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0B3"/>
    <a:srgbClr val="E82187"/>
    <a:srgbClr val="DA5F01"/>
    <a:srgbClr val="1A9F77"/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92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70493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0.477*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0.247*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-0.090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-0.900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0.489**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0.209*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-0.016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-0.925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0.339**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0.248***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-0.085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-0.012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13888" y="1775688"/>
            <a:ext cx="2825868" cy="2835859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686A2AE3-6E91-444B-87F0-BB6AE75C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46" y="0"/>
            <a:ext cx="3860464" cy="3298942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3FC4FCF2-7792-914B-AFE0-9C012611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"/>
            <a:ext cx="3909383" cy="3340745"/>
          </a:xfrm>
          <a:prstGeom prst="rect">
            <a:avLst/>
          </a:prstGeom>
        </p:spPr>
      </p:pic>
      <p:pic>
        <p:nvPicPr>
          <p:cNvPr id="14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308E7928-6DCF-6C4B-BBA0-CC492670E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78" y="3437904"/>
            <a:ext cx="3909370" cy="3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5BEBD68-FAAC-D043-8AB4-D9BC94C8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887"/>
            <a:ext cx="12192000" cy="595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3094-A6EA-184E-9DA0-2EC59811DAD9}"/>
              </a:ext>
            </a:extLst>
          </p:cNvPr>
          <p:cNvSpPr txBox="1"/>
          <p:nvPr/>
        </p:nvSpPr>
        <p:spPr>
          <a:xfrm>
            <a:off x="1859694" y="492920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occupancy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EBDF-E240-194F-843C-CCCFBCE93928}"/>
              </a:ext>
            </a:extLst>
          </p:cNvPr>
          <p:cNvSpPr txBox="1"/>
          <p:nvPr/>
        </p:nvSpPr>
        <p:spPr>
          <a:xfrm>
            <a:off x="1686466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B88-3A7E-B247-9A09-7FB50ADAAAC0}"/>
              </a:ext>
            </a:extLst>
          </p:cNvPr>
          <p:cNvSpPr txBox="1"/>
          <p:nvPr/>
        </p:nvSpPr>
        <p:spPr>
          <a:xfrm>
            <a:off x="3105492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1DE0B-AA28-6347-BB3F-9BCF4528910A}"/>
              </a:ext>
            </a:extLst>
          </p:cNvPr>
          <p:cNvSpPr/>
          <p:nvPr/>
        </p:nvSpPr>
        <p:spPr>
          <a:xfrm>
            <a:off x="1791129" y="5559336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F6874-8F47-154D-B10A-366276BA1B00}"/>
              </a:ext>
            </a:extLst>
          </p:cNvPr>
          <p:cNvSpPr/>
          <p:nvPr/>
        </p:nvSpPr>
        <p:spPr>
          <a:xfrm>
            <a:off x="1975579" y="5559281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0A70DC-D1B9-5E47-96B5-BF936CA1E21D}"/>
              </a:ext>
            </a:extLst>
          </p:cNvPr>
          <p:cNvSpPr/>
          <p:nvPr/>
        </p:nvSpPr>
        <p:spPr>
          <a:xfrm>
            <a:off x="1603718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E2BF56-FD27-174D-AABC-DBE311ADB30E}"/>
              </a:ext>
            </a:extLst>
          </p:cNvPr>
          <p:cNvSpPr/>
          <p:nvPr/>
        </p:nvSpPr>
        <p:spPr>
          <a:xfrm>
            <a:off x="1978540" y="5370515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CAE97-1507-5641-B0D0-739738525F22}"/>
              </a:ext>
            </a:extLst>
          </p:cNvPr>
          <p:cNvSpPr/>
          <p:nvPr/>
        </p:nvSpPr>
        <p:spPr>
          <a:xfrm>
            <a:off x="1791129" y="5371734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4053F-4162-1441-BC9E-548DB4E5AD6F}"/>
              </a:ext>
            </a:extLst>
          </p:cNvPr>
          <p:cNvSpPr/>
          <p:nvPr/>
        </p:nvSpPr>
        <p:spPr>
          <a:xfrm>
            <a:off x="2160029" y="5564567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5AD0ED-DA0A-9B49-A47B-1C7F3027C553}"/>
              </a:ext>
            </a:extLst>
          </p:cNvPr>
          <p:cNvSpPr/>
          <p:nvPr/>
        </p:nvSpPr>
        <p:spPr>
          <a:xfrm>
            <a:off x="3194004" y="5558051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18C05D-A839-B848-B227-69D6C5F0744C}"/>
              </a:ext>
            </a:extLst>
          </p:cNvPr>
          <p:cNvSpPr/>
          <p:nvPr/>
        </p:nvSpPr>
        <p:spPr>
          <a:xfrm>
            <a:off x="3381415" y="5560135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3C64E-FB15-9B41-8408-6C757DE63395}"/>
              </a:ext>
            </a:extLst>
          </p:cNvPr>
          <p:cNvSpPr/>
          <p:nvPr/>
        </p:nvSpPr>
        <p:spPr>
          <a:xfrm>
            <a:off x="3006593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EC89F-B4D5-3C49-81FC-6B88519C50B0}"/>
              </a:ext>
            </a:extLst>
          </p:cNvPr>
          <p:cNvSpPr/>
          <p:nvPr/>
        </p:nvSpPr>
        <p:spPr>
          <a:xfrm>
            <a:off x="3381415" y="5369230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B3AE1-05E1-2B46-AA71-BE21D4538DAC}"/>
              </a:ext>
            </a:extLst>
          </p:cNvPr>
          <p:cNvSpPr/>
          <p:nvPr/>
        </p:nvSpPr>
        <p:spPr>
          <a:xfrm>
            <a:off x="3194004" y="5370449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028E4F-6D97-274A-9F2B-E6126EF9FF44}"/>
              </a:ext>
            </a:extLst>
          </p:cNvPr>
          <p:cNvSpPr/>
          <p:nvPr/>
        </p:nvSpPr>
        <p:spPr>
          <a:xfrm>
            <a:off x="3565865" y="5557281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B9929-019B-3547-B600-36AA844AA543}"/>
              </a:ext>
            </a:extLst>
          </p:cNvPr>
          <p:cNvCxnSpPr/>
          <p:nvPr/>
        </p:nvCxnSpPr>
        <p:spPr>
          <a:xfrm>
            <a:off x="1603718" y="5537143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1693C7-1083-474A-B8CE-94128C83E6B9}"/>
              </a:ext>
            </a:extLst>
          </p:cNvPr>
          <p:cNvCxnSpPr/>
          <p:nvPr/>
        </p:nvCxnSpPr>
        <p:spPr>
          <a:xfrm>
            <a:off x="3010707" y="5536262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7B3795-36E6-CB4E-8844-70C497F35641}"/>
              </a:ext>
            </a:extLst>
          </p:cNvPr>
          <p:cNvSpPr txBox="1"/>
          <p:nvPr/>
        </p:nvSpPr>
        <p:spPr>
          <a:xfrm>
            <a:off x="1236929" y="571731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A2B8-E4AF-2D46-9D86-EC07EF097A5D}"/>
              </a:ext>
            </a:extLst>
          </p:cNvPr>
          <p:cNvSpPr txBox="1"/>
          <p:nvPr/>
        </p:nvSpPr>
        <p:spPr>
          <a:xfrm>
            <a:off x="2712309" y="5709707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160/226 = 0.71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B3238-92E5-A941-AAD5-C91D0CAA5CB6}"/>
              </a:ext>
            </a:extLst>
          </p:cNvPr>
          <p:cNvSpPr txBox="1"/>
          <p:nvPr/>
        </p:nvSpPr>
        <p:spPr>
          <a:xfrm>
            <a:off x="1076326" y="5977040"/>
            <a:ext cx="3205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occupancy = 0.71-0.54 =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365A8-6018-6948-A180-157805F82625}"/>
              </a:ext>
            </a:extLst>
          </p:cNvPr>
          <p:cNvSpPr txBox="1"/>
          <p:nvPr/>
        </p:nvSpPr>
        <p:spPr>
          <a:xfrm>
            <a:off x="8097934" y="496754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796FE-97DE-0F40-88D9-03B8E828ABC2}"/>
              </a:ext>
            </a:extLst>
          </p:cNvPr>
          <p:cNvSpPr txBox="1"/>
          <p:nvPr/>
        </p:nvSpPr>
        <p:spPr>
          <a:xfrm>
            <a:off x="7924706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76394-E0C4-8A47-8FFC-D706D2F053C2}"/>
              </a:ext>
            </a:extLst>
          </p:cNvPr>
          <p:cNvSpPr txBox="1"/>
          <p:nvPr/>
        </p:nvSpPr>
        <p:spPr>
          <a:xfrm>
            <a:off x="9343732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BB06-89A1-B34F-9826-B8E42FF277EA}"/>
              </a:ext>
            </a:extLst>
          </p:cNvPr>
          <p:cNvSpPr txBox="1"/>
          <p:nvPr/>
        </p:nvSpPr>
        <p:spPr>
          <a:xfrm>
            <a:off x="7687240" y="5379553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746A5-16DB-6341-B109-3C3357A15718}"/>
              </a:ext>
            </a:extLst>
          </p:cNvPr>
          <p:cNvSpPr txBox="1"/>
          <p:nvPr/>
        </p:nvSpPr>
        <p:spPr>
          <a:xfrm>
            <a:off x="8893803" y="535869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A0230-05F0-EA43-806D-83BDD2E0AAEE}"/>
              </a:ext>
            </a:extLst>
          </p:cNvPr>
          <p:cNvSpPr txBox="1"/>
          <p:nvPr/>
        </p:nvSpPr>
        <p:spPr>
          <a:xfrm>
            <a:off x="6410371" y="5976960"/>
            <a:ext cx="42396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area = (17.3x10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)/13.8x10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</p:spTree>
    <p:extLst>
      <p:ext uri="{BB962C8B-B14F-4D97-AF65-F5344CB8AC3E}">
        <p14:creationId xmlns:p14="http://schemas.microsoft.com/office/powerpoint/2010/main" val="15703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283</Words>
  <Application>Microsoft Macintosh PowerPoint</Application>
  <PresentationFormat>Widescreen</PresentationFormat>
  <Paragraphs>119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15</cp:revision>
  <dcterms:created xsi:type="dcterms:W3CDTF">2021-11-04T19:54:21Z</dcterms:created>
  <dcterms:modified xsi:type="dcterms:W3CDTF">2022-02-14T23:29:38Z</dcterms:modified>
</cp:coreProperties>
</file>