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32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7771" y="3093603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70493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0.389*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0.353***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-3.58***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0.190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837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607812" y="958313"/>
            <a:ext cx="10988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0.032**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47438" y="3080146"/>
            <a:ext cx="7972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102670" y="2776738"/>
            <a:ext cx="122862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1.013***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-4.226***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423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4043548" y="2342304"/>
            <a:ext cx="1012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0.143*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990109" y="962175"/>
            <a:ext cx="10424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2160773" y="3094944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0.283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0.505***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7" y="3080146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-3.581***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0.32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7" y="3992468"/>
            <a:ext cx="8527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785457" y="949032"/>
            <a:ext cx="10988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0.032**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-0.012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-0.002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13888" y="1775688"/>
            <a:ext cx="2825868" cy="2835859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686A2AE3-6E91-444B-87F0-BB6AE75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6" y="0"/>
            <a:ext cx="3860464" cy="3298942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3FC4FCF2-7792-914B-AFE0-9C012611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"/>
            <a:ext cx="3909383" cy="3340745"/>
          </a:xfrm>
          <a:prstGeom prst="rect">
            <a:avLst/>
          </a:prstGeom>
        </p:spPr>
      </p:pic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308E7928-6DCF-6C4B-BBA0-CC492670E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78" y="3437904"/>
            <a:ext cx="3909370" cy="3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160/226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278</Words>
  <Application>Microsoft Macintosh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18</cp:revision>
  <dcterms:created xsi:type="dcterms:W3CDTF">2021-11-04T19:54:21Z</dcterms:created>
  <dcterms:modified xsi:type="dcterms:W3CDTF">2022-06-02T23:01:34Z</dcterms:modified>
</cp:coreProperties>
</file>