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4E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/>
    <p:restoredTop sz="94681"/>
  </p:normalViewPr>
  <p:slideViewPr>
    <p:cSldViewPr snapToGrid="0" snapToObjects="1">
      <p:cViewPr varScale="1">
        <p:scale>
          <a:sx n="106" d="100"/>
          <a:sy n="10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0.391**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0.237***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-0.646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84965" y="1691216"/>
            <a:ext cx="2854035" cy="2745702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862947" y="2480625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425516" y="278685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80706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221766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549503" y="37325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64C24-8110-CC4E-A8B8-DCC0C5EC93CA}"/>
              </a:ext>
            </a:extLst>
          </p:cNvPr>
          <p:cNvSpPr txBox="1"/>
          <p:nvPr/>
        </p:nvSpPr>
        <p:spPr>
          <a:xfrm>
            <a:off x="4693484" y="319787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F877D-C41B-8D4E-A6B8-52FF866DF85F}"/>
              </a:ext>
            </a:extLst>
          </p:cNvPr>
          <p:cNvSpPr txBox="1"/>
          <p:nvPr/>
        </p:nvSpPr>
        <p:spPr>
          <a:xfrm>
            <a:off x="4805610" y="251269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-0.004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EB26D-2648-FA45-9390-6736BC12E74B}"/>
              </a:ext>
            </a:extLst>
          </p:cNvPr>
          <p:cNvSpPr txBox="1"/>
          <p:nvPr/>
        </p:nvSpPr>
        <p:spPr>
          <a:xfrm>
            <a:off x="4817611" y="525285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-0.010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B38B2EB-7AE2-0040-B297-19057AA3F54E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6C67C-741D-EA42-B1C0-20A39E5A59F1}"/>
              </a:ext>
            </a:extLst>
          </p:cNvPr>
          <p:cNvSpPr/>
          <p:nvPr/>
        </p:nvSpPr>
        <p:spPr>
          <a:xfrm>
            <a:off x="4846120" y="945572"/>
            <a:ext cx="4360225" cy="4099956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10C7B-AE6D-304F-AC97-493F8752B745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923314" y="252795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7313196" y="2859310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64874" y="283527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5021987" y="253231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48C98-C00D-3945-8F42-44BDA3E9E311}"/>
              </a:ext>
            </a:extLst>
          </p:cNvPr>
          <p:cNvSpPr txBox="1"/>
          <p:nvPr/>
        </p:nvSpPr>
        <p:spPr>
          <a:xfrm>
            <a:off x="5677191" y="397368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7538F-20F8-1243-A954-D362466845B5}"/>
              </a:ext>
            </a:extLst>
          </p:cNvPr>
          <p:cNvSpPr txBox="1"/>
          <p:nvPr/>
        </p:nvSpPr>
        <p:spPr>
          <a:xfrm>
            <a:off x="4956564" y="3260113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52A15-D948-2E4D-A453-929ABD17C398}"/>
              </a:ext>
            </a:extLst>
          </p:cNvPr>
          <p:cNvSpPr txBox="1"/>
          <p:nvPr/>
        </p:nvSpPr>
        <p:spPr>
          <a:xfrm>
            <a:off x="4195839" y="376949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3A9B734-5CD6-0346-BB13-FFCD7B9319B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AC04-C576-984A-956E-3BEF13835382}"/>
              </a:ext>
            </a:extLst>
          </p:cNvPr>
          <p:cNvSpPr/>
          <p:nvPr/>
        </p:nvSpPr>
        <p:spPr>
          <a:xfrm>
            <a:off x="4846120" y="1499570"/>
            <a:ext cx="3539891" cy="354595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72F33-6D1B-4C41-A681-D01F0F267F3B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204141" y="2386885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868881" y="272052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820892" y="28212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685109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5012582" y="320173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2AEA-599D-514D-99FC-0EEAC9E6C3A6}"/>
              </a:ext>
            </a:extLst>
          </p:cNvPr>
          <p:cNvSpPr txBox="1"/>
          <p:nvPr/>
        </p:nvSpPr>
        <p:spPr>
          <a:xfrm>
            <a:off x="5747111" y="39969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6FE01-9CD9-5A4E-8A4C-38AC0ADDFC28}"/>
              </a:ext>
            </a:extLst>
          </p:cNvPr>
          <p:cNvSpPr txBox="1"/>
          <p:nvPr/>
        </p:nvSpPr>
        <p:spPr>
          <a:xfrm>
            <a:off x="4142411" y="377725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A41AC-37B8-3A43-9997-E6848A0D1F9B}"/>
              </a:ext>
            </a:extLst>
          </p:cNvPr>
          <p:cNvSpPr txBox="1"/>
          <p:nvPr/>
        </p:nvSpPr>
        <p:spPr>
          <a:xfrm>
            <a:off x="4892435" y="253586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</p:cNvCxnSpPr>
          <p:nvPr/>
        </p:nvCxnSpPr>
        <p:spPr>
          <a:xfrm>
            <a:off x="5358410" y="0"/>
            <a:ext cx="0" cy="35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420096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1120F291-139B-7A49-90C0-F174CA44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16" y="3437904"/>
            <a:ext cx="3932988" cy="3274969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1B5B60BC-D898-4A47-B596-C2D4674E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5127"/>
            <a:ext cx="3932989" cy="3274970"/>
          </a:xfrm>
          <a:prstGeom prst="rect">
            <a:avLst/>
          </a:prstGeom>
        </p:spPr>
      </p:pic>
      <p:pic>
        <p:nvPicPr>
          <p:cNvPr id="10" name="Picture 9" descr="Diagram, venn diagram&#10;&#10;Description automatically generated">
            <a:extLst>
              <a:ext uri="{FF2B5EF4-FFF2-40B4-BE49-F238E27FC236}">
                <a16:creationId xmlns:a16="http://schemas.microsoft.com/office/drawing/2014/main" id="{76796962-AFFC-3843-B71F-8707CB729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689" y="145125"/>
            <a:ext cx="3630453" cy="32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142</Words>
  <Application>Microsoft Macintosh PowerPoint</Application>
  <PresentationFormat>Widescreen</PresentationFormat>
  <Paragraphs>65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5</cp:revision>
  <dcterms:created xsi:type="dcterms:W3CDTF">2021-11-04T19:54:21Z</dcterms:created>
  <dcterms:modified xsi:type="dcterms:W3CDTF">2021-12-02T21:21:08Z</dcterms:modified>
</cp:coreProperties>
</file>