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0B3"/>
    <a:srgbClr val="E82187"/>
    <a:srgbClr val="DA5F01"/>
    <a:srgbClr val="1A9F77"/>
    <a:srgbClr val="76D6FF"/>
    <a:srgbClr val="4E8F00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40"/>
    <p:restoredTop sz="94681"/>
  </p:normalViewPr>
  <p:slideViewPr>
    <p:cSldViewPr snapToGrid="0" snapToObjects="1">
      <p:cViewPr varScale="1">
        <p:scale>
          <a:sx n="80" d="100"/>
          <a:sy n="80" d="100"/>
        </p:scale>
        <p:origin x="21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1DBBF-9048-E34E-A120-F3301ADA26C3}" type="datetimeFigureOut">
              <a:rPr lang="en-US" smtClean="0"/>
              <a:t>4/9/22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B3E7E-11E4-144F-B215-ADFB597CA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4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Venn diagram of variance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3E7E-11E4-144F-B215-ADFB597CAF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82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Venn diagram of variance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3E7E-11E4-144F-B215-ADFB597CAF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5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Venn diagram of variance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3E7E-11E4-144F-B215-ADFB597CAF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0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5225-C6C9-164D-98BB-0282FAA58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99DB1-5B8A-6C47-9B33-A3F51844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F19D2-0EAE-E943-B5E5-166A35B5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4/9/22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044E-CEE5-A845-B844-7380B0A1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1AD7E-1B1E-8542-9038-65522FC3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2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AA7C-1AE5-094D-BC59-C09972CE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6FF9A-8B56-234D-AD65-8AE396D08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54CBC-E5FD-E64D-AE1C-11FE8A47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4/9/22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45F83-8254-C344-8D35-1AA1AD48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1D788-CA00-6442-938E-95D2A4F7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2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66563-D2A3-D340-9A18-085EB85C1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C0CF7-4D0D-FF44-BB58-BF256D96E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B0E7C-0AF9-D647-98AF-54837922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4/9/22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5941D-EDB0-B648-B45C-410879AE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A0CBE-C3FA-8543-92D8-BCD5F8EC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1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B0F0-7F31-AE4B-9DE8-2D7261CC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32175-F4A2-3640-9B8B-DBB60FF56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FB292-86CC-F04B-B3A6-14C8C395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4/9/22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EB430-99E2-5E42-AC55-7D533400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F86E-1E9B-5F49-991F-2102CC1E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1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926C-8D2D-1C4E-AA47-389005B2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940D3-7F98-0946-A388-8E06012F3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4F518-D30A-0E42-9106-6D71664E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4/9/22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2BEC-E4BD-254A-9A80-569B1679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97DE3-3445-5146-9A07-6B09853B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1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3793-F6EE-2441-83AC-C254E163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A501E-624F-AE48-8474-0CDB17CEC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41036-3C19-1647-8FC5-B01265AA5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A8EE8-F760-1340-9068-943F0D86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4/9/22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0F02F-CB59-0C4D-B6EA-3812B4F9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03610-3DC2-CE4A-840F-02C26953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6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41F9-8E90-7B49-BA19-C055FBEF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69D5B-B4D6-5F40-BDDC-F5784DED3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EDF57-BEE1-0C4C-A671-89F984A64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D2D6C-167C-0B46-A0B3-8DA3A2F15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79476-97B4-E040-92EC-CAF2F1D44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3DDBF-5E1B-8041-AB45-5DD4C2CD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4/9/22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B19FA-6936-9945-A9D0-B108F14E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9576B-9023-464C-91B3-25748996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1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9A8B-AE59-F346-A072-95DA1290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28A52-F80F-6349-B60C-0BA99D66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4/9/22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76885-691A-0B4E-86EB-D4C6336A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24991-B96E-6949-B945-EC84CEC7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5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C683D-FD27-DE46-B7A8-D2D75C7C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4/9/22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024CE-5360-ED44-B84C-8BE7806B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B899A-3565-CD4E-BD3C-BD66F0C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7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265B-AD4C-F149-AB22-84BF0F2E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C8062-A982-E448-B802-9A19175BE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4F816-B306-B84D-87C1-36F871AD1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F1FAD-AE1A-DC43-8398-0BDB9643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4/9/22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4AF45-9FCB-A442-94AB-F69DAE37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36BF3-1039-6D43-BDE9-5E0CC9F6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3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2622-DED7-7749-97C5-77A14DF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054E4-BC2F-2345-B511-D9BB09B55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499C4-4E23-8248-8521-1B5C841E6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7BBE9-AF3B-794E-98B6-6B585187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4/9/22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395E6-A114-454A-A8F1-DFD69D09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3CF26-1DB6-4747-9FCA-C952365A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4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4AB6C-F190-C44E-9840-CB0C2DD0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2ACC0-698E-584A-B4AF-0CF9EC154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A865A-4EEC-F542-B823-E6B7246A8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1ABF4-99EA-9A4C-8826-87C21CFC9DF7}" type="datetimeFigureOut">
              <a:rPr lang="en-US" smtClean="0"/>
              <a:t>4/9/22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7212-135A-E841-AE23-AA528291D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15089-7F08-744F-BCB1-7A0CF64D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4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30E8C-CB8D-2342-B74C-673CBF250C64}"/>
              </a:ext>
            </a:extLst>
          </p:cNvPr>
          <p:cNvSpPr txBox="1"/>
          <p:nvPr/>
        </p:nvSpPr>
        <p:spPr>
          <a:xfrm>
            <a:off x="1961370" y="4656977"/>
            <a:ext cx="211380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Habitat niche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79E2B-E3EF-2D4D-9016-FA2EFDECFDA8}"/>
              </a:ext>
            </a:extLst>
          </p:cNvPr>
          <p:cNvSpPr txBox="1"/>
          <p:nvPr/>
        </p:nvSpPr>
        <p:spPr>
          <a:xfrm>
            <a:off x="4878472" y="4643063"/>
            <a:ext cx="218311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Climate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9E09C-1A89-6440-B5EA-C79A0949A2CC}"/>
              </a:ext>
            </a:extLst>
          </p:cNvPr>
          <p:cNvSpPr txBox="1"/>
          <p:nvPr/>
        </p:nvSpPr>
        <p:spPr>
          <a:xfrm>
            <a:off x="8011885" y="4643252"/>
            <a:ext cx="185434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Diet niche breadth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85D8-F4C8-824F-B3D1-42CCAB075F42}"/>
              </a:ext>
            </a:extLst>
          </p:cNvPr>
          <p:cNvSpPr txBox="1"/>
          <p:nvPr/>
        </p:nvSpPr>
        <p:spPr>
          <a:xfrm>
            <a:off x="1983179" y="1930339"/>
            <a:ext cx="200693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occupancy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48059-02D7-8846-819C-2D63C22A5FAD}"/>
              </a:ext>
            </a:extLst>
          </p:cNvPr>
          <p:cNvSpPr txBox="1"/>
          <p:nvPr/>
        </p:nvSpPr>
        <p:spPr>
          <a:xfrm>
            <a:off x="5285013" y="1930339"/>
            <a:ext cx="1431968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1E936-BD09-3B4E-8B21-194D90CF179C}"/>
              </a:ext>
            </a:extLst>
          </p:cNvPr>
          <p:cNvSpPr txBox="1"/>
          <p:nvPr/>
        </p:nvSpPr>
        <p:spPr>
          <a:xfrm>
            <a:off x="8116784" y="1930339"/>
            <a:ext cx="169601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Population trend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06F7F1-EE0B-4849-8837-E59A2B8A8A1E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H="1" flipV="1">
            <a:off x="2986644" y="2268893"/>
            <a:ext cx="31630" cy="238808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C60737-CACA-F84D-8894-31E466033DF1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84000" y="2299483"/>
            <a:ext cx="2886028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BBAC6A-9674-F346-85B0-8DBDA2C997AE}"/>
              </a:ext>
            </a:extLst>
          </p:cNvPr>
          <p:cNvCxnSpPr>
            <a:cxnSpLocks/>
          </p:cNvCxnSpPr>
          <p:nvPr/>
        </p:nvCxnSpPr>
        <p:spPr>
          <a:xfrm flipH="1" flipV="1">
            <a:off x="3210388" y="2299671"/>
            <a:ext cx="5844856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9799FA-F7A4-074D-97C1-C7E639CB1DC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018274" y="2313020"/>
            <a:ext cx="2851376" cy="234395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2A6FB1-BF8C-F441-94FF-7D009FE0A18E}"/>
              </a:ext>
            </a:extLst>
          </p:cNvPr>
          <p:cNvCxnSpPr>
            <a:cxnSpLocks/>
          </p:cNvCxnSpPr>
          <p:nvPr/>
        </p:nvCxnSpPr>
        <p:spPr>
          <a:xfrm flipV="1">
            <a:off x="6027650" y="2285384"/>
            <a:ext cx="14062" cy="23435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A391B6-D398-C84A-A9F8-7C99294FDE7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155641" y="2297469"/>
            <a:ext cx="2783417" cy="234578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C7C845-1D72-394E-9DE1-542D0FCD9A3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096000" y="2268893"/>
            <a:ext cx="2868789" cy="23743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842C-1866-5841-80CD-7B279AE72F53}"/>
              </a:ext>
            </a:extLst>
          </p:cNvPr>
          <p:cNvCxnSpPr>
            <a:cxnSpLocks/>
          </p:cNvCxnSpPr>
          <p:nvPr/>
        </p:nvCxnSpPr>
        <p:spPr>
          <a:xfrm flipV="1">
            <a:off x="9070921" y="2269993"/>
            <a:ext cx="37408" cy="23589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4E97C6-5A60-374B-80FC-3BE7443DC76F}"/>
              </a:ext>
            </a:extLst>
          </p:cNvPr>
          <p:cNvCxnSpPr>
            <a:cxnSpLocks/>
          </p:cNvCxnSpPr>
          <p:nvPr/>
        </p:nvCxnSpPr>
        <p:spPr>
          <a:xfrm flipV="1">
            <a:off x="3012345" y="2299670"/>
            <a:ext cx="5769952" cy="234358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3342A54-600E-FF4A-BE6C-445538E8BA49}"/>
              </a:ext>
            </a:extLst>
          </p:cNvPr>
          <p:cNvCxnSpPr>
            <a:stCxn id="9" idx="0"/>
            <a:endCxn id="8" idx="0"/>
          </p:cNvCxnSpPr>
          <p:nvPr/>
        </p:nvCxnSpPr>
        <p:spPr>
          <a:xfrm rot="16200000" flipV="1">
            <a:off x="7482893" y="448443"/>
            <a:ext cx="12700" cy="2963792"/>
          </a:xfrm>
          <a:prstGeom prst="bentConnector3">
            <a:avLst>
              <a:gd name="adj1" fmla="val 3375000"/>
            </a:avLst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6E261F6-9F61-B444-B2A1-75894B79FF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92749" y="-813961"/>
            <a:ext cx="9144" cy="5486400"/>
          </a:xfrm>
          <a:prstGeom prst="bentConnector3">
            <a:avLst>
              <a:gd name="adj1" fmla="val 6225000"/>
            </a:avLst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237DD3-2F5C-974E-9CE0-F803003B66D9}"/>
              </a:ext>
            </a:extLst>
          </p:cNvPr>
          <p:cNvSpPr txBox="1"/>
          <p:nvPr/>
        </p:nvSpPr>
        <p:spPr>
          <a:xfrm>
            <a:off x="2167771" y="3093603"/>
            <a:ext cx="9465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0.036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1188E0-30F3-4B44-B6BF-33657D52FA8A}"/>
              </a:ext>
            </a:extLst>
          </p:cNvPr>
          <p:cNvSpPr txBox="1"/>
          <p:nvPr/>
        </p:nvSpPr>
        <p:spPr>
          <a:xfrm>
            <a:off x="6070493" y="2948820"/>
            <a:ext cx="98210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0.370*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9A6CDB-03FE-7B45-94EA-C7318C14533D}"/>
              </a:ext>
            </a:extLst>
          </p:cNvPr>
          <p:cNvSpPr txBox="1"/>
          <p:nvPr/>
        </p:nvSpPr>
        <p:spPr>
          <a:xfrm>
            <a:off x="6982937" y="1551222"/>
            <a:ext cx="102894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0.396***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CF280E-35E6-5C49-A4E7-4477CCE1C83C}"/>
              </a:ext>
            </a:extLst>
          </p:cNvPr>
          <p:cNvSpPr txBox="1"/>
          <p:nvPr/>
        </p:nvSpPr>
        <p:spPr>
          <a:xfrm>
            <a:off x="9147088" y="3080146"/>
            <a:ext cx="10204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-3.66***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881172-249F-6945-AA11-ADEA2F47D833}"/>
              </a:ext>
            </a:extLst>
          </p:cNvPr>
          <p:cNvSpPr txBox="1"/>
          <p:nvPr/>
        </p:nvSpPr>
        <p:spPr>
          <a:xfrm>
            <a:off x="1811722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0.36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470268-36AA-D447-9BC4-B2084AF7F89E}"/>
              </a:ext>
            </a:extLst>
          </p:cNvPr>
          <p:cNvSpPr txBox="1"/>
          <p:nvPr/>
        </p:nvSpPr>
        <p:spPr>
          <a:xfrm>
            <a:off x="4754321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0.23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3B4A81-5B5B-D64E-98DB-FB4E06A7606B}"/>
              </a:ext>
            </a:extLst>
          </p:cNvPr>
          <p:cNvSpPr txBox="1"/>
          <p:nvPr/>
        </p:nvSpPr>
        <p:spPr>
          <a:xfrm>
            <a:off x="9089625" y="1530229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9F2343-9840-634F-8470-AB22B0378E21}"/>
              </a:ext>
            </a:extLst>
          </p:cNvPr>
          <p:cNvSpPr txBox="1"/>
          <p:nvPr/>
        </p:nvSpPr>
        <p:spPr>
          <a:xfrm>
            <a:off x="3413535" y="3643420"/>
            <a:ext cx="87017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0.149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57ED4D-535A-C846-879D-D9CC38289BB5}"/>
              </a:ext>
            </a:extLst>
          </p:cNvPr>
          <p:cNvSpPr txBox="1"/>
          <p:nvPr/>
        </p:nvSpPr>
        <p:spPr>
          <a:xfrm>
            <a:off x="3871886" y="4056879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4D1A2-F6D4-4B43-9819-9DFD1AD36783}"/>
              </a:ext>
            </a:extLst>
          </p:cNvPr>
          <p:cNvSpPr txBox="1"/>
          <p:nvPr/>
        </p:nvSpPr>
        <p:spPr>
          <a:xfrm>
            <a:off x="5032538" y="3992468"/>
            <a:ext cx="83711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-0.014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98E97C-1B36-944E-A865-F1204C4BBA49}"/>
              </a:ext>
            </a:extLst>
          </p:cNvPr>
          <p:cNvSpPr txBox="1"/>
          <p:nvPr/>
        </p:nvSpPr>
        <p:spPr>
          <a:xfrm>
            <a:off x="6313849" y="3992468"/>
            <a:ext cx="76367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0.041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75672F-4EB4-B24A-B2F0-3967306C59CB}"/>
              </a:ext>
            </a:extLst>
          </p:cNvPr>
          <p:cNvSpPr txBox="1"/>
          <p:nvPr/>
        </p:nvSpPr>
        <p:spPr>
          <a:xfrm>
            <a:off x="7752459" y="359367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0.872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C21F49-3588-BE45-8572-119EAD0A1329}"/>
              </a:ext>
            </a:extLst>
          </p:cNvPr>
          <p:cNvSpPr txBox="1"/>
          <p:nvPr/>
        </p:nvSpPr>
        <p:spPr>
          <a:xfrm>
            <a:off x="7385911" y="406065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0.098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474E52-9598-164F-AE5B-29344C178A13}"/>
              </a:ext>
            </a:extLst>
          </p:cNvPr>
          <p:cNvSpPr txBox="1"/>
          <p:nvPr/>
        </p:nvSpPr>
        <p:spPr>
          <a:xfrm>
            <a:off x="3607812" y="958313"/>
            <a:ext cx="109885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0.037***</a:t>
            </a:r>
          </a:p>
        </p:txBody>
      </p:sp>
    </p:spTree>
    <p:extLst>
      <p:ext uri="{BB962C8B-B14F-4D97-AF65-F5344CB8AC3E}">
        <p14:creationId xmlns:p14="http://schemas.microsoft.com/office/powerpoint/2010/main" val="397754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30E8C-CB8D-2342-B74C-673CBF250C64}"/>
              </a:ext>
            </a:extLst>
          </p:cNvPr>
          <p:cNvSpPr txBox="1"/>
          <p:nvPr/>
        </p:nvSpPr>
        <p:spPr>
          <a:xfrm>
            <a:off x="1961370" y="4656977"/>
            <a:ext cx="211380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Habitat niche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79E2B-E3EF-2D4D-9016-FA2EFDECFDA8}"/>
              </a:ext>
            </a:extLst>
          </p:cNvPr>
          <p:cNvSpPr txBox="1"/>
          <p:nvPr/>
        </p:nvSpPr>
        <p:spPr>
          <a:xfrm>
            <a:off x="4878472" y="4643063"/>
            <a:ext cx="218311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Climate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9E09C-1A89-6440-B5EA-C79A0949A2CC}"/>
              </a:ext>
            </a:extLst>
          </p:cNvPr>
          <p:cNvSpPr txBox="1"/>
          <p:nvPr/>
        </p:nvSpPr>
        <p:spPr>
          <a:xfrm>
            <a:off x="8011885" y="4643252"/>
            <a:ext cx="185434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Diet niche breadth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85D8-F4C8-824F-B3D1-42CCAB075F42}"/>
              </a:ext>
            </a:extLst>
          </p:cNvPr>
          <p:cNvSpPr txBox="1"/>
          <p:nvPr/>
        </p:nvSpPr>
        <p:spPr>
          <a:xfrm>
            <a:off x="1983179" y="1930339"/>
            <a:ext cx="200693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occupancy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48059-02D7-8846-819C-2D63C22A5FAD}"/>
              </a:ext>
            </a:extLst>
          </p:cNvPr>
          <p:cNvSpPr txBox="1"/>
          <p:nvPr/>
        </p:nvSpPr>
        <p:spPr>
          <a:xfrm>
            <a:off x="5285013" y="1930339"/>
            <a:ext cx="1431968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1E936-BD09-3B4E-8B21-194D90CF179C}"/>
              </a:ext>
            </a:extLst>
          </p:cNvPr>
          <p:cNvSpPr txBox="1"/>
          <p:nvPr/>
        </p:nvSpPr>
        <p:spPr>
          <a:xfrm>
            <a:off x="8116784" y="1930339"/>
            <a:ext cx="169601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Population trend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06F7F1-EE0B-4849-8837-E59A2B8A8A1E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H="1" flipV="1">
            <a:off x="2986644" y="2268893"/>
            <a:ext cx="31630" cy="238808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C60737-CACA-F84D-8894-31E466033DF1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84000" y="2299483"/>
            <a:ext cx="2886028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BBAC6A-9674-F346-85B0-8DBDA2C997AE}"/>
              </a:ext>
            </a:extLst>
          </p:cNvPr>
          <p:cNvCxnSpPr>
            <a:cxnSpLocks/>
          </p:cNvCxnSpPr>
          <p:nvPr/>
        </p:nvCxnSpPr>
        <p:spPr>
          <a:xfrm flipH="1" flipV="1">
            <a:off x="3210388" y="2299671"/>
            <a:ext cx="5844856" cy="23435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9799FA-F7A4-074D-97C1-C7E639CB1DC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018274" y="2313020"/>
            <a:ext cx="2851376" cy="234395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2A6FB1-BF8C-F441-94FF-7D009FE0A18E}"/>
              </a:ext>
            </a:extLst>
          </p:cNvPr>
          <p:cNvCxnSpPr>
            <a:cxnSpLocks/>
          </p:cNvCxnSpPr>
          <p:nvPr/>
        </p:nvCxnSpPr>
        <p:spPr>
          <a:xfrm flipV="1">
            <a:off x="6027650" y="2285384"/>
            <a:ext cx="14062" cy="23435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A391B6-D398-C84A-A9F8-7C99294FDE7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155641" y="2297469"/>
            <a:ext cx="2783417" cy="234578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C7C845-1D72-394E-9DE1-542D0FCD9A3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096000" y="2268893"/>
            <a:ext cx="2868789" cy="23743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842C-1866-5841-80CD-7B279AE72F53}"/>
              </a:ext>
            </a:extLst>
          </p:cNvPr>
          <p:cNvCxnSpPr>
            <a:cxnSpLocks/>
          </p:cNvCxnSpPr>
          <p:nvPr/>
        </p:nvCxnSpPr>
        <p:spPr>
          <a:xfrm flipV="1">
            <a:off x="9070921" y="2269993"/>
            <a:ext cx="37408" cy="23589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4E97C6-5A60-374B-80FC-3BE7443DC76F}"/>
              </a:ext>
            </a:extLst>
          </p:cNvPr>
          <p:cNvCxnSpPr>
            <a:cxnSpLocks/>
          </p:cNvCxnSpPr>
          <p:nvPr/>
        </p:nvCxnSpPr>
        <p:spPr>
          <a:xfrm flipV="1">
            <a:off x="3012345" y="2299670"/>
            <a:ext cx="5769952" cy="234358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3342A54-600E-FF4A-BE6C-445538E8BA49}"/>
              </a:ext>
            </a:extLst>
          </p:cNvPr>
          <p:cNvCxnSpPr>
            <a:stCxn id="9" idx="0"/>
            <a:endCxn id="8" idx="0"/>
          </p:cNvCxnSpPr>
          <p:nvPr/>
        </p:nvCxnSpPr>
        <p:spPr>
          <a:xfrm rot="16200000" flipV="1">
            <a:off x="7482893" y="448443"/>
            <a:ext cx="12700" cy="2963792"/>
          </a:xfrm>
          <a:prstGeom prst="bentConnector3">
            <a:avLst>
              <a:gd name="adj1" fmla="val 3375000"/>
            </a:avLst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6E261F6-9F61-B444-B2A1-75894B79FF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92749" y="-813961"/>
            <a:ext cx="9144" cy="5486400"/>
          </a:xfrm>
          <a:prstGeom prst="bentConnector3">
            <a:avLst>
              <a:gd name="adj1" fmla="val 6225000"/>
            </a:avLst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237DD3-2F5C-974E-9CE0-F803003B66D9}"/>
              </a:ext>
            </a:extLst>
          </p:cNvPr>
          <p:cNvSpPr txBox="1"/>
          <p:nvPr/>
        </p:nvSpPr>
        <p:spPr>
          <a:xfrm>
            <a:off x="2147438" y="3080146"/>
            <a:ext cx="7972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1188E0-30F3-4B44-B6BF-33657D52FA8A}"/>
              </a:ext>
            </a:extLst>
          </p:cNvPr>
          <p:cNvSpPr txBox="1"/>
          <p:nvPr/>
        </p:nvSpPr>
        <p:spPr>
          <a:xfrm>
            <a:off x="6102670" y="2776738"/>
            <a:ext cx="122862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1.126***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9A6CDB-03FE-7B45-94EA-C7318C14533D}"/>
              </a:ext>
            </a:extLst>
          </p:cNvPr>
          <p:cNvSpPr txBox="1"/>
          <p:nvPr/>
        </p:nvSpPr>
        <p:spPr>
          <a:xfrm>
            <a:off x="6982937" y="1551222"/>
            <a:ext cx="102894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-0.031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CF280E-35E6-5C49-A4E7-4477CCE1C83C}"/>
              </a:ext>
            </a:extLst>
          </p:cNvPr>
          <p:cNvSpPr txBox="1"/>
          <p:nvPr/>
        </p:nvSpPr>
        <p:spPr>
          <a:xfrm>
            <a:off x="9147087" y="3080146"/>
            <a:ext cx="114299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-4.268***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881172-249F-6945-AA11-ADEA2F47D833}"/>
              </a:ext>
            </a:extLst>
          </p:cNvPr>
          <p:cNvSpPr txBox="1"/>
          <p:nvPr/>
        </p:nvSpPr>
        <p:spPr>
          <a:xfrm>
            <a:off x="1811722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0.39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470268-36AA-D447-9BC4-B2084AF7F89E}"/>
              </a:ext>
            </a:extLst>
          </p:cNvPr>
          <p:cNvSpPr txBox="1"/>
          <p:nvPr/>
        </p:nvSpPr>
        <p:spPr>
          <a:xfrm>
            <a:off x="4754321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0.34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3B4A81-5B5B-D64E-98DB-FB4E06A7606B}"/>
              </a:ext>
            </a:extLst>
          </p:cNvPr>
          <p:cNvSpPr txBox="1"/>
          <p:nvPr/>
        </p:nvSpPr>
        <p:spPr>
          <a:xfrm>
            <a:off x="9089625" y="1530229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0.23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9F2343-9840-634F-8470-AB22B0378E21}"/>
              </a:ext>
            </a:extLst>
          </p:cNvPr>
          <p:cNvSpPr txBox="1"/>
          <p:nvPr/>
        </p:nvSpPr>
        <p:spPr>
          <a:xfrm>
            <a:off x="3413535" y="3643420"/>
            <a:ext cx="87017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-0.206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57ED4D-535A-C846-879D-D9CC38289BB5}"/>
              </a:ext>
            </a:extLst>
          </p:cNvPr>
          <p:cNvSpPr txBox="1"/>
          <p:nvPr/>
        </p:nvSpPr>
        <p:spPr>
          <a:xfrm>
            <a:off x="3871886" y="4056879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0.435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4D1A2-F6D4-4B43-9819-9DFD1AD36783}"/>
              </a:ext>
            </a:extLst>
          </p:cNvPr>
          <p:cNvSpPr txBox="1"/>
          <p:nvPr/>
        </p:nvSpPr>
        <p:spPr>
          <a:xfrm>
            <a:off x="5032537" y="3992468"/>
            <a:ext cx="84234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-0.030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98E97C-1B36-944E-A865-F1204C4BBA49}"/>
              </a:ext>
            </a:extLst>
          </p:cNvPr>
          <p:cNvSpPr txBox="1"/>
          <p:nvPr/>
        </p:nvSpPr>
        <p:spPr>
          <a:xfrm>
            <a:off x="6313849" y="3992468"/>
            <a:ext cx="76367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0.295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75672F-4EB4-B24A-B2F0-3967306C59CB}"/>
              </a:ext>
            </a:extLst>
          </p:cNvPr>
          <p:cNvSpPr txBox="1"/>
          <p:nvPr/>
        </p:nvSpPr>
        <p:spPr>
          <a:xfrm>
            <a:off x="7752459" y="359367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2.047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C21F49-3588-BE45-8572-119EAD0A1329}"/>
              </a:ext>
            </a:extLst>
          </p:cNvPr>
          <p:cNvSpPr txBox="1"/>
          <p:nvPr/>
        </p:nvSpPr>
        <p:spPr>
          <a:xfrm>
            <a:off x="4043548" y="2342304"/>
            <a:ext cx="10126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0.142*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474E52-9598-164F-AE5B-29344C178A13}"/>
              </a:ext>
            </a:extLst>
          </p:cNvPr>
          <p:cNvSpPr txBox="1"/>
          <p:nvPr/>
        </p:nvSpPr>
        <p:spPr>
          <a:xfrm>
            <a:off x="3990109" y="962175"/>
            <a:ext cx="104242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0.042***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F5F606-C9E1-CD42-AD80-06E77D1BEC84}"/>
              </a:ext>
            </a:extLst>
          </p:cNvPr>
          <p:cNvSpPr txBox="1"/>
          <p:nvPr/>
        </p:nvSpPr>
        <p:spPr>
          <a:xfrm>
            <a:off x="1798651" y="865022"/>
            <a:ext cx="204548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A. Concavity = 1</a:t>
            </a:r>
          </a:p>
        </p:txBody>
      </p:sp>
    </p:spTree>
    <p:extLst>
      <p:ext uri="{BB962C8B-B14F-4D97-AF65-F5344CB8AC3E}">
        <p14:creationId xmlns:p14="http://schemas.microsoft.com/office/powerpoint/2010/main" val="9500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30E8C-CB8D-2342-B74C-673CBF250C64}"/>
              </a:ext>
            </a:extLst>
          </p:cNvPr>
          <p:cNvSpPr txBox="1"/>
          <p:nvPr/>
        </p:nvSpPr>
        <p:spPr>
          <a:xfrm>
            <a:off x="1961370" y="4656977"/>
            <a:ext cx="211380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Habitat niche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79E2B-E3EF-2D4D-9016-FA2EFDECFDA8}"/>
              </a:ext>
            </a:extLst>
          </p:cNvPr>
          <p:cNvSpPr txBox="1"/>
          <p:nvPr/>
        </p:nvSpPr>
        <p:spPr>
          <a:xfrm>
            <a:off x="4878472" y="4643063"/>
            <a:ext cx="218311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Climate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9E09C-1A89-6440-B5EA-C79A0949A2CC}"/>
              </a:ext>
            </a:extLst>
          </p:cNvPr>
          <p:cNvSpPr txBox="1"/>
          <p:nvPr/>
        </p:nvSpPr>
        <p:spPr>
          <a:xfrm>
            <a:off x="8011885" y="4643252"/>
            <a:ext cx="185434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Diet niche breadth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85D8-F4C8-824F-B3D1-42CCAB075F42}"/>
              </a:ext>
            </a:extLst>
          </p:cNvPr>
          <p:cNvSpPr txBox="1"/>
          <p:nvPr/>
        </p:nvSpPr>
        <p:spPr>
          <a:xfrm>
            <a:off x="1983179" y="1930339"/>
            <a:ext cx="200693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occupancy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48059-02D7-8846-819C-2D63C22A5FAD}"/>
              </a:ext>
            </a:extLst>
          </p:cNvPr>
          <p:cNvSpPr txBox="1"/>
          <p:nvPr/>
        </p:nvSpPr>
        <p:spPr>
          <a:xfrm>
            <a:off x="5285013" y="1930339"/>
            <a:ext cx="1431968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1E936-BD09-3B4E-8B21-194D90CF179C}"/>
              </a:ext>
            </a:extLst>
          </p:cNvPr>
          <p:cNvSpPr txBox="1"/>
          <p:nvPr/>
        </p:nvSpPr>
        <p:spPr>
          <a:xfrm>
            <a:off x="8116784" y="1930339"/>
            <a:ext cx="169601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Population trend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06F7F1-EE0B-4849-8837-E59A2B8A8A1E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H="1" flipV="1">
            <a:off x="2986644" y="2268893"/>
            <a:ext cx="31630" cy="238808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C60737-CACA-F84D-8894-31E466033DF1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84000" y="2299483"/>
            <a:ext cx="2886028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BBAC6A-9674-F346-85B0-8DBDA2C997AE}"/>
              </a:ext>
            </a:extLst>
          </p:cNvPr>
          <p:cNvCxnSpPr>
            <a:cxnSpLocks/>
          </p:cNvCxnSpPr>
          <p:nvPr/>
        </p:nvCxnSpPr>
        <p:spPr>
          <a:xfrm flipH="1" flipV="1">
            <a:off x="3210388" y="2299671"/>
            <a:ext cx="5844856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9799FA-F7A4-074D-97C1-C7E639CB1DC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018274" y="2313020"/>
            <a:ext cx="2851376" cy="234395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2A6FB1-BF8C-F441-94FF-7D009FE0A18E}"/>
              </a:ext>
            </a:extLst>
          </p:cNvPr>
          <p:cNvCxnSpPr>
            <a:cxnSpLocks/>
          </p:cNvCxnSpPr>
          <p:nvPr/>
        </p:nvCxnSpPr>
        <p:spPr>
          <a:xfrm flipV="1">
            <a:off x="6027650" y="2285384"/>
            <a:ext cx="14062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A391B6-D398-C84A-A9F8-7C99294FDE7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155641" y="2297469"/>
            <a:ext cx="2783417" cy="234578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C7C845-1D72-394E-9DE1-542D0FCD9A3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096000" y="2268893"/>
            <a:ext cx="2868789" cy="23743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842C-1866-5841-80CD-7B279AE72F53}"/>
              </a:ext>
            </a:extLst>
          </p:cNvPr>
          <p:cNvCxnSpPr>
            <a:cxnSpLocks/>
          </p:cNvCxnSpPr>
          <p:nvPr/>
        </p:nvCxnSpPr>
        <p:spPr>
          <a:xfrm flipV="1">
            <a:off x="9070921" y="2269993"/>
            <a:ext cx="37408" cy="23589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4E97C6-5A60-374B-80FC-3BE7443DC76F}"/>
              </a:ext>
            </a:extLst>
          </p:cNvPr>
          <p:cNvCxnSpPr>
            <a:cxnSpLocks/>
          </p:cNvCxnSpPr>
          <p:nvPr/>
        </p:nvCxnSpPr>
        <p:spPr>
          <a:xfrm flipV="1">
            <a:off x="3012345" y="2299670"/>
            <a:ext cx="5769952" cy="234358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3342A54-600E-FF4A-BE6C-445538E8BA49}"/>
              </a:ext>
            </a:extLst>
          </p:cNvPr>
          <p:cNvCxnSpPr>
            <a:stCxn id="9" idx="0"/>
            <a:endCxn id="8" idx="0"/>
          </p:cNvCxnSpPr>
          <p:nvPr/>
        </p:nvCxnSpPr>
        <p:spPr>
          <a:xfrm rot="16200000" flipV="1">
            <a:off x="7482893" y="448443"/>
            <a:ext cx="12700" cy="2963792"/>
          </a:xfrm>
          <a:prstGeom prst="bentConnector3">
            <a:avLst>
              <a:gd name="adj1" fmla="val 3375000"/>
            </a:avLst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6E261F6-9F61-B444-B2A1-75894B79FF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92749" y="-813961"/>
            <a:ext cx="9144" cy="5486400"/>
          </a:xfrm>
          <a:prstGeom prst="bentConnector3">
            <a:avLst>
              <a:gd name="adj1" fmla="val 6225000"/>
            </a:avLst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237DD3-2F5C-974E-9CE0-F803003B66D9}"/>
              </a:ext>
            </a:extLst>
          </p:cNvPr>
          <p:cNvSpPr txBox="1"/>
          <p:nvPr/>
        </p:nvSpPr>
        <p:spPr>
          <a:xfrm>
            <a:off x="2160773" y="3094944"/>
            <a:ext cx="9465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0.037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1188E0-30F3-4B44-B6BF-33657D52FA8A}"/>
              </a:ext>
            </a:extLst>
          </p:cNvPr>
          <p:cNvSpPr txBox="1"/>
          <p:nvPr/>
        </p:nvSpPr>
        <p:spPr>
          <a:xfrm>
            <a:off x="6057241" y="2948820"/>
            <a:ext cx="98210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0.268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9A6CDB-03FE-7B45-94EA-C7318C14533D}"/>
              </a:ext>
            </a:extLst>
          </p:cNvPr>
          <p:cNvSpPr txBox="1"/>
          <p:nvPr/>
        </p:nvSpPr>
        <p:spPr>
          <a:xfrm>
            <a:off x="6982937" y="1551222"/>
            <a:ext cx="102894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0.559***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CF280E-35E6-5C49-A4E7-4477CCE1C83C}"/>
              </a:ext>
            </a:extLst>
          </p:cNvPr>
          <p:cNvSpPr txBox="1"/>
          <p:nvPr/>
        </p:nvSpPr>
        <p:spPr>
          <a:xfrm>
            <a:off x="9147087" y="3080146"/>
            <a:ext cx="114299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-3.657***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881172-249F-6945-AA11-ADEA2F47D833}"/>
              </a:ext>
            </a:extLst>
          </p:cNvPr>
          <p:cNvSpPr txBox="1"/>
          <p:nvPr/>
        </p:nvSpPr>
        <p:spPr>
          <a:xfrm>
            <a:off x="1811722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0.35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470268-36AA-D447-9BC4-B2084AF7F89E}"/>
              </a:ext>
            </a:extLst>
          </p:cNvPr>
          <p:cNvSpPr txBox="1"/>
          <p:nvPr/>
        </p:nvSpPr>
        <p:spPr>
          <a:xfrm>
            <a:off x="4754321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0.33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3B4A81-5B5B-D64E-98DB-FB4E06A7606B}"/>
              </a:ext>
            </a:extLst>
          </p:cNvPr>
          <p:cNvSpPr txBox="1"/>
          <p:nvPr/>
        </p:nvSpPr>
        <p:spPr>
          <a:xfrm>
            <a:off x="9089625" y="1530229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9F2343-9840-634F-8470-AB22B0378E21}"/>
              </a:ext>
            </a:extLst>
          </p:cNvPr>
          <p:cNvSpPr txBox="1"/>
          <p:nvPr/>
        </p:nvSpPr>
        <p:spPr>
          <a:xfrm>
            <a:off x="3413535" y="3643420"/>
            <a:ext cx="87017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0.420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57ED4D-535A-C846-879D-D9CC38289BB5}"/>
              </a:ext>
            </a:extLst>
          </p:cNvPr>
          <p:cNvSpPr txBox="1"/>
          <p:nvPr/>
        </p:nvSpPr>
        <p:spPr>
          <a:xfrm>
            <a:off x="3871886" y="4056879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0.469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4D1A2-F6D4-4B43-9819-9DFD1AD36783}"/>
              </a:ext>
            </a:extLst>
          </p:cNvPr>
          <p:cNvSpPr txBox="1"/>
          <p:nvPr/>
        </p:nvSpPr>
        <p:spPr>
          <a:xfrm>
            <a:off x="5032537" y="3992468"/>
            <a:ext cx="85278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-0.013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98E97C-1B36-944E-A865-F1204C4BBA49}"/>
              </a:ext>
            </a:extLst>
          </p:cNvPr>
          <p:cNvSpPr txBox="1"/>
          <p:nvPr/>
        </p:nvSpPr>
        <p:spPr>
          <a:xfrm>
            <a:off x="6313849" y="3992468"/>
            <a:ext cx="76367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0.041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75672F-4EB4-B24A-B2F0-3967306C59CB}"/>
              </a:ext>
            </a:extLst>
          </p:cNvPr>
          <p:cNvSpPr txBox="1"/>
          <p:nvPr/>
        </p:nvSpPr>
        <p:spPr>
          <a:xfrm>
            <a:off x="7752459" y="359367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0.633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C21F49-3588-BE45-8572-119EAD0A1329}"/>
              </a:ext>
            </a:extLst>
          </p:cNvPr>
          <p:cNvSpPr txBox="1"/>
          <p:nvPr/>
        </p:nvSpPr>
        <p:spPr>
          <a:xfrm>
            <a:off x="7385911" y="406065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0.094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474E52-9598-164F-AE5B-29344C178A13}"/>
              </a:ext>
            </a:extLst>
          </p:cNvPr>
          <p:cNvSpPr txBox="1"/>
          <p:nvPr/>
        </p:nvSpPr>
        <p:spPr>
          <a:xfrm>
            <a:off x="3785457" y="949032"/>
            <a:ext cx="109885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0.036**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F4CB6D-2D5D-2647-AC61-A3D73AF4F8E4}"/>
              </a:ext>
            </a:extLst>
          </p:cNvPr>
          <p:cNvSpPr txBox="1"/>
          <p:nvPr/>
        </p:nvSpPr>
        <p:spPr>
          <a:xfrm>
            <a:off x="1803139" y="865022"/>
            <a:ext cx="204548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B. Concavity = 3</a:t>
            </a:r>
          </a:p>
        </p:txBody>
      </p:sp>
    </p:spTree>
    <p:extLst>
      <p:ext uri="{BB962C8B-B14F-4D97-AF65-F5344CB8AC3E}">
        <p14:creationId xmlns:p14="http://schemas.microsoft.com/office/powerpoint/2010/main" val="414922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DFBAC5-1D7C-4844-B9F9-941E6CABA206}"/>
              </a:ext>
            </a:extLst>
          </p:cNvPr>
          <p:cNvSpPr/>
          <p:nvPr/>
        </p:nvSpPr>
        <p:spPr>
          <a:xfrm>
            <a:off x="2792627" y="1499570"/>
            <a:ext cx="3070320" cy="2937348"/>
          </a:xfrm>
          <a:prstGeom prst="ellipse">
            <a:avLst/>
          </a:prstGeom>
          <a:solidFill>
            <a:srgbClr val="D883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F6445B-A35C-1549-949B-2546B11108E8}"/>
              </a:ext>
            </a:extLst>
          </p:cNvPr>
          <p:cNvSpPr/>
          <p:nvPr/>
        </p:nvSpPr>
        <p:spPr>
          <a:xfrm>
            <a:off x="4849093" y="1828836"/>
            <a:ext cx="2558607" cy="2471508"/>
          </a:xfrm>
          <a:prstGeom prst="ellipse">
            <a:avLst/>
          </a:prstGeom>
          <a:solidFill>
            <a:srgbClr val="76D6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F89E68-3A52-8247-A1FE-A8CF47352C31}"/>
              </a:ext>
            </a:extLst>
          </p:cNvPr>
          <p:cNvSpPr/>
          <p:nvPr/>
        </p:nvSpPr>
        <p:spPr>
          <a:xfrm>
            <a:off x="4070526" y="3032390"/>
            <a:ext cx="2548736" cy="2652948"/>
          </a:xfrm>
          <a:prstGeom prst="ellipse">
            <a:avLst/>
          </a:prstGeom>
          <a:solidFill>
            <a:srgbClr val="4E8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C6069-BA96-9E40-8437-18F5A8D5A767}"/>
              </a:ext>
            </a:extLst>
          </p:cNvPr>
          <p:cNvSpPr txBox="1"/>
          <p:nvPr/>
        </p:nvSpPr>
        <p:spPr>
          <a:xfrm>
            <a:off x="5651131" y="2244544"/>
            <a:ext cx="1922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Diet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5B116-EA42-DE4A-AFA1-1F5F883DF204}"/>
              </a:ext>
            </a:extLst>
          </p:cNvPr>
          <p:cNvSpPr txBox="1"/>
          <p:nvPr/>
        </p:nvSpPr>
        <p:spPr>
          <a:xfrm>
            <a:off x="4629165" y="4516980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Body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2609-B025-0840-BB63-D989569E86F1}"/>
              </a:ext>
            </a:extLst>
          </p:cNvPr>
          <p:cNvSpPr txBox="1"/>
          <p:nvPr/>
        </p:nvSpPr>
        <p:spPr>
          <a:xfrm>
            <a:off x="3564576" y="2201393"/>
            <a:ext cx="11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Migratory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01120-75B5-5749-850E-37BB69F4F026}"/>
              </a:ext>
            </a:extLst>
          </p:cNvPr>
          <p:cNvSpPr txBox="1"/>
          <p:nvPr/>
        </p:nvSpPr>
        <p:spPr>
          <a:xfrm>
            <a:off x="6216010" y="279966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88F98-CF7C-0346-818A-B2A92BCEBF31}"/>
              </a:ext>
            </a:extLst>
          </p:cNvPr>
          <p:cNvSpPr txBox="1"/>
          <p:nvPr/>
        </p:nvSpPr>
        <p:spPr>
          <a:xfrm>
            <a:off x="3780706" y="284772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36E10-03A2-F545-A119-5BEAD2691EC4}"/>
              </a:ext>
            </a:extLst>
          </p:cNvPr>
          <p:cNvSpPr txBox="1"/>
          <p:nvPr/>
        </p:nvSpPr>
        <p:spPr>
          <a:xfrm>
            <a:off x="4221766" y="3889145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C6687-76B3-B042-A4FC-8BFFF12A1B71}"/>
              </a:ext>
            </a:extLst>
          </p:cNvPr>
          <p:cNvSpPr txBox="1"/>
          <p:nvPr/>
        </p:nvSpPr>
        <p:spPr>
          <a:xfrm>
            <a:off x="6847107" y="5227058"/>
            <a:ext cx="169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904DA-61D3-5D47-AD47-932D13DDF817}"/>
              </a:ext>
            </a:extLst>
          </p:cNvPr>
          <p:cNvSpPr txBox="1"/>
          <p:nvPr/>
        </p:nvSpPr>
        <p:spPr>
          <a:xfrm>
            <a:off x="3062569" y="853239"/>
            <a:ext cx="24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Population trend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1B04C7-4682-484D-8E28-42E78AF540F6}"/>
              </a:ext>
            </a:extLst>
          </p:cNvPr>
          <p:cNvSpPr txBox="1"/>
          <p:nvPr/>
        </p:nvSpPr>
        <p:spPr>
          <a:xfrm>
            <a:off x="5549503" y="373255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0.003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C64C24-8110-CC4E-A8B8-DCC0C5EC93CA}"/>
              </a:ext>
            </a:extLst>
          </p:cNvPr>
          <p:cNvSpPr txBox="1"/>
          <p:nvPr/>
        </p:nvSpPr>
        <p:spPr>
          <a:xfrm>
            <a:off x="4693484" y="3197875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-0.001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BF877D-C41B-8D4E-A6B8-52FF866DF85F}"/>
              </a:ext>
            </a:extLst>
          </p:cNvPr>
          <p:cNvSpPr txBox="1"/>
          <p:nvPr/>
        </p:nvSpPr>
        <p:spPr>
          <a:xfrm>
            <a:off x="4805610" y="2512692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-0.002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CEB26D-2648-FA45-9390-6736BC12E74B}"/>
              </a:ext>
            </a:extLst>
          </p:cNvPr>
          <p:cNvSpPr txBox="1"/>
          <p:nvPr/>
        </p:nvSpPr>
        <p:spPr>
          <a:xfrm>
            <a:off x="4585506" y="4820412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-0.012</a:t>
            </a:r>
          </a:p>
        </p:txBody>
      </p:sp>
    </p:spTree>
    <p:extLst>
      <p:ext uri="{BB962C8B-B14F-4D97-AF65-F5344CB8AC3E}">
        <p14:creationId xmlns:p14="http://schemas.microsoft.com/office/powerpoint/2010/main" val="211434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FB38B2EB-7AE2-0040-B297-19057AA3F54E}"/>
              </a:ext>
            </a:extLst>
          </p:cNvPr>
          <p:cNvSpPr/>
          <p:nvPr/>
        </p:nvSpPr>
        <p:spPr>
          <a:xfrm>
            <a:off x="3258293" y="1696686"/>
            <a:ext cx="2604654" cy="2740232"/>
          </a:xfrm>
          <a:prstGeom prst="ellipse">
            <a:avLst/>
          </a:prstGeom>
          <a:solidFill>
            <a:srgbClr val="D883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46C67C-741D-EA42-B1C0-20A39E5A59F1}"/>
              </a:ext>
            </a:extLst>
          </p:cNvPr>
          <p:cNvSpPr/>
          <p:nvPr/>
        </p:nvSpPr>
        <p:spPr>
          <a:xfrm>
            <a:off x="4846120" y="1408670"/>
            <a:ext cx="3755163" cy="3636858"/>
          </a:xfrm>
          <a:prstGeom prst="ellipse">
            <a:avLst/>
          </a:prstGeom>
          <a:solidFill>
            <a:srgbClr val="76D6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710C7B-AE6D-304F-AC97-493F8752B745}"/>
              </a:ext>
            </a:extLst>
          </p:cNvPr>
          <p:cNvSpPr/>
          <p:nvPr/>
        </p:nvSpPr>
        <p:spPr>
          <a:xfrm>
            <a:off x="3906982" y="2995550"/>
            <a:ext cx="2854035" cy="2882736"/>
          </a:xfrm>
          <a:prstGeom prst="ellipse">
            <a:avLst/>
          </a:prstGeom>
          <a:solidFill>
            <a:srgbClr val="4E8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C6069-BA96-9E40-8437-18F5A8D5A767}"/>
              </a:ext>
            </a:extLst>
          </p:cNvPr>
          <p:cNvSpPr txBox="1"/>
          <p:nvPr/>
        </p:nvSpPr>
        <p:spPr>
          <a:xfrm>
            <a:off x="6168559" y="2343901"/>
            <a:ext cx="184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Climate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5B116-EA42-DE4A-AFA1-1F5F883DF204}"/>
              </a:ext>
            </a:extLst>
          </p:cNvPr>
          <p:cNvSpPr txBox="1"/>
          <p:nvPr/>
        </p:nvSpPr>
        <p:spPr>
          <a:xfrm>
            <a:off x="4413661" y="4907909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Body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2609-B025-0840-BB63-D989569E86F1}"/>
              </a:ext>
            </a:extLst>
          </p:cNvPr>
          <p:cNvSpPr txBox="1"/>
          <p:nvPr/>
        </p:nvSpPr>
        <p:spPr>
          <a:xfrm>
            <a:off x="3564576" y="2201393"/>
            <a:ext cx="11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Migratory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01120-75B5-5749-850E-37BB69F4F026}"/>
              </a:ext>
            </a:extLst>
          </p:cNvPr>
          <p:cNvSpPr txBox="1"/>
          <p:nvPr/>
        </p:nvSpPr>
        <p:spPr>
          <a:xfrm>
            <a:off x="6544391" y="3037279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0.046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88F98-CF7C-0346-818A-B2A92BCEBF31}"/>
              </a:ext>
            </a:extLst>
          </p:cNvPr>
          <p:cNvSpPr txBox="1"/>
          <p:nvPr/>
        </p:nvSpPr>
        <p:spPr>
          <a:xfrm>
            <a:off x="3764874" y="283527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36E10-03A2-F545-A119-5BEAD2691EC4}"/>
              </a:ext>
            </a:extLst>
          </p:cNvPr>
          <p:cNvSpPr txBox="1"/>
          <p:nvPr/>
        </p:nvSpPr>
        <p:spPr>
          <a:xfrm>
            <a:off x="4842406" y="5227058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EA56D-DF4F-6F4A-A26E-A3B901D534A4}"/>
              </a:ext>
            </a:extLst>
          </p:cNvPr>
          <p:cNvSpPr txBox="1"/>
          <p:nvPr/>
        </p:nvSpPr>
        <p:spPr>
          <a:xfrm>
            <a:off x="5021987" y="2532317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0.026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C6687-76B3-B042-A4FC-8BFFF12A1B71}"/>
              </a:ext>
            </a:extLst>
          </p:cNvPr>
          <p:cNvSpPr txBox="1"/>
          <p:nvPr/>
        </p:nvSpPr>
        <p:spPr>
          <a:xfrm>
            <a:off x="6847107" y="5227058"/>
            <a:ext cx="169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904DA-61D3-5D47-AD47-932D13DDF817}"/>
              </a:ext>
            </a:extLst>
          </p:cNvPr>
          <p:cNvSpPr txBox="1"/>
          <p:nvPr/>
        </p:nvSpPr>
        <p:spPr>
          <a:xfrm>
            <a:off x="3062569" y="853239"/>
            <a:ext cx="24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Δ Range area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48C98-C00D-3945-8F42-44BDA3E9E311}"/>
              </a:ext>
            </a:extLst>
          </p:cNvPr>
          <p:cNvSpPr txBox="1"/>
          <p:nvPr/>
        </p:nvSpPr>
        <p:spPr>
          <a:xfrm>
            <a:off x="5677191" y="3973685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7538F-20F8-1243-A954-D362466845B5}"/>
              </a:ext>
            </a:extLst>
          </p:cNvPr>
          <p:cNvSpPr txBox="1"/>
          <p:nvPr/>
        </p:nvSpPr>
        <p:spPr>
          <a:xfrm>
            <a:off x="4956564" y="3260113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C52A15-D948-2E4D-A453-929ABD17C398}"/>
              </a:ext>
            </a:extLst>
          </p:cNvPr>
          <p:cNvSpPr txBox="1"/>
          <p:nvPr/>
        </p:nvSpPr>
        <p:spPr>
          <a:xfrm>
            <a:off x="4195839" y="3769498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-0.002</a:t>
            </a:r>
          </a:p>
        </p:txBody>
      </p:sp>
    </p:spTree>
    <p:extLst>
      <p:ext uri="{BB962C8B-B14F-4D97-AF65-F5344CB8AC3E}">
        <p14:creationId xmlns:p14="http://schemas.microsoft.com/office/powerpoint/2010/main" val="12835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D3A9B734-5CD6-0346-BB13-FFCD7B9319B6}"/>
              </a:ext>
            </a:extLst>
          </p:cNvPr>
          <p:cNvSpPr/>
          <p:nvPr/>
        </p:nvSpPr>
        <p:spPr>
          <a:xfrm>
            <a:off x="3258293" y="1696686"/>
            <a:ext cx="2604654" cy="2740232"/>
          </a:xfrm>
          <a:prstGeom prst="ellipse">
            <a:avLst/>
          </a:prstGeom>
          <a:solidFill>
            <a:srgbClr val="D883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84AC04-C576-984A-956E-3BEF13835382}"/>
              </a:ext>
            </a:extLst>
          </p:cNvPr>
          <p:cNvSpPr/>
          <p:nvPr/>
        </p:nvSpPr>
        <p:spPr>
          <a:xfrm>
            <a:off x="4813888" y="1775688"/>
            <a:ext cx="2825868" cy="2835859"/>
          </a:xfrm>
          <a:prstGeom prst="ellipse">
            <a:avLst/>
          </a:prstGeom>
          <a:solidFill>
            <a:srgbClr val="76D6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672F33-6D1B-4C41-A681-D01F0F267F3B}"/>
              </a:ext>
            </a:extLst>
          </p:cNvPr>
          <p:cNvSpPr/>
          <p:nvPr/>
        </p:nvSpPr>
        <p:spPr>
          <a:xfrm>
            <a:off x="3956507" y="3097417"/>
            <a:ext cx="2634190" cy="2687655"/>
          </a:xfrm>
          <a:prstGeom prst="ellipse">
            <a:avLst/>
          </a:prstGeom>
          <a:solidFill>
            <a:srgbClr val="4E8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C6069-BA96-9E40-8437-18F5A8D5A767}"/>
              </a:ext>
            </a:extLst>
          </p:cNvPr>
          <p:cNvSpPr txBox="1"/>
          <p:nvPr/>
        </p:nvSpPr>
        <p:spPr>
          <a:xfrm>
            <a:off x="5710796" y="2503246"/>
            <a:ext cx="184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Habitat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5B116-EA42-DE4A-AFA1-1F5F883DF204}"/>
              </a:ext>
            </a:extLst>
          </p:cNvPr>
          <p:cNvSpPr txBox="1"/>
          <p:nvPr/>
        </p:nvSpPr>
        <p:spPr>
          <a:xfrm>
            <a:off x="4425756" y="4750488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Body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2609-B025-0840-BB63-D989569E86F1}"/>
              </a:ext>
            </a:extLst>
          </p:cNvPr>
          <p:cNvSpPr txBox="1"/>
          <p:nvPr/>
        </p:nvSpPr>
        <p:spPr>
          <a:xfrm>
            <a:off x="3564576" y="2201393"/>
            <a:ext cx="11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Migratory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01120-75B5-5749-850E-37BB69F4F026}"/>
              </a:ext>
            </a:extLst>
          </p:cNvPr>
          <p:cNvSpPr txBox="1"/>
          <p:nvPr/>
        </p:nvSpPr>
        <p:spPr>
          <a:xfrm>
            <a:off x="6342956" y="3104457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0.034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88F98-CF7C-0346-818A-B2A92BCEBF31}"/>
              </a:ext>
            </a:extLst>
          </p:cNvPr>
          <p:cNvSpPr txBox="1"/>
          <p:nvPr/>
        </p:nvSpPr>
        <p:spPr>
          <a:xfrm>
            <a:off x="3820892" y="2821299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0.033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EA56D-DF4F-6F4A-A26E-A3B901D534A4}"/>
              </a:ext>
            </a:extLst>
          </p:cNvPr>
          <p:cNvSpPr txBox="1"/>
          <p:nvPr/>
        </p:nvSpPr>
        <p:spPr>
          <a:xfrm>
            <a:off x="4560620" y="5064546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C6687-76B3-B042-A4FC-8BFFF12A1B71}"/>
              </a:ext>
            </a:extLst>
          </p:cNvPr>
          <p:cNvSpPr txBox="1"/>
          <p:nvPr/>
        </p:nvSpPr>
        <p:spPr>
          <a:xfrm>
            <a:off x="6847107" y="5227058"/>
            <a:ext cx="169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0.09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904DA-61D3-5D47-AD47-932D13DDF817}"/>
              </a:ext>
            </a:extLst>
          </p:cNvPr>
          <p:cNvSpPr txBox="1"/>
          <p:nvPr/>
        </p:nvSpPr>
        <p:spPr>
          <a:xfrm>
            <a:off x="3062569" y="853239"/>
            <a:ext cx="24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Δ Range occupancy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283E6-FA2F-2649-9C5C-01F6B90E748E}"/>
              </a:ext>
            </a:extLst>
          </p:cNvPr>
          <p:cNvSpPr txBox="1"/>
          <p:nvPr/>
        </p:nvSpPr>
        <p:spPr>
          <a:xfrm>
            <a:off x="5012582" y="3201737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5C2AEA-599D-514D-99FC-0EEAC9E6C3A6}"/>
              </a:ext>
            </a:extLst>
          </p:cNvPr>
          <p:cNvSpPr txBox="1"/>
          <p:nvPr/>
        </p:nvSpPr>
        <p:spPr>
          <a:xfrm>
            <a:off x="5747111" y="3996999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E6FE01-9CD9-5A4E-8A4C-38AC0ADDFC28}"/>
              </a:ext>
            </a:extLst>
          </p:cNvPr>
          <p:cNvSpPr txBox="1"/>
          <p:nvPr/>
        </p:nvSpPr>
        <p:spPr>
          <a:xfrm>
            <a:off x="4142411" y="3777256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2A41AC-37B8-3A43-9997-E6848A0D1F9B}"/>
              </a:ext>
            </a:extLst>
          </p:cNvPr>
          <p:cNvSpPr txBox="1"/>
          <p:nvPr/>
        </p:nvSpPr>
        <p:spPr>
          <a:xfrm>
            <a:off x="4892435" y="2535861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-0.006</a:t>
            </a:r>
          </a:p>
        </p:txBody>
      </p:sp>
    </p:spTree>
    <p:extLst>
      <p:ext uri="{BB962C8B-B14F-4D97-AF65-F5344CB8AC3E}">
        <p14:creationId xmlns:p14="http://schemas.microsoft.com/office/powerpoint/2010/main" val="106315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A85D60-BCA4-B949-9830-F93A1CEB99C1}"/>
              </a:ext>
            </a:extLst>
          </p:cNvPr>
          <p:cNvCxnSpPr>
            <a:cxnSpLocks/>
          </p:cNvCxnSpPr>
          <p:nvPr/>
        </p:nvCxnSpPr>
        <p:spPr>
          <a:xfrm>
            <a:off x="5358410" y="0"/>
            <a:ext cx="0" cy="3598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44228F-E7D7-EE43-B023-758DCF8E935C}"/>
              </a:ext>
            </a:extLst>
          </p:cNvPr>
          <p:cNvCxnSpPr>
            <a:cxnSpLocks/>
          </p:cNvCxnSpPr>
          <p:nvPr/>
        </p:nvCxnSpPr>
        <p:spPr>
          <a:xfrm>
            <a:off x="712520" y="3420096"/>
            <a:ext cx="9547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iagram, venn diagram&#10;&#10;Description automatically generated">
            <a:extLst>
              <a:ext uri="{FF2B5EF4-FFF2-40B4-BE49-F238E27FC236}">
                <a16:creationId xmlns:a16="http://schemas.microsoft.com/office/drawing/2014/main" id="{686A2AE3-6E91-444B-87F0-BB6AE75C7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46" y="0"/>
            <a:ext cx="3860464" cy="3298942"/>
          </a:xfrm>
          <a:prstGeom prst="rect">
            <a:avLst/>
          </a:prstGeom>
        </p:spPr>
      </p:pic>
      <p:pic>
        <p:nvPicPr>
          <p:cNvPr id="6" name="Picture 5" descr="Diagram, venn diagram&#10;&#10;Description automatically generated">
            <a:extLst>
              <a:ext uri="{FF2B5EF4-FFF2-40B4-BE49-F238E27FC236}">
                <a16:creationId xmlns:a16="http://schemas.microsoft.com/office/drawing/2014/main" id="{3FC4FCF2-7792-914B-AFE0-9C0126116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7"/>
            <a:ext cx="3909383" cy="3340745"/>
          </a:xfrm>
          <a:prstGeom prst="rect">
            <a:avLst/>
          </a:prstGeom>
        </p:spPr>
      </p:pic>
      <p:pic>
        <p:nvPicPr>
          <p:cNvPr id="14" name="Picture 13" descr="Diagram, venn diagram&#10;&#10;Description automatically generated">
            <a:extLst>
              <a:ext uri="{FF2B5EF4-FFF2-40B4-BE49-F238E27FC236}">
                <a16:creationId xmlns:a16="http://schemas.microsoft.com/office/drawing/2014/main" id="{308E7928-6DCF-6C4B-BBA0-CC492670E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178" y="3437904"/>
            <a:ext cx="3909370" cy="334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8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75BEBD68-FAAC-D043-8AB4-D9BC94C8F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452887"/>
            <a:ext cx="12192000" cy="59522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803094-A6EA-184E-9DA0-2EC59811DAD9}"/>
              </a:ext>
            </a:extLst>
          </p:cNvPr>
          <p:cNvSpPr txBox="1"/>
          <p:nvPr/>
        </p:nvSpPr>
        <p:spPr>
          <a:xfrm>
            <a:off x="1859694" y="4929204"/>
            <a:ext cx="1705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Range occupancy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6EBDF-E240-194F-843C-CCCFBCE93928}"/>
              </a:ext>
            </a:extLst>
          </p:cNvPr>
          <p:cNvSpPr txBox="1"/>
          <p:nvPr/>
        </p:nvSpPr>
        <p:spPr>
          <a:xfrm>
            <a:off x="1686466" y="5121433"/>
            <a:ext cx="605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E88B88-3A7E-B247-9A09-7FB50ADAAAC0}"/>
              </a:ext>
            </a:extLst>
          </p:cNvPr>
          <p:cNvSpPr txBox="1"/>
          <p:nvPr/>
        </p:nvSpPr>
        <p:spPr>
          <a:xfrm>
            <a:off x="3105492" y="5121433"/>
            <a:ext cx="605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Late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71DE0B-AA28-6347-BB3F-9BCF4528910A}"/>
              </a:ext>
            </a:extLst>
          </p:cNvPr>
          <p:cNvSpPr/>
          <p:nvPr/>
        </p:nvSpPr>
        <p:spPr>
          <a:xfrm>
            <a:off x="1791129" y="5559336"/>
            <a:ext cx="166814" cy="160638"/>
          </a:xfrm>
          <a:prstGeom prst="ellipse">
            <a:avLst/>
          </a:prstGeom>
          <a:solidFill>
            <a:srgbClr val="74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EF6874-8F47-154D-B10A-366276BA1B00}"/>
              </a:ext>
            </a:extLst>
          </p:cNvPr>
          <p:cNvSpPr/>
          <p:nvPr/>
        </p:nvSpPr>
        <p:spPr>
          <a:xfrm>
            <a:off x="1975579" y="5559281"/>
            <a:ext cx="166814" cy="160638"/>
          </a:xfrm>
          <a:prstGeom prst="ellipse">
            <a:avLst/>
          </a:prstGeom>
          <a:solidFill>
            <a:srgbClr val="1A9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0A70DC-D1B9-5E47-96B5-BF936CA1E21D}"/>
              </a:ext>
            </a:extLst>
          </p:cNvPr>
          <p:cNvSpPr/>
          <p:nvPr/>
        </p:nvSpPr>
        <p:spPr>
          <a:xfrm>
            <a:off x="1603718" y="5559281"/>
            <a:ext cx="166814" cy="160638"/>
          </a:xfrm>
          <a:prstGeom prst="ellipse">
            <a:avLst/>
          </a:prstGeom>
          <a:solidFill>
            <a:srgbClr val="DA5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E2BF56-FD27-174D-AABC-DBE311ADB30E}"/>
              </a:ext>
            </a:extLst>
          </p:cNvPr>
          <p:cNvSpPr/>
          <p:nvPr/>
        </p:nvSpPr>
        <p:spPr>
          <a:xfrm>
            <a:off x="1978540" y="5370515"/>
            <a:ext cx="166814" cy="160638"/>
          </a:xfrm>
          <a:prstGeom prst="ellipse">
            <a:avLst/>
          </a:prstGeom>
          <a:solidFill>
            <a:srgbClr val="DA5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1CAE97-1507-5641-B0D0-739738525F22}"/>
              </a:ext>
            </a:extLst>
          </p:cNvPr>
          <p:cNvSpPr/>
          <p:nvPr/>
        </p:nvSpPr>
        <p:spPr>
          <a:xfrm>
            <a:off x="1791129" y="5371734"/>
            <a:ext cx="166814" cy="160638"/>
          </a:xfrm>
          <a:prstGeom prst="ellipse">
            <a:avLst/>
          </a:prstGeom>
          <a:solidFill>
            <a:srgbClr val="1A9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D4053F-4162-1441-BC9E-548DB4E5AD6F}"/>
              </a:ext>
            </a:extLst>
          </p:cNvPr>
          <p:cNvSpPr/>
          <p:nvPr/>
        </p:nvSpPr>
        <p:spPr>
          <a:xfrm>
            <a:off x="2160029" y="5564567"/>
            <a:ext cx="166814" cy="160638"/>
          </a:xfrm>
          <a:prstGeom prst="ellipse">
            <a:avLst/>
          </a:prstGeom>
          <a:noFill/>
          <a:ln>
            <a:solidFill>
              <a:srgbClr val="E82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5AD0ED-DA0A-9B49-A47B-1C7F3027C553}"/>
              </a:ext>
            </a:extLst>
          </p:cNvPr>
          <p:cNvSpPr/>
          <p:nvPr/>
        </p:nvSpPr>
        <p:spPr>
          <a:xfrm>
            <a:off x="3194004" y="5558051"/>
            <a:ext cx="166814" cy="160638"/>
          </a:xfrm>
          <a:prstGeom prst="ellipse">
            <a:avLst/>
          </a:prstGeom>
          <a:solidFill>
            <a:srgbClr val="74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C18C05D-A839-B848-B227-69D6C5F0744C}"/>
              </a:ext>
            </a:extLst>
          </p:cNvPr>
          <p:cNvSpPr/>
          <p:nvPr/>
        </p:nvSpPr>
        <p:spPr>
          <a:xfrm>
            <a:off x="3381415" y="5560135"/>
            <a:ext cx="166814" cy="160638"/>
          </a:xfrm>
          <a:prstGeom prst="ellipse">
            <a:avLst/>
          </a:prstGeom>
          <a:solidFill>
            <a:srgbClr val="1A9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D3C64E-FB15-9B41-8408-6C757DE63395}"/>
              </a:ext>
            </a:extLst>
          </p:cNvPr>
          <p:cNvSpPr/>
          <p:nvPr/>
        </p:nvSpPr>
        <p:spPr>
          <a:xfrm>
            <a:off x="3006593" y="5559281"/>
            <a:ext cx="166814" cy="160638"/>
          </a:xfrm>
          <a:prstGeom prst="ellipse">
            <a:avLst/>
          </a:prstGeom>
          <a:solidFill>
            <a:srgbClr val="DA5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1EC89F-B4D5-3C49-81FC-6B88519C50B0}"/>
              </a:ext>
            </a:extLst>
          </p:cNvPr>
          <p:cNvSpPr/>
          <p:nvPr/>
        </p:nvSpPr>
        <p:spPr>
          <a:xfrm>
            <a:off x="3381415" y="5369230"/>
            <a:ext cx="166814" cy="160638"/>
          </a:xfrm>
          <a:prstGeom prst="ellipse">
            <a:avLst/>
          </a:prstGeom>
          <a:solidFill>
            <a:srgbClr val="74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EB3AE1-05E1-2B46-AA71-BE21D4538DAC}"/>
              </a:ext>
            </a:extLst>
          </p:cNvPr>
          <p:cNvSpPr/>
          <p:nvPr/>
        </p:nvSpPr>
        <p:spPr>
          <a:xfrm>
            <a:off x="3194004" y="5370449"/>
            <a:ext cx="166814" cy="160638"/>
          </a:xfrm>
          <a:prstGeom prst="ellipse">
            <a:avLst/>
          </a:prstGeom>
          <a:solidFill>
            <a:srgbClr val="1A9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2028E4F-6D97-274A-9F2B-E6126EF9FF44}"/>
              </a:ext>
            </a:extLst>
          </p:cNvPr>
          <p:cNvSpPr/>
          <p:nvPr/>
        </p:nvSpPr>
        <p:spPr>
          <a:xfrm>
            <a:off x="3565865" y="5557281"/>
            <a:ext cx="166814" cy="160638"/>
          </a:xfrm>
          <a:prstGeom prst="ellipse">
            <a:avLst/>
          </a:prstGeom>
          <a:noFill/>
          <a:ln>
            <a:solidFill>
              <a:srgbClr val="E82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B7B9929-019B-3547-B600-36AA844AA543}"/>
              </a:ext>
            </a:extLst>
          </p:cNvPr>
          <p:cNvCxnSpPr/>
          <p:nvPr/>
        </p:nvCxnSpPr>
        <p:spPr>
          <a:xfrm>
            <a:off x="1603718" y="5537143"/>
            <a:ext cx="7002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1693C7-1083-474A-B8CE-94128C83E6B9}"/>
              </a:ext>
            </a:extLst>
          </p:cNvPr>
          <p:cNvCxnSpPr/>
          <p:nvPr/>
        </p:nvCxnSpPr>
        <p:spPr>
          <a:xfrm>
            <a:off x="3010707" y="5536262"/>
            <a:ext cx="7002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77B3795-36E6-CB4E-8844-70C497F35641}"/>
              </a:ext>
            </a:extLst>
          </p:cNvPr>
          <p:cNvSpPr txBox="1"/>
          <p:nvPr/>
        </p:nvSpPr>
        <p:spPr>
          <a:xfrm>
            <a:off x="1236929" y="5717315"/>
            <a:ext cx="16564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122/226 = 0.54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8EA2B8-E4AF-2D46-9D86-EC07EF097A5D}"/>
              </a:ext>
            </a:extLst>
          </p:cNvPr>
          <p:cNvSpPr txBox="1"/>
          <p:nvPr/>
        </p:nvSpPr>
        <p:spPr>
          <a:xfrm>
            <a:off x="2712309" y="5709707"/>
            <a:ext cx="16564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160/226 = 0.71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8B3238-92E5-A941-AAD5-C91D0CAA5CB6}"/>
              </a:ext>
            </a:extLst>
          </p:cNvPr>
          <p:cNvSpPr txBox="1"/>
          <p:nvPr/>
        </p:nvSpPr>
        <p:spPr>
          <a:xfrm>
            <a:off x="1076326" y="5977040"/>
            <a:ext cx="3205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Δ Range occupancy = 0.71-0.54 = 0.17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5365A8-6018-6948-A180-157805F82625}"/>
              </a:ext>
            </a:extLst>
          </p:cNvPr>
          <p:cNvSpPr txBox="1"/>
          <p:nvPr/>
        </p:nvSpPr>
        <p:spPr>
          <a:xfrm>
            <a:off x="8097934" y="4967544"/>
            <a:ext cx="1705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Range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2796FE-97DE-0F40-88D9-03B8E828ABC2}"/>
              </a:ext>
            </a:extLst>
          </p:cNvPr>
          <p:cNvSpPr txBox="1"/>
          <p:nvPr/>
        </p:nvSpPr>
        <p:spPr>
          <a:xfrm>
            <a:off x="7924706" y="5159773"/>
            <a:ext cx="605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B76394-E0C4-8A47-8FFC-D706D2F053C2}"/>
              </a:ext>
            </a:extLst>
          </p:cNvPr>
          <p:cNvSpPr txBox="1"/>
          <p:nvPr/>
        </p:nvSpPr>
        <p:spPr>
          <a:xfrm>
            <a:off x="9343732" y="5159773"/>
            <a:ext cx="605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Late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E3BB06-89A1-B34F-9826-B8E42FF277EA}"/>
              </a:ext>
            </a:extLst>
          </p:cNvPr>
          <p:cNvSpPr txBox="1"/>
          <p:nvPr/>
        </p:nvSpPr>
        <p:spPr>
          <a:xfrm>
            <a:off x="7687240" y="5379553"/>
            <a:ext cx="16564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13.8x10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km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8746A5-16DB-6341-B109-3C3357A15718}"/>
              </a:ext>
            </a:extLst>
          </p:cNvPr>
          <p:cNvSpPr txBox="1"/>
          <p:nvPr/>
        </p:nvSpPr>
        <p:spPr>
          <a:xfrm>
            <a:off x="8893803" y="5358695"/>
            <a:ext cx="16564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17.3x10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km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DA0230-05F0-EA43-806D-83BDD2E0AAEE}"/>
              </a:ext>
            </a:extLst>
          </p:cNvPr>
          <p:cNvSpPr txBox="1"/>
          <p:nvPr/>
        </p:nvSpPr>
        <p:spPr>
          <a:xfrm>
            <a:off x="6410371" y="5976960"/>
            <a:ext cx="42396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Δ Range area = (17.3x10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-13.8x10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)/13.8x10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= 0.25</a:t>
            </a:r>
          </a:p>
        </p:txBody>
      </p:sp>
    </p:spTree>
    <p:extLst>
      <p:ext uri="{BB962C8B-B14F-4D97-AF65-F5344CB8AC3E}">
        <p14:creationId xmlns:p14="http://schemas.microsoft.com/office/powerpoint/2010/main" val="157031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278</Words>
  <Application>Microsoft Macintosh PowerPoint</Application>
  <PresentationFormat>Widescreen</PresentationFormat>
  <Paragraphs>119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J Di Cecco</dc:creator>
  <cp:lastModifiedBy>Grace J Di Cecco</cp:lastModifiedBy>
  <cp:revision>16</cp:revision>
  <dcterms:created xsi:type="dcterms:W3CDTF">2021-11-04T19:54:21Z</dcterms:created>
  <dcterms:modified xsi:type="dcterms:W3CDTF">2022-04-09T18:13:21Z</dcterms:modified>
</cp:coreProperties>
</file>