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4" r:id="rId4"/>
    <p:sldId id="262" r:id="rId5"/>
    <p:sldId id="265" r:id="rId6"/>
    <p:sldId id="257" r:id="rId7"/>
    <p:sldId id="258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0B3"/>
    <a:srgbClr val="E82187"/>
    <a:srgbClr val="DA5F01"/>
    <a:srgbClr val="1A9F77"/>
    <a:srgbClr val="76D6FF"/>
    <a:srgbClr val="4E8F0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32"/>
    <p:restoredTop sz="94681"/>
  </p:normalViewPr>
  <p:slideViewPr>
    <p:cSldViewPr snapToGrid="0" snapToObjects="1">
      <p:cViewPr varScale="1">
        <p:scale>
          <a:sx n="72" d="100"/>
          <a:sy n="72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DBBF-9048-E34E-A120-F3301ADA26C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3E7E-11E4-144F-B215-ADFB597C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225-C6C9-164D-98BB-0282FAA58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9DB1-5B8A-6C47-9B33-A3F51844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19D2-0EAE-E943-B5E5-166A35B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44E-CEE5-A845-B844-7380B0A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AD7E-1B1E-8542-9038-65522FC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A7C-1AE5-094D-BC59-C09972C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F9A-8B56-234D-AD65-8AE396D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CBC-E5FD-E64D-AE1C-11FE8A4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F83-8254-C344-8D35-1AA1AD4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D788-CA00-6442-938E-95D2A4F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6563-D2A3-D340-9A18-085EB85C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0CF7-4D0D-FF44-BB58-BF256D96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E7C-0AF9-D647-98AF-5483792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41D-EDB0-B648-B45C-410879A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0CBE-C3FA-8543-92D8-BCD5F8E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0F0-7F31-AE4B-9DE8-2D7261CC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175-F4A2-3640-9B8B-DBB60FF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292-86CC-F04B-B3A6-14C8C39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B430-99E2-5E42-AC55-7D533400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6E-1E9B-5F49-991F-2102CC1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26C-8D2D-1C4E-AA47-389005B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40D3-7F98-0946-A388-8E06012F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518-D30A-0E42-9106-6D71664E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BEC-E4BD-254A-9A80-569B167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7DE3-3445-5146-9A07-6B09853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93-F6EE-2441-83AC-C254E163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501E-624F-AE48-8474-0CDB17CE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1036-3C19-1647-8FC5-B01265A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8EE8-F760-1340-9068-943F0D8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02F-CB59-0C4D-B6EA-3812B4F9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3610-3DC2-CE4A-840F-02C2695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1F9-8E90-7B49-BA19-C055FBE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9D5B-B4D6-5F40-BDDC-F5784DE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DF57-BEE1-0C4C-A671-89F984A6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2D6C-167C-0B46-A0B3-8DA3A2F1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9476-97B4-E040-92EC-CAF2F1D4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DDBF-5E1B-8041-AB45-5DD4C2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19FA-6936-9945-A9D0-B108F14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576B-9023-464C-91B3-2574899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9A8B-AE59-F346-A072-95DA129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8A52-F80F-6349-B60C-0BA99D6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6885-691A-0B4E-86EB-D4C633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4991-B96E-6949-B945-EC84CE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C683D-FD27-DE46-B7A8-D2D75C7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24CE-5360-ED44-B84C-8BE780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899A-3565-CD4E-BD3C-BD66F0C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65B-AD4C-F149-AB22-84BF0F2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8062-A982-E448-B802-9A19175B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F816-B306-B84D-87C1-36F871AD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1FAD-AE1A-DC43-8398-0BDB9643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AF45-9FCB-A442-94AB-F69DAE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6BF3-1039-6D43-BDE9-5E0CC9F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622-DED7-7749-97C5-77A14DF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54E4-BC2F-2345-B511-D9BB09B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99C4-4E23-8248-8521-1B5C841E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BBE9-AF3B-794E-98B6-6B58518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95E6-A114-454A-A8F1-DFD69D0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F26-1DB6-4747-9FCA-C952365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B6C-F190-C44E-9840-CB0C2DD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ACC0-698E-584A-B4AF-0CF9EC1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5A-4EEC-F542-B823-E6B7246A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ABF4-99EA-9A4C-8826-87C21CFC9DF7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212-135A-E841-AE23-AA528291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089-7F08-744F-BCB1-7A0CF64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67771" y="3093603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70493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0.389*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0.353***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-3.58***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0.22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0.190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0.522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8371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-0.008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0.960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607812" y="958313"/>
            <a:ext cx="10988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0.032**</a:t>
            </a:r>
          </a:p>
        </p:txBody>
      </p:sp>
    </p:spTree>
    <p:extLst>
      <p:ext uri="{BB962C8B-B14F-4D97-AF65-F5344CB8AC3E}">
        <p14:creationId xmlns:p14="http://schemas.microsoft.com/office/powerpoint/2010/main" val="397754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5BEBD68-FAAC-D043-8AB4-D9BC94C8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52887"/>
            <a:ext cx="12192000" cy="5952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03094-A6EA-184E-9DA0-2EC59811DAD9}"/>
              </a:ext>
            </a:extLst>
          </p:cNvPr>
          <p:cNvSpPr txBox="1"/>
          <p:nvPr/>
        </p:nvSpPr>
        <p:spPr>
          <a:xfrm>
            <a:off x="1859694" y="492920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occupancy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6EBDF-E240-194F-843C-CCCFBCE93928}"/>
              </a:ext>
            </a:extLst>
          </p:cNvPr>
          <p:cNvSpPr txBox="1"/>
          <p:nvPr/>
        </p:nvSpPr>
        <p:spPr>
          <a:xfrm>
            <a:off x="1686466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88B88-3A7E-B247-9A09-7FB50ADAAAC0}"/>
              </a:ext>
            </a:extLst>
          </p:cNvPr>
          <p:cNvSpPr txBox="1"/>
          <p:nvPr/>
        </p:nvSpPr>
        <p:spPr>
          <a:xfrm>
            <a:off x="3105492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71DE0B-AA28-6347-BB3F-9BCF4528910A}"/>
              </a:ext>
            </a:extLst>
          </p:cNvPr>
          <p:cNvSpPr/>
          <p:nvPr/>
        </p:nvSpPr>
        <p:spPr>
          <a:xfrm>
            <a:off x="1791129" y="5559336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EF6874-8F47-154D-B10A-366276BA1B00}"/>
              </a:ext>
            </a:extLst>
          </p:cNvPr>
          <p:cNvSpPr/>
          <p:nvPr/>
        </p:nvSpPr>
        <p:spPr>
          <a:xfrm>
            <a:off x="1975579" y="5559281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0A70DC-D1B9-5E47-96B5-BF936CA1E21D}"/>
              </a:ext>
            </a:extLst>
          </p:cNvPr>
          <p:cNvSpPr/>
          <p:nvPr/>
        </p:nvSpPr>
        <p:spPr>
          <a:xfrm>
            <a:off x="1603718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E2BF56-FD27-174D-AABC-DBE311ADB30E}"/>
              </a:ext>
            </a:extLst>
          </p:cNvPr>
          <p:cNvSpPr/>
          <p:nvPr/>
        </p:nvSpPr>
        <p:spPr>
          <a:xfrm>
            <a:off x="1978540" y="5370515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1CAE97-1507-5641-B0D0-739738525F22}"/>
              </a:ext>
            </a:extLst>
          </p:cNvPr>
          <p:cNvSpPr/>
          <p:nvPr/>
        </p:nvSpPr>
        <p:spPr>
          <a:xfrm>
            <a:off x="1791129" y="5371734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D4053F-4162-1441-BC9E-548DB4E5AD6F}"/>
              </a:ext>
            </a:extLst>
          </p:cNvPr>
          <p:cNvSpPr/>
          <p:nvPr/>
        </p:nvSpPr>
        <p:spPr>
          <a:xfrm>
            <a:off x="2160029" y="5564567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5AD0ED-DA0A-9B49-A47B-1C7F3027C553}"/>
              </a:ext>
            </a:extLst>
          </p:cNvPr>
          <p:cNvSpPr/>
          <p:nvPr/>
        </p:nvSpPr>
        <p:spPr>
          <a:xfrm>
            <a:off x="3194004" y="5558051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18C05D-A839-B848-B227-69D6C5F0744C}"/>
              </a:ext>
            </a:extLst>
          </p:cNvPr>
          <p:cNvSpPr/>
          <p:nvPr/>
        </p:nvSpPr>
        <p:spPr>
          <a:xfrm>
            <a:off x="3381415" y="5560135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D3C64E-FB15-9B41-8408-6C757DE63395}"/>
              </a:ext>
            </a:extLst>
          </p:cNvPr>
          <p:cNvSpPr/>
          <p:nvPr/>
        </p:nvSpPr>
        <p:spPr>
          <a:xfrm>
            <a:off x="3006593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1EC89F-B4D5-3C49-81FC-6B88519C50B0}"/>
              </a:ext>
            </a:extLst>
          </p:cNvPr>
          <p:cNvSpPr/>
          <p:nvPr/>
        </p:nvSpPr>
        <p:spPr>
          <a:xfrm>
            <a:off x="3381415" y="5369230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EB3AE1-05E1-2B46-AA71-BE21D4538DAC}"/>
              </a:ext>
            </a:extLst>
          </p:cNvPr>
          <p:cNvSpPr/>
          <p:nvPr/>
        </p:nvSpPr>
        <p:spPr>
          <a:xfrm>
            <a:off x="3194004" y="5370449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028E4F-6D97-274A-9F2B-E6126EF9FF44}"/>
              </a:ext>
            </a:extLst>
          </p:cNvPr>
          <p:cNvSpPr/>
          <p:nvPr/>
        </p:nvSpPr>
        <p:spPr>
          <a:xfrm>
            <a:off x="3565865" y="5557281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7B9929-019B-3547-B600-36AA844AA543}"/>
              </a:ext>
            </a:extLst>
          </p:cNvPr>
          <p:cNvCxnSpPr/>
          <p:nvPr/>
        </p:nvCxnSpPr>
        <p:spPr>
          <a:xfrm>
            <a:off x="1603718" y="5537143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1693C7-1083-474A-B8CE-94128C83E6B9}"/>
              </a:ext>
            </a:extLst>
          </p:cNvPr>
          <p:cNvCxnSpPr/>
          <p:nvPr/>
        </p:nvCxnSpPr>
        <p:spPr>
          <a:xfrm>
            <a:off x="3010707" y="5536262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7B3795-36E6-CB4E-8844-70C497F35641}"/>
              </a:ext>
            </a:extLst>
          </p:cNvPr>
          <p:cNvSpPr txBox="1"/>
          <p:nvPr/>
        </p:nvSpPr>
        <p:spPr>
          <a:xfrm>
            <a:off x="1236929" y="571731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122/226 = 0.54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EA2B8-E4AF-2D46-9D86-EC07EF097A5D}"/>
              </a:ext>
            </a:extLst>
          </p:cNvPr>
          <p:cNvSpPr txBox="1"/>
          <p:nvPr/>
        </p:nvSpPr>
        <p:spPr>
          <a:xfrm>
            <a:off x="2712309" y="5709707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160/226 = 0.71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B3238-92E5-A941-AAD5-C91D0CAA5CB6}"/>
              </a:ext>
            </a:extLst>
          </p:cNvPr>
          <p:cNvSpPr txBox="1"/>
          <p:nvPr/>
        </p:nvSpPr>
        <p:spPr>
          <a:xfrm>
            <a:off x="1076326" y="5977040"/>
            <a:ext cx="3205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occupancy = 0.71-0.54 = 0.17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5365A8-6018-6948-A180-157805F82625}"/>
              </a:ext>
            </a:extLst>
          </p:cNvPr>
          <p:cNvSpPr txBox="1"/>
          <p:nvPr/>
        </p:nvSpPr>
        <p:spPr>
          <a:xfrm>
            <a:off x="8097934" y="496754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796FE-97DE-0F40-88D9-03B8E828ABC2}"/>
              </a:ext>
            </a:extLst>
          </p:cNvPr>
          <p:cNvSpPr txBox="1"/>
          <p:nvPr/>
        </p:nvSpPr>
        <p:spPr>
          <a:xfrm>
            <a:off x="7924706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76394-E0C4-8A47-8FFC-D706D2F053C2}"/>
              </a:ext>
            </a:extLst>
          </p:cNvPr>
          <p:cNvSpPr txBox="1"/>
          <p:nvPr/>
        </p:nvSpPr>
        <p:spPr>
          <a:xfrm>
            <a:off x="9343732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3BB06-89A1-B34F-9826-B8E42FF277EA}"/>
              </a:ext>
            </a:extLst>
          </p:cNvPr>
          <p:cNvSpPr txBox="1"/>
          <p:nvPr/>
        </p:nvSpPr>
        <p:spPr>
          <a:xfrm>
            <a:off x="7687240" y="5379553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746A5-16DB-6341-B109-3C3357A15718}"/>
              </a:ext>
            </a:extLst>
          </p:cNvPr>
          <p:cNvSpPr txBox="1"/>
          <p:nvPr/>
        </p:nvSpPr>
        <p:spPr>
          <a:xfrm>
            <a:off x="8893803" y="535869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A0230-05F0-EA43-806D-83BDD2E0AAEE}"/>
              </a:ext>
            </a:extLst>
          </p:cNvPr>
          <p:cNvSpPr txBox="1"/>
          <p:nvPr/>
        </p:nvSpPr>
        <p:spPr>
          <a:xfrm>
            <a:off x="6410371" y="5976960"/>
            <a:ext cx="42396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area = (17.3x10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)/13.8x10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</a:p>
        </p:txBody>
      </p:sp>
    </p:spTree>
    <p:extLst>
      <p:ext uri="{BB962C8B-B14F-4D97-AF65-F5344CB8AC3E}">
        <p14:creationId xmlns:p14="http://schemas.microsoft.com/office/powerpoint/2010/main" val="157031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47438" y="3080146"/>
            <a:ext cx="7972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102670" y="2776738"/>
            <a:ext cx="122862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1.013***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-0.025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7" y="3080146"/>
            <a:ext cx="11429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-4.226***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-0.133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0.301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7" y="3992468"/>
            <a:ext cx="84234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-0.024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0.349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1.983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4043548" y="2342304"/>
            <a:ext cx="1012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0.143*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990109" y="962175"/>
            <a:ext cx="10424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5F606-C9E1-CD42-AD80-06E77D1BEC84}"/>
              </a:ext>
            </a:extLst>
          </p:cNvPr>
          <p:cNvSpPr txBox="1"/>
          <p:nvPr/>
        </p:nvSpPr>
        <p:spPr>
          <a:xfrm>
            <a:off x="1798651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Concavity = 1</a:t>
            </a:r>
          </a:p>
        </p:txBody>
      </p:sp>
    </p:spTree>
    <p:extLst>
      <p:ext uri="{BB962C8B-B14F-4D97-AF65-F5344CB8AC3E}">
        <p14:creationId xmlns:p14="http://schemas.microsoft.com/office/powerpoint/2010/main" val="950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28575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47438" y="3080146"/>
            <a:ext cx="7972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84741" y="2776738"/>
            <a:ext cx="122862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1.032***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0.192*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7" y="3080146"/>
            <a:ext cx="11429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-4.444***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0.660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0.585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7" y="3992468"/>
            <a:ext cx="84234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-0.033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-1.037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4043548" y="2342304"/>
            <a:ext cx="1012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0.093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990109" y="962175"/>
            <a:ext cx="10424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0.036***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5F606-C9E1-CD42-AD80-06E77D1BEC84}"/>
              </a:ext>
            </a:extLst>
          </p:cNvPr>
          <p:cNvSpPr txBox="1"/>
          <p:nvPr/>
        </p:nvSpPr>
        <p:spPr>
          <a:xfrm>
            <a:off x="1798651" y="865022"/>
            <a:ext cx="224489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Concavity = 1.5</a:t>
            </a:r>
          </a:p>
        </p:txBody>
      </p:sp>
    </p:spTree>
    <p:extLst>
      <p:ext uri="{BB962C8B-B14F-4D97-AF65-F5344CB8AC3E}">
        <p14:creationId xmlns:p14="http://schemas.microsoft.com/office/powerpoint/2010/main" val="97797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60773" y="3094944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110819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0.590***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0.339***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7" y="3080146"/>
            <a:ext cx="11429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-3.581***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0.24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0.522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7" y="3992468"/>
            <a:ext cx="85278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0.086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946818" y="949032"/>
            <a:ext cx="10988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0.032**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4CB6D-2D5D-2647-AC61-A3D73AF4F8E4}"/>
              </a:ext>
            </a:extLst>
          </p:cNvPr>
          <p:cNvSpPr txBox="1"/>
          <p:nvPr/>
        </p:nvSpPr>
        <p:spPr>
          <a:xfrm>
            <a:off x="1803139" y="865022"/>
            <a:ext cx="21869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C. Concavity = 2.5</a:t>
            </a:r>
          </a:p>
        </p:txBody>
      </p:sp>
    </p:spTree>
    <p:extLst>
      <p:ext uri="{BB962C8B-B14F-4D97-AF65-F5344CB8AC3E}">
        <p14:creationId xmlns:p14="http://schemas.microsoft.com/office/powerpoint/2010/main" val="414922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60773" y="3094944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0.283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0.505***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7" y="3080146"/>
            <a:ext cx="11429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-3.581***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0.522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7" y="3992468"/>
            <a:ext cx="85278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785457" y="949032"/>
            <a:ext cx="10988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0.032**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4CB6D-2D5D-2647-AC61-A3D73AF4F8E4}"/>
              </a:ext>
            </a:extLst>
          </p:cNvPr>
          <p:cNvSpPr txBox="1"/>
          <p:nvPr/>
        </p:nvSpPr>
        <p:spPr>
          <a:xfrm>
            <a:off x="1803139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D. Concavity = 3</a:t>
            </a:r>
          </a:p>
        </p:txBody>
      </p:sp>
    </p:spTree>
    <p:extLst>
      <p:ext uri="{BB962C8B-B14F-4D97-AF65-F5344CB8AC3E}">
        <p14:creationId xmlns:p14="http://schemas.microsoft.com/office/powerpoint/2010/main" val="99163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2792627" y="1499570"/>
            <a:ext cx="3070320" cy="2937348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9093" y="1828836"/>
            <a:ext cx="2558607" cy="247150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4070526" y="3032390"/>
            <a:ext cx="2548736" cy="2652948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651131" y="2244544"/>
            <a:ext cx="192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629165" y="4516980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216010" y="279966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80706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221766" y="388914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04C7-4682-484D-8E28-42E78AF540F6}"/>
              </a:ext>
            </a:extLst>
          </p:cNvPr>
          <p:cNvSpPr txBox="1"/>
          <p:nvPr/>
        </p:nvSpPr>
        <p:spPr>
          <a:xfrm>
            <a:off x="5549503" y="37325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0.003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64C24-8110-CC4E-A8B8-DCC0C5EC93CA}"/>
              </a:ext>
            </a:extLst>
          </p:cNvPr>
          <p:cNvSpPr txBox="1"/>
          <p:nvPr/>
        </p:nvSpPr>
        <p:spPr>
          <a:xfrm>
            <a:off x="4693484" y="319787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F877D-C41B-8D4E-A6B8-52FF866DF85F}"/>
              </a:ext>
            </a:extLst>
          </p:cNvPr>
          <p:cNvSpPr txBox="1"/>
          <p:nvPr/>
        </p:nvSpPr>
        <p:spPr>
          <a:xfrm>
            <a:off x="4805610" y="251269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-0.002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EB26D-2648-FA45-9390-6736BC12E74B}"/>
              </a:ext>
            </a:extLst>
          </p:cNvPr>
          <p:cNvSpPr txBox="1"/>
          <p:nvPr/>
        </p:nvSpPr>
        <p:spPr>
          <a:xfrm>
            <a:off x="4585506" y="482041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-0.012</a:t>
            </a:r>
          </a:p>
        </p:txBody>
      </p:sp>
    </p:spTree>
    <p:extLst>
      <p:ext uri="{BB962C8B-B14F-4D97-AF65-F5344CB8AC3E}">
        <p14:creationId xmlns:p14="http://schemas.microsoft.com/office/powerpoint/2010/main" val="211434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B38B2EB-7AE2-0040-B297-19057AA3F54E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6C67C-741D-EA42-B1C0-20A39E5A59F1}"/>
              </a:ext>
            </a:extLst>
          </p:cNvPr>
          <p:cNvSpPr/>
          <p:nvPr/>
        </p:nvSpPr>
        <p:spPr>
          <a:xfrm>
            <a:off x="4846120" y="1408670"/>
            <a:ext cx="3755163" cy="363685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10C7B-AE6D-304F-AC97-493F8752B745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168559" y="2343901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544391" y="303727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64874" y="283527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842406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5021987" y="253231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48C98-C00D-3945-8F42-44BDA3E9E311}"/>
              </a:ext>
            </a:extLst>
          </p:cNvPr>
          <p:cNvSpPr txBox="1"/>
          <p:nvPr/>
        </p:nvSpPr>
        <p:spPr>
          <a:xfrm>
            <a:off x="5677191" y="397368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7538F-20F8-1243-A954-D362466845B5}"/>
              </a:ext>
            </a:extLst>
          </p:cNvPr>
          <p:cNvSpPr txBox="1"/>
          <p:nvPr/>
        </p:nvSpPr>
        <p:spPr>
          <a:xfrm>
            <a:off x="4956564" y="3260113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52A15-D948-2E4D-A453-929ABD17C398}"/>
              </a:ext>
            </a:extLst>
          </p:cNvPr>
          <p:cNvSpPr txBox="1"/>
          <p:nvPr/>
        </p:nvSpPr>
        <p:spPr>
          <a:xfrm>
            <a:off x="4195839" y="376949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-0.002</a:t>
            </a:r>
          </a:p>
        </p:txBody>
      </p:sp>
    </p:spTree>
    <p:extLst>
      <p:ext uri="{BB962C8B-B14F-4D97-AF65-F5344CB8AC3E}">
        <p14:creationId xmlns:p14="http://schemas.microsoft.com/office/powerpoint/2010/main" val="12835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3A9B734-5CD6-0346-BB13-FFCD7B9319B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4AC04-C576-984A-956E-3BEF13835382}"/>
              </a:ext>
            </a:extLst>
          </p:cNvPr>
          <p:cNvSpPr/>
          <p:nvPr/>
        </p:nvSpPr>
        <p:spPr>
          <a:xfrm>
            <a:off x="4813888" y="1775688"/>
            <a:ext cx="2825868" cy="2835859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672F33-6D1B-4C41-A681-D01F0F267F3B}"/>
              </a:ext>
            </a:extLst>
          </p:cNvPr>
          <p:cNvSpPr/>
          <p:nvPr/>
        </p:nvSpPr>
        <p:spPr>
          <a:xfrm>
            <a:off x="3956507" y="3097417"/>
            <a:ext cx="2634190" cy="2687655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710796" y="2503246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25756" y="475048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342956" y="310445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820892" y="28212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560620" y="506454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83E6-FA2F-2649-9C5C-01F6B90E748E}"/>
              </a:ext>
            </a:extLst>
          </p:cNvPr>
          <p:cNvSpPr txBox="1"/>
          <p:nvPr/>
        </p:nvSpPr>
        <p:spPr>
          <a:xfrm>
            <a:off x="5012582" y="320173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C2AEA-599D-514D-99FC-0EEAC9E6C3A6}"/>
              </a:ext>
            </a:extLst>
          </p:cNvPr>
          <p:cNvSpPr txBox="1"/>
          <p:nvPr/>
        </p:nvSpPr>
        <p:spPr>
          <a:xfrm>
            <a:off x="5747111" y="39969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6FE01-9CD9-5A4E-8A4C-38AC0ADDFC28}"/>
              </a:ext>
            </a:extLst>
          </p:cNvPr>
          <p:cNvSpPr txBox="1"/>
          <p:nvPr/>
        </p:nvSpPr>
        <p:spPr>
          <a:xfrm>
            <a:off x="4142411" y="377725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A41AC-37B8-3A43-9997-E6848A0D1F9B}"/>
              </a:ext>
            </a:extLst>
          </p:cNvPr>
          <p:cNvSpPr txBox="1"/>
          <p:nvPr/>
        </p:nvSpPr>
        <p:spPr>
          <a:xfrm>
            <a:off x="4892435" y="253586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</p:spTree>
    <p:extLst>
      <p:ext uri="{BB962C8B-B14F-4D97-AF65-F5344CB8AC3E}">
        <p14:creationId xmlns:p14="http://schemas.microsoft.com/office/powerpoint/2010/main" val="106315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85D60-BCA4-B949-9830-F93A1CEB99C1}"/>
              </a:ext>
            </a:extLst>
          </p:cNvPr>
          <p:cNvCxnSpPr>
            <a:cxnSpLocks/>
          </p:cNvCxnSpPr>
          <p:nvPr/>
        </p:nvCxnSpPr>
        <p:spPr>
          <a:xfrm>
            <a:off x="5358410" y="0"/>
            <a:ext cx="0" cy="35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4228F-E7D7-EE43-B023-758DCF8E935C}"/>
              </a:ext>
            </a:extLst>
          </p:cNvPr>
          <p:cNvCxnSpPr>
            <a:cxnSpLocks/>
          </p:cNvCxnSpPr>
          <p:nvPr/>
        </p:nvCxnSpPr>
        <p:spPr>
          <a:xfrm>
            <a:off x="712520" y="3420096"/>
            <a:ext cx="9547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686A2AE3-6E91-444B-87F0-BB6AE75C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46" y="0"/>
            <a:ext cx="3860464" cy="3298942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3FC4FCF2-7792-914B-AFE0-9C012611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"/>
            <a:ext cx="3909383" cy="3340745"/>
          </a:xfrm>
          <a:prstGeom prst="rect">
            <a:avLst/>
          </a:prstGeom>
        </p:spPr>
      </p:pic>
      <p:pic>
        <p:nvPicPr>
          <p:cNvPr id="14" name="Picture 13" descr="Diagram, venn diagram&#10;&#10;Description automatically generated">
            <a:extLst>
              <a:ext uri="{FF2B5EF4-FFF2-40B4-BE49-F238E27FC236}">
                <a16:creationId xmlns:a16="http://schemas.microsoft.com/office/drawing/2014/main" id="{308E7928-6DCF-6C4B-BBA0-CC492670E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178" y="3437904"/>
            <a:ext cx="3909370" cy="33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376</Words>
  <Application>Microsoft Macintosh PowerPoint</Application>
  <PresentationFormat>Widescreen</PresentationFormat>
  <Paragraphs>161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19</cp:revision>
  <dcterms:created xsi:type="dcterms:W3CDTF">2021-11-04T19:54:21Z</dcterms:created>
  <dcterms:modified xsi:type="dcterms:W3CDTF">2022-07-22T20:22:45Z</dcterms:modified>
</cp:coreProperties>
</file>