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4E8F0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9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1DBBF-9048-E34E-A120-F3301ADA26C3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3E7E-11E4-144F-B215-ADFB597C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225-C6C9-164D-98BB-0282FAA58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9DB1-5B8A-6C47-9B33-A3F51844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19D2-0EAE-E943-B5E5-166A35B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044E-CEE5-A845-B844-7380B0A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AD7E-1B1E-8542-9038-65522FC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A7C-1AE5-094D-BC59-C09972C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FF9A-8B56-234D-AD65-8AE396D0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4CBC-E5FD-E64D-AE1C-11FE8A47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5F83-8254-C344-8D35-1AA1AD48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D788-CA00-6442-938E-95D2A4F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66563-D2A3-D340-9A18-085EB85C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0CF7-4D0D-FF44-BB58-BF256D96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E7C-0AF9-D647-98AF-5483792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41D-EDB0-B648-B45C-410879AE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0CBE-C3FA-8543-92D8-BCD5F8E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0F0-7F31-AE4B-9DE8-2D7261CC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175-F4A2-3640-9B8B-DBB60FF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B292-86CC-F04B-B3A6-14C8C39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B430-99E2-5E42-AC55-7D533400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86E-1E9B-5F49-991F-2102CC1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26C-8D2D-1C4E-AA47-389005B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40D3-7F98-0946-A388-8E06012F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F518-D30A-0E42-9106-6D71664E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2BEC-E4BD-254A-9A80-569B167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7DE3-3445-5146-9A07-6B09853B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793-F6EE-2441-83AC-C254E163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501E-624F-AE48-8474-0CDB17CE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1036-3C19-1647-8FC5-B01265AA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8EE8-F760-1340-9068-943F0D8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F02F-CB59-0C4D-B6EA-3812B4F9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3610-3DC2-CE4A-840F-02C26953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41F9-8E90-7B49-BA19-C055FBE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9D5B-B4D6-5F40-BDDC-F5784DED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DF57-BEE1-0C4C-A671-89F984A6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2D6C-167C-0B46-A0B3-8DA3A2F1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9476-97B4-E040-92EC-CAF2F1D44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DDBF-5E1B-8041-AB45-5DD4C2CD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19FA-6936-9945-A9D0-B108F14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9576B-9023-464C-91B3-2574899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9A8B-AE59-F346-A072-95DA129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8A52-F80F-6349-B60C-0BA99D6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76885-691A-0B4E-86EB-D4C6336A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4991-B96E-6949-B945-EC84CEC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C683D-FD27-DE46-B7A8-D2D75C7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024CE-5360-ED44-B84C-8BE7806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899A-3565-CD4E-BD3C-BD66F0C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65B-AD4C-F149-AB22-84BF0F2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8062-A982-E448-B802-9A19175B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F816-B306-B84D-87C1-36F871AD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1FAD-AE1A-DC43-8398-0BDB9643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AF45-9FCB-A442-94AB-F69DAE3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6BF3-1039-6D43-BDE9-5E0CC9F6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622-DED7-7749-97C5-77A14DF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54E4-BC2F-2345-B511-D9BB09B5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499C4-4E23-8248-8521-1B5C841E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BBE9-AF3B-794E-98B6-6B585187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95E6-A114-454A-A8F1-DFD69D0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CF26-1DB6-4747-9FCA-C952365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AB6C-F190-C44E-9840-CB0C2DD0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ACC0-698E-584A-B4AF-0CF9EC1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5A-4EEC-F542-B823-E6B7246A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ABF4-99EA-9A4C-8826-87C21CFC9DF7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212-135A-E841-AE23-AA528291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089-7F08-744F-BCB1-7A0CF64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0.391**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0.237***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-0.646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-0.039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</p:spTree>
    <p:extLst>
      <p:ext uri="{BB962C8B-B14F-4D97-AF65-F5344CB8AC3E}">
        <p14:creationId xmlns:p14="http://schemas.microsoft.com/office/powerpoint/2010/main" val="39775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46120" y="945572"/>
            <a:ext cx="4360225" cy="4099956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923314" y="252795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7352878" y="28941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80706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221766" y="388914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B04C7-4682-484D-8E28-42E78AF540F6}"/>
              </a:ext>
            </a:extLst>
          </p:cNvPr>
          <p:cNvSpPr txBox="1"/>
          <p:nvPr/>
        </p:nvSpPr>
        <p:spPr>
          <a:xfrm>
            <a:off x="5438251" y="407381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0.00</a:t>
            </a:r>
          </a:p>
        </p:txBody>
      </p:sp>
    </p:spTree>
    <p:extLst>
      <p:ext uri="{BB962C8B-B14F-4D97-AF65-F5344CB8AC3E}">
        <p14:creationId xmlns:p14="http://schemas.microsoft.com/office/powerpoint/2010/main" val="211434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B38B2EB-7AE2-0040-B297-19057AA3F54E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6C67C-741D-EA42-B1C0-20A39E5A59F1}"/>
              </a:ext>
            </a:extLst>
          </p:cNvPr>
          <p:cNvSpPr/>
          <p:nvPr/>
        </p:nvSpPr>
        <p:spPr>
          <a:xfrm>
            <a:off x="4846120" y="945572"/>
            <a:ext cx="4360225" cy="4099956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10C7B-AE6D-304F-AC97-493F8752B745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923314" y="252795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7313196" y="2859310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64874" y="283527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842406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933800" y="257917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</p:spTree>
    <p:extLst>
      <p:ext uri="{BB962C8B-B14F-4D97-AF65-F5344CB8AC3E}">
        <p14:creationId xmlns:p14="http://schemas.microsoft.com/office/powerpoint/2010/main" val="12835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3A9B734-5CD6-0346-BB13-FFCD7B9319B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4AC04-C576-984A-956E-3BEF13835382}"/>
              </a:ext>
            </a:extLst>
          </p:cNvPr>
          <p:cNvSpPr/>
          <p:nvPr/>
        </p:nvSpPr>
        <p:spPr>
          <a:xfrm>
            <a:off x="4846120" y="945572"/>
            <a:ext cx="4360225" cy="4099956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672F33-6D1B-4C41-A681-D01F0F267F3B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923314" y="252795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7375311" y="2859310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820892" y="28212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685109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283E6-FA2F-2649-9C5C-01F6B90E748E}"/>
              </a:ext>
            </a:extLst>
          </p:cNvPr>
          <p:cNvSpPr txBox="1"/>
          <p:nvPr/>
        </p:nvSpPr>
        <p:spPr>
          <a:xfrm>
            <a:off x="5182990" y="3189863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6315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85D60-BCA4-B949-9830-F93A1CEB99C1}"/>
              </a:ext>
            </a:extLst>
          </p:cNvPr>
          <p:cNvCxnSpPr>
            <a:cxnSpLocks/>
          </p:cNvCxnSpPr>
          <p:nvPr/>
        </p:nvCxnSpPr>
        <p:spPr>
          <a:xfrm>
            <a:off x="5358410" y="0"/>
            <a:ext cx="0" cy="35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24938801-CD55-1D43-A9F2-45ABF628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371" y="3428592"/>
            <a:ext cx="4274057" cy="3382012"/>
          </a:xfrm>
          <a:prstGeom prst="rect">
            <a:avLst/>
          </a:prstGeom>
        </p:spPr>
      </p:pic>
      <p:pic>
        <p:nvPicPr>
          <p:cNvPr id="8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5D9C5DD3-27C9-6643-827C-A522F6902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05" y="59271"/>
            <a:ext cx="4274062" cy="3382016"/>
          </a:xfrm>
          <a:prstGeom prst="rect">
            <a:avLst/>
          </a:prstGeom>
        </p:spPr>
      </p:pic>
      <p:pic>
        <p:nvPicPr>
          <p:cNvPr id="11" name="Picture 10" descr="Diagram, venn diagram&#10;&#10;Description automatically generated">
            <a:extLst>
              <a:ext uri="{FF2B5EF4-FFF2-40B4-BE49-F238E27FC236}">
                <a16:creationId xmlns:a16="http://schemas.microsoft.com/office/drawing/2014/main" id="{23E9CB6A-A98A-1746-9C25-949243428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854" y="59272"/>
            <a:ext cx="4274059" cy="338201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44228F-E7D7-EE43-B023-758DCF8E935C}"/>
              </a:ext>
            </a:extLst>
          </p:cNvPr>
          <p:cNvCxnSpPr>
            <a:cxnSpLocks/>
          </p:cNvCxnSpPr>
          <p:nvPr/>
        </p:nvCxnSpPr>
        <p:spPr>
          <a:xfrm>
            <a:off x="712520" y="3420096"/>
            <a:ext cx="9547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8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120</Words>
  <Application>Microsoft Macintosh PowerPoint</Application>
  <PresentationFormat>Widescreen</PresentationFormat>
  <Paragraphs>56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4</cp:revision>
  <dcterms:created xsi:type="dcterms:W3CDTF">2021-11-04T19:54:21Z</dcterms:created>
  <dcterms:modified xsi:type="dcterms:W3CDTF">2021-11-24T22:03:14Z</dcterms:modified>
</cp:coreProperties>
</file>