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0"/>
    <p:restoredTop sz="94667"/>
  </p:normalViewPr>
  <p:slideViewPr>
    <p:cSldViewPr snapToGrid="0" snapToObjects="1">
      <p:cViewPr varScale="1">
        <p:scale>
          <a:sx n="137" d="100"/>
          <a:sy n="137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61DBBF-9048-E34E-A120-F3301ADA26C3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3B3E7E-11E4-144F-B215-ADFB597CA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44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Venn diagram of variance partitioning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B3E7E-11E4-144F-B215-ADFB597CAF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82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Venn diagram of variance partitioning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B3E7E-11E4-144F-B215-ADFB597CAF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45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Venn diagram of variance partitioning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B3E7E-11E4-144F-B215-ADFB597CAF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06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05225-C6C9-164D-98BB-0282FAA58E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099DB1-5B8A-6C47-9B33-A3F518445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F19D2-0EAE-E943-B5E5-166A35B59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ABF4-99EA-9A4C-8826-87C21CFC9DF7}" type="datetimeFigureOut">
              <a:rPr lang="en-US" smtClean="0"/>
              <a:t>11/17/21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E044E-CEE5-A845-B844-7380B0A1D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1AD7E-1B1E-8542-9038-65522FC37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3415-7D14-484E-A0EA-7081AE6B54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623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FAA7C-1AE5-094D-BC59-C09972CE4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B6FF9A-8B56-234D-AD65-8AE396D08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54CBC-E5FD-E64D-AE1C-11FE8A47E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ABF4-99EA-9A4C-8826-87C21CFC9DF7}" type="datetimeFigureOut">
              <a:rPr lang="en-US" smtClean="0"/>
              <a:t>11/17/21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45F83-8254-C344-8D35-1AA1AD48C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1D788-CA00-6442-938E-95D2A4F77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3415-7D14-484E-A0EA-7081AE6B54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428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466563-D2A3-D340-9A18-085EB85C18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AC0CF7-4D0D-FF44-BB58-BF256D96E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B0E7C-0AF9-D647-98AF-548379221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ABF4-99EA-9A4C-8826-87C21CFC9DF7}" type="datetimeFigureOut">
              <a:rPr lang="en-US" smtClean="0"/>
              <a:t>11/17/21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5941D-EDB0-B648-B45C-410879AEE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A0CBE-C3FA-8543-92D8-BCD5F8EC4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3415-7D14-484E-A0EA-7081AE6B54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718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AB0F0-7F31-AE4B-9DE8-2D7261CCE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32175-F4A2-3640-9B8B-DBB60FF56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FB292-86CC-F04B-B3A6-14C8C3952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ABF4-99EA-9A4C-8826-87C21CFC9DF7}" type="datetimeFigureOut">
              <a:rPr lang="en-US" smtClean="0"/>
              <a:t>11/17/21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EB430-99E2-5E42-AC55-7D5334001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BF86E-1E9B-5F49-991F-2102CC1E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3415-7D14-484E-A0EA-7081AE6B54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317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3926C-8D2D-1C4E-AA47-389005B2D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940D3-7F98-0946-A388-8E06012F3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4F518-D30A-0E42-9106-6D71664EF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ABF4-99EA-9A4C-8826-87C21CFC9DF7}" type="datetimeFigureOut">
              <a:rPr lang="en-US" smtClean="0"/>
              <a:t>11/17/21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B2BEC-E4BD-254A-9A80-569B16799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97DE3-3445-5146-9A07-6B09853BD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3415-7D14-484E-A0EA-7081AE6B54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315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93793-F6EE-2441-83AC-C254E1635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A501E-624F-AE48-8474-0CDB17CEC7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841036-3C19-1647-8FC5-B01265AA5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1A8EE8-F760-1340-9068-943F0D867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ABF4-99EA-9A4C-8826-87C21CFC9DF7}" type="datetimeFigureOut">
              <a:rPr lang="en-US" smtClean="0"/>
              <a:t>11/17/21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0F02F-CB59-0C4D-B6EA-3812B4F97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03610-3DC2-CE4A-840F-02C269533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3415-7D14-484E-A0EA-7081AE6B54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067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541F9-8E90-7B49-BA19-C055FBEF3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69D5B-B4D6-5F40-BDDC-F5784DED3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4EDF57-BEE1-0C4C-A671-89F984A64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1D2D6C-167C-0B46-A0B3-8DA3A2F15D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D79476-97B4-E040-92EC-CAF2F1D447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A3DDBF-5E1B-8041-AB45-5DD4C2CDF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ABF4-99EA-9A4C-8826-87C21CFC9DF7}" type="datetimeFigureOut">
              <a:rPr lang="en-US" smtClean="0"/>
              <a:t>11/17/21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BB19FA-6936-9945-A9D0-B108F14E3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59576B-9023-464C-91B3-257489963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3415-7D14-484E-A0EA-7081AE6B54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719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79A8B-AE59-F346-A072-95DA1290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E28A52-F80F-6349-B60C-0BA99D661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ABF4-99EA-9A4C-8826-87C21CFC9DF7}" type="datetimeFigureOut">
              <a:rPr lang="en-US" smtClean="0"/>
              <a:t>11/17/21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A76885-691A-0B4E-86EB-D4C6336AB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324991-B96E-6949-B945-EC84CEC7D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3415-7D14-484E-A0EA-7081AE6B54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059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EC683D-FD27-DE46-B7A8-D2D75C7C9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ABF4-99EA-9A4C-8826-87C21CFC9DF7}" type="datetimeFigureOut">
              <a:rPr lang="en-US" smtClean="0"/>
              <a:t>11/17/21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8024CE-5360-ED44-B84C-8BE7806B3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3B899A-3565-CD4E-BD3C-BD66F0CB0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3415-7D14-484E-A0EA-7081AE6B54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977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1265B-AD4C-F149-AB22-84BF0F2EA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C8062-A982-E448-B802-9A19175BE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74F816-B306-B84D-87C1-36F871AD1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F1FAD-AE1A-DC43-8398-0BDB96438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ABF4-99EA-9A4C-8826-87C21CFC9DF7}" type="datetimeFigureOut">
              <a:rPr lang="en-US" smtClean="0"/>
              <a:t>11/17/21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A4AF45-9FCB-A442-94AB-F69DAE379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436BF3-1039-6D43-BDE9-5E0CC9F6E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3415-7D14-484E-A0EA-7081AE6B54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338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E2622-DED7-7749-97C5-77A14DF33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C054E4-BC2F-2345-B511-D9BB09B558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E499C4-4E23-8248-8521-1B5C841E6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7BBE9-AF3B-794E-98B6-6B5851871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ABF4-99EA-9A4C-8826-87C21CFC9DF7}" type="datetimeFigureOut">
              <a:rPr lang="en-US" smtClean="0"/>
              <a:t>11/17/21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395E6-A114-454A-A8F1-DFD69D091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83CF26-1DB6-4747-9FCA-C952365AD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93415-7D14-484E-A0EA-7081AE6B54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346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44AB6C-F190-C44E-9840-CB0C2DD04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2ACC0-698E-584A-B4AF-0CF9EC154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A865A-4EEC-F542-B823-E6B7246A8D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1ABF4-99EA-9A4C-8826-87C21CFC9DF7}" type="datetimeFigureOut">
              <a:rPr lang="en-US" smtClean="0"/>
              <a:t>11/17/21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07212-135A-E841-AE23-AA528291DD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15089-7F08-744F-BCB1-7A0CF64DC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93415-7D14-484E-A0EA-7081AE6B54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040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830E8C-CB8D-2342-B74C-673CBF250C64}"/>
              </a:ext>
            </a:extLst>
          </p:cNvPr>
          <p:cNvSpPr txBox="1"/>
          <p:nvPr/>
        </p:nvSpPr>
        <p:spPr>
          <a:xfrm>
            <a:off x="1961370" y="4656977"/>
            <a:ext cx="2113808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Habitat niche breadth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B79E2B-E3EF-2D4D-9016-FA2EFDECFDA8}"/>
              </a:ext>
            </a:extLst>
          </p:cNvPr>
          <p:cNvSpPr txBox="1"/>
          <p:nvPr/>
        </p:nvSpPr>
        <p:spPr>
          <a:xfrm>
            <a:off x="4878472" y="4643063"/>
            <a:ext cx="2183111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Climate niche breadth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39E09C-1A89-6440-B5EA-C79A0949A2CC}"/>
              </a:ext>
            </a:extLst>
          </p:cNvPr>
          <p:cNvSpPr txBox="1"/>
          <p:nvPr/>
        </p:nvSpPr>
        <p:spPr>
          <a:xfrm>
            <a:off x="8011885" y="4643252"/>
            <a:ext cx="1854346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Diet niche breadth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2485D8-F4C8-824F-B3D1-42CCAB075F42}"/>
              </a:ext>
            </a:extLst>
          </p:cNvPr>
          <p:cNvSpPr txBox="1"/>
          <p:nvPr/>
        </p:nvSpPr>
        <p:spPr>
          <a:xfrm>
            <a:off x="1983179" y="1930339"/>
            <a:ext cx="2006930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Δ Range occupancy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848059-02D7-8846-819C-2D63C22A5FAD}"/>
              </a:ext>
            </a:extLst>
          </p:cNvPr>
          <p:cNvSpPr txBox="1"/>
          <p:nvPr/>
        </p:nvSpPr>
        <p:spPr>
          <a:xfrm>
            <a:off x="5285013" y="1930339"/>
            <a:ext cx="1431968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Δ Range area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81E936-BD09-3B4E-8B21-194D90CF179C}"/>
              </a:ext>
            </a:extLst>
          </p:cNvPr>
          <p:cNvSpPr txBox="1"/>
          <p:nvPr/>
        </p:nvSpPr>
        <p:spPr>
          <a:xfrm>
            <a:off x="8116784" y="1930339"/>
            <a:ext cx="1696010" cy="3385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Population trend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06F7F1-EE0B-4849-8837-E59A2B8A8A1E}"/>
              </a:ext>
            </a:extLst>
          </p:cNvPr>
          <p:cNvCxnSpPr>
            <a:cxnSpLocks/>
            <a:stCxn id="4" idx="0"/>
            <a:endCxn id="7" idx="2"/>
          </p:cNvCxnSpPr>
          <p:nvPr/>
        </p:nvCxnSpPr>
        <p:spPr>
          <a:xfrm flipH="1" flipV="1">
            <a:off x="2986644" y="2268893"/>
            <a:ext cx="31630" cy="238808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0C60737-CACA-F84D-8894-31E466033DF1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3084000" y="2299483"/>
            <a:ext cx="2886028" cy="234358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FBBAC6A-9674-F346-85B0-8DBDA2C997AE}"/>
              </a:ext>
            </a:extLst>
          </p:cNvPr>
          <p:cNvCxnSpPr>
            <a:cxnSpLocks/>
          </p:cNvCxnSpPr>
          <p:nvPr/>
        </p:nvCxnSpPr>
        <p:spPr>
          <a:xfrm flipH="1" flipV="1">
            <a:off x="3210388" y="2299671"/>
            <a:ext cx="5844856" cy="234358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09799FA-F7A4-074D-97C1-C7E639CB1DC8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3018274" y="2313020"/>
            <a:ext cx="2851376" cy="2343957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72A6FB1-BF8C-F441-94FF-7D009FE0A18E}"/>
              </a:ext>
            </a:extLst>
          </p:cNvPr>
          <p:cNvCxnSpPr>
            <a:cxnSpLocks/>
          </p:cNvCxnSpPr>
          <p:nvPr/>
        </p:nvCxnSpPr>
        <p:spPr>
          <a:xfrm flipV="1">
            <a:off x="6027650" y="2285384"/>
            <a:ext cx="14062" cy="234358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5A391B6-D398-C84A-A9F8-7C99294FDE76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6155641" y="2297469"/>
            <a:ext cx="2783417" cy="2345783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3C7C845-1D72-394E-9DE1-542D0FCD9A35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6096000" y="2268893"/>
            <a:ext cx="2868789" cy="2374362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F0A842C-1866-5841-80CD-7B279AE72F53}"/>
              </a:ext>
            </a:extLst>
          </p:cNvPr>
          <p:cNvCxnSpPr>
            <a:cxnSpLocks/>
          </p:cNvCxnSpPr>
          <p:nvPr/>
        </p:nvCxnSpPr>
        <p:spPr>
          <a:xfrm flipV="1">
            <a:off x="9070921" y="2269993"/>
            <a:ext cx="37408" cy="235897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54E97C6-5A60-374B-80FC-3BE7443DC76F}"/>
              </a:ext>
            </a:extLst>
          </p:cNvPr>
          <p:cNvCxnSpPr>
            <a:cxnSpLocks/>
          </p:cNvCxnSpPr>
          <p:nvPr/>
        </p:nvCxnSpPr>
        <p:spPr>
          <a:xfrm flipV="1">
            <a:off x="3012345" y="2299670"/>
            <a:ext cx="5769952" cy="2343581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83342A54-600E-FF4A-BE6C-445538E8BA49}"/>
              </a:ext>
            </a:extLst>
          </p:cNvPr>
          <p:cNvCxnSpPr>
            <a:stCxn id="9" idx="0"/>
            <a:endCxn id="8" idx="0"/>
          </p:cNvCxnSpPr>
          <p:nvPr/>
        </p:nvCxnSpPr>
        <p:spPr>
          <a:xfrm rot="16200000" flipV="1">
            <a:off x="7482893" y="448443"/>
            <a:ext cx="12700" cy="2963792"/>
          </a:xfrm>
          <a:prstGeom prst="bentConnector3">
            <a:avLst>
              <a:gd name="adj1" fmla="val 3375000"/>
            </a:avLst>
          </a:prstGeom>
          <a:ln w="381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16E261F6-9F61-B444-B2A1-75894B79FF07}"/>
              </a:ext>
            </a:extLst>
          </p:cNvPr>
          <p:cNvCxnSpPr>
            <a:cxnSpLocks/>
          </p:cNvCxnSpPr>
          <p:nvPr/>
        </p:nvCxnSpPr>
        <p:spPr>
          <a:xfrm rot="16200000" flipV="1">
            <a:off x="5892749" y="-813961"/>
            <a:ext cx="9144" cy="5486400"/>
          </a:xfrm>
          <a:prstGeom prst="bentConnector3">
            <a:avLst>
              <a:gd name="adj1" fmla="val 6225000"/>
            </a:avLst>
          </a:prstGeom>
          <a:ln w="28575">
            <a:solidFill>
              <a:schemeClr val="bg2">
                <a:lumMod val="5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F237DD3-2F5C-974E-9CE0-F803003B66D9}"/>
              </a:ext>
            </a:extLst>
          </p:cNvPr>
          <p:cNvSpPr txBox="1"/>
          <p:nvPr/>
        </p:nvSpPr>
        <p:spPr>
          <a:xfrm>
            <a:off x="1987018" y="3080146"/>
            <a:ext cx="946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0.040**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E1188E0-30F3-4B44-B6BF-33657D52FA8A}"/>
              </a:ext>
            </a:extLst>
          </p:cNvPr>
          <p:cNvSpPr txBox="1"/>
          <p:nvPr/>
        </p:nvSpPr>
        <p:spPr>
          <a:xfrm>
            <a:off x="6079474" y="3115666"/>
            <a:ext cx="9821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0.391**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D9A6CDB-03FE-7B45-94EA-C7318C14533D}"/>
              </a:ext>
            </a:extLst>
          </p:cNvPr>
          <p:cNvSpPr txBox="1"/>
          <p:nvPr/>
        </p:nvSpPr>
        <p:spPr>
          <a:xfrm>
            <a:off x="6982937" y="1551222"/>
            <a:ext cx="10289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0.237***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1CF280E-35E6-5C49-A4E7-4477CCE1C83C}"/>
              </a:ext>
            </a:extLst>
          </p:cNvPr>
          <p:cNvSpPr txBox="1"/>
          <p:nvPr/>
        </p:nvSpPr>
        <p:spPr>
          <a:xfrm>
            <a:off x="9147088" y="3080146"/>
            <a:ext cx="10204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-2.279**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1881172-249F-6945-AA11-ADEA2F47D833}"/>
              </a:ext>
            </a:extLst>
          </p:cNvPr>
          <p:cNvSpPr txBox="1"/>
          <p:nvPr/>
        </p:nvSpPr>
        <p:spPr>
          <a:xfrm>
            <a:off x="1811722" y="1516772"/>
            <a:ext cx="1143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0.10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3470268-36AA-D447-9BC4-B2084AF7F89E}"/>
              </a:ext>
            </a:extLst>
          </p:cNvPr>
          <p:cNvSpPr txBox="1"/>
          <p:nvPr/>
        </p:nvSpPr>
        <p:spPr>
          <a:xfrm>
            <a:off x="4754321" y="1516772"/>
            <a:ext cx="1143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0.13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23B4A81-5B5B-D64E-98DB-FB4E06A7606B}"/>
              </a:ext>
            </a:extLst>
          </p:cNvPr>
          <p:cNvSpPr txBox="1"/>
          <p:nvPr/>
        </p:nvSpPr>
        <p:spPr>
          <a:xfrm>
            <a:off x="9089625" y="1530229"/>
            <a:ext cx="1143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0.10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29F2343-9840-634F-8470-AB22B0378E21}"/>
              </a:ext>
            </a:extLst>
          </p:cNvPr>
          <p:cNvSpPr txBox="1"/>
          <p:nvPr/>
        </p:nvSpPr>
        <p:spPr>
          <a:xfrm>
            <a:off x="3313758" y="3638365"/>
            <a:ext cx="87017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-0.161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157ED4D-535A-C846-879D-D9CC38289BB5}"/>
              </a:ext>
            </a:extLst>
          </p:cNvPr>
          <p:cNvSpPr txBox="1"/>
          <p:nvPr/>
        </p:nvSpPr>
        <p:spPr>
          <a:xfrm>
            <a:off x="3802268" y="4147671"/>
            <a:ext cx="77179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0.486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4F4D1A2-F6D4-4B43-9819-9DFD1AD36783}"/>
              </a:ext>
            </a:extLst>
          </p:cNvPr>
          <p:cNvSpPr txBox="1"/>
          <p:nvPr/>
        </p:nvSpPr>
        <p:spPr>
          <a:xfrm>
            <a:off x="4925785" y="3963005"/>
            <a:ext cx="77179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0.003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B98E97C-1B36-944E-A865-F1204C4BBA49}"/>
              </a:ext>
            </a:extLst>
          </p:cNvPr>
          <p:cNvSpPr txBox="1"/>
          <p:nvPr/>
        </p:nvSpPr>
        <p:spPr>
          <a:xfrm>
            <a:off x="6219261" y="3967301"/>
            <a:ext cx="76367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0.067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075672F-4EB4-B24A-B2F0-3967306C59CB}"/>
              </a:ext>
            </a:extLst>
          </p:cNvPr>
          <p:cNvSpPr txBox="1"/>
          <p:nvPr/>
        </p:nvSpPr>
        <p:spPr>
          <a:xfrm>
            <a:off x="7962861" y="3677033"/>
            <a:ext cx="83511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-0.646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DC21F49-3588-BE45-8572-119EAD0A1329}"/>
              </a:ext>
            </a:extLst>
          </p:cNvPr>
          <p:cNvSpPr txBox="1"/>
          <p:nvPr/>
        </p:nvSpPr>
        <p:spPr>
          <a:xfrm>
            <a:off x="7381360" y="4193903"/>
            <a:ext cx="83511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-0.039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5474E52-9598-164F-AE5B-29344C178A13}"/>
              </a:ext>
            </a:extLst>
          </p:cNvPr>
          <p:cNvSpPr txBox="1"/>
          <p:nvPr/>
        </p:nvSpPr>
        <p:spPr>
          <a:xfrm>
            <a:off x="3599151" y="942839"/>
            <a:ext cx="77096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0.008</a:t>
            </a:r>
          </a:p>
        </p:txBody>
      </p:sp>
    </p:spTree>
    <p:extLst>
      <p:ext uri="{BB962C8B-B14F-4D97-AF65-F5344CB8AC3E}">
        <p14:creationId xmlns:p14="http://schemas.microsoft.com/office/powerpoint/2010/main" val="3977546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BDFBAC5-1D7C-4844-B9F9-941E6CABA206}"/>
              </a:ext>
            </a:extLst>
          </p:cNvPr>
          <p:cNvSpPr/>
          <p:nvPr/>
        </p:nvSpPr>
        <p:spPr>
          <a:xfrm>
            <a:off x="3258293" y="1696686"/>
            <a:ext cx="2604654" cy="27402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0F6445B-A35C-1549-949B-2546B11108E8}"/>
              </a:ext>
            </a:extLst>
          </p:cNvPr>
          <p:cNvSpPr/>
          <p:nvPr/>
        </p:nvSpPr>
        <p:spPr>
          <a:xfrm>
            <a:off x="4846120" y="945572"/>
            <a:ext cx="4360225" cy="40999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F89E68-3A52-8247-A1FE-A8CF47352C31}"/>
              </a:ext>
            </a:extLst>
          </p:cNvPr>
          <p:cNvSpPr/>
          <p:nvPr/>
        </p:nvSpPr>
        <p:spPr>
          <a:xfrm>
            <a:off x="3906982" y="2995550"/>
            <a:ext cx="2854035" cy="28827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8C6069-BA96-9E40-8437-18F5A8D5A767}"/>
              </a:ext>
            </a:extLst>
          </p:cNvPr>
          <p:cNvSpPr txBox="1"/>
          <p:nvPr/>
        </p:nvSpPr>
        <p:spPr>
          <a:xfrm>
            <a:off x="6923314" y="2527958"/>
            <a:ext cx="184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Niche breadth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65B116-EA42-DE4A-AFA1-1F5F883DF204}"/>
              </a:ext>
            </a:extLst>
          </p:cNvPr>
          <p:cNvSpPr txBox="1"/>
          <p:nvPr/>
        </p:nvSpPr>
        <p:spPr>
          <a:xfrm>
            <a:off x="4413661" y="4907909"/>
            <a:ext cx="184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Body size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2E2609-B025-0840-BB63-D989569E86F1}"/>
              </a:ext>
            </a:extLst>
          </p:cNvPr>
          <p:cNvSpPr txBox="1"/>
          <p:nvPr/>
        </p:nvSpPr>
        <p:spPr>
          <a:xfrm>
            <a:off x="3564576" y="2201393"/>
            <a:ext cx="1173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Migratory distance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601120-75B5-5749-850E-37BB69F4F026}"/>
              </a:ext>
            </a:extLst>
          </p:cNvPr>
          <p:cNvSpPr txBox="1"/>
          <p:nvPr/>
        </p:nvSpPr>
        <p:spPr>
          <a:xfrm>
            <a:off x="7197632" y="2894154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0.05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888F98-CF7C-0346-818A-B2A92BCEBF31}"/>
              </a:ext>
            </a:extLst>
          </p:cNvPr>
          <p:cNvSpPr txBox="1"/>
          <p:nvPr/>
        </p:nvSpPr>
        <p:spPr>
          <a:xfrm>
            <a:off x="3681841" y="2847724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0.03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136E10-03A2-F545-A119-5BEAD2691EC4}"/>
              </a:ext>
            </a:extLst>
          </p:cNvPr>
          <p:cNvSpPr txBox="1"/>
          <p:nvPr/>
        </p:nvSpPr>
        <p:spPr>
          <a:xfrm>
            <a:off x="3964775" y="3889145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0.00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BC6687-76B3-B042-A4FC-8BFFF12A1B71}"/>
              </a:ext>
            </a:extLst>
          </p:cNvPr>
          <p:cNvSpPr txBox="1"/>
          <p:nvPr/>
        </p:nvSpPr>
        <p:spPr>
          <a:xfrm>
            <a:off x="6847107" y="5227058"/>
            <a:ext cx="1698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Total R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0.05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E904DA-61D3-5D47-AD47-932D13DDF817}"/>
              </a:ext>
            </a:extLst>
          </p:cNvPr>
          <p:cNvSpPr txBox="1"/>
          <p:nvPr/>
        </p:nvSpPr>
        <p:spPr>
          <a:xfrm>
            <a:off x="3062569" y="853239"/>
            <a:ext cx="2430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Response: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Population trend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1B04C7-4682-484D-8E28-42E78AF540F6}"/>
              </a:ext>
            </a:extLst>
          </p:cNvPr>
          <p:cNvSpPr txBox="1"/>
          <p:nvPr/>
        </p:nvSpPr>
        <p:spPr>
          <a:xfrm>
            <a:off x="5438251" y="4073811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0.00</a:t>
            </a:r>
          </a:p>
        </p:txBody>
      </p:sp>
    </p:spTree>
    <p:extLst>
      <p:ext uri="{BB962C8B-B14F-4D97-AF65-F5344CB8AC3E}">
        <p14:creationId xmlns:p14="http://schemas.microsoft.com/office/powerpoint/2010/main" val="2114340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BDFBAC5-1D7C-4844-B9F9-941E6CABA206}"/>
              </a:ext>
            </a:extLst>
          </p:cNvPr>
          <p:cNvSpPr/>
          <p:nvPr/>
        </p:nvSpPr>
        <p:spPr>
          <a:xfrm>
            <a:off x="3258293" y="1696686"/>
            <a:ext cx="2604654" cy="27402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0F6445B-A35C-1549-949B-2546B11108E8}"/>
              </a:ext>
            </a:extLst>
          </p:cNvPr>
          <p:cNvSpPr/>
          <p:nvPr/>
        </p:nvSpPr>
        <p:spPr>
          <a:xfrm>
            <a:off x="4846120" y="945572"/>
            <a:ext cx="4360225" cy="40999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F89E68-3A52-8247-A1FE-A8CF47352C31}"/>
              </a:ext>
            </a:extLst>
          </p:cNvPr>
          <p:cNvSpPr/>
          <p:nvPr/>
        </p:nvSpPr>
        <p:spPr>
          <a:xfrm>
            <a:off x="3906982" y="2995550"/>
            <a:ext cx="2854035" cy="28827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8C6069-BA96-9E40-8437-18F5A8D5A767}"/>
              </a:ext>
            </a:extLst>
          </p:cNvPr>
          <p:cNvSpPr txBox="1"/>
          <p:nvPr/>
        </p:nvSpPr>
        <p:spPr>
          <a:xfrm>
            <a:off x="6923314" y="2527958"/>
            <a:ext cx="184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Niche breadth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65B116-EA42-DE4A-AFA1-1F5F883DF204}"/>
              </a:ext>
            </a:extLst>
          </p:cNvPr>
          <p:cNvSpPr txBox="1"/>
          <p:nvPr/>
        </p:nvSpPr>
        <p:spPr>
          <a:xfrm>
            <a:off x="4413661" y="4907909"/>
            <a:ext cx="184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Body size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2E2609-B025-0840-BB63-D989569E86F1}"/>
              </a:ext>
            </a:extLst>
          </p:cNvPr>
          <p:cNvSpPr txBox="1"/>
          <p:nvPr/>
        </p:nvSpPr>
        <p:spPr>
          <a:xfrm>
            <a:off x="3564576" y="2201393"/>
            <a:ext cx="1173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Migratory distance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601120-75B5-5749-850E-37BB69F4F026}"/>
              </a:ext>
            </a:extLst>
          </p:cNvPr>
          <p:cNvSpPr txBox="1"/>
          <p:nvPr/>
        </p:nvSpPr>
        <p:spPr>
          <a:xfrm>
            <a:off x="7197632" y="2894154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0.08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888F98-CF7C-0346-818A-B2A92BCEBF31}"/>
              </a:ext>
            </a:extLst>
          </p:cNvPr>
          <p:cNvSpPr txBox="1"/>
          <p:nvPr/>
        </p:nvSpPr>
        <p:spPr>
          <a:xfrm>
            <a:off x="3681841" y="2847724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0.01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136E10-03A2-F545-A119-5BEAD2691EC4}"/>
              </a:ext>
            </a:extLst>
          </p:cNvPr>
          <p:cNvSpPr txBox="1"/>
          <p:nvPr/>
        </p:nvSpPr>
        <p:spPr>
          <a:xfrm>
            <a:off x="4842406" y="5227058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0.02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5EA56D-DF4F-6F4A-A26E-A3B901D534A4}"/>
              </a:ext>
            </a:extLst>
          </p:cNvPr>
          <p:cNvSpPr txBox="1"/>
          <p:nvPr/>
        </p:nvSpPr>
        <p:spPr>
          <a:xfrm>
            <a:off x="4779121" y="2650608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0.05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BC6687-76B3-B042-A4FC-8BFFF12A1B71}"/>
              </a:ext>
            </a:extLst>
          </p:cNvPr>
          <p:cNvSpPr txBox="1"/>
          <p:nvPr/>
        </p:nvSpPr>
        <p:spPr>
          <a:xfrm>
            <a:off x="6847107" y="5227058"/>
            <a:ext cx="1698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Total R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0.13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E904DA-61D3-5D47-AD47-932D13DDF817}"/>
              </a:ext>
            </a:extLst>
          </p:cNvPr>
          <p:cNvSpPr txBox="1"/>
          <p:nvPr/>
        </p:nvSpPr>
        <p:spPr>
          <a:xfrm>
            <a:off x="3062569" y="853239"/>
            <a:ext cx="2430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Response: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Δ Range area</a:t>
            </a:r>
          </a:p>
        </p:txBody>
      </p:sp>
    </p:spTree>
    <p:extLst>
      <p:ext uri="{BB962C8B-B14F-4D97-AF65-F5344CB8AC3E}">
        <p14:creationId xmlns:p14="http://schemas.microsoft.com/office/powerpoint/2010/main" val="128356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BDFBAC5-1D7C-4844-B9F9-941E6CABA206}"/>
              </a:ext>
            </a:extLst>
          </p:cNvPr>
          <p:cNvSpPr/>
          <p:nvPr/>
        </p:nvSpPr>
        <p:spPr>
          <a:xfrm>
            <a:off x="3258293" y="1696686"/>
            <a:ext cx="2604654" cy="27402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0F6445B-A35C-1549-949B-2546B11108E8}"/>
              </a:ext>
            </a:extLst>
          </p:cNvPr>
          <p:cNvSpPr/>
          <p:nvPr/>
        </p:nvSpPr>
        <p:spPr>
          <a:xfrm>
            <a:off x="4846120" y="945572"/>
            <a:ext cx="4360225" cy="40999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F89E68-3A52-8247-A1FE-A8CF47352C31}"/>
              </a:ext>
            </a:extLst>
          </p:cNvPr>
          <p:cNvSpPr/>
          <p:nvPr/>
        </p:nvSpPr>
        <p:spPr>
          <a:xfrm>
            <a:off x="3906982" y="2995550"/>
            <a:ext cx="2854035" cy="28827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8C6069-BA96-9E40-8437-18F5A8D5A767}"/>
              </a:ext>
            </a:extLst>
          </p:cNvPr>
          <p:cNvSpPr txBox="1"/>
          <p:nvPr/>
        </p:nvSpPr>
        <p:spPr>
          <a:xfrm>
            <a:off x="6923314" y="2527958"/>
            <a:ext cx="184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Niche breadth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65B116-EA42-DE4A-AFA1-1F5F883DF204}"/>
              </a:ext>
            </a:extLst>
          </p:cNvPr>
          <p:cNvSpPr txBox="1"/>
          <p:nvPr/>
        </p:nvSpPr>
        <p:spPr>
          <a:xfrm>
            <a:off x="4413661" y="4907909"/>
            <a:ext cx="184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Body size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2E2609-B025-0840-BB63-D989569E86F1}"/>
              </a:ext>
            </a:extLst>
          </p:cNvPr>
          <p:cNvSpPr txBox="1"/>
          <p:nvPr/>
        </p:nvSpPr>
        <p:spPr>
          <a:xfrm>
            <a:off x="3564576" y="2201393"/>
            <a:ext cx="1173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Migratory distance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601120-75B5-5749-850E-37BB69F4F026}"/>
              </a:ext>
            </a:extLst>
          </p:cNvPr>
          <p:cNvSpPr txBox="1"/>
          <p:nvPr/>
        </p:nvSpPr>
        <p:spPr>
          <a:xfrm>
            <a:off x="7197632" y="2894154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0.05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888F98-CF7C-0346-818A-B2A92BCEBF31}"/>
              </a:ext>
            </a:extLst>
          </p:cNvPr>
          <p:cNvSpPr txBox="1"/>
          <p:nvPr/>
        </p:nvSpPr>
        <p:spPr>
          <a:xfrm>
            <a:off x="3681841" y="2847724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0.03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5EA56D-DF4F-6F4A-A26E-A3B901D534A4}"/>
              </a:ext>
            </a:extLst>
          </p:cNvPr>
          <p:cNvSpPr txBox="1"/>
          <p:nvPr/>
        </p:nvSpPr>
        <p:spPr>
          <a:xfrm>
            <a:off x="4685109" y="5227058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0.01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BC6687-76B3-B042-A4FC-8BFFF12A1B71}"/>
              </a:ext>
            </a:extLst>
          </p:cNvPr>
          <p:cNvSpPr txBox="1"/>
          <p:nvPr/>
        </p:nvSpPr>
        <p:spPr>
          <a:xfrm>
            <a:off x="6847107" y="5227058"/>
            <a:ext cx="1698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Total R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0.06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E904DA-61D3-5D47-AD47-932D13DDF817}"/>
              </a:ext>
            </a:extLst>
          </p:cNvPr>
          <p:cNvSpPr txBox="1"/>
          <p:nvPr/>
        </p:nvSpPr>
        <p:spPr>
          <a:xfrm>
            <a:off x="3062569" y="853239"/>
            <a:ext cx="2430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Response: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Δ Range occupancy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E283E6-FA2F-2649-9C5C-01F6B90E748E}"/>
              </a:ext>
            </a:extLst>
          </p:cNvPr>
          <p:cNvSpPr txBox="1"/>
          <p:nvPr/>
        </p:nvSpPr>
        <p:spPr>
          <a:xfrm>
            <a:off x="4926375" y="3237678"/>
            <a:ext cx="11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1063157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, venn diagram&#10;&#10;Description automatically generated">
            <a:extLst>
              <a:ext uri="{FF2B5EF4-FFF2-40B4-BE49-F238E27FC236}">
                <a16:creationId xmlns:a16="http://schemas.microsoft.com/office/drawing/2014/main" id="{B479E6AD-1E57-FA47-A49F-C42A1B72B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889" y="415141"/>
            <a:ext cx="3986153" cy="3183082"/>
          </a:xfrm>
          <a:prstGeom prst="rect">
            <a:avLst/>
          </a:prstGeom>
        </p:spPr>
      </p:pic>
      <p:pic>
        <p:nvPicPr>
          <p:cNvPr id="5" name="Picture 4" descr="Diagram, venn diagram&#10;&#10;Description automatically generated">
            <a:extLst>
              <a:ext uri="{FF2B5EF4-FFF2-40B4-BE49-F238E27FC236}">
                <a16:creationId xmlns:a16="http://schemas.microsoft.com/office/drawing/2014/main" id="{6DAC579D-6F8C-2247-9E48-85F1CFA84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8410" y="415140"/>
            <a:ext cx="3986152" cy="3183081"/>
          </a:xfrm>
          <a:prstGeom prst="rect">
            <a:avLst/>
          </a:prstGeom>
        </p:spPr>
      </p:pic>
      <p:pic>
        <p:nvPicPr>
          <p:cNvPr id="7" name="Picture 6" descr="Diagram, venn diagram&#10;&#10;Description automatically generated">
            <a:extLst>
              <a:ext uri="{FF2B5EF4-FFF2-40B4-BE49-F238E27FC236}">
                <a16:creationId xmlns:a16="http://schemas.microsoft.com/office/drawing/2014/main" id="{F15C712D-308D-424D-AE45-B7BA7A854A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5334" y="3598221"/>
            <a:ext cx="3986152" cy="318308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844228F-E7D7-EE43-B023-758DCF8E935C}"/>
              </a:ext>
            </a:extLst>
          </p:cNvPr>
          <p:cNvCxnSpPr>
            <a:cxnSpLocks/>
          </p:cNvCxnSpPr>
          <p:nvPr/>
        </p:nvCxnSpPr>
        <p:spPr>
          <a:xfrm>
            <a:off x="712520" y="3598221"/>
            <a:ext cx="95477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FA85D60-BCA4-B949-9830-F93A1CEB99C1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5358410" y="213756"/>
            <a:ext cx="0" cy="33844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384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143</Words>
  <Application>Microsoft Macintosh PowerPoint</Application>
  <PresentationFormat>Widescreen</PresentationFormat>
  <Paragraphs>56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Grace J Di Cecco</dc:creator>
  <cp:lastModifiedBy>Grace J Di Cecco</cp:lastModifiedBy>
  <cp:revision>3</cp:revision>
  <dcterms:created xsi:type="dcterms:W3CDTF">2021-11-04T19:54:21Z</dcterms:created>
  <dcterms:modified xsi:type="dcterms:W3CDTF">2021-11-17T23:59:23Z</dcterms:modified>
</cp:coreProperties>
</file>