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0B3"/>
    <a:srgbClr val="E82187"/>
    <a:srgbClr val="DA5F01"/>
    <a:srgbClr val="1A9F77"/>
    <a:srgbClr val="76D6FF"/>
    <a:srgbClr val="4E8F00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4"/>
    <p:restoredTop sz="94681"/>
  </p:normalViewPr>
  <p:slideViewPr>
    <p:cSldViewPr snapToGrid="0" snapToObjects="1">
      <p:cViewPr>
        <p:scale>
          <a:sx n="96" d="100"/>
          <a:sy n="96" d="100"/>
        </p:scale>
        <p:origin x="4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0.391**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0.237***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-0.646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0.039**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0.407**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0.229**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-0.133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-0.779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5F606-C9E1-CD42-AD80-06E77D1BEC84}"/>
              </a:ext>
            </a:extLst>
          </p:cNvPr>
          <p:cNvSpPr txBox="1"/>
          <p:nvPr/>
        </p:nvSpPr>
        <p:spPr>
          <a:xfrm>
            <a:off x="1798651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Concavity = 1</a:t>
            </a:r>
          </a:p>
        </p:txBody>
      </p:sp>
    </p:spTree>
    <p:extLst>
      <p:ext uri="{BB962C8B-B14F-4D97-AF65-F5344CB8AC3E}">
        <p14:creationId xmlns:p14="http://schemas.microsoft.com/office/powerpoint/2010/main" val="9500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57241" y="2948820"/>
            <a:ext cx="98210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0.307*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0.243***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413535" y="3643420"/>
            <a:ext cx="87017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71886" y="4056879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5032538" y="3992468"/>
            <a:ext cx="77179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313849" y="3992468"/>
            <a:ext cx="76367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752459" y="359367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-1.03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5911" y="4060653"/>
            <a:ext cx="83511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-0.040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44828" y="1189662"/>
            <a:ext cx="77096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4CB6D-2D5D-2647-AC61-A3D73AF4F8E4}"/>
              </a:ext>
            </a:extLst>
          </p:cNvPr>
          <p:cNvSpPr txBox="1"/>
          <p:nvPr/>
        </p:nvSpPr>
        <p:spPr>
          <a:xfrm>
            <a:off x="1803139" y="865022"/>
            <a:ext cx="204548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Concavity = 3</a:t>
            </a:r>
          </a:p>
        </p:txBody>
      </p:sp>
    </p:spTree>
    <p:extLst>
      <p:ext uri="{BB962C8B-B14F-4D97-AF65-F5344CB8AC3E}">
        <p14:creationId xmlns:p14="http://schemas.microsoft.com/office/powerpoint/2010/main" val="41492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2792627" y="1499570"/>
            <a:ext cx="3070320" cy="2937348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9093" y="1828836"/>
            <a:ext cx="2558607" cy="247150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4070526" y="3032390"/>
            <a:ext cx="2548736" cy="2652948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651131" y="2244544"/>
            <a:ext cx="192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629165" y="4516980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216010" y="279966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80706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221766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549503" y="37325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64C24-8110-CC4E-A8B8-DCC0C5EC93CA}"/>
              </a:ext>
            </a:extLst>
          </p:cNvPr>
          <p:cNvSpPr txBox="1"/>
          <p:nvPr/>
        </p:nvSpPr>
        <p:spPr>
          <a:xfrm>
            <a:off x="4693484" y="319787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877D-C41B-8D4E-A6B8-52FF866DF85F}"/>
              </a:ext>
            </a:extLst>
          </p:cNvPr>
          <p:cNvSpPr txBox="1"/>
          <p:nvPr/>
        </p:nvSpPr>
        <p:spPr>
          <a:xfrm>
            <a:off x="4805610" y="251269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-0.004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CEB26D-2648-FA45-9390-6736BC12E74B}"/>
              </a:ext>
            </a:extLst>
          </p:cNvPr>
          <p:cNvSpPr txBox="1"/>
          <p:nvPr/>
        </p:nvSpPr>
        <p:spPr>
          <a:xfrm>
            <a:off x="4585506" y="4820412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-0.010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B38B2EB-7AE2-0040-B297-19057AA3F54E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46C67C-741D-EA42-B1C0-20A39E5A59F1}"/>
              </a:ext>
            </a:extLst>
          </p:cNvPr>
          <p:cNvSpPr/>
          <p:nvPr/>
        </p:nvSpPr>
        <p:spPr>
          <a:xfrm>
            <a:off x="4846120" y="1408670"/>
            <a:ext cx="3755163" cy="3636858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710C7B-AE6D-304F-AC97-493F8752B745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168559" y="2343901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544391" y="303727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764874" y="283527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5021987" y="253231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448C98-C00D-3945-8F42-44BDA3E9E311}"/>
              </a:ext>
            </a:extLst>
          </p:cNvPr>
          <p:cNvSpPr txBox="1"/>
          <p:nvPr/>
        </p:nvSpPr>
        <p:spPr>
          <a:xfrm>
            <a:off x="5677191" y="397368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37538F-20F8-1243-A954-D362466845B5}"/>
              </a:ext>
            </a:extLst>
          </p:cNvPr>
          <p:cNvSpPr txBox="1"/>
          <p:nvPr/>
        </p:nvSpPr>
        <p:spPr>
          <a:xfrm>
            <a:off x="4956564" y="3260113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52A15-D948-2E4D-A453-929ABD17C398}"/>
              </a:ext>
            </a:extLst>
          </p:cNvPr>
          <p:cNvSpPr txBox="1"/>
          <p:nvPr/>
        </p:nvSpPr>
        <p:spPr>
          <a:xfrm>
            <a:off x="4195839" y="376949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3A9B734-5CD6-0346-BB13-FFCD7B9319B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solidFill>
            <a:srgbClr val="D883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4AC04-C576-984A-956E-3BEF13835382}"/>
              </a:ext>
            </a:extLst>
          </p:cNvPr>
          <p:cNvSpPr/>
          <p:nvPr/>
        </p:nvSpPr>
        <p:spPr>
          <a:xfrm>
            <a:off x="4820636" y="1691793"/>
            <a:ext cx="3239935" cy="3237807"/>
          </a:xfrm>
          <a:prstGeom prst="ellipse">
            <a:avLst/>
          </a:prstGeom>
          <a:solidFill>
            <a:srgbClr val="76D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72F33-6D1B-4C41-A681-D01F0F267F3B}"/>
              </a:ext>
            </a:extLst>
          </p:cNvPr>
          <p:cNvSpPr/>
          <p:nvPr/>
        </p:nvSpPr>
        <p:spPr>
          <a:xfrm>
            <a:off x="3956507" y="3097417"/>
            <a:ext cx="2634190" cy="2687655"/>
          </a:xfrm>
          <a:prstGeom prst="ellipse">
            <a:avLst/>
          </a:prstGeom>
          <a:solidFill>
            <a:srgbClr val="4E8F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5710796" y="2503246"/>
            <a:ext cx="1840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25756" y="475048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6342956" y="310445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820892" y="28212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560620" y="506454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5012582" y="3201737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5C2AEA-599D-514D-99FC-0EEAC9E6C3A6}"/>
              </a:ext>
            </a:extLst>
          </p:cNvPr>
          <p:cNvSpPr txBox="1"/>
          <p:nvPr/>
        </p:nvSpPr>
        <p:spPr>
          <a:xfrm>
            <a:off x="5747111" y="3996999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FE01-9CD9-5A4E-8A4C-38AC0ADDFC28}"/>
              </a:ext>
            </a:extLst>
          </p:cNvPr>
          <p:cNvSpPr txBox="1"/>
          <p:nvPr/>
        </p:nvSpPr>
        <p:spPr>
          <a:xfrm>
            <a:off x="4142411" y="3777256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41AC-37B8-3A43-9997-E6848A0D1F9B}"/>
              </a:ext>
            </a:extLst>
          </p:cNvPr>
          <p:cNvSpPr txBox="1"/>
          <p:nvPr/>
        </p:nvSpPr>
        <p:spPr>
          <a:xfrm>
            <a:off x="4892435" y="253586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-0.007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</p:cNvCxnSpPr>
          <p:nvPr/>
        </p:nvCxnSpPr>
        <p:spPr>
          <a:xfrm>
            <a:off x="5358410" y="0"/>
            <a:ext cx="0" cy="3598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420096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E8A96F3E-3011-3D4D-8F5D-DA501A9A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37" y="305232"/>
            <a:ext cx="3366147" cy="3032434"/>
          </a:xfrm>
          <a:prstGeom prst="rect">
            <a:avLst/>
          </a:prstGeom>
        </p:spPr>
      </p:pic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5F115469-36B5-A747-B737-441CE7A7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69" y="311160"/>
            <a:ext cx="3384375" cy="3048855"/>
          </a:xfrm>
          <a:prstGeom prst="rect">
            <a:avLst/>
          </a:prstGeom>
        </p:spPr>
      </p:pic>
      <p:pic>
        <p:nvPicPr>
          <p:cNvPr id="11" name="Picture 10" descr="Diagram, venn diagram&#10;&#10;Description automatically generated">
            <a:extLst>
              <a:ext uri="{FF2B5EF4-FFF2-40B4-BE49-F238E27FC236}">
                <a16:creationId xmlns:a16="http://schemas.microsoft.com/office/drawing/2014/main" id="{775775FB-2621-D247-A7F9-FD5B34E29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853" y="3437904"/>
            <a:ext cx="3269352" cy="29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75BEBD68-FAAC-D043-8AB4-D9BC94C8F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452887"/>
            <a:ext cx="12192000" cy="5952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03094-A6EA-184E-9DA0-2EC59811DAD9}"/>
              </a:ext>
            </a:extLst>
          </p:cNvPr>
          <p:cNvSpPr txBox="1"/>
          <p:nvPr/>
        </p:nvSpPr>
        <p:spPr>
          <a:xfrm>
            <a:off x="1859694" y="492920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occupancy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EBDF-E240-194F-843C-CCCFBCE93928}"/>
              </a:ext>
            </a:extLst>
          </p:cNvPr>
          <p:cNvSpPr txBox="1"/>
          <p:nvPr/>
        </p:nvSpPr>
        <p:spPr>
          <a:xfrm>
            <a:off x="1686466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8B88-3A7E-B247-9A09-7FB50ADAAAC0}"/>
              </a:ext>
            </a:extLst>
          </p:cNvPr>
          <p:cNvSpPr txBox="1"/>
          <p:nvPr/>
        </p:nvSpPr>
        <p:spPr>
          <a:xfrm>
            <a:off x="3105492" y="512143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71DE0B-AA28-6347-BB3F-9BCF4528910A}"/>
              </a:ext>
            </a:extLst>
          </p:cNvPr>
          <p:cNvSpPr/>
          <p:nvPr/>
        </p:nvSpPr>
        <p:spPr>
          <a:xfrm>
            <a:off x="1791129" y="5559336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EF6874-8F47-154D-B10A-366276BA1B00}"/>
              </a:ext>
            </a:extLst>
          </p:cNvPr>
          <p:cNvSpPr/>
          <p:nvPr/>
        </p:nvSpPr>
        <p:spPr>
          <a:xfrm>
            <a:off x="1975579" y="5559281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0A70DC-D1B9-5E47-96B5-BF936CA1E21D}"/>
              </a:ext>
            </a:extLst>
          </p:cNvPr>
          <p:cNvSpPr/>
          <p:nvPr/>
        </p:nvSpPr>
        <p:spPr>
          <a:xfrm>
            <a:off x="1603718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E2BF56-FD27-174D-AABC-DBE311ADB30E}"/>
              </a:ext>
            </a:extLst>
          </p:cNvPr>
          <p:cNvSpPr/>
          <p:nvPr/>
        </p:nvSpPr>
        <p:spPr>
          <a:xfrm>
            <a:off x="1978540" y="5370515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1CAE97-1507-5641-B0D0-739738525F22}"/>
              </a:ext>
            </a:extLst>
          </p:cNvPr>
          <p:cNvSpPr/>
          <p:nvPr/>
        </p:nvSpPr>
        <p:spPr>
          <a:xfrm>
            <a:off x="1791129" y="5371734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D4053F-4162-1441-BC9E-548DB4E5AD6F}"/>
              </a:ext>
            </a:extLst>
          </p:cNvPr>
          <p:cNvSpPr/>
          <p:nvPr/>
        </p:nvSpPr>
        <p:spPr>
          <a:xfrm>
            <a:off x="2160029" y="5564567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5AD0ED-DA0A-9B49-A47B-1C7F3027C553}"/>
              </a:ext>
            </a:extLst>
          </p:cNvPr>
          <p:cNvSpPr/>
          <p:nvPr/>
        </p:nvSpPr>
        <p:spPr>
          <a:xfrm>
            <a:off x="3194004" y="5558051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18C05D-A839-B848-B227-69D6C5F0744C}"/>
              </a:ext>
            </a:extLst>
          </p:cNvPr>
          <p:cNvSpPr/>
          <p:nvPr/>
        </p:nvSpPr>
        <p:spPr>
          <a:xfrm>
            <a:off x="3381415" y="5560135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D3C64E-FB15-9B41-8408-6C757DE63395}"/>
              </a:ext>
            </a:extLst>
          </p:cNvPr>
          <p:cNvSpPr/>
          <p:nvPr/>
        </p:nvSpPr>
        <p:spPr>
          <a:xfrm>
            <a:off x="3006593" y="5559281"/>
            <a:ext cx="166814" cy="160638"/>
          </a:xfrm>
          <a:prstGeom prst="ellipse">
            <a:avLst/>
          </a:prstGeom>
          <a:solidFill>
            <a:srgbClr val="DA5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1EC89F-B4D5-3C49-81FC-6B88519C50B0}"/>
              </a:ext>
            </a:extLst>
          </p:cNvPr>
          <p:cNvSpPr/>
          <p:nvPr/>
        </p:nvSpPr>
        <p:spPr>
          <a:xfrm>
            <a:off x="3381415" y="5369230"/>
            <a:ext cx="166814" cy="160638"/>
          </a:xfrm>
          <a:prstGeom prst="ellipse">
            <a:avLst/>
          </a:prstGeom>
          <a:solidFill>
            <a:srgbClr val="7470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EB3AE1-05E1-2B46-AA71-BE21D4538DAC}"/>
              </a:ext>
            </a:extLst>
          </p:cNvPr>
          <p:cNvSpPr/>
          <p:nvPr/>
        </p:nvSpPr>
        <p:spPr>
          <a:xfrm>
            <a:off x="3194004" y="5370449"/>
            <a:ext cx="166814" cy="160638"/>
          </a:xfrm>
          <a:prstGeom prst="ellipse">
            <a:avLst/>
          </a:prstGeom>
          <a:solidFill>
            <a:srgbClr val="1A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028E4F-6D97-274A-9F2B-E6126EF9FF44}"/>
              </a:ext>
            </a:extLst>
          </p:cNvPr>
          <p:cNvSpPr/>
          <p:nvPr/>
        </p:nvSpPr>
        <p:spPr>
          <a:xfrm>
            <a:off x="3565865" y="5557281"/>
            <a:ext cx="166814" cy="160638"/>
          </a:xfrm>
          <a:prstGeom prst="ellipse">
            <a:avLst/>
          </a:prstGeom>
          <a:noFill/>
          <a:ln>
            <a:solidFill>
              <a:srgbClr val="E821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7B9929-019B-3547-B600-36AA844AA543}"/>
              </a:ext>
            </a:extLst>
          </p:cNvPr>
          <p:cNvCxnSpPr/>
          <p:nvPr/>
        </p:nvCxnSpPr>
        <p:spPr>
          <a:xfrm>
            <a:off x="1603718" y="5537143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1693C7-1083-474A-B8CE-94128C83E6B9}"/>
              </a:ext>
            </a:extLst>
          </p:cNvPr>
          <p:cNvCxnSpPr/>
          <p:nvPr/>
        </p:nvCxnSpPr>
        <p:spPr>
          <a:xfrm>
            <a:off x="3010707" y="5536262"/>
            <a:ext cx="7002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7B3795-36E6-CB4E-8844-70C497F35641}"/>
              </a:ext>
            </a:extLst>
          </p:cNvPr>
          <p:cNvSpPr txBox="1"/>
          <p:nvPr/>
        </p:nvSpPr>
        <p:spPr>
          <a:xfrm>
            <a:off x="1236929" y="571731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122/226 = 0.54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A2B8-E4AF-2D46-9D86-EC07EF097A5D}"/>
              </a:ext>
            </a:extLst>
          </p:cNvPr>
          <p:cNvSpPr txBox="1"/>
          <p:nvPr/>
        </p:nvSpPr>
        <p:spPr>
          <a:xfrm>
            <a:off x="2712309" y="5709707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122/226 = 0.71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B3238-92E5-A941-AAD5-C91D0CAA5CB6}"/>
              </a:ext>
            </a:extLst>
          </p:cNvPr>
          <p:cNvSpPr txBox="1"/>
          <p:nvPr/>
        </p:nvSpPr>
        <p:spPr>
          <a:xfrm>
            <a:off x="1076326" y="5977040"/>
            <a:ext cx="32051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occupancy = 0.71-0.54 = 0.17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5365A8-6018-6948-A180-157805F82625}"/>
              </a:ext>
            </a:extLst>
          </p:cNvPr>
          <p:cNvSpPr txBox="1"/>
          <p:nvPr/>
        </p:nvSpPr>
        <p:spPr>
          <a:xfrm>
            <a:off x="8097934" y="4967544"/>
            <a:ext cx="1705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Range area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2796FE-97DE-0F40-88D9-03B8E828ABC2}"/>
              </a:ext>
            </a:extLst>
          </p:cNvPr>
          <p:cNvSpPr txBox="1"/>
          <p:nvPr/>
        </p:nvSpPr>
        <p:spPr>
          <a:xfrm>
            <a:off x="7924706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76394-E0C4-8A47-8FFC-D706D2F053C2}"/>
              </a:ext>
            </a:extLst>
          </p:cNvPr>
          <p:cNvSpPr txBox="1"/>
          <p:nvPr/>
        </p:nvSpPr>
        <p:spPr>
          <a:xfrm>
            <a:off x="9343732" y="5159773"/>
            <a:ext cx="6054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3BB06-89A1-B34F-9826-B8E42FF277EA}"/>
              </a:ext>
            </a:extLst>
          </p:cNvPr>
          <p:cNvSpPr txBox="1"/>
          <p:nvPr/>
        </p:nvSpPr>
        <p:spPr>
          <a:xfrm>
            <a:off x="7687240" y="5379553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746A5-16DB-6341-B109-3C3357A15718}"/>
              </a:ext>
            </a:extLst>
          </p:cNvPr>
          <p:cNvSpPr txBox="1"/>
          <p:nvPr/>
        </p:nvSpPr>
        <p:spPr>
          <a:xfrm>
            <a:off x="8893803" y="5358695"/>
            <a:ext cx="16564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km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A0230-05F0-EA43-806D-83BDD2E0AAEE}"/>
              </a:ext>
            </a:extLst>
          </p:cNvPr>
          <p:cNvSpPr txBox="1"/>
          <p:nvPr/>
        </p:nvSpPr>
        <p:spPr>
          <a:xfrm>
            <a:off x="6410371" y="5976960"/>
            <a:ext cx="42396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Δ Range area = (17.3x10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 -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)/13.8x10</a:t>
            </a:r>
            <a:r>
              <a:rPr lang="en-US" sz="13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= 0.25</a:t>
            </a:r>
          </a:p>
        </p:txBody>
      </p:sp>
    </p:spTree>
    <p:extLst>
      <p:ext uri="{BB962C8B-B14F-4D97-AF65-F5344CB8AC3E}">
        <p14:creationId xmlns:p14="http://schemas.microsoft.com/office/powerpoint/2010/main" val="157031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282</Words>
  <Application>Microsoft Macintosh PowerPoint</Application>
  <PresentationFormat>Widescreen</PresentationFormat>
  <Paragraphs>119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10</cp:revision>
  <dcterms:created xsi:type="dcterms:W3CDTF">2021-11-04T19:54:21Z</dcterms:created>
  <dcterms:modified xsi:type="dcterms:W3CDTF">2022-02-07T22:51:32Z</dcterms:modified>
</cp:coreProperties>
</file>