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7D55-3729-66E5-4A93-5F98C5D4D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493F0-7170-165C-AAB5-5BF9C807E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7145E-B0E2-2216-25BC-2C97C8EB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E592-6653-A04E-8A59-A672145FEEC1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A1D88-1BC6-9041-430A-499FF89D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67B17-5B62-EE04-EE2E-2B5A2759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2FFD-8CD7-8E43-8D47-5B29AD4F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1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BD29D-FA39-11B4-538E-9D85B8DF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EE245-307D-5C71-C984-AE3419433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327CC-69F1-0C9D-3B45-F5222FA7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E592-6653-A04E-8A59-A672145FEEC1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31F68-28AF-AA0D-D2BE-C13CA390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205D1-9E14-E3A4-675A-F79DB0C5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2FFD-8CD7-8E43-8D47-5B29AD4F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2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7BBC02-347D-78F6-9506-5B76591B7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F4F17-55D8-92FA-92E4-40D4F82DB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C7483-8224-D169-E603-0562AC70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E592-6653-A04E-8A59-A672145FEEC1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23162-2989-16B1-5B11-3695209F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C7508-12B9-007D-585A-D35659BF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2FFD-8CD7-8E43-8D47-5B29AD4F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6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0BD5-347C-7CE7-1630-F93F4036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74116-912B-59F6-C98B-6130DEFB3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80192-99BE-29C9-D7BE-573F3583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E592-6653-A04E-8A59-A672145FEEC1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26474-5E99-A47F-97E0-194509042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71687-0F39-7B09-9DDA-2876793F4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2FFD-8CD7-8E43-8D47-5B29AD4F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A8EB2-3EF5-0CE3-8C0A-1E7826D9B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661DE-2938-39E6-5377-51302DF84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7DD66-F340-36EE-E3A3-FD2BEA199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E592-6653-A04E-8A59-A672145FEEC1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B2E69-637B-1CB1-C422-5833CC4F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BDB7A-AB84-9CD3-4543-8D796D096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2FFD-8CD7-8E43-8D47-5B29AD4F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9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135E-F97F-6A34-876C-D1197E8A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C3401-E317-C245-CC8F-C2F6B5779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96E12-2545-467D-400F-D9704F086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1D892-7E5E-8CEE-D0F7-E33ADED5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E592-6653-A04E-8A59-A672145FEEC1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D0185-EC5F-5EAB-3F05-D6BA5AE7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23CAD-3D51-3044-B375-5D4C70FE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2FFD-8CD7-8E43-8D47-5B29AD4F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0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DFE4-1FFC-1395-F305-18DF0044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95D02-032A-031B-38D1-58A625EE9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275AD-CAA2-C1FD-80E9-9B9334FA9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DB2E4A-BED4-21C1-F192-A64AC82D5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86BFE-C142-AD79-7B1B-3B2EDB043D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480850-00D1-5FBC-F903-342DD9B6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E592-6653-A04E-8A59-A672145FEEC1}" type="datetimeFigureOut">
              <a:rPr lang="en-US" smtClean="0"/>
              <a:t>3/14/23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383C8-5C4C-0EF2-EA6E-222972C35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89A6E9-E572-BB27-348E-9AFF9363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2FFD-8CD7-8E43-8D47-5B29AD4F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8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1388-0170-9711-9358-275823FF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A48FF-487D-4E2F-6307-711867A2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E592-6653-A04E-8A59-A672145FEEC1}" type="datetimeFigureOut">
              <a:rPr lang="en-US" smtClean="0"/>
              <a:t>3/14/23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71DFF-2E08-CB91-EB2D-0AB2E9FA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C493F-D568-5627-961E-067EA763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2FFD-8CD7-8E43-8D47-5B29AD4F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1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F119FE-F5B1-A86E-A038-9B209AD6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E592-6653-A04E-8A59-A672145FEEC1}" type="datetimeFigureOut">
              <a:rPr lang="en-US" smtClean="0"/>
              <a:t>3/14/23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C244E-32F8-71C9-7CA9-A7E44404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4ED61-3C0B-578C-67AB-09556AA6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2FFD-8CD7-8E43-8D47-5B29AD4F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0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4275-8563-3503-138B-0C4BD503B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F4E2-4682-CE3F-8425-137969064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4ECD1-4594-F62B-0D51-2C8708459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70FD1-93EF-7CEC-89FF-1D693444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E592-6653-A04E-8A59-A672145FEEC1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FBBE7-CA62-90D9-BC6E-20A40C82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E342E-9ACD-785E-7694-AAE81E3D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2FFD-8CD7-8E43-8D47-5B29AD4F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0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789E-315E-2C59-C50B-23BCC9E4B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99B513-7601-6A7E-0C66-AEB403B2E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F0395-2CF4-4A5C-02E6-0EA3CA5BD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11CBD-DAEC-691A-1E7E-6B89DF00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E592-6653-A04E-8A59-A672145FEEC1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DB825-E535-31A3-597E-B9ACE53D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92553-E2D2-F122-FD46-8A83D15BA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2FFD-8CD7-8E43-8D47-5B29AD4F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8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866C2-65F8-8781-68B3-5398D121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6A892-5831-2FD2-FFD2-4AC0A790C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03C5B-C2DD-06A7-8121-F858E04F5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8E592-6653-A04E-8A59-A672145FEEC1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2C7D3-C160-CB30-E773-1227F0857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349DB-88CD-DB3D-7123-866F38655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22FFD-8CD7-8E43-8D47-5B29AD4F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6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EBA731AF-1B9D-C7F9-49E5-E568508E4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991" y="2667312"/>
            <a:ext cx="1692830" cy="9604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04A131E-2F9D-E70D-D52D-082BA7A54FB0}"/>
              </a:ext>
            </a:extLst>
          </p:cNvPr>
          <p:cNvSpPr txBox="1"/>
          <p:nvPr/>
        </p:nvSpPr>
        <p:spPr>
          <a:xfrm>
            <a:off x="3796821" y="2667312"/>
            <a:ext cx="45320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Auto-Mates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The Future of No-Code Digital Apprentices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r>
              <a:rPr lang="en-US" b="0" i="0" dirty="0">
                <a:effectLst/>
                <a:latin typeface="Arial" panose="020B0604020202020204" pitchFamily="34" charset="0"/>
              </a:rPr>
              <a:t>Workshop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06912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Lior Limonad</dc:creator>
  <cp:lastModifiedBy>Segev Shlomov1</cp:lastModifiedBy>
  <cp:revision>2</cp:revision>
  <dcterms:created xsi:type="dcterms:W3CDTF">2023-03-12T13:51:20Z</dcterms:created>
  <dcterms:modified xsi:type="dcterms:W3CDTF">2023-03-14T12:35:21Z</dcterms:modified>
</cp:coreProperties>
</file>