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5F7"/>
    <a:srgbClr val="1565E7"/>
    <a:srgbClr val="341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96492-E04A-4102-B216-91C5219EA8E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C97F-9E7E-439D-BF32-ACBA79C7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A6E7C7-6EB6-4F05-8528-53954E027F01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824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5287-0A45-485F-B460-22D5F44C4BC2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DB91-DEEF-4219-8F48-8385E776148C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6CEA-37C1-4109-AE7C-F65A1CE7B463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40F076-1B3E-44E4-8C44-8A4D10C3BC09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7206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7A5E-E248-4859-83FC-F84BBAB0A67F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9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80C-7BCE-475B-8967-021D13428BC3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89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2645-CCB9-49F3-9027-40A08A4A39DC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9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5E39-8B8A-4BA2-87A3-61E4FC5091E9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2852EB4-E602-4268-A9E4-C522F0E3D15C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5445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2877E65-97CD-4182-BD0D-F699F98528AD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82753B-3830-47A5-A59C-4E4A79C85D5F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8C0F3A-92F1-46F4-8F74-441E42BA51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6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B34D6D-624C-4E5F-AD05-E782764911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98065" y="26919"/>
            <a:ext cx="3581400" cy="876714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6E1A46B-FF8D-4B18-A56E-1D9A58AADD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0866" y="728126"/>
            <a:ext cx="11870268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DATA SCIENCE PROFESSIONAL CERTIFICATION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CAPSTONE PROJECT 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MAPPING WITH GEOGRAPHICAL COORDINATES USING FOURSQUARE RESOURCES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IDOKO JOB JOHN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April 2020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1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A8D6-A0DE-48D6-B22E-436DB2AC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70DB-0062-4408-BA95-D7408B79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417983"/>
            <a:ext cx="10178321" cy="5340626"/>
          </a:xfrm>
        </p:spPr>
        <p:txBody>
          <a:bodyPr>
            <a:normAutofit/>
          </a:bodyPr>
          <a:lstStyle/>
          <a:p>
            <a:r>
              <a:rPr lang="en-GB" sz="3200" dirty="0"/>
              <a:t>Introduction/Business Problem	</a:t>
            </a:r>
          </a:p>
          <a:p>
            <a:r>
              <a:rPr lang="en-GB" sz="3200" dirty="0"/>
              <a:t>Method of Study	</a:t>
            </a:r>
          </a:p>
          <a:p>
            <a:pPr lvl="1"/>
            <a:r>
              <a:rPr lang="en-GB" sz="2800" dirty="0"/>
              <a:t>	Importing Required Python Libraries	</a:t>
            </a:r>
          </a:p>
          <a:p>
            <a:pPr lvl="1"/>
            <a:r>
              <a:rPr lang="en-GB" sz="2800" dirty="0"/>
              <a:t>	Data Acquisition and Processing	</a:t>
            </a:r>
          </a:p>
          <a:p>
            <a:pPr lvl="1"/>
            <a:r>
              <a:rPr lang="en-GB" sz="2800" dirty="0"/>
              <a:t>	Data Presentation</a:t>
            </a:r>
          </a:p>
          <a:p>
            <a:pPr lvl="1"/>
            <a:r>
              <a:rPr lang="en-GB" sz="2800" dirty="0"/>
              <a:t>Generating a Community Map of Staten Island	</a:t>
            </a:r>
          </a:p>
          <a:p>
            <a:r>
              <a:rPr lang="en-GB" sz="3200" dirty="0"/>
              <a:t>Result Presentation, Analysis and Discussion	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32865-5BA2-4656-8ACA-5DE9CCB4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BA82-84EF-48A9-8E2C-5DD5A43E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400" dirty="0"/>
              <a:t>Introduction/Business Problem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8AC0-CFD6-4838-944A-85A761B1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69775"/>
            <a:ext cx="10178322" cy="4209818"/>
          </a:xfrm>
        </p:spPr>
        <p:txBody>
          <a:bodyPr>
            <a:normAutofit/>
          </a:bodyPr>
          <a:lstStyle/>
          <a:p>
            <a:r>
              <a:rPr lang="en-GB" sz="2800" dirty="0"/>
              <a:t>Community mapping is the creation of  pictures of the geographical entities.</a:t>
            </a:r>
          </a:p>
          <a:p>
            <a:r>
              <a:rPr lang="en-GB" sz="2800" dirty="0"/>
              <a:t>Maps are Needed for:	</a:t>
            </a:r>
          </a:p>
          <a:p>
            <a:pPr lvl="1"/>
            <a:r>
              <a:rPr lang="en-GB" sz="2600" dirty="0"/>
              <a:t>Navigation</a:t>
            </a:r>
          </a:p>
          <a:p>
            <a:pPr lvl="1"/>
            <a:r>
              <a:rPr lang="en-GB" sz="2600" dirty="0"/>
              <a:t>City Planning</a:t>
            </a:r>
          </a:p>
          <a:p>
            <a:pPr lvl="1"/>
            <a:r>
              <a:rPr lang="en-GB" sz="2600" dirty="0"/>
              <a:t>Surveying</a:t>
            </a:r>
          </a:p>
          <a:p>
            <a:pPr lvl="1"/>
            <a:r>
              <a:rPr lang="en-GB" sz="2600" dirty="0"/>
              <a:t>Roads, Railways, Airports planning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42B2A-544C-4860-B6D6-CC1DB110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43C0-68B5-4EEA-AA57-DDB928C3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400" dirty="0"/>
              <a:t>Method of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69C9-699B-4264-92A2-EC8BD00D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800" dirty="0"/>
              <a:t>	Importing Required Python Libraries	</a:t>
            </a:r>
          </a:p>
          <a:p>
            <a:pPr lvl="1"/>
            <a:r>
              <a:rPr lang="en-GB" sz="2800" dirty="0"/>
              <a:t>	Data Acquisition and Processing	</a:t>
            </a:r>
          </a:p>
          <a:p>
            <a:pPr lvl="1"/>
            <a:r>
              <a:rPr lang="en-GB" sz="2800" dirty="0"/>
              <a:t>	Generating a Community Map of Staten Island	</a:t>
            </a:r>
          </a:p>
          <a:p>
            <a:pPr lvl="2"/>
            <a:r>
              <a:rPr lang="en-GB" sz="2400" dirty="0"/>
              <a:t>Defining an instance of the geocoder</a:t>
            </a:r>
          </a:p>
          <a:p>
            <a:pPr lvl="2"/>
            <a:r>
              <a:rPr lang="en-GB" sz="2400" dirty="0"/>
              <a:t>Creating the Community Map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DB7B5-72DA-4CB9-A20F-C9F54931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475-ABD0-4865-BC4A-F5B24105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REQUIRED PYTHON LIBRARIES	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C79B0-A045-44BD-9045-9D7527C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711D4-E72C-4427-A3C5-9E3D1DD393E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454"/>
          <a:stretch/>
        </p:blipFill>
        <p:spPr bwMode="auto">
          <a:xfrm>
            <a:off x="1251678" y="1298712"/>
            <a:ext cx="10178322" cy="4452731"/>
          </a:xfrm>
          <a:prstGeom prst="rect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93AC2-8CE8-48DB-AD85-7E4679CFC767}"/>
              </a:ext>
            </a:extLst>
          </p:cNvPr>
          <p:cNvSpPr txBox="1"/>
          <p:nvPr/>
        </p:nvSpPr>
        <p:spPr>
          <a:xfrm>
            <a:off x="1136047" y="5829284"/>
            <a:ext cx="991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1: Python Syntaxes for Importing the Relevant Libraries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7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2C0D-00AF-47BA-AC52-0057FEE0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dirty="0"/>
              <a:t>Data Acquisition and 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962BD-E0F5-4919-B500-74453CA0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72DF310-54FB-4CCF-A0F0-7ABCC55EA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6" name="Picture 6">
            <a:extLst>
              <a:ext uri="{FF2B5EF4-FFF2-40B4-BE49-F238E27FC236}">
                <a16:creationId xmlns:a16="http://schemas.microsoft.com/office/drawing/2014/main" id="{7B53F22D-91DB-4683-A203-7CEBCC099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/>
          <a:stretch>
            <a:fillRect/>
          </a:stretch>
        </p:blipFill>
        <p:spPr bwMode="auto">
          <a:xfrm>
            <a:off x="1251677" y="1253175"/>
            <a:ext cx="9905297" cy="4551277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B5A6D96C-8874-4E02-A75E-900DEA2D7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435" y="5942970"/>
            <a:ext cx="66223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2: Python Syntax for obtaining and processing the needed data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3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35B-9894-4EA5-83CC-8FB6D46A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PRESENTATION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ABDB2-878B-4552-A06A-60DC0BF6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DF5B39-5664-454B-8FEB-7CB7324E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6CCC3DBB-E0FD-47AC-8980-F1660E9E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91" y="1238828"/>
            <a:ext cx="5592417" cy="420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E3FE3063-F7DD-4BE8-8AE7-C416DEC9B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22" y="5542164"/>
            <a:ext cx="10604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3: Snapshot of Pandas data frame showing the first 10 rows of the data (Neighbourhoods of Staten Island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their Latitude and Longitude)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7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1E42-4E19-43AE-B5F7-634DAA22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400" dirty="0"/>
              <a:t>Generating a Community Map of Staten Island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333E-C2BD-4AB9-9BF1-9127A214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/>
              <a:t>In Three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/>
              <a:t>Defining an instance of the geocoder with a user agent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/>
              <a:t>Generate the longitude and latitude of the Staten Island Borough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/>
              <a:t>Create map with python folium library</a:t>
            </a:r>
          </a:p>
          <a:p>
            <a:pPr marL="914400" lvl="1" indent="-457200">
              <a:buFont typeface="+mj-lt"/>
              <a:buAutoNum type="arabicPeriod"/>
            </a:pP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4428-439A-4581-9AD5-C1EAD9BE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8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0F97-EFDE-4871-BDA1-7BDE2476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 PRESENTATION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72B5A-DAE0-40D3-A226-8F15F908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F3A-92F1-46F4-8F74-441E42BA514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EF204-2D90-48C2-9F8A-1E7EF2436F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3852" y="1345096"/>
            <a:ext cx="8709991" cy="480391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46577E-0B77-4681-8DFF-DE6D5B6607DD}"/>
              </a:ext>
            </a:extLst>
          </p:cNvPr>
          <p:cNvSpPr/>
          <p:nvPr/>
        </p:nvSpPr>
        <p:spPr>
          <a:xfrm>
            <a:off x="9914283" y="2562567"/>
            <a:ext cx="212034" cy="172278"/>
          </a:xfrm>
          <a:prstGeom prst="ellipse">
            <a:avLst/>
          </a:prstGeom>
          <a:solidFill>
            <a:srgbClr val="A7C5F7"/>
          </a:solidFill>
          <a:ln w="38100">
            <a:solidFill>
              <a:srgbClr val="1565E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59EED-C568-46B8-B623-848C21604B3B}"/>
              </a:ext>
            </a:extLst>
          </p:cNvPr>
          <p:cNvSpPr txBox="1"/>
          <p:nvPr/>
        </p:nvSpPr>
        <p:spPr>
          <a:xfrm>
            <a:off x="10114723" y="2464040"/>
            <a:ext cx="18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Neighbourhoods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B5552-64BB-47BE-9F78-86DFA1B2C02E}"/>
              </a:ext>
            </a:extLst>
          </p:cNvPr>
          <p:cNvSpPr txBox="1"/>
          <p:nvPr/>
        </p:nvSpPr>
        <p:spPr>
          <a:xfrm>
            <a:off x="1127764" y="6290949"/>
            <a:ext cx="84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4:  Map of Staten Island Showing Neighbourhoods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556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65</TotalTime>
  <Words>166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Times New Roman</vt:lpstr>
      <vt:lpstr>Badge</vt:lpstr>
      <vt:lpstr>PowerPoint Presentation</vt:lpstr>
      <vt:lpstr>OUTLINE</vt:lpstr>
      <vt:lpstr>Introduction/Business Problem </vt:lpstr>
      <vt:lpstr>Method of Study</vt:lpstr>
      <vt:lpstr>REQUIRED PYTHON LIBRARIES </vt:lpstr>
      <vt:lpstr>Data Acquisition and Processing</vt:lpstr>
      <vt:lpstr>DATA PRESENTATION</vt:lpstr>
      <vt:lpstr>Generating a Community Map of Staten Island</vt:lpstr>
      <vt:lpstr>RESULTs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Idoko John</dc:creator>
  <cp:lastModifiedBy>Idoko John</cp:lastModifiedBy>
  <cp:revision>7</cp:revision>
  <dcterms:created xsi:type="dcterms:W3CDTF">2020-04-07T14:44:27Z</dcterms:created>
  <dcterms:modified xsi:type="dcterms:W3CDTF">2020-04-07T15:49:40Z</dcterms:modified>
</cp:coreProperties>
</file>