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9" r:id="rId5"/>
    <p:sldId id="261" r:id="rId6"/>
    <p:sldId id="258" r:id="rId7"/>
    <p:sldId id="263" r:id="rId8"/>
    <p:sldId id="260"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FE7A90-152D-4F79-ABBA-D9B537198F7B}" v="116" dt="2022-07-07T11:20:22.204"/>
    <p1510:client id="{C12DFBFB-285C-4507-B5A2-6E67434AFEFA}" v="521" dt="2022-06-21T20:18:01.2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59" d="100"/>
          <a:sy n="159" d="100"/>
        </p:scale>
        <p:origin x="256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el Madalena" userId="e3d3027589b73ba7" providerId="LiveId" clId="{B953C861-22E4-4D58-8AB5-8E19DA743C43}"/>
    <pc:docChg chg="custSel modSld">
      <pc:chgData name="Ismael Madalena" userId="e3d3027589b73ba7" providerId="LiveId" clId="{B953C861-22E4-4D58-8AB5-8E19DA743C43}" dt="2022-06-21T21:28:46.632" v="7" actId="20577"/>
      <pc:docMkLst>
        <pc:docMk/>
      </pc:docMkLst>
      <pc:sldChg chg="modSp mod">
        <pc:chgData name="Ismael Madalena" userId="e3d3027589b73ba7" providerId="LiveId" clId="{B953C861-22E4-4D58-8AB5-8E19DA743C43}" dt="2022-06-21T21:22:41.888" v="4" actId="313"/>
        <pc:sldMkLst>
          <pc:docMk/>
          <pc:sldMk cId="1010191814" sldId="257"/>
        </pc:sldMkLst>
        <pc:spChg chg="mod">
          <ac:chgData name="Ismael Madalena" userId="e3d3027589b73ba7" providerId="LiveId" clId="{B953C861-22E4-4D58-8AB5-8E19DA743C43}" dt="2022-06-21T21:22:41.888" v="4" actId="313"/>
          <ac:spMkLst>
            <pc:docMk/>
            <pc:sldMk cId="1010191814" sldId="257"/>
            <ac:spMk id="3" creationId="{9E761D18-3658-9F69-FF0A-18379649D5ED}"/>
          </ac:spMkLst>
        </pc:spChg>
      </pc:sldChg>
      <pc:sldChg chg="modSp mod">
        <pc:chgData name="Ismael Madalena" userId="e3d3027589b73ba7" providerId="LiveId" clId="{B953C861-22E4-4D58-8AB5-8E19DA743C43}" dt="2022-06-21T21:27:47.225" v="6" actId="20577"/>
        <pc:sldMkLst>
          <pc:docMk/>
          <pc:sldMk cId="757658726" sldId="259"/>
        </pc:sldMkLst>
        <pc:spChg chg="mod">
          <ac:chgData name="Ismael Madalena" userId="e3d3027589b73ba7" providerId="LiveId" clId="{B953C861-22E4-4D58-8AB5-8E19DA743C43}" dt="2022-06-21T21:27:47.225" v="6" actId="20577"/>
          <ac:spMkLst>
            <pc:docMk/>
            <pc:sldMk cId="757658726" sldId="259"/>
            <ac:spMk id="3" creationId="{031F2D7D-DAF9-C517-A741-55498420DBA7}"/>
          </ac:spMkLst>
        </pc:spChg>
      </pc:sldChg>
      <pc:sldChg chg="modSp mod">
        <pc:chgData name="Ismael Madalena" userId="e3d3027589b73ba7" providerId="LiveId" clId="{B953C861-22E4-4D58-8AB5-8E19DA743C43}" dt="2022-06-21T21:28:46.632" v="7" actId="20577"/>
        <pc:sldMkLst>
          <pc:docMk/>
          <pc:sldMk cId="1727814092" sldId="261"/>
        </pc:sldMkLst>
        <pc:spChg chg="mod">
          <ac:chgData name="Ismael Madalena" userId="e3d3027589b73ba7" providerId="LiveId" clId="{B953C861-22E4-4D58-8AB5-8E19DA743C43}" dt="2022-06-21T21:28:46.632" v="7" actId="20577"/>
          <ac:spMkLst>
            <pc:docMk/>
            <pc:sldMk cId="1727814092" sldId="261"/>
            <ac:spMk id="3" creationId="{1F91A5F9-1359-F5F6-E3F2-9E47BD6EB10A}"/>
          </ac:spMkLst>
        </pc:spChg>
      </pc:sldChg>
    </pc:docChg>
  </pc:docChgLst>
  <pc:docChgLst>
    <pc:chgData name="Ismael Madalena" userId="e3d3027589b73ba7" providerId="Windows Live" clId="Web-{ABFE7A90-152D-4F79-ABBA-D9B537198F7B}"/>
    <pc:docChg chg="addSld modSld">
      <pc:chgData name="Ismael Madalena" userId="e3d3027589b73ba7" providerId="Windows Live" clId="Web-{ABFE7A90-152D-4F79-ABBA-D9B537198F7B}" dt="2022-07-07T11:20:22.204" v="112" actId="1076"/>
      <pc:docMkLst>
        <pc:docMk/>
      </pc:docMkLst>
      <pc:sldChg chg="addSp delSp modSp add replId">
        <pc:chgData name="Ismael Madalena" userId="e3d3027589b73ba7" providerId="Windows Live" clId="Web-{ABFE7A90-152D-4F79-ABBA-D9B537198F7B}" dt="2022-07-07T11:20:22.204" v="112" actId="1076"/>
        <pc:sldMkLst>
          <pc:docMk/>
          <pc:sldMk cId="4072319205" sldId="263"/>
        </pc:sldMkLst>
        <pc:spChg chg="mod">
          <ac:chgData name="Ismael Madalena" userId="e3d3027589b73ba7" providerId="Windows Live" clId="Web-{ABFE7A90-152D-4F79-ABBA-D9B537198F7B}" dt="2022-07-07T11:18:00.106" v="97" actId="1076"/>
          <ac:spMkLst>
            <pc:docMk/>
            <pc:sldMk cId="4072319205" sldId="263"/>
            <ac:spMk id="2" creationId="{EB260349-7899-48F3-6275-AE74160DB05B}"/>
          </ac:spMkLst>
        </pc:spChg>
        <pc:spChg chg="mod">
          <ac:chgData name="Ismael Madalena" userId="e3d3027589b73ba7" providerId="Windows Live" clId="Web-{ABFE7A90-152D-4F79-ABBA-D9B537198F7B}" dt="2022-07-07T11:18:44.873" v="107" actId="20577"/>
          <ac:spMkLst>
            <pc:docMk/>
            <pc:sldMk cId="4072319205" sldId="263"/>
            <ac:spMk id="3" creationId="{160CADAD-8203-C8EC-40CF-34F378074130}"/>
          </ac:spMkLst>
        </pc:spChg>
        <pc:picChg chg="del">
          <ac:chgData name="Ismael Madalena" userId="e3d3027589b73ba7" providerId="Windows Live" clId="Web-{ABFE7A90-152D-4F79-ABBA-D9B537198F7B}" dt="2022-07-07T11:10:13.622" v="1"/>
          <ac:picMkLst>
            <pc:docMk/>
            <pc:sldMk cId="4072319205" sldId="263"/>
            <ac:picMk id="4" creationId="{CBB1758B-4BDD-7B45-6F4F-122AEDB15E44}"/>
          </ac:picMkLst>
        </pc:picChg>
        <pc:picChg chg="add mod">
          <ac:chgData name="Ismael Madalena" userId="e3d3027589b73ba7" providerId="Windows Live" clId="Web-{ABFE7A90-152D-4F79-ABBA-D9B537198F7B}" dt="2022-07-07T11:20:22.204" v="112" actId="1076"/>
          <ac:picMkLst>
            <pc:docMk/>
            <pc:sldMk cId="4072319205" sldId="263"/>
            <ac:picMk id="5" creationId="{9EEA2E94-4DEA-792F-48A7-8707CB4AF99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6C9872-19CC-6896-AEA0-30986FBCD27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54218BDB-5938-C5F6-F6B5-2FD56F9F02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0BB06AC-8534-FC7D-9095-548429DC09AB}"/>
              </a:ext>
            </a:extLst>
          </p:cNvPr>
          <p:cNvSpPr>
            <a:spLocks noGrp="1"/>
          </p:cNvSpPr>
          <p:nvPr>
            <p:ph type="dt" sz="half" idx="10"/>
          </p:nvPr>
        </p:nvSpPr>
        <p:spPr/>
        <p:txBody>
          <a:bodyPr/>
          <a:lstStyle/>
          <a:p>
            <a:fld id="{4981EC89-3059-4816-938B-5767C43F6057}" type="datetimeFigureOut">
              <a:rPr lang="es-ES" smtClean="0"/>
              <a:t>07/07/2022</a:t>
            </a:fld>
            <a:endParaRPr lang="es-ES"/>
          </a:p>
        </p:txBody>
      </p:sp>
      <p:sp>
        <p:nvSpPr>
          <p:cNvPr id="5" name="Marcador de pie de página 4">
            <a:extLst>
              <a:ext uri="{FF2B5EF4-FFF2-40B4-BE49-F238E27FC236}">
                <a16:creationId xmlns:a16="http://schemas.microsoft.com/office/drawing/2014/main" id="{79A91B06-B2DC-C831-2CA1-D01E591C754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3788544-00AB-602C-0E95-666119DF6FA6}"/>
              </a:ext>
            </a:extLst>
          </p:cNvPr>
          <p:cNvSpPr>
            <a:spLocks noGrp="1"/>
          </p:cNvSpPr>
          <p:nvPr>
            <p:ph type="sldNum" sz="quarter" idx="12"/>
          </p:nvPr>
        </p:nvSpPr>
        <p:spPr/>
        <p:txBody>
          <a:bodyPr/>
          <a:lstStyle/>
          <a:p>
            <a:fld id="{61787FB4-9945-4F64-84C8-1B22F9F15405}" type="slidenum">
              <a:rPr lang="es-ES" smtClean="0"/>
              <a:t>‹Nº›</a:t>
            </a:fld>
            <a:endParaRPr lang="es-ES"/>
          </a:p>
        </p:txBody>
      </p:sp>
    </p:spTree>
    <p:extLst>
      <p:ext uri="{BB962C8B-B14F-4D97-AF65-F5344CB8AC3E}">
        <p14:creationId xmlns:p14="http://schemas.microsoft.com/office/powerpoint/2010/main" val="3943359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E370BA-0405-5C12-3921-13D75F31E6C4}"/>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5A79BB7-13FE-E353-EAA4-67CC6C8D3C7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E28B096-19D8-6530-FD95-6ED9F204D1A1}"/>
              </a:ext>
            </a:extLst>
          </p:cNvPr>
          <p:cNvSpPr>
            <a:spLocks noGrp="1"/>
          </p:cNvSpPr>
          <p:nvPr>
            <p:ph type="dt" sz="half" idx="10"/>
          </p:nvPr>
        </p:nvSpPr>
        <p:spPr/>
        <p:txBody>
          <a:bodyPr/>
          <a:lstStyle/>
          <a:p>
            <a:fld id="{4981EC89-3059-4816-938B-5767C43F6057}" type="datetimeFigureOut">
              <a:rPr lang="es-ES" smtClean="0"/>
              <a:t>07/07/2022</a:t>
            </a:fld>
            <a:endParaRPr lang="es-ES"/>
          </a:p>
        </p:txBody>
      </p:sp>
      <p:sp>
        <p:nvSpPr>
          <p:cNvPr id="5" name="Marcador de pie de página 4">
            <a:extLst>
              <a:ext uri="{FF2B5EF4-FFF2-40B4-BE49-F238E27FC236}">
                <a16:creationId xmlns:a16="http://schemas.microsoft.com/office/drawing/2014/main" id="{A0A8D4D5-B252-30E2-7C6E-089B9F8D961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3DCE75B-EBE2-1FCB-97DB-5F408AB5A6AE}"/>
              </a:ext>
            </a:extLst>
          </p:cNvPr>
          <p:cNvSpPr>
            <a:spLocks noGrp="1"/>
          </p:cNvSpPr>
          <p:nvPr>
            <p:ph type="sldNum" sz="quarter" idx="12"/>
          </p:nvPr>
        </p:nvSpPr>
        <p:spPr/>
        <p:txBody>
          <a:bodyPr/>
          <a:lstStyle/>
          <a:p>
            <a:fld id="{61787FB4-9945-4F64-84C8-1B22F9F15405}" type="slidenum">
              <a:rPr lang="es-ES" smtClean="0"/>
              <a:t>‹Nº›</a:t>
            </a:fld>
            <a:endParaRPr lang="es-ES"/>
          </a:p>
        </p:txBody>
      </p:sp>
    </p:spTree>
    <p:extLst>
      <p:ext uri="{BB962C8B-B14F-4D97-AF65-F5344CB8AC3E}">
        <p14:creationId xmlns:p14="http://schemas.microsoft.com/office/powerpoint/2010/main" val="1099418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D9E545B-FFFD-11F2-0E68-8E19396BA4B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3270CA5-F8E7-FDE2-4A55-BBA7DB86DC4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EE214BD-1026-533F-9A70-8D7ECB82A28D}"/>
              </a:ext>
            </a:extLst>
          </p:cNvPr>
          <p:cNvSpPr>
            <a:spLocks noGrp="1"/>
          </p:cNvSpPr>
          <p:nvPr>
            <p:ph type="dt" sz="half" idx="10"/>
          </p:nvPr>
        </p:nvSpPr>
        <p:spPr/>
        <p:txBody>
          <a:bodyPr/>
          <a:lstStyle/>
          <a:p>
            <a:fld id="{4981EC89-3059-4816-938B-5767C43F6057}" type="datetimeFigureOut">
              <a:rPr lang="es-ES" smtClean="0"/>
              <a:t>07/07/2022</a:t>
            </a:fld>
            <a:endParaRPr lang="es-ES"/>
          </a:p>
        </p:txBody>
      </p:sp>
      <p:sp>
        <p:nvSpPr>
          <p:cNvPr id="5" name="Marcador de pie de página 4">
            <a:extLst>
              <a:ext uri="{FF2B5EF4-FFF2-40B4-BE49-F238E27FC236}">
                <a16:creationId xmlns:a16="http://schemas.microsoft.com/office/drawing/2014/main" id="{EA23274D-6712-B126-0E7E-C713DBDF32C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C833F86-2E45-A830-52E4-1C42253CA7D4}"/>
              </a:ext>
            </a:extLst>
          </p:cNvPr>
          <p:cNvSpPr>
            <a:spLocks noGrp="1"/>
          </p:cNvSpPr>
          <p:nvPr>
            <p:ph type="sldNum" sz="quarter" idx="12"/>
          </p:nvPr>
        </p:nvSpPr>
        <p:spPr/>
        <p:txBody>
          <a:bodyPr/>
          <a:lstStyle/>
          <a:p>
            <a:fld id="{61787FB4-9945-4F64-84C8-1B22F9F15405}" type="slidenum">
              <a:rPr lang="es-ES" smtClean="0"/>
              <a:t>‹Nº›</a:t>
            </a:fld>
            <a:endParaRPr lang="es-ES"/>
          </a:p>
        </p:txBody>
      </p:sp>
    </p:spTree>
    <p:extLst>
      <p:ext uri="{BB962C8B-B14F-4D97-AF65-F5344CB8AC3E}">
        <p14:creationId xmlns:p14="http://schemas.microsoft.com/office/powerpoint/2010/main" val="2723297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803CD5-6E8C-0BB3-84F9-A8A7A187316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AD10F7E-CD4E-17F8-24B3-51A1B520A42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3DFE4AC-782F-5C3F-0B1C-C9A880DC099D}"/>
              </a:ext>
            </a:extLst>
          </p:cNvPr>
          <p:cNvSpPr>
            <a:spLocks noGrp="1"/>
          </p:cNvSpPr>
          <p:nvPr>
            <p:ph type="dt" sz="half" idx="10"/>
          </p:nvPr>
        </p:nvSpPr>
        <p:spPr/>
        <p:txBody>
          <a:bodyPr/>
          <a:lstStyle/>
          <a:p>
            <a:fld id="{4981EC89-3059-4816-938B-5767C43F6057}" type="datetimeFigureOut">
              <a:rPr lang="es-ES" smtClean="0"/>
              <a:t>07/07/2022</a:t>
            </a:fld>
            <a:endParaRPr lang="es-ES"/>
          </a:p>
        </p:txBody>
      </p:sp>
      <p:sp>
        <p:nvSpPr>
          <p:cNvPr id="5" name="Marcador de pie de página 4">
            <a:extLst>
              <a:ext uri="{FF2B5EF4-FFF2-40B4-BE49-F238E27FC236}">
                <a16:creationId xmlns:a16="http://schemas.microsoft.com/office/drawing/2014/main" id="{5BBE9F0E-74A3-5B00-648F-7562D7AC1FC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6602B4B-A4B9-8521-7FC1-128E598F677F}"/>
              </a:ext>
            </a:extLst>
          </p:cNvPr>
          <p:cNvSpPr>
            <a:spLocks noGrp="1"/>
          </p:cNvSpPr>
          <p:nvPr>
            <p:ph type="sldNum" sz="quarter" idx="12"/>
          </p:nvPr>
        </p:nvSpPr>
        <p:spPr/>
        <p:txBody>
          <a:bodyPr/>
          <a:lstStyle/>
          <a:p>
            <a:fld id="{61787FB4-9945-4F64-84C8-1B22F9F15405}" type="slidenum">
              <a:rPr lang="es-ES" smtClean="0"/>
              <a:t>‹Nº›</a:t>
            </a:fld>
            <a:endParaRPr lang="es-ES"/>
          </a:p>
        </p:txBody>
      </p:sp>
    </p:spTree>
    <p:extLst>
      <p:ext uri="{BB962C8B-B14F-4D97-AF65-F5344CB8AC3E}">
        <p14:creationId xmlns:p14="http://schemas.microsoft.com/office/powerpoint/2010/main" val="3336929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215959-26D4-9E76-D182-12E0A878FAB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60F7762-0440-C29D-3D51-5DB2DD1714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2A62CC2-8792-B125-AA52-DC950134DD18}"/>
              </a:ext>
            </a:extLst>
          </p:cNvPr>
          <p:cNvSpPr>
            <a:spLocks noGrp="1"/>
          </p:cNvSpPr>
          <p:nvPr>
            <p:ph type="dt" sz="half" idx="10"/>
          </p:nvPr>
        </p:nvSpPr>
        <p:spPr/>
        <p:txBody>
          <a:bodyPr/>
          <a:lstStyle/>
          <a:p>
            <a:fld id="{4981EC89-3059-4816-938B-5767C43F6057}" type="datetimeFigureOut">
              <a:rPr lang="es-ES" smtClean="0"/>
              <a:t>07/07/2022</a:t>
            </a:fld>
            <a:endParaRPr lang="es-ES"/>
          </a:p>
        </p:txBody>
      </p:sp>
      <p:sp>
        <p:nvSpPr>
          <p:cNvPr id="5" name="Marcador de pie de página 4">
            <a:extLst>
              <a:ext uri="{FF2B5EF4-FFF2-40B4-BE49-F238E27FC236}">
                <a16:creationId xmlns:a16="http://schemas.microsoft.com/office/drawing/2014/main" id="{E6ADB43F-6FDD-FBCB-9E96-1312CC456BA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19BB728-89E5-B380-1F39-C12B12C5C37B}"/>
              </a:ext>
            </a:extLst>
          </p:cNvPr>
          <p:cNvSpPr>
            <a:spLocks noGrp="1"/>
          </p:cNvSpPr>
          <p:nvPr>
            <p:ph type="sldNum" sz="quarter" idx="12"/>
          </p:nvPr>
        </p:nvSpPr>
        <p:spPr/>
        <p:txBody>
          <a:bodyPr/>
          <a:lstStyle/>
          <a:p>
            <a:fld id="{61787FB4-9945-4F64-84C8-1B22F9F15405}" type="slidenum">
              <a:rPr lang="es-ES" smtClean="0"/>
              <a:t>‹Nº›</a:t>
            </a:fld>
            <a:endParaRPr lang="es-ES"/>
          </a:p>
        </p:txBody>
      </p:sp>
    </p:spTree>
    <p:extLst>
      <p:ext uri="{BB962C8B-B14F-4D97-AF65-F5344CB8AC3E}">
        <p14:creationId xmlns:p14="http://schemas.microsoft.com/office/powerpoint/2010/main" val="3070617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CEBDBA-4D93-4B90-8E91-1A40A6E91E4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9AEBFCF-9C7A-EA40-DBA9-ADB5D402BDE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6073B44-8799-B29B-0E92-3012A40666C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3879928-A10D-D6BE-78E9-565C3FFE8206}"/>
              </a:ext>
            </a:extLst>
          </p:cNvPr>
          <p:cNvSpPr>
            <a:spLocks noGrp="1"/>
          </p:cNvSpPr>
          <p:nvPr>
            <p:ph type="dt" sz="half" idx="10"/>
          </p:nvPr>
        </p:nvSpPr>
        <p:spPr/>
        <p:txBody>
          <a:bodyPr/>
          <a:lstStyle/>
          <a:p>
            <a:fld id="{4981EC89-3059-4816-938B-5767C43F6057}" type="datetimeFigureOut">
              <a:rPr lang="es-ES" smtClean="0"/>
              <a:t>07/07/2022</a:t>
            </a:fld>
            <a:endParaRPr lang="es-ES"/>
          </a:p>
        </p:txBody>
      </p:sp>
      <p:sp>
        <p:nvSpPr>
          <p:cNvPr id="6" name="Marcador de pie de página 5">
            <a:extLst>
              <a:ext uri="{FF2B5EF4-FFF2-40B4-BE49-F238E27FC236}">
                <a16:creationId xmlns:a16="http://schemas.microsoft.com/office/drawing/2014/main" id="{F1C92C97-B27D-3296-42A6-17B8A5469A9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462CC44-52B3-98A7-5BEE-3463A171AEE9}"/>
              </a:ext>
            </a:extLst>
          </p:cNvPr>
          <p:cNvSpPr>
            <a:spLocks noGrp="1"/>
          </p:cNvSpPr>
          <p:nvPr>
            <p:ph type="sldNum" sz="quarter" idx="12"/>
          </p:nvPr>
        </p:nvSpPr>
        <p:spPr/>
        <p:txBody>
          <a:bodyPr/>
          <a:lstStyle/>
          <a:p>
            <a:fld id="{61787FB4-9945-4F64-84C8-1B22F9F15405}" type="slidenum">
              <a:rPr lang="es-ES" smtClean="0"/>
              <a:t>‹Nº›</a:t>
            </a:fld>
            <a:endParaRPr lang="es-ES"/>
          </a:p>
        </p:txBody>
      </p:sp>
    </p:spTree>
    <p:extLst>
      <p:ext uri="{BB962C8B-B14F-4D97-AF65-F5344CB8AC3E}">
        <p14:creationId xmlns:p14="http://schemas.microsoft.com/office/powerpoint/2010/main" val="2576251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49AC00-BFF7-80D3-940E-1C57A75BE95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20CDEE3-0487-50AF-C37E-A4C6F6848D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7FBEB96-6A19-5064-8692-49A9B054C26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43610BC-BB46-F153-EC48-47E3BF255D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7477B6A-52F7-C3E9-0348-49CD0FB3DEB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00C7C8F-82EC-CC37-1F04-C72724CA3037}"/>
              </a:ext>
            </a:extLst>
          </p:cNvPr>
          <p:cNvSpPr>
            <a:spLocks noGrp="1"/>
          </p:cNvSpPr>
          <p:nvPr>
            <p:ph type="dt" sz="half" idx="10"/>
          </p:nvPr>
        </p:nvSpPr>
        <p:spPr/>
        <p:txBody>
          <a:bodyPr/>
          <a:lstStyle/>
          <a:p>
            <a:fld id="{4981EC89-3059-4816-938B-5767C43F6057}" type="datetimeFigureOut">
              <a:rPr lang="es-ES" smtClean="0"/>
              <a:t>07/07/2022</a:t>
            </a:fld>
            <a:endParaRPr lang="es-ES"/>
          </a:p>
        </p:txBody>
      </p:sp>
      <p:sp>
        <p:nvSpPr>
          <p:cNvPr id="8" name="Marcador de pie de página 7">
            <a:extLst>
              <a:ext uri="{FF2B5EF4-FFF2-40B4-BE49-F238E27FC236}">
                <a16:creationId xmlns:a16="http://schemas.microsoft.com/office/drawing/2014/main" id="{B8ADC7F3-22D8-D4A5-25F5-3CACA0BE7E77}"/>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B60FDA6C-6A5E-4C0E-4282-5CF1D96BF6FF}"/>
              </a:ext>
            </a:extLst>
          </p:cNvPr>
          <p:cNvSpPr>
            <a:spLocks noGrp="1"/>
          </p:cNvSpPr>
          <p:nvPr>
            <p:ph type="sldNum" sz="quarter" idx="12"/>
          </p:nvPr>
        </p:nvSpPr>
        <p:spPr/>
        <p:txBody>
          <a:bodyPr/>
          <a:lstStyle/>
          <a:p>
            <a:fld id="{61787FB4-9945-4F64-84C8-1B22F9F15405}" type="slidenum">
              <a:rPr lang="es-ES" smtClean="0"/>
              <a:t>‹Nº›</a:t>
            </a:fld>
            <a:endParaRPr lang="es-ES"/>
          </a:p>
        </p:txBody>
      </p:sp>
    </p:spTree>
    <p:extLst>
      <p:ext uri="{BB962C8B-B14F-4D97-AF65-F5344CB8AC3E}">
        <p14:creationId xmlns:p14="http://schemas.microsoft.com/office/powerpoint/2010/main" val="3409532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96F9F7-989E-F6CA-9B35-128F048BE38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890825A8-ECC4-6E51-D470-465EDECB8BFB}"/>
              </a:ext>
            </a:extLst>
          </p:cNvPr>
          <p:cNvSpPr>
            <a:spLocks noGrp="1"/>
          </p:cNvSpPr>
          <p:nvPr>
            <p:ph type="dt" sz="half" idx="10"/>
          </p:nvPr>
        </p:nvSpPr>
        <p:spPr/>
        <p:txBody>
          <a:bodyPr/>
          <a:lstStyle/>
          <a:p>
            <a:fld id="{4981EC89-3059-4816-938B-5767C43F6057}" type="datetimeFigureOut">
              <a:rPr lang="es-ES" smtClean="0"/>
              <a:t>07/07/2022</a:t>
            </a:fld>
            <a:endParaRPr lang="es-ES"/>
          </a:p>
        </p:txBody>
      </p:sp>
      <p:sp>
        <p:nvSpPr>
          <p:cNvPr id="4" name="Marcador de pie de página 3">
            <a:extLst>
              <a:ext uri="{FF2B5EF4-FFF2-40B4-BE49-F238E27FC236}">
                <a16:creationId xmlns:a16="http://schemas.microsoft.com/office/drawing/2014/main" id="{D4C9869F-40E2-B466-97C8-94584E36F4BE}"/>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D4F11461-3A83-1DCA-D43B-12849FD9B245}"/>
              </a:ext>
            </a:extLst>
          </p:cNvPr>
          <p:cNvSpPr>
            <a:spLocks noGrp="1"/>
          </p:cNvSpPr>
          <p:nvPr>
            <p:ph type="sldNum" sz="quarter" idx="12"/>
          </p:nvPr>
        </p:nvSpPr>
        <p:spPr/>
        <p:txBody>
          <a:bodyPr/>
          <a:lstStyle/>
          <a:p>
            <a:fld id="{61787FB4-9945-4F64-84C8-1B22F9F15405}" type="slidenum">
              <a:rPr lang="es-ES" smtClean="0"/>
              <a:t>‹Nº›</a:t>
            </a:fld>
            <a:endParaRPr lang="es-ES"/>
          </a:p>
        </p:txBody>
      </p:sp>
    </p:spTree>
    <p:extLst>
      <p:ext uri="{BB962C8B-B14F-4D97-AF65-F5344CB8AC3E}">
        <p14:creationId xmlns:p14="http://schemas.microsoft.com/office/powerpoint/2010/main" val="339992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C1651D3-2408-88B5-E486-BB5E2ABF30DD}"/>
              </a:ext>
            </a:extLst>
          </p:cNvPr>
          <p:cNvSpPr>
            <a:spLocks noGrp="1"/>
          </p:cNvSpPr>
          <p:nvPr>
            <p:ph type="dt" sz="half" idx="10"/>
          </p:nvPr>
        </p:nvSpPr>
        <p:spPr/>
        <p:txBody>
          <a:bodyPr/>
          <a:lstStyle/>
          <a:p>
            <a:fld id="{4981EC89-3059-4816-938B-5767C43F6057}" type="datetimeFigureOut">
              <a:rPr lang="es-ES" smtClean="0"/>
              <a:t>07/07/2022</a:t>
            </a:fld>
            <a:endParaRPr lang="es-ES"/>
          </a:p>
        </p:txBody>
      </p:sp>
      <p:sp>
        <p:nvSpPr>
          <p:cNvPr id="3" name="Marcador de pie de página 2">
            <a:extLst>
              <a:ext uri="{FF2B5EF4-FFF2-40B4-BE49-F238E27FC236}">
                <a16:creationId xmlns:a16="http://schemas.microsoft.com/office/drawing/2014/main" id="{5B1BA0D0-C8B5-C1D7-E4B4-37180FC110ED}"/>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327CECF4-ED95-6530-6E3F-EB14E2234074}"/>
              </a:ext>
            </a:extLst>
          </p:cNvPr>
          <p:cNvSpPr>
            <a:spLocks noGrp="1"/>
          </p:cNvSpPr>
          <p:nvPr>
            <p:ph type="sldNum" sz="quarter" idx="12"/>
          </p:nvPr>
        </p:nvSpPr>
        <p:spPr/>
        <p:txBody>
          <a:bodyPr/>
          <a:lstStyle/>
          <a:p>
            <a:fld id="{61787FB4-9945-4F64-84C8-1B22F9F15405}" type="slidenum">
              <a:rPr lang="es-ES" smtClean="0"/>
              <a:t>‹Nº›</a:t>
            </a:fld>
            <a:endParaRPr lang="es-ES"/>
          </a:p>
        </p:txBody>
      </p:sp>
    </p:spTree>
    <p:extLst>
      <p:ext uri="{BB962C8B-B14F-4D97-AF65-F5344CB8AC3E}">
        <p14:creationId xmlns:p14="http://schemas.microsoft.com/office/powerpoint/2010/main" val="3808922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F96022-2196-EFF0-2EB9-4EE28921D72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3987F73-64D6-B21B-F4B1-CC82E2AABC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E74C2291-C5C2-3E90-CD70-EB7BF14499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799D2CC-5929-5E4A-7974-0F6528E3E79A}"/>
              </a:ext>
            </a:extLst>
          </p:cNvPr>
          <p:cNvSpPr>
            <a:spLocks noGrp="1"/>
          </p:cNvSpPr>
          <p:nvPr>
            <p:ph type="dt" sz="half" idx="10"/>
          </p:nvPr>
        </p:nvSpPr>
        <p:spPr/>
        <p:txBody>
          <a:bodyPr/>
          <a:lstStyle/>
          <a:p>
            <a:fld id="{4981EC89-3059-4816-938B-5767C43F6057}" type="datetimeFigureOut">
              <a:rPr lang="es-ES" smtClean="0"/>
              <a:t>07/07/2022</a:t>
            </a:fld>
            <a:endParaRPr lang="es-ES"/>
          </a:p>
        </p:txBody>
      </p:sp>
      <p:sp>
        <p:nvSpPr>
          <p:cNvPr id="6" name="Marcador de pie de página 5">
            <a:extLst>
              <a:ext uri="{FF2B5EF4-FFF2-40B4-BE49-F238E27FC236}">
                <a16:creationId xmlns:a16="http://schemas.microsoft.com/office/drawing/2014/main" id="{E427B4B2-EE34-B56B-0ECD-4E5C220F532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12B0EB0-2F3D-8BA6-308B-4F1D2937AE15}"/>
              </a:ext>
            </a:extLst>
          </p:cNvPr>
          <p:cNvSpPr>
            <a:spLocks noGrp="1"/>
          </p:cNvSpPr>
          <p:nvPr>
            <p:ph type="sldNum" sz="quarter" idx="12"/>
          </p:nvPr>
        </p:nvSpPr>
        <p:spPr/>
        <p:txBody>
          <a:bodyPr/>
          <a:lstStyle/>
          <a:p>
            <a:fld id="{61787FB4-9945-4F64-84C8-1B22F9F15405}" type="slidenum">
              <a:rPr lang="es-ES" smtClean="0"/>
              <a:t>‹Nº›</a:t>
            </a:fld>
            <a:endParaRPr lang="es-ES"/>
          </a:p>
        </p:txBody>
      </p:sp>
    </p:spTree>
    <p:extLst>
      <p:ext uri="{BB962C8B-B14F-4D97-AF65-F5344CB8AC3E}">
        <p14:creationId xmlns:p14="http://schemas.microsoft.com/office/powerpoint/2010/main" val="3241868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EB0622-11E3-D744-1845-81577E9CEA8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01431343-99DD-C6CD-981D-2EF1379E4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C3D8B067-3730-4F53-ED01-9C16846A9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12EFFAA-5D0A-720B-378C-997E2BEEBAD5}"/>
              </a:ext>
            </a:extLst>
          </p:cNvPr>
          <p:cNvSpPr>
            <a:spLocks noGrp="1"/>
          </p:cNvSpPr>
          <p:nvPr>
            <p:ph type="dt" sz="half" idx="10"/>
          </p:nvPr>
        </p:nvSpPr>
        <p:spPr/>
        <p:txBody>
          <a:bodyPr/>
          <a:lstStyle/>
          <a:p>
            <a:fld id="{4981EC89-3059-4816-938B-5767C43F6057}" type="datetimeFigureOut">
              <a:rPr lang="es-ES" smtClean="0"/>
              <a:t>07/07/2022</a:t>
            </a:fld>
            <a:endParaRPr lang="es-ES"/>
          </a:p>
        </p:txBody>
      </p:sp>
      <p:sp>
        <p:nvSpPr>
          <p:cNvPr id="6" name="Marcador de pie de página 5">
            <a:extLst>
              <a:ext uri="{FF2B5EF4-FFF2-40B4-BE49-F238E27FC236}">
                <a16:creationId xmlns:a16="http://schemas.microsoft.com/office/drawing/2014/main" id="{F1A91E40-63EC-1668-0B61-F42E125E702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24FA9C1-DE39-96B2-3D30-2C82553EA695}"/>
              </a:ext>
            </a:extLst>
          </p:cNvPr>
          <p:cNvSpPr>
            <a:spLocks noGrp="1"/>
          </p:cNvSpPr>
          <p:nvPr>
            <p:ph type="sldNum" sz="quarter" idx="12"/>
          </p:nvPr>
        </p:nvSpPr>
        <p:spPr/>
        <p:txBody>
          <a:bodyPr/>
          <a:lstStyle/>
          <a:p>
            <a:fld id="{61787FB4-9945-4F64-84C8-1B22F9F15405}" type="slidenum">
              <a:rPr lang="es-ES" smtClean="0"/>
              <a:t>‹Nº›</a:t>
            </a:fld>
            <a:endParaRPr lang="es-ES"/>
          </a:p>
        </p:txBody>
      </p:sp>
    </p:spTree>
    <p:extLst>
      <p:ext uri="{BB962C8B-B14F-4D97-AF65-F5344CB8AC3E}">
        <p14:creationId xmlns:p14="http://schemas.microsoft.com/office/powerpoint/2010/main" val="4029316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4000">
              <a:schemeClr val="accent6">
                <a:lumMod val="60000"/>
                <a:lumOff val="40000"/>
              </a:schemeClr>
            </a:gs>
            <a:gs pos="0">
              <a:schemeClr val="accent6">
                <a:lumMod val="60000"/>
                <a:lumOff val="40000"/>
              </a:schemeClr>
            </a:gs>
            <a:gs pos="100000">
              <a:schemeClr val="accent6">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ADE4F72-A2F7-BA6F-4B57-C70B0F7C8A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83EB6EE-2467-F368-02DF-11F1BF18B1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FB2EDCF-097A-25C4-4237-0C1D545DE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81EC89-3059-4816-938B-5767C43F6057}" type="datetimeFigureOut">
              <a:rPr lang="es-ES" smtClean="0"/>
              <a:t>07/07/2022</a:t>
            </a:fld>
            <a:endParaRPr lang="es-ES"/>
          </a:p>
        </p:txBody>
      </p:sp>
      <p:sp>
        <p:nvSpPr>
          <p:cNvPr id="5" name="Marcador de pie de página 4">
            <a:extLst>
              <a:ext uri="{FF2B5EF4-FFF2-40B4-BE49-F238E27FC236}">
                <a16:creationId xmlns:a16="http://schemas.microsoft.com/office/drawing/2014/main" id="{9A3FB61B-1871-319E-0FE2-7FBC47B0FB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BD7F146B-6C64-16C6-AD75-F8869AD32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87FB4-9945-4F64-84C8-1B22F9F15405}" type="slidenum">
              <a:rPr lang="es-ES" smtClean="0"/>
              <a:t>‹Nº›</a:t>
            </a:fld>
            <a:endParaRPr lang="es-ES"/>
          </a:p>
        </p:txBody>
      </p:sp>
    </p:spTree>
    <p:extLst>
      <p:ext uri="{BB962C8B-B14F-4D97-AF65-F5344CB8AC3E}">
        <p14:creationId xmlns:p14="http://schemas.microsoft.com/office/powerpoint/2010/main" val="3434999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721FF66-E795-2463-E892-9DD443B66C9A}"/>
              </a:ext>
            </a:extLst>
          </p:cNvPr>
          <p:cNvPicPr>
            <a:picLocks noChangeAspect="1"/>
          </p:cNvPicPr>
          <p:nvPr/>
        </p:nvPicPr>
        <p:blipFill>
          <a:blip r:embed="rId2"/>
          <a:stretch>
            <a:fillRect/>
          </a:stretch>
        </p:blipFill>
        <p:spPr>
          <a:xfrm>
            <a:off x="-1062136" y="-1301553"/>
            <a:ext cx="4680000" cy="4680000"/>
          </a:xfrm>
          <a:prstGeom prst="rect">
            <a:avLst/>
          </a:prstGeom>
        </p:spPr>
      </p:pic>
      <p:pic>
        <p:nvPicPr>
          <p:cNvPr id="5" name="Imagen 4">
            <a:extLst>
              <a:ext uri="{FF2B5EF4-FFF2-40B4-BE49-F238E27FC236}">
                <a16:creationId xmlns:a16="http://schemas.microsoft.com/office/drawing/2014/main" id="{FC98613D-2AAB-A4FB-DD2E-3A916006B06C}"/>
              </a:ext>
            </a:extLst>
          </p:cNvPr>
          <p:cNvPicPr>
            <a:picLocks noChangeAspect="1"/>
          </p:cNvPicPr>
          <p:nvPr/>
        </p:nvPicPr>
        <p:blipFill>
          <a:blip r:embed="rId2"/>
          <a:stretch>
            <a:fillRect/>
          </a:stretch>
        </p:blipFill>
        <p:spPr>
          <a:xfrm>
            <a:off x="8555416" y="3409977"/>
            <a:ext cx="4680000" cy="4680000"/>
          </a:xfrm>
          <a:prstGeom prst="rect">
            <a:avLst/>
          </a:prstGeom>
        </p:spPr>
      </p:pic>
      <p:sp>
        <p:nvSpPr>
          <p:cNvPr id="2" name="Título 1">
            <a:extLst>
              <a:ext uri="{FF2B5EF4-FFF2-40B4-BE49-F238E27FC236}">
                <a16:creationId xmlns:a16="http://schemas.microsoft.com/office/drawing/2014/main" id="{9B31EF67-8DF6-2EE5-5B06-237A4CD62862}"/>
              </a:ext>
            </a:extLst>
          </p:cNvPr>
          <p:cNvSpPr>
            <a:spLocks noGrp="1"/>
          </p:cNvSpPr>
          <p:nvPr>
            <p:ph type="ctrTitle"/>
          </p:nvPr>
        </p:nvSpPr>
        <p:spPr>
          <a:xfrm>
            <a:off x="1214804" y="1097513"/>
            <a:ext cx="9762392" cy="4662975"/>
          </a:xfrm>
        </p:spPr>
        <p:txBody>
          <a:bodyPr anchor="ctr">
            <a:noAutofit/>
          </a:bodyPr>
          <a:lstStyle/>
          <a:p>
            <a:r>
              <a:rPr lang="es-ES" sz="4800" b="1" dirty="0">
                <a:latin typeface="Cascadia Code" panose="020B0609020000020004" pitchFamily="49" charset="0"/>
                <a:ea typeface="Cascadia Code" panose="020B0609020000020004" pitchFamily="49" charset="0"/>
                <a:cs typeface="Cascadia Code" panose="020B0609020000020004" pitchFamily="49" charset="0"/>
              </a:rPr>
              <a:t>Introducción introductoria de Python 3.10 para </a:t>
            </a:r>
            <a:r>
              <a:rPr lang="es-ES" sz="4800" b="1" dirty="0" err="1">
                <a:latin typeface="Cascadia Code" panose="020B0609020000020004" pitchFamily="49" charset="0"/>
                <a:ea typeface="Cascadia Code" panose="020B0609020000020004" pitchFamily="49" charset="0"/>
                <a:cs typeface="Cascadia Code" panose="020B0609020000020004" pitchFamily="49" charset="0"/>
              </a:rPr>
              <a:t>dummies</a:t>
            </a:r>
            <a:r>
              <a:rPr lang="es-ES" sz="4800" b="1" dirty="0">
                <a:latin typeface="Cascadia Code" panose="020B0609020000020004" pitchFamily="49" charset="0"/>
                <a:ea typeface="Cascadia Code" panose="020B0609020000020004" pitchFamily="49" charset="0"/>
                <a:cs typeface="Cascadia Code" panose="020B0609020000020004" pitchFamily="49" charset="0"/>
              </a:rPr>
              <a:t> y principiantes.</a:t>
            </a:r>
          </a:p>
        </p:txBody>
      </p:sp>
    </p:spTree>
    <p:extLst>
      <p:ext uri="{BB962C8B-B14F-4D97-AF65-F5344CB8AC3E}">
        <p14:creationId xmlns:p14="http://schemas.microsoft.com/office/powerpoint/2010/main" val="61105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3FE899-52C5-0905-7CBD-5005C7DB1BA9}"/>
              </a:ext>
            </a:extLst>
          </p:cNvPr>
          <p:cNvSpPr>
            <a:spLocks noGrp="1"/>
          </p:cNvSpPr>
          <p:nvPr>
            <p:ph type="title"/>
          </p:nvPr>
        </p:nvSpPr>
        <p:spPr/>
        <p:txBody>
          <a:bodyPr>
            <a:normAutofit/>
          </a:bodyPr>
          <a:lstStyle/>
          <a:p>
            <a:r>
              <a:rPr lang="es-ES" sz="5400" dirty="0">
                <a:latin typeface="Cascadia Code" panose="020B0609020000020004" pitchFamily="49" charset="0"/>
                <a:ea typeface="Cascadia Code" panose="020B0609020000020004" pitchFamily="49" charset="0"/>
                <a:cs typeface="Cascadia Code" panose="020B0609020000020004" pitchFamily="49" charset="0"/>
              </a:rPr>
              <a:t>Primera aclaración. </a:t>
            </a:r>
          </a:p>
        </p:txBody>
      </p:sp>
      <p:sp>
        <p:nvSpPr>
          <p:cNvPr id="3" name="Marcador de contenido 2">
            <a:extLst>
              <a:ext uri="{FF2B5EF4-FFF2-40B4-BE49-F238E27FC236}">
                <a16:creationId xmlns:a16="http://schemas.microsoft.com/office/drawing/2014/main" id="{9E761D18-3658-9F69-FF0A-18379649D5ED}"/>
              </a:ext>
            </a:extLst>
          </p:cNvPr>
          <p:cNvSpPr>
            <a:spLocks noGrp="1"/>
          </p:cNvSpPr>
          <p:nvPr>
            <p:ph idx="1"/>
          </p:nvPr>
        </p:nvSpPr>
        <p:spPr/>
        <p:txBody>
          <a:bodyPr>
            <a:normAutofit/>
          </a:bodyPr>
          <a:lstStyle/>
          <a:p>
            <a:pPr marL="0" indent="0">
              <a:buNone/>
            </a:pPr>
            <a:r>
              <a:rPr lang="es-ES" sz="3200" dirty="0"/>
              <a:t>Este curso da por sentado de que ya conoces todas las  (muchas muchísimas) razones por las cuales Python es uno de los mejores (sino el mejor) lenguajes de programación para iniciar (o avanzar) en el mundo del desarrollo, ya sea por su versatilidad, sencillez, popularidad o porque simplemente es lo máximo. </a:t>
            </a:r>
            <a:br>
              <a:rPr lang="es-ES" sz="3200" dirty="0"/>
            </a:br>
            <a:br>
              <a:rPr lang="es-ES" sz="3200" dirty="0"/>
            </a:br>
            <a:r>
              <a:rPr lang="es-ES" sz="3200" dirty="0"/>
              <a:t>Así que, teniendo en cuenta que no te lo tengo que vender porque ya estás convencido, pues, podemos continuar…</a:t>
            </a:r>
          </a:p>
        </p:txBody>
      </p:sp>
    </p:spTree>
    <p:extLst>
      <p:ext uri="{BB962C8B-B14F-4D97-AF65-F5344CB8AC3E}">
        <p14:creationId xmlns:p14="http://schemas.microsoft.com/office/powerpoint/2010/main" val="1010191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463B45-42B2-CB18-2C20-4A2850A6988E}"/>
              </a:ext>
            </a:extLst>
          </p:cNvPr>
          <p:cNvSpPr>
            <a:spLocks noGrp="1"/>
          </p:cNvSpPr>
          <p:nvPr>
            <p:ph type="title"/>
          </p:nvPr>
        </p:nvSpPr>
        <p:spPr/>
        <p:txBody>
          <a:bodyPr>
            <a:normAutofit/>
          </a:bodyPr>
          <a:lstStyle/>
          <a:p>
            <a:r>
              <a:rPr lang="es-ES" sz="5400" dirty="0">
                <a:latin typeface="Cascadia Code" panose="020B0609020000020004" pitchFamily="49" charset="0"/>
                <a:ea typeface="Cascadia Code" panose="020B0609020000020004" pitchFamily="49" charset="0"/>
                <a:cs typeface="Cascadia Code" panose="020B0609020000020004" pitchFamily="49" charset="0"/>
              </a:rPr>
              <a:t>Segunda aclaración.</a:t>
            </a:r>
          </a:p>
        </p:txBody>
      </p:sp>
      <p:sp>
        <p:nvSpPr>
          <p:cNvPr id="3" name="Marcador de contenido 2">
            <a:extLst>
              <a:ext uri="{FF2B5EF4-FFF2-40B4-BE49-F238E27FC236}">
                <a16:creationId xmlns:a16="http://schemas.microsoft.com/office/drawing/2014/main" id="{521581E4-88E8-4764-2562-BB92B06FCC8A}"/>
              </a:ext>
            </a:extLst>
          </p:cNvPr>
          <p:cNvSpPr>
            <a:spLocks noGrp="1"/>
          </p:cNvSpPr>
          <p:nvPr>
            <p:ph idx="1"/>
          </p:nvPr>
        </p:nvSpPr>
        <p:spPr/>
        <p:txBody>
          <a:bodyPr>
            <a:normAutofit fontScale="92500"/>
          </a:bodyPr>
          <a:lstStyle/>
          <a:p>
            <a:pPr marL="0" indent="0">
              <a:buNone/>
            </a:pPr>
            <a:r>
              <a:rPr lang="es-ES" sz="4300" dirty="0"/>
              <a:t>Para el desarrollo de las clases me he basado (casi) únicamente en la estructura y metodología tanto de la documentación oficial de Python como en el proyecto El Libro de Python.</a:t>
            </a:r>
          </a:p>
          <a:p>
            <a:pPr marL="0" indent="0">
              <a:buNone/>
            </a:pPr>
            <a:endParaRPr lang="es-ES" sz="4000" dirty="0"/>
          </a:p>
          <a:p>
            <a:pPr marL="0" indent="0">
              <a:buNone/>
            </a:pPr>
            <a:endParaRPr lang="es-ES" sz="4000" dirty="0"/>
          </a:p>
          <a:p>
            <a:pPr marL="0" indent="0">
              <a:buNone/>
            </a:pPr>
            <a:r>
              <a:rPr lang="es-ES" sz="3900" dirty="0"/>
              <a:t>Para mayor información no dude en consultar a Ismael.</a:t>
            </a:r>
          </a:p>
        </p:txBody>
      </p:sp>
    </p:spTree>
    <p:extLst>
      <p:ext uri="{BB962C8B-B14F-4D97-AF65-F5344CB8AC3E}">
        <p14:creationId xmlns:p14="http://schemas.microsoft.com/office/powerpoint/2010/main" val="1901963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DEEC77-5D51-C61E-D104-4B5A379C3C8D}"/>
              </a:ext>
            </a:extLst>
          </p:cNvPr>
          <p:cNvSpPr>
            <a:spLocks noGrp="1"/>
          </p:cNvSpPr>
          <p:nvPr>
            <p:ph type="title"/>
          </p:nvPr>
        </p:nvSpPr>
        <p:spPr/>
        <p:txBody>
          <a:bodyPr>
            <a:normAutofit/>
          </a:bodyPr>
          <a:lstStyle/>
          <a:p>
            <a:endParaRPr lang="es-ES" sz="3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 name="Marcador de contenido 2">
            <a:extLst>
              <a:ext uri="{FF2B5EF4-FFF2-40B4-BE49-F238E27FC236}">
                <a16:creationId xmlns:a16="http://schemas.microsoft.com/office/drawing/2014/main" id="{031F2D7D-DAF9-C517-A741-55498420DBA7}"/>
              </a:ext>
            </a:extLst>
          </p:cNvPr>
          <p:cNvSpPr>
            <a:spLocks noGrp="1"/>
          </p:cNvSpPr>
          <p:nvPr>
            <p:ph idx="1"/>
          </p:nvPr>
        </p:nvSpPr>
        <p:spPr/>
        <p:txBody>
          <a:bodyPr>
            <a:normAutofit/>
          </a:bodyPr>
          <a:lstStyle/>
          <a:p>
            <a:pPr marL="0" indent="0">
              <a:buNone/>
            </a:pPr>
            <a:r>
              <a:rPr lang="es-ES" sz="7200" dirty="0">
                <a:latin typeface="Cascadia Code" panose="020B0609020000020004" pitchFamily="49" charset="0"/>
                <a:ea typeface="Cascadia Code" panose="020B0609020000020004" pitchFamily="49" charset="0"/>
                <a:cs typeface="Cascadia Code" panose="020B0609020000020004" pitchFamily="49" charset="0"/>
              </a:rPr>
              <a:t>Entonces… </a:t>
            </a:r>
          </a:p>
          <a:p>
            <a:pPr marL="0" indent="0">
              <a:buNone/>
            </a:pPr>
            <a:r>
              <a:rPr lang="es-ES" sz="7200" dirty="0">
                <a:latin typeface="Cascadia Code" panose="020B0609020000020004" pitchFamily="49" charset="0"/>
                <a:ea typeface="Cascadia Code" panose="020B0609020000020004" pitchFamily="49" charset="0"/>
                <a:cs typeface="Cascadia Code" panose="020B0609020000020004" pitchFamily="49" charset="0"/>
              </a:rPr>
              <a:t>¿Cómo aprenderemos </a:t>
            </a:r>
            <a:r>
              <a:rPr lang="es-ES" sz="7200" dirty="0">
                <a:solidFill>
                  <a:schemeClr val="accent4"/>
                </a:solidFill>
                <a:latin typeface="Cascadia Code" panose="020B0609020000020004" pitchFamily="49" charset="0"/>
                <a:ea typeface="Cascadia Code" panose="020B0609020000020004" pitchFamily="49" charset="0"/>
                <a:cs typeface="Cascadia Code" panose="020B0609020000020004" pitchFamily="49" charset="0"/>
              </a:rPr>
              <a:t>Pyt</a:t>
            </a:r>
            <a:r>
              <a:rPr lang="es-ES" sz="7200" dirty="0">
                <a:solidFill>
                  <a:schemeClr val="accent1"/>
                </a:solidFill>
                <a:latin typeface="Cascadia Code" panose="020B0609020000020004" pitchFamily="49" charset="0"/>
                <a:ea typeface="Cascadia Code" panose="020B0609020000020004" pitchFamily="49" charset="0"/>
                <a:cs typeface="Cascadia Code" panose="020B0609020000020004" pitchFamily="49" charset="0"/>
              </a:rPr>
              <a:t>hon</a:t>
            </a:r>
            <a:r>
              <a:rPr lang="es-ES" sz="7200" dirty="0">
                <a:latin typeface="Cascadia Code" panose="020B0609020000020004" pitchFamily="49" charset="0"/>
                <a:ea typeface="Cascadia Code" panose="020B0609020000020004" pitchFamily="49" charset="0"/>
                <a:cs typeface="Cascadia Code" panose="020B0609020000020004" pitchFamily="49" charset="0"/>
              </a:rPr>
              <a:t>?..</a:t>
            </a:r>
            <a:endParaRPr lang="es-ES" sz="7200" dirty="0"/>
          </a:p>
        </p:txBody>
      </p:sp>
    </p:spTree>
    <p:extLst>
      <p:ext uri="{BB962C8B-B14F-4D97-AF65-F5344CB8AC3E}">
        <p14:creationId xmlns:p14="http://schemas.microsoft.com/office/powerpoint/2010/main" val="757658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71226A-7A09-AEA8-2A2A-25078A6FAF95}"/>
              </a:ext>
            </a:extLst>
          </p:cNvPr>
          <p:cNvSpPr>
            <a:spLocks noGrp="1"/>
          </p:cNvSpPr>
          <p:nvPr>
            <p:ph type="title"/>
          </p:nvPr>
        </p:nvSpPr>
        <p:spPr/>
        <p:txBody>
          <a:bodyPr>
            <a:normAutofit/>
          </a:bodyPr>
          <a:lstStyle/>
          <a:p>
            <a:r>
              <a:rPr lang="es-ES" sz="5400" dirty="0">
                <a:latin typeface="Cascadia Code" panose="020B0609020000020004" pitchFamily="49" charset="0"/>
                <a:ea typeface="Cascadia Code" panose="020B0609020000020004" pitchFamily="49" charset="0"/>
                <a:cs typeface="Cascadia Code" panose="020B0609020000020004" pitchFamily="49" charset="0"/>
              </a:rPr>
              <a:t>Plan para </a:t>
            </a:r>
            <a:r>
              <a:rPr lang="es-ES" sz="5400" dirty="0">
                <a:solidFill>
                  <a:schemeClr val="accent4"/>
                </a:solidFill>
                <a:latin typeface="Cascadia Code" panose="020B0609020000020004" pitchFamily="49" charset="0"/>
                <a:ea typeface="Cascadia Code" panose="020B0609020000020004" pitchFamily="49" charset="0"/>
                <a:cs typeface="Cascadia Code" panose="020B0609020000020004" pitchFamily="49" charset="0"/>
              </a:rPr>
              <a:t>Pyt</a:t>
            </a:r>
            <a:r>
              <a:rPr lang="es-ES" sz="5400" dirty="0">
                <a:solidFill>
                  <a:schemeClr val="accent1"/>
                </a:solidFill>
                <a:latin typeface="Cascadia Code" panose="020B0609020000020004" pitchFamily="49" charset="0"/>
                <a:ea typeface="Cascadia Code" panose="020B0609020000020004" pitchFamily="49" charset="0"/>
                <a:cs typeface="Cascadia Code" panose="020B0609020000020004" pitchFamily="49" charset="0"/>
              </a:rPr>
              <a:t>hon</a:t>
            </a:r>
            <a:r>
              <a:rPr lang="es-ES" sz="5400" dirty="0">
                <a:latin typeface="Cascadia Code" panose="020B0609020000020004" pitchFamily="49" charset="0"/>
                <a:ea typeface="Cascadia Code" panose="020B0609020000020004" pitchFamily="49" charset="0"/>
                <a:cs typeface="Cascadia Code" panose="020B0609020000020004" pitchFamily="49" charset="0"/>
              </a:rPr>
              <a:t> básico</a:t>
            </a:r>
          </a:p>
        </p:txBody>
      </p:sp>
      <p:sp>
        <p:nvSpPr>
          <p:cNvPr id="3" name="Marcador de contenido 2">
            <a:extLst>
              <a:ext uri="{FF2B5EF4-FFF2-40B4-BE49-F238E27FC236}">
                <a16:creationId xmlns:a16="http://schemas.microsoft.com/office/drawing/2014/main" id="{1F91A5F9-1359-F5F6-E3F2-9E47BD6EB10A}"/>
              </a:ext>
            </a:extLst>
          </p:cNvPr>
          <p:cNvSpPr>
            <a:spLocks noGrp="1"/>
          </p:cNvSpPr>
          <p:nvPr>
            <p:ph idx="1"/>
          </p:nvPr>
        </p:nvSpPr>
        <p:spPr/>
        <p:txBody>
          <a:bodyPr>
            <a:normAutofit/>
          </a:bodyPr>
          <a:lstStyle/>
          <a:p>
            <a:r>
              <a:rPr lang="es-ES" sz="3200" dirty="0"/>
              <a:t>Introducción.</a:t>
            </a:r>
          </a:p>
          <a:p>
            <a:r>
              <a:rPr lang="es-ES" sz="3200" dirty="0"/>
              <a:t>Tipos </a:t>
            </a:r>
            <a:r>
              <a:rPr lang="es-ES" sz="3200"/>
              <a:t>y estructuras </a:t>
            </a:r>
            <a:r>
              <a:rPr lang="es-ES" sz="3200" dirty="0"/>
              <a:t>de datos (</a:t>
            </a:r>
            <a:r>
              <a:rPr lang="es-ES" sz="3200" dirty="0" err="1"/>
              <a:t>str</a:t>
            </a:r>
            <a:r>
              <a:rPr lang="es-ES" sz="3200" dirty="0"/>
              <a:t>, </a:t>
            </a:r>
            <a:r>
              <a:rPr lang="es-ES" sz="3200" dirty="0" err="1"/>
              <a:t>int</a:t>
            </a:r>
            <a:r>
              <a:rPr lang="es-ES" sz="3200" dirty="0"/>
              <a:t>, </a:t>
            </a:r>
            <a:r>
              <a:rPr lang="es-ES" sz="3200" dirty="0" err="1"/>
              <a:t>bool</a:t>
            </a:r>
            <a:r>
              <a:rPr lang="es-ES" sz="3200" dirty="0"/>
              <a:t>, </a:t>
            </a:r>
            <a:r>
              <a:rPr lang="es-ES" sz="3200" dirty="0" err="1"/>
              <a:t>dict</a:t>
            </a:r>
            <a:r>
              <a:rPr lang="es-ES" sz="3200" dirty="0"/>
              <a:t>, </a:t>
            </a:r>
            <a:r>
              <a:rPr lang="es-ES" sz="3200" dirty="0" err="1"/>
              <a:t>tuple</a:t>
            </a:r>
            <a:r>
              <a:rPr lang="es-ES" sz="3200" dirty="0"/>
              <a:t>…).</a:t>
            </a:r>
          </a:p>
          <a:p>
            <a:r>
              <a:rPr lang="es-ES" sz="3200" dirty="0"/>
              <a:t>Estructuras de control (</a:t>
            </a:r>
            <a:r>
              <a:rPr lang="es-ES" sz="3200" dirty="0" err="1"/>
              <a:t>if</a:t>
            </a:r>
            <a:r>
              <a:rPr lang="es-ES" sz="3200" dirty="0"/>
              <a:t>, </a:t>
            </a:r>
            <a:r>
              <a:rPr lang="es-ES" sz="3200" dirty="0" err="1"/>
              <a:t>else</a:t>
            </a:r>
            <a:r>
              <a:rPr lang="es-ES" sz="3200" dirty="0"/>
              <a:t>, </a:t>
            </a:r>
            <a:r>
              <a:rPr lang="es-ES" sz="3200" dirty="0" err="1"/>
              <a:t>for</a:t>
            </a:r>
            <a:r>
              <a:rPr lang="es-ES" sz="3200" dirty="0"/>
              <a:t>, </a:t>
            </a:r>
            <a:r>
              <a:rPr lang="es-ES" sz="3200" dirty="0" err="1"/>
              <a:t>while</a:t>
            </a:r>
            <a:r>
              <a:rPr lang="es-ES" sz="3200" dirty="0"/>
              <a:t>…).</a:t>
            </a:r>
          </a:p>
          <a:p>
            <a:r>
              <a:rPr lang="es-ES" sz="3200" dirty="0"/>
              <a:t>Funciones y operadores.</a:t>
            </a:r>
          </a:p>
          <a:p>
            <a:r>
              <a:rPr lang="es-ES" sz="3200" dirty="0"/>
              <a:t>Variables y memoria.</a:t>
            </a:r>
          </a:p>
          <a:p>
            <a:r>
              <a:rPr lang="es-ES" sz="3200" dirty="0"/>
              <a:t>POO (</a:t>
            </a:r>
            <a:r>
              <a:rPr lang="es-ES" sz="3200" dirty="0" err="1"/>
              <a:t>class</a:t>
            </a:r>
            <a:r>
              <a:rPr lang="es-ES" sz="3200" dirty="0"/>
              <a:t>, </a:t>
            </a:r>
            <a:r>
              <a:rPr lang="es-ES" sz="3200" dirty="0" err="1"/>
              <a:t>instance</a:t>
            </a:r>
            <a:r>
              <a:rPr lang="es-ES" sz="3200" dirty="0"/>
              <a:t>, </a:t>
            </a:r>
            <a:r>
              <a:rPr lang="es-ES" sz="3200" dirty="0" err="1"/>
              <a:t>inheritance</a:t>
            </a:r>
            <a:r>
              <a:rPr lang="es-ES" sz="3200" dirty="0"/>
              <a:t>).</a:t>
            </a:r>
          </a:p>
        </p:txBody>
      </p:sp>
    </p:spTree>
    <p:extLst>
      <p:ext uri="{BB962C8B-B14F-4D97-AF65-F5344CB8AC3E}">
        <p14:creationId xmlns:p14="http://schemas.microsoft.com/office/powerpoint/2010/main" val="1727814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260349-7899-48F3-6275-AE74160DB05B}"/>
              </a:ext>
            </a:extLst>
          </p:cNvPr>
          <p:cNvSpPr>
            <a:spLocks noGrp="1"/>
          </p:cNvSpPr>
          <p:nvPr>
            <p:ph type="title"/>
          </p:nvPr>
        </p:nvSpPr>
        <p:spPr/>
        <p:txBody>
          <a:bodyPr>
            <a:normAutofit/>
          </a:bodyPr>
          <a:lstStyle/>
          <a:p>
            <a:r>
              <a:rPr lang="es-ES" sz="7200" dirty="0">
                <a:latin typeface="Cascadia Code" panose="020B0609020000020004" pitchFamily="49" charset="0"/>
                <a:ea typeface="Cascadia Code" panose="020B0609020000020004" pitchFamily="49" charset="0"/>
                <a:cs typeface="Cascadia Code" panose="020B0609020000020004" pitchFamily="49" charset="0"/>
              </a:rPr>
              <a:t>¿Qué es </a:t>
            </a:r>
            <a:r>
              <a:rPr lang="es-ES" sz="7200" dirty="0">
                <a:solidFill>
                  <a:schemeClr val="accent1"/>
                </a:solidFill>
                <a:latin typeface="Cascadia Code" panose="020B0609020000020004" pitchFamily="49" charset="0"/>
                <a:ea typeface="Cascadia Code" panose="020B0609020000020004" pitchFamily="49" charset="0"/>
                <a:cs typeface="Cascadia Code" panose="020B0609020000020004" pitchFamily="49" charset="0"/>
              </a:rPr>
              <a:t>Pyt</a:t>
            </a:r>
            <a:r>
              <a:rPr lang="es-ES" sz="7200" dirty="0">
                <a:solidFill>
                  <a:schemeClr val="accent4"/>
                </a:solidFill>
                <a:latin typeface="Cascadia Code" panose="020B0609020000020004" pitchFamily="49" charset="0"/>
                <a:ea typeface="Cascadia Code" panose="020B0609020000020004" pitchFamily="49" charset="0"/>
                <a:cs typeface="Cascadia Code" panose="020B0609020000020004" pitchFamily="49" charset="0"/>
              </a:rPr>
              <a:t>hon</a:t>
            </a:r>
            <a:r>
              <a:rPr lang="es-ES" sz="7200" dirty="0">
                <a:latin typeface="Cascadia Code" panose="020B0609020000020004" pitchFamily="49" charset="0"/>
                <a:ea typeface="Cascadia Code" panose="020B0609020000020004" pitchFamily="49" charset="0"/>
                <a:cs typeface="Cascadia Code" panose="020B0609020000020004" pitchFamily="49" charset="0"/>
              </a:rPr>
              <a:t>?</a:t>
            </a:r>
          </a:p>
        </p:txBody>
      </p:sp>
      <p:sp>
        <p:nvSpPr>
          <p:cNvPr id="3" name="Marcador de contenido 2">
            <a:extLst>
              <a:ext uri="{FF2B5EF4-FFF2-40B4-BE49-F238E27FC236}">
                <a16:creationId xmlns:a16="http://schemas.microsoft.com/office/drawing/2014/main" id="{160CADAD-8203-C8EC-40CF-34F378074130}"/>
              </a:ext>
            </a:extLst>
          </p:cNvPr>
          <p:cNvSpPr>
            <a:spLocks noGrp="1"/>
          </p:cNvSpPr>
          <p:nvPr>
            <p:ph idx="1"/>
          </p:nvPr>
        </p:nvSpPr>
        <p:spPr/>
        <p:txBody>
          <a:bodyPr>
            <a:normAutofit/>
          </a:bodyPr>
          <a:lstStyle/>
          <a:p>
            <a:r>
              <a:rPr lang="es-ES" sz="4000" dirty="0">
                <a:ea typeface="Cascadia Code" panose="020B0609020000020004" pitchFamily="49" charset="0"/>
                <a:cs typeface="Cascadia Code" panose="020B0609020000020004" pitchFamily="49" charset="0"/>
              </a:rPr>
              <a:t>Python es un lenguaje de programación…</a:t>
            </a:r>
          </a:p>
          <a:p>
            <a:pPr lvl="1"/>
            <a:r>
              <a:rPr lang="es-ES" sz="3600" dirty="0">
                <a:ea typeface="Cascadia Code" panose="020B0609020000020004" pitchFamily="49" charset="0"/>
                <a:cs typeface="Cascadia Code" panose="020B0609020000020004" pitchFamily="49" charset="0"/>
              </a:rPr>
              <a:t>De alto nivel,</a:t>
            </a:r>
          </a:p>
          <a:p>
            <a:pPr lvl="1"/>
            <a:r>
              <a:rPr lang="es-ES" sz="3600" dirty="0">
                <a:ea typeface="Cascadia Code" panose="020B0609020000020004" pitchFamily="49" charset="0"/>
                <a:cs typeface="Cascadia Code" panose="020B0609020000020004" pitchFamily="49" charset="0"/>
              </a:rPr>
              <a:t>Multipropósito</a:t>
            </a:r>
          </a:p>
          <a:p>
            <a:pPr lvl="1"/>
            <a:r>
              <a:rPr lang="es-ES" sz="3600" dirty="0">
                <a:ea typeface="Cascadia Code" panose="020B0609020000020004" pitchFamily="49" charset="0"/>
                <a:cs typeface="Cascadia Code" panose="020B0609020000020004" pitchFamily="49" charset="0"/>
              </a:rPr>
              <a:t>Interpretado,</a:t>
            </a:r>
          </a:p>
          <a:p>
            <a:pPr lvl="1"/>
            <a:r>
              <a:rPr lang="es-ES" sz="3600" dirty="0">
                <a:ea typeface="Cascadia Code" panose="020B0609020000020004" pitchFamily="49" charset="0"/>
                <a:cs typeface="Cascadia Code" panose="020B0609020000020004" pitchFamily="49" charset="0"/>
              </a:rPr>
              <a:t>De tipado dinámico,</a:t>
            </a:r>
          </a:p>
          <a:p>
            <a:pPr lvl="1"/>
            <a:r>
              <a:rPr lang="es-ES" sz="3600" dirty="0">
                <a:ea typeface="Cascadia Code" panose="020B0609020000020004" pitchFamily="49" charset="0"/>
                <a:cs typeface="Cascadia Code" panose="020B0609020000020004" pitchFamily="49" charset="0"/>
              </a:rPr>
              <a:t>Orientado a objetos.</a:t>
            </a:r>
          </a:p>
        </p:txBody>
      </p:sp>
      <p:pic>
        <p:nvPicPr>
          <p:cNvPr id="4" name="Picture 2" descr="Ver las imágenes de origen">
            <a:extLst>
              <a:ext uri="{FF2B5EF4-FFF2-40B4-BE49-F238E27FC236}">
                <a16:creationId xmlns:a16="http://schemas.microsoft.com/office/drawing/2014/main" id="{CBB1758B-4BDD-7B45-6F4F-122AEDB15E4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641" b="96875" l="3853" r="89317">
                        <a14:foregroundMark x1="53590" y1="10547" x2="35727" y2="6641"/>
                        <a14:foregroundMark x1="35026" y1="51302" x2="21366" y2="75651"/>
                        <a14:foregroundMark x1="21366" y1="75651" x2="21366" y2="76172"/>
                        <a14:foregroundMark x1="42732" y1="55729" x2="72504" y2="74479"/>
                        <a14:foregroundMark x1="24518" y1="49870" x2="11909" y2="68359"/>
                        <a14:foregroundMark x1="11909" y1="68359" x2="12259" y2="69010"/>
                        <a14:foregroundMark x1="13485" y1="62370" x2="8757" y2="71094"/>
                        <a14:foregroundMark x1="8757" y1="71094" x2="9807" y2="86328"/>
                        <a14:foregroundMark x1="9807" y1="86328" x2="9982" y2="86589"/>
                        <a14:foregroundMark x1="19089" y1="75260" x2="16462" y2="91797"/>
                        <a14:foregroundMark x1="7005" y1="69141" x2="4203" y2="76693"/>
                        <a14:foregroundMark x1="4203" y1="76693" x2="4904" y2="86458"/>
                        <a14:foregroundMark x1="9632" y1="92057" x2="38704" y2="84896"/>
                        <a14:foregroundMark x1="38704" y1="84896" x2="57093" y2="84635"/>
                        <a14:foregroundMark x1="57093" y1="84635" x2="66550" y2="93359"/>
                        <a14:foregroundMark x1="66550" y1="93359" x2="68476" y2="93229"/>
                        <a14:foregroundMark x1="75131" y1="95313" x2="69352" y2="57292"/>
                        <a14:foregroundMark x1="75832" y1="63021" x2="80911" y2="74609"/>
                        <a14:foregroundMark x1="84063" y1="69010" x2="85289" y2="69271"/>
                        <a14:foregroundMark x1="86865" y1="69401" x2="86865" y2="69401"/>
                        <a14:foregroundMark x1="76883" y1="96615" x2="21541" y2="96875"/>
                        <a14:foregroundMark x1="21541" y1="96875" x2="46760" y2="89844"/>
                        <a14:foregroundMark x1="46760" y1="89844" x2="56217" y2="89193"/>
                        <a14:foregroundMark x1="62522" y1="72786" x2="35377" y2="78906"/>
                        <a14:foregroundMark x1="58844" y1="81901" x2="68476" y2="80208"/>
                        <a14:foregroundMark x1="68476" y1="80208" x2="69527" y2="78906"/>
                        <a14:foregroundMark x1="66550" y1="79818" x2="70578" y2="88151"/>
                        <a14:backgroundMark x1="69177" y1="37760" x2="89317" y2="41797"/>
                        <a14:backgroundMark x1="64974" y1="40885" x2="65674" y2="43620"/>
                        <a14:backgroundMark x1="65324" y1="42448" x2="66025" y2="32682"/>
                        <a14:backgroundMark x1="64273" y1="41667" x2="66200" y2="44661"/>
                        <a14:backgroundMark x1="8757" y1="50130" x2="12960" y2="44010"/>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7158757" y="-328410"/>
            <a:ext cx="5349766" cy="7195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405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260349-7899-48F3-6275-AE74160DB05B}"/>
              </a:ext>
            </a:extLst>
          </p:cNvPr>
          <p:cNvSpPr>
            <a:spLocks noGrp="1"/>
          </p:cNvSpPr>
          <p:nvPr>
            <p:ph type="title"/>
          </p:nvPr>
        </p:nvSpPr>
        <p:spPr>
          <a:xfrm>
            <a:off x="838200" y="355718"/>
            <a:ext cx="10515600" cy="1805339"/>
          </a:xfrm>
        </p:spPr>
        <p:txBody>
          <a:bodyPr>
            <a:noAutofit/>
          </a:bodyPr>
          <a:lstStyle/>
          <a:p>
            <a:r>
              <a:rPr lang="es-ES" sz="7200" dirty="0">
                <a:latin typeface="Cascadia Code"/>
              </a:rPr>
              <a:t>Un lenguaje para dominarlos a todos.</a:t>
            </a:r>
            <a:endParaRPr lang="es-ES" sz="7200">
              <a:cs typeface="Calibri Light"/>
            </a:endParaRPr>
          </a:p>
        </p:txBody>
      </p:sp>
      <p:sp>
        <p:nvSpPr>
          <p:cNvPr id="3" name="Marcador de contenido 2">
            <a:extLst>
              <a:ext uri="{FF2B5EF4-FFF2-40B4-BE49-F238E27FC236}">
                <a16:creationId xmlns:a16="http://schemas.microsoft.com/office/drawing/2014/main" id="{160CADAD-8203-C8EC-40CF-34F378074130}"/>
              </a:ext>
            </a:extLst>
          </p:cNvPr>
          <p:cNvSpPr>
            <a:spLocks noGrp="1"/>
          </p:cNvSpPr>
          <p:nvPr>
            <p:ph idx="1"/>
          </p:nvPr>
        </p:nvSpPr>
        <p:spPr>
          <a:xfrm>
            <a:off x="838200" y="2484143"/>
            <a:ext cx="6724415" cy="4012672"/>
          </a:xfrm>
        </p:spPr>
        <p:txBody>
          <a:bodyPr vert="horz" lIns="91440" tIns="45720" rIns="91440" bIns="45720" rtlCol="0" anchor="t">
            <a:normAutofit/>
          </a:bodyPr>
          <a:lstStyle/>
          <a:p>
            <a:r>
              <a:rPr lang="es-ES" sz="4000" dirty="0">
                <a:cs typeface="Calibri"/>
              </a:rPr>
              <a:t>La Filosofía de </a:t>
            </a:r>
            <a:r>
              <a:rPr lang="es-ES" sz="4000" dirty="0">
                <a:solidFill>
                  <a:schemeClr val="accent1"/>
                </a:solidFill>
                <a:ea typeface="+mn-lt"/>
                <a:cs typeface="+mn-lt"/>
              </a:rPr>
              <a:t>Pyt</a:t>
            </a:r>
            <a:r>
              <a:rPr lang="es-ES" sz="4000" dirty="0">
                <a:solidFill>
                  <a:schemeClr val="accent4"/>
                </a:solidFill>
                <a:ea typeface="+mn-lt"/>
                <a:cs typeface="+mn-lt"/>
              </a:rPr>
              <a:t>hon</a:t>
            </a:r>
            <a:r>
              <a:rPr lang="es-ES" sz="4000" dirty="0">
                <a:ea typeface="+mn-lt"/>
                <a:cs typeface="+mn-lt"/>
              </a:rPr>
              <a:t>.</a:t>
            </a:r>
            <a:endParaRPr lang="es-ES" sz="4000" dirty="0"/>
          </a:p>
          <a:p>
            <a:r>
              <a:rPr lang="es-ES" sz="4000" dirty="0"/>
              <a:t>El </a:t>
            </a:r>
            <a:r>
              <a:rPr lang="es-ES" sz="4000" dirty="0" err="1"/>
              <a:t>Benevolent</a:t>
            </a:r>
            <a:r>
              <a:rPr lang="es-ES" sz="4000" dirty="0"/>
              <a:t> </a:t>
            </a:r>
            <a:r>
              <a:rPr lang="es-ES" sz="4000" dirty="0" err="1"/>
              <a:t>Dictator</a:t>
            </a:r>
            <a:r>
              <a:rPr lang="es-ES" sz="4000" dirty="0"/>
              <a:t> </a:t>
            </a:r>
            <a:r>
              <a:rPr lang="es-ES" sz="4000" dirty="0" err="1"/>
              <a:t>for</a:t>
            </a:r>
            <a:r>
              <a:rPr lang="es-ES" sz="4000" dirty="0"/>
              <a:t> </a:t>
            </a:r>
            <a:r>
              <a:rPr lang="es-ES" sz="4000" dirty="0" err="1"/>
              <a:t>Life</a:t>
            </a:r>
            <a:r>
              <a:rPr lang="es-ES" sz="4000" dirty="0"/>
              <a:t>, los dos principios rectores y los manuscritos PEP.</a:t>
            </a:r>
            <a:endParaRPr lang="es-ES">
              <a:cs typeface="Calibri"/>
            </a:endParaRPr>
          </a:p>
        </p:txBody>
      </p:sp>
      <p:pic>
        <p:nvPicPr>
          <p:cNvPr id="5" name="Imagen 5" descr="Logotipo&#10;&#10;Descripción generada automáticamente">
            <a:extLst>
              <a:ext uri="{FF2B5EF4-FFF2-40B4-BE49-F238E27FC236}">
                <a16:creationId xmlns:a16="http://schemas.microsoft.com/office/drawing/2014/main" id="{9EEA2E94-4DEA-792F-48A7-8707CB4AF994}"/>
              </a:ext>
            </a:extLst>
          </p:cNvPr>
          <p:cNvPicPr>
            <a:picLocks noChangeAspect="1"/>
          </p:cNvPicPr>
          <p:nvPr/>
        </p:nvPicPr>
        <p:blipFill>
          <a:blip r:embed="rId2"/>
          <a:stretch>
            <a:fillRect/>
          </a:stretch>
        </p:blipFill>
        <p:spPr>
          <a:xfrm>
            <a:off x="6714260" y="1568311"/>
            <a:ext cx="7033364" cy="7017064"/>
          </a:xfrm>
          <a:prstGeom prst="rect">
            <a:avLst/>
          </a:prstGeom>
        </p:spPr>
      </p:pic>
    </p:spTree>
    <p:extLst>
      <p:ext uri="{BB962C8B-B14F-4D97-AF65-F5344CB8AC3E}">
        <p14:creationId xmlns:p14="http://schemas.microsoft.com/office/powerpoint/2010/main" val="4072319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E23286-BF35-8731-5CC0-0BB339EEE4BF}"/>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50169B60-0364-096C-6DA5-198802F84DE8}"/>
              </a:ext>
            </a:extLst>
          </p:cNvPr>
          <p:cNvSpPr>
            <a:spLocks noGrp="1"/>
          </p:cNvSpPr>
          <p:nvPr>
            <p:ph idx="1"/>
          </p:nvPr>
        </p:nvSpPr>
        <p:spPr/>
        <p:txBody>
          <a:bodyPr/>
          <a:lstStyle/>
          <a:p>
            <a:endParaRPr lang="es-ES" dirty="0"/>
          </a:p>
        </p:txBody>
      </p:sp>
    </p:spTree>
    <p:extLst>
      <p:ext uri="{BB962C8B-B14F-4D97-AF65-F5344CB8AC3E}">
        <p14:creationId xmlns:p14="http://schemas.microsoft.com/office/powerpoint/2010/main" val="69570546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230</Words>
  <Application>Microsoft Office PowerPoint</Application>
  <PresentationFormat>Panorámica</PresentationFormat>
  <Paragraphs>24</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Tema de Office</vt:lpstr>
      <vt:lpstr>Introducción introductoria de Python 3.10 para dummies y principiantes.</vt:lpstr>
      <vt:lpstr>Primera aclaración. </vt:lpstr>
      <vt:lpstr>Segunda aclaración.</vt:lpstr>
      <vt:lpstr>Presentación de PowerPoint</vt:lpstr>
      <vt:lpstr>Plan para Python básico</vt:lpstr>
      <vt:lpstr>¿Qué es Python?</vt:lpstr>
      <vt:lpstr>Un lenguaje para dominarlos a todos.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Ismael Madalena</dc:creator>
  <cp:lastModifiedBy>Ismael Madalena</cp:lastModifiedBy>
  <cp:revision>28</cp:revision>
  <dcterms:created xsi:type="dcterms:W3CDTF">2022-06-20T18:59:24Z</dcterms:created>
  <dcterms:modified xsi:type="dcterms:W3CDTF">2022-07-07T11:20:22Z</dcterms:modified>
</cp:coreProperties>
</file>