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5" r:id="rId6"/>
    <p:sldId id="266" r:id="rId7"/>
    <p:sldId id="267" r:id="rId8"/>
    <p:sldId id="275" r:id="rId9"/>
    <p:sldId id="276" r:id="rId10"/>
    <p:sldId id="277" r:id="rId11"/>
    <p:sldId id="268" r:id="rId12"/>
    <p:sldId id="269" r:id="rId13"/>
    <p:sldId id="279" r:id="rId14"/>
    <p:sldId id="280" r:id="rId15"/>
    <p:sldId id="278" r:id="rId16"/>
    <p:sldId id="28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127D4-051E-46CE-8F1F-5F103F521BF4}" v="9" dt="2022-07-26T09:17:08.041"/>
    <p1510:client id="{1E16C422-4D43-4EFB-9963-D5485916E67A}" v="1134" dt="2022-07-21T11:41:29.140"/>
    <p1510:client id="{B6E08F19-B594-4E8A-AD03-0DB7125B277C}" v="62" dt="2022-07-20T19:46:01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Madalena" userId="e3d3027589b73ba7" providerId="Windows Live" clId="Web-{1E16C422-4D43-4EFB-9963-D5485916E67A}"/>
    <pc:docChg chg="addSld delSld modSld">
      <pc:chgData name="Ismael Madalena" userId="e3d3027589b73ba7" providerId="Windows Live" clId="Web-{1E16C422-4D43-4EFB-9963-D5485916E67A}" dt="2022-07-21T11:41:29.140" v="1137" actId="20577"/>
      <pc:docMkLst>
        <pc:docMk/>
      </pc:docMkLst>
      <pc:sldChg chg="modSp">
        <pc:chgData name="Ismael Madalena" userId="e3d3027589b73ba7" providerId="Windows Live" clId="Web-{1E16C422-4D43-4EFB-9963-D5485916E67A}" dt="2022-07-21T08:45:30.575" v="5" actId="20577"/>
        <pc:sldMkLst>
          <pc:docMk/>
          <pc:sldMk cId="757658726" sldId="259"/>
        </pc:sldMkLst>
        <pc:spChg chg="mod">
          <ac:chgData name="Ismael Madalena" userId="e3d3027589b73ba7" providerId="Windows Live" clId="Web-{1E16C422-4D43-4EFB-9963-D5485916E67A}" dt="2022-07-21T08:45:28.184" v="3" actId="20577"/>
          <ac:spMkLst>
            <pc:docMk/>
            <pc:sldMk cId="757658726" sldId="259"/>
            <ac:spMk id="3" creationId="{031F2D7D-DAF9-C517-A741-55498420DBA7}"/>
          </ac:spMkLst>
        </pc:spChg>
        <pc:spChg chg="mod">
          <ac:chgData name="Ismael Madalena" userId="e3d3027589b73ba7" providerId="Windows Live" clId="Web-{1E16C422-4D43-4EFB-9963-D5485916E67A}" dt="2022-07-21T08:45:30.575" v="5" actId="20577"/>
          <ac:spMkLst>
            <pc:docMk/>
            <pc:sldMk cId="757658726" sldId="259"/>
            <ac:spMk id="6" creationId="{3BFA3A37-85D1-3EC9-CD59-7082DB0284B5}"/>
          </ac:spMkLst>
        </pc:spChg>
      </pc:sldChg>
      <pc:sldChg chg="modSp">
        <pc:chgData name="Ismael Madalena" userId="e3d3027589b73ba7" providerId="Windows Live" clId="Web-{1E16C422-4D43-4EFB-9963-D5485916E67A}" dt="2022-07-21T08:45:20.168" v="2" actId="20577"/>
        <pc:sldMkLst>
          <pc:docMk/>
          <pc:sldMk cId="695705467" sldId="260"/>
        </pc:sldMkLst>
        <pc:spChg chg="mod">
          <ac:chgData name="Ismael Madalena" userId="e3d3027589b73ba7" providerId="Windows Live" clId="Web-{1E16C422-4D43-4EFB-9963-D5485916E67A}" dt="2022-07-21T08:45:20.168" v="2" actId="20577"/>
          <ac:spMkLst>
            <pc:docMk/>
            <pc:sldMk cId="695705467" sldId="260"/>
            <ac:spMk id="12" creationId="{286CF706-BBAC-0C31-15AA-CFFF9F7F2B55}"/>
          </ac:spMkLst>
        </pc:spChg>
      </pc:sldChg>
      <pc:sldChg chg="modSp">
        <pc:chgData name="Ismael Madalena" userId="e3d3027589b73ba7" providerId="Windows Live" clId="Web-{1E16C422-4D43-4EFB-9963-D5485916E67A}" dt="2022-07-21T11:41:29.140" v="1137" actId="20577"/>
        <pc:sldMkLst>
          <pc:docMk/>
          <pc:sldMk cId="2417570437" sldId="264"/>
        </pc:sldMkLst>
        <pc:spChg chg="mod">
          <ac:chgData name="Ismael Madalena" userId="e3d3027589b73ba7" providerId="Windows Live" clId="Web-{1E16C422-4D43-4EFB-9963-D5485916E67A}" dt="2022-07-21T11:41:29.140" v="1137" actId="20577"/>
          <ac:spMkLst>
            <pc:docMk/>
            <pc:sldMk cId="2417570437" sldId="264"/>
            <ac:spMk id="3" creationId="{01C16008-43FB-FBEF-C9E2-D8C2EB38A52C}"/>
          </ac:spMkLst>
        </pc:spChg>
      </pc:sldChg>
      <pc:sldChg chg="modSp">
        <pc:chgData name="Ismael Madalena" userId="e3d3027589b73ba7" providerId="Windows Live" clId="Web-{1E16C422-4D43-4EFB-9963-D5485916E67A}" dt="2022-07-21T09:15:59.150" v="148" actId="20577"/>
        <pc:sldMkLst>
          <pc:docMk/>
          <pc:sldMk cId="423018665" sldId="265"/>
        </pc:sldMkLst>
        <pc:spChg chg="mod">
          <ac:chgData name="Ismael Madalena" userId="e3d3027589b73ba7" providerId="Windows Live" clId="Web-{1E16C422-4D43-4EFB-9963-D5485916E67A}" dt="2022-07-21T09:15:59.150" v="148" actId="20577"/>
          <ac:spMkLst>
            <pc:docMk/>
            <pc:sldMk cId="423018665" sldId="265"/>
            <ac:spMk id="3" creationId="{42C78869-F312-12EC-01B4-4992A0E71877}"/>
          </ac:spMkLst>
        </pc:spChg>
      </pc:sldChg>
      <pc:sldChg chg="modSp">
        <pc:chgData name="Ismael Madalena" userId="e3d3027589b73ba7" providerId="Windows Live" clId="Web-{1E16C422-4D43-4EFB-9963-D5485916E67A}" dt="2022-07-21T09:26:43.149" v="241" actId="20577"/>
        <pc:sldMkLst>
          <pc:docMk/>
          <pc:sldMk cId="1854687527" sldId="267"/>
        </pc:sldMkLst>
        <pc:spChg chg="mod">
          <ac:chgData name="Ismael Madalena" userId="e3d3027589b73ba7" providerId="Windows Live" clId="Web-{1E16C422-4D43-4EFB-9963-D5485916E67A}" dt="2022-07-21T09:26:43.149" v="241" actId="20577"/>
          <ac:spMkLst>
            <pc:docMk/>
            <pc:sldMk cId="1854687527" sldId="267"/>
            <ac:spMk id="3" creationId="{42C78869-F312-12EC-01B4-4992A0E71877}"/>
          </ac:spMkLst>
        </pc:spChg>
      </pc:sldChg>
      <pc:sldChg chg="addSp delSp modSp">
        <pc:chgData name="Ismael Madalena" userId="e3d3027589b73ba7" providerId="Windows Live" clId="Web-{1E16C422-4D43-4EFB-9963-D5485916E67A}" dt="2022-07-21T11:16:03.225" v="757"/>
        <pc:sldMkLst>
          <pc:docMk/>
          <pc:sldMk cId="2111206788" sldId="268"/>
        </pc:sldMkLst>
        <pc:spChg chg="mod">
          <ac:chgData name="Ismael Madalena" userId="e3d3027589b73ba7" providerId="Windows Live" clId="Web-{1E16C422-4D43-4EFB-9963-D5485916E67A}" dt="2022-07-21T10:58:14.609" v="600" actId="20577"/>
          <ac:spMkLst>
            <pc:docMk/>
            <pc:sldMk cId="2111206788" sldId="268"/>
            <ac:spMk id="3" creationId="{6634033C-47AF-20E1-B2DC-F3FD9B499CA7}"/>
          </ac:spMkLst>
        </pc:spChg>
        <pc:graphicFrameChg chg="add mod modGraphic">
          <ac:chgData name="Ismael Madalena" userId="e3d3027589b73ba7" providerId="Windows Live" clId="Web-{1E16C422-4D43-4EFB-9963-D5485916E67A}" dt="2022-07-21T11:00:51.037" v="755"/>
          <ac:graphicFrameMkLst>
            <pc:docMk/>
            <pc:sldMk cId="2111206788" sldId="268"/>
            <ac:graphicFrameMk id="6" creationId="{452B944C-A332-11EB-2441-5201C701EB82}"/>
          </ac:graphicFrameMkLst>
        </pc:graphicFrameChg>
        <pc:picChg chg="del">
          <ac:chgData name="Ismael Madalena" userId="e3d3027589b73ba7" providerId="Windows Live" clId="Web-{1E16C422-4D43-4EFB-9963-D5485916E67A}" dt="2022-07-21T11:16:01.287" v="756"/>
          <ac:picMkLst>
            <pc:docMk/>
            <pc:sldMk cId="2111206788" sldId="268"/>
            <ac:picMk id="4" creationId="{5CE7DC9A-01E6-1768-1CFB-C392C4936B46}"/>
          </ac:picMkLst>
        </pc:picChg>
        <pc:picChg chg="add">
          <ac:chgData name="Ismael Madalena" userId="e3d3027589b73ba7" providerId="Windows Live" clId="Web-{1E16C422-4D43-4EFB-9963-D5485916E67A}" dt="2022-07-21T11:16:03.225" v="757"/>
          <ac:picMkLst>
            <pc:docMk/>
            <pc:sldMk cId="2111206788" sldId="268"/>
            <ac:picMk id="8" creationId="{E41FA148-9D4D-2409-8A7B-2BBB55B05235}"/>
          </ac:picMkLst>
        </pc:picChg>
      </pc:sldChg>
      <pc:sldChg chg="addSp delSp modSp">
        <pc:chgData name="Ismael Madalena" userId="e3d3027589b73ba7" providerId="Windows Live" clId="Web-{1E16C422-4D43-4EFB-9963-D5485916E67A}" dt="2022-07-21T11:16:10.178" v="759"/>
        <pc:sldMkLst>
          <pc:docMk/>
          <pc:sldMk cId="399784221" sldId="269"/>
        </pc:sldMkLst>
        <pc:spChg chg="mod">
          <ac:chgData name="Ismael Madalena" userId="e3d3027589b73ba7" providerId="Windows Live" clId="Web-{1E16C422-4D43-4EFB-9963-D5485916E67A}" dt="2022-07-21T10:56:14.371" v="567" actId="20577"/>
          <ac:spMkLst>
            <pc:docMk/>
            <pc:sldMk cId="399784221" sldId="269"/>
            <ac:spMk id="3" creationId="{6634033C-47AF-20E1-B2DC-F3FD9B499CA7}"/>
          </ac:spMkLst>
        </pc:spChg>
        <pc:picChg chg="del">
          <ac:chgData name="Ismael Madalena" userId="e3d3027589b73ba7" providerId="Windows Live" clId="Web-{1E16C422-4D43-4EFB-9963-D5485916E67A}" dt="2022-07-21T11:16:09.538" v="758"/>
          <ac:picMkLst>
            <pc:docMk/>
            <pc:sldMk cId="399784221" sldId="269"/>
            <ac:picMk id="4" creationId="{91D91E60-F1EB-9058-F11A-8EA19581336A}"/>
          </ac:picMkLst>
        </pc:picChg>
        <pc:picChg chg="add">
          <ac:chgData name="Ismael Madalena" userId="e3d3027589b73ba7" providerId="Windows Live" clId="Web-{1E16C422-4D43-4EFB-9963-D5485916E67A}" dt="2022-07-21T11:16:10.178" v="759"/>
          <ac:picMkLst>
            <pc:docMk/>
            <pc:sldMk cId="399784221" sldId="269"/>
            <ac:picMk id="6" creationId="{11991B0C-749A-F965-ABB8-6EDF8E61AE25}"/>
          </ac:picMkLst>
        </pc:picChg>
      </pc:sldChg>
      <pc:sldChg chg="modSp del">
        <pc:chgData name="Ismael Madalena" userId="e3d3027589b73ba7" providerId="Windows Live" clId="Web-{1E16C422-4D43-4EFB-9963-D5485916E67A}" dt="2022-07-21T11:16:17.632" v="760"/>
        <pc:sldMkLst>
          <pc:docMk/>
          <pc:sldMk cId="267897430" sldId="270"/>
        </pc:sldMkLst>
        <pc:spChg chg="mod">
          <ac:chgData name="Ismael Madalena" userId="e3d3027589b73ba7" providerId="Windows Live" clId="Web-{1E16C422-4D43-4EFB-9963-D5485916E67A}" dt="2022-07-21T09:11:35.176" v="66" actId="20577"/>
          <ac:spMkLst>
            <pc:docMk/>
            <pc:sldMk cId="267897430" sldId="270"/>
            <ac:spMk id="3" creationId="{6634033C-47AF-20E1-B2DC-F3FD9B499CA7}"/>
          </ac:spMkLst>
        </pc:spChg>
      </pc:sldChg>
      <pc:sldChg chg="del">
        <pc:chgData name="Ismael Madalena" userId="e3d3027589b73ba7" providerId="Windows Live" clId="Web-{1E16C422-4D43-4EFB-9963-D5485916E67A}" dt="2022-07-21T11:16:27.726" v="761"/>
        <pc:sldMkLst>
          <pc:docMk/>
          <pc:sldMk cId="1816845073" sldId="271"/>
        </pc:sldMkLst>
      </pc:sldChg>
      <pc:sldChg chg="addSp">
        <pc:chgData name="Ismael Madalena" userId="e3d3027589b73ba7" providerId="Windows Live" clId="Web-{1E16C422-4D43-4EFB-9963-D5485916E67A}" dt="2022-07-21T11:40:13.059" v="1114"/>
        <pc:sldMkLst>
          <pc:docMk/>
          <pc:sldMk cId="3738679584" sldId="272"/>
        </pc:sldMkLst>
        <pc:picChg chg="add">
          <ac:chgData name="Ismael Madalena" userId="e3d3027589b73ba7" providerId="Windows Live" clId="Web-{1E16C422-4D43-4EFB-9963-D5485916E67A}" dt="2022-07-21T11:40:13.059" v="1114"/>
          <ac:picMkLst>
            <pc:docMk/>
            <pc:sldMk cId="3738679584" sldId="272"/>
            <ac:picMk id="5" creationId="{918208CC-84FB-3514-1D1E-902B33895D7B}"/>
          </ac:picMkLst>
        </pc:picChg>
      </pc:sldChg>
      <pc:sldChg chg="addSp modSp">
        <pc:chgData name="Ismael Madalena" userId="e3d3027589b73ba7" providerId="Windows Live" clId="Web-{1E16C422-4D43-4EFB-9963-D5485916E67A}" dt="2022-07-21T11:40:35.778" v="1118"/>
        <pc:sldMkLst>
          <pc:docMk/>
          <pc:sldMk cId="3545537659" sldId="273"/>
        </pc:sldMkLst>
        <pc:picChg chg="add ord">
          <ac:chgData name="Ismael Madalena" userId="e3d3027589b73ba7" providerId="Windows Live" clId="Web-{1E16C422-4D43-4EFB-9963-D5485916E67A}" dt="2022-07-21T11:40:35.778" v="1118"/>
          <ac:picMkLst>
            <pc:docMk/>
            <pc:sldMk cId="3545537659" sldId="273"/>
            <ac:picMk id="5" creationId="{9D44FC27-55A3-E566-DA5B-30793F4C70DC}"/>
          </ac:picMkLst>
        </pc:picChg>
      </pc:sldChg>
      <pc:sldChg chg="addSp modSp">
        <pc:chgData name="Ismael Madalena" userId="e3d3027589b73ba7" providerId="Windows Live" clId="Web-{1E16C422-4D43-4EFB-9963-D5485916E67A}" dt="2022-07-21T11:40:28.184" v="1117"/>
        <pc:sldMkLst>
          <pc:docMk/>
          <pc:sldMk cId="4005590083" sldId="274"/>
        </pc:sldMkLst>
        <pc:picChg chg="add ord">
          <ac:chgData name="Ismael Madalena" userId="e3d3027589b73ba7" providerId="Windows Live" clId="Web-{1E16C422-4D43-4EFB-9963-D5485916E67A}" dt="2022-07-21T11:40:28.184" v="1117"/>
          <ac:picMkLst>
            <pc:docMk/>
            <pc:sldMk cId="4005590083" sldId="274"/>
            <ac:picMk id="5" creationId="{7A013407-5C11-2896-409D-CF419ADBEAAD}"/>
          </ac:picMkLst>
        </pc:picChg>
      </pc:sldChg>
      <pc:sldChg chg="addSp delSp modSp add replId">
        <pc:chgData name="Ismael Madalena" userId="e3d3027589b73ba7" providerId="Windows Live" clId="Web-{1E16C422-4D43-4EFB-9963-D5485916E67A}" dt="2022-07-21T09:30:45.327" v="312" actId="20577"/>
        <pc:sldMkLst>
          <pc:docMk/>
          <pc:sldMk cId="1906303295" sldId="275"/>
        </pc:sldMkLst>
        <pc:spChg chg="mod">
          <ac:chgData name="Ismael Madalena" userId="e3d3027589b73ba7" providerId="Windows Live" clId="Web-{1E16C422-4D43-4EFB-9963-D5485916E67A}" dt="2022-07-21T09:30:45.327" v="312" actId="20577"/>
          <ac:spMkLst>
            <pc:docMk/>
            <pc:sldMk cId="1906303295" sldId="275"/>
            <ac:spMk id="3" creationId="{42C78869-F312-12EC-01B4-4992A0E71877}"/>
          </ac:spMkLst>
        </pc:spChg>
        <pc:picChg chg="del">
          <ac:chgData name="Ismael Madalena" userId="e3d3027589b73ba7" providerId="Windows Live" clId="Web-{1E16C422-4D43-4EFB-9963-D5485916E67A}" dt="2022-07-21T09:26:17.352" v="234"/>
          <ac:picMkLst>
            <pc:docMk/>
            <pc:sldMk cId="1906303295" sldId="275"/>
            <ac:picMk id="4" creationId="{FD6857F3-6E49-721A-BA8E-0EBA5E322071}"/>
          </ac:picMkLst>
        </pc:picChg>
        <pc:picChg chg="add del">
          <ac:chgData name="Ismael Madalena" userId="e3d3027589b73ba7" providerId="Windows Live" clId="Web-{1E16C422-4D43-4EFB-9963-D5485916E67A}" dt="2022-07-21T09:26:13.289" v="233"/>
          <ac:picMkLst>
            <pc:docMk/>
            <pc:sldMk cId="1906303295" sldId="275"/>
            <ac:picMk id="6" creationId="{4EA99547-4372-2749-48F7-28B5845BB1FF}"/>
          </ac:picMkLst>
        </pc:picChg>
        <pc:picChg chg="add">
          <ac:chgData name="Ismael Madalena" userId="e3d3027589b73ba7" providerId="Windows Live" clId="Web-{1E16C422-4D43-4EFB-9963-D5485916E67A}" dt="2022-07-21T09:26:18.008" v="235"/>
          <ac:picMkLst>
            <pc:docMk/>
            <pc:sldMk cId="1906303295" sldId="275"/>
            <ac:picMk id="8" creationId="{720529B6-8D93-0C89-7CF6-86D620AA31E2}"/>
          </ac:picMkLst>
        </pc:picChg>
      </pc:sldChg>
      <pc:sldChg chg="modSp add replId">
        <pc:chgData name="Ismael Madalena" userId="e3d3027589b73ba7" providerId="Windows Live" clId="Web-{1E16C422-4D43-4EFB-9963-D5485916E67A}" dt="2022-07-21T10:51:38.892" v="558" actId="20577"/>
        <pc:sldMkLst>
          <pc:docMk/>
          <pc:sldMk cId="2313678064" sldId="276"/>
        </pc:sldMkLst>
        <pc:spChg chg="mod">
          <ac:chgData name="Ismael Madalena" userId="e3d3027589b73ba7" providerId="Windows Live" clId="Web-{1E16C422-4D43-4EFB-9963-D5485916E67A}" dt="2022-07-21T10:51:38.892" v="558" actId="20577"/>
          <ac:spMkLst>
            <pc:docMk/>
            <pc:sldMk cId="2313678064" sldId="276"/>
            <ac:spMk id="3" creationId="{42C78869-F312-12EC-01B4-4992A0E71877}"/>
          </ac:spMkLst>
        </pc:spChg>
      </pc:sldChg>
      <pc:sldChg chg="addSp delSp modSp add replId">
        <pc:chgData name="Ismael Madalena" userId="e3d3027589b73ba7" providerId="Windows Live" clId="Web-{1E16C422-4D43-4EFB-9963-D5485916E67A}" dt="2022-07-21T10:54:50.071" v="561" actId="20577"/>
        <pc:sldMkLst>
          <pc:docMk/>
          <pc:sldMk cId="659430879" sldId="277"/>
        </pc:sldMkLst>
        <pc:spChg chg="mod">
          <ac:chgData name="Ismael Madalena" userId="e3d3027589b73ba7" providerId="Windows Live" clId="Web-{1E16C422-4D43-4EFB-9963-D5485916E67A}" dt="2022-07-21T10:54:50.071" v="561" actId="20577"/>
          <ac:spMkLst>
            <pc:docMk/>
            <pc:sldMk cId="659430879" sldId="277"/>
            <ac:spMk id="3" creationId="{42C78869-F312-12EC-01B4-4992A0E71877}"/>
          </ac:spMkLst>
        </pc:spChg>
        <pc:picChg chg="del">
          <ac:chgData name="Ismael Madalena" userId="e3d3027589b73ba7" providerId="Windows Live" clId="Web-{1E16C422-4D43-4EFB-9963-D5485916E67A}" dt="2022-07-21T09:26:22.461" v="236"/>
          <ac:picMkLst>
            <pc:docMk/>
            <pc:sldMk cId="659430879" sldId="277"/>
            <ac:picMk id="4" creationId="{FD6857F3-6E49-721A-BA8E-0EBA5E322071}"/>
          </ac:picMkLst>
        </pc:picChg>
        <pc:picChg chg="add">
          <ac:chgData name="Ismael Madalena" userId="e3d3027589b73ba7" providerId="Windows Live" clId="Web-{1E16C422-4D43-4EFB-9963-D5485916E67A}" dt="2022-07-21T09:26:23.040" v="237"/>
          <ac:picMkLst>
            <pc:docMk/>
            <pc:sldMk cId="659430879" sldId="277"/>
            <ac:picMk id="6" creationId="{AF5B7D43-E4E6-90DE-D95A-FCBDBD3CFFFD}"/>
          </ac:picMkLst>
        </pc:picChg>
      </pc:sldChg>
      <pc:sldChg chg="modSp add replId">
        <pc:chgData name="Ismael Madalena" userId="e3d3027589b73ba7" providerId="Windows Live" clId="Web-{1E16C422-4D43-4EFB-9963-D5485916E67A}" dt="2022-07-21T11:35:20.377" v="1113" actId="20577"/>
        <pc:sldMkLst>
          <pc:docMk/>
          <pc:sldMk cId="3764449118" sldId="278"/>
        </pc:sldMkLst>
        <pc:spChg chg="mod">
          <ac:chgData name="Ismael Madalena" userId="e3d3027589b73ba7" providerId="Windows Live" clId="Web-{1E16C422-4D43-4EFB-9963-D5485916E67A}" dt="2022-07-21T11:35:20.377" v="1113" actId="20577"/>
          <ac:spMkLst>
            <pc:docMk/>
            <pc:sldMk cId="3764449118" sldId="278"/>
            <ac:spMk id="3" creationId="{6634033C-47AF-20E1-B2DC-F3FD9B499CA7}"/>
          </ac:spMkLst>
        </pc:spChg>
      </pc:sldChg>
      <pc:sldChg chg="addSp delSp modSp add replId">
        <pc:chgData name="Ismael Madalena" userId="e3d3027589b73ba7" providerId="Windows Live" clId="Web-{1E16C422-4D43-4EFB-9963-D5485916E67A}" dt="2022-07-21T11:31:08.586" v="1017"/>
        <pc:sldMkLst>
          <pc:docMk/>
          <pc:sldMk cId="3695082933" sldId="279"/>
        </pc:sldMkLst>
        <pc:spChg chg="mod">
          <ac:chgData name="Ismael Madalena" userId="e3d3027589b73ba7" providerId="Windows Live" clId="Web-{1E16C422-4D43-4EFB-9963-D5485916E67A}" dt="2022-07-21T11:28:41.221" v="969" actId="20577"/>
          <ac:spMkLst>
            <pc:docMk/>
            <pc:sldMk cId="3695082933" sldId="279"/>
            <ac:spMk id="3" creationId="{6634033C-47AF-20E1-B2DC-F3FD9B499CA7}"/>
          </ac:spMkLst>
        </pc:spChg>
        <pc:picChg chg="add">
          <ac:chgData name="Ismael Madalena" userId="e3d3027589b73ba7" providerId="Windows Live" clId="Web-{1E16C422-4D43-4EFB-9963-D5485916E67A}" dt="2022-07-21T11:31:08.586" v="1017"/>
          <ac:picMkLst>
            <pc:docMk/>
            <pc:sldMk cId="3695082933" sldId="279"/>
            <ac:picMk id="5" creationId="{AFD6EE72-A35E-4FF5-2AA0-0B53CBABE773}"/>
          </ac:picMkLst>
        </pc:picChg>
        <pc:picChg chg="del ord">
          <ac:chgData name="Ismael Madalena" userId="e3d3027589b73ba7" providerId="Windows Live" clId="Web-{1E16C422-4D43-4EFB-9963-D5485916E67A}" dt="2022-07-21T11:31:08.320" v="1016"/>
          <ac:picMkLst>
            <pc:docMk/>
            <pc:sldMk cId="3695082933" sldId="279"/>
            <ac:picMk id="6" creationId="{11991B0C-749A-F965-ABB8-6EDF8E61AE25}"/>
          </ac:picMkLst>
        </pc:picChg>
      </pc:sldChg>
      <pc:sldChg chg="modSp add replId">
        <pc:chgData name="Ismael Madalena" userId="e3d3027589b73ba7" providerId="Windows Live" clId="Web-{1E16C422-4D43-4EFB-9963-D5485916E67A}" dt="2022-07-21T11:31:21.446" v="1018" actId="1076"/>
        <pc:sldMkLst>
          <pc:docMk/>
          <pc:sldMk cId="2266703906" sldId="280"/>
        </pc:sldMkLst>
        <pc:spChg chg="mod">
          <ac:chgData name="Ismael Madalena" userId="e3d3027589b73ba7" providerId="Windows Live" clId="Web-{1E16C422-4D43-4EFB-9963-D5485916E67A}" dt="2022-07-21T11:29:21.270" v="975" actId="20577"/>
          <ac:spMkLst>
            <pc:docMk/>
            <pc:sldMk cId="2266703906" sldId="280"/>
            <ac:spMk id="3" creationId="{6634033C-47AF-20E1-B2DC-F3FD9B499CA7}"/>
          </ac:spMkLst>
        </pc:spChg>
        <pc:picChg chg="mod ord">
          <ac:chgData name="Ismael Madalena" userId="e3d3027589b73ba7" providerId="Windows Live" clId="Web-{1E16C422-4D43-4EFB-9963-D5485916E67A}" dt="2022-07-21T11:31:21.446" v="1018" actId="1076"/>
          <ac:picMkLst>
            <pc:docMk/>
            <pc:sldMk cId="2266703906" sldId="280"/>
            <ac:picMk id="6" creationId="{11991B0C-749A-F965-ABB8-6EDF8E61AE25}"/>
          </ac:picMkLst>
        </pc:picChg>
      </pc:sldChg>
      <pc:sldChg chg="addSp delSp modSp add replId">
        <pc:chgData name="Ismael Madalena" userId="e3d3027589b73ba7" providerId="Windows Live" clId="Web-{1E16C422-4D43-4EFB-9963-D5485916E67A}" dt="2022-07-21T11:33:06.199" v="1060" actId="20577"/>
        <pc:sldMkLst>
          <pc:docMk/>
          <pc:sldMk cId="4086169938" sldId="281"/>
        </pc:sldMkLst>
        <pc:spChg chg="mod">
          <ac:chgData name="Ismael Madalena" userId="e3d3027589b73ba7" providerId="Windows Live" clId="Web-{1E16C422-4D43-4EFB-9963-D5485916E67A}" dt="2022-07-21T11:33:06.199" v="1060" actId="20577"/>
          <ac:spMkLst>
            <pc:docMk/>
            <pc:sldMk cId="4086169938" sldId="281"/>
            <ac:spMk id="3" creationId="{6634033C-47AF-20E1-B2DC-F3FD9B499CA7}"/>
          </ac:spMkLst>
        </pc:spChg>
        <pc:picChg chg="del">
          <ac:chgData name="Ismael Madalena" userId="e3d3027589b73ba7" providerId="Windows Live" clId="Web-{1E16C422-4D43-4EFB-9963-D5485916E67A}" dt="2022-07-21T11:31:24.586" v="1019"/>
          <ac:picMkLst>
            <pc:docMk/>
            <pc:sldMk cId="4086169938" sldId="281"/>
            <ac:picMk id="4" creationId="{91D91E60-F1EB-9058-F11A-8EA19581336A}"/>
          </ac:picMkLst>
        </pc:picChg>
        <pc:picChg chg="add">
          <ac:chgData name="Ismael Madalena" userId="e3d3027589b73ba7" providerId="Windows Live" clId="Web-{1E16C422-4D43-4EFB-9963-D5485916E67A}" dt="2022-07-21T11:31:24.727" v="1020"/>
          <ac:picMkLst>
            <pc:docMk/>
            <pc:sldMk cId="4086169938" sldId="281"/>
            <ac:picMk id="6" creationId="{555C80FF-1CBC-7E13-036C-548FFAF331D6}"/>
          </ac:picMkLst>
        </pc:picChg>
      </pc:sldChg>
    </pc:docChg>
  </pc:docChgLst>
  <pc:docChgLst>
    <pc:chgData name="Ismael Madalena" userId="e3d3027589b73ba7" providerId="Windows Live" clId="Web-{0C9127D4-051E-46CE-8F1F-5F103F521BF4}"/>
    <pc:docChg chg="modSld">
      <pc:chgData name="Ismael Madalena" userId="e3d3027589b73ba7" providerId="Windows Live" clId="Web-{0C9127D4-051E-46CE-8F1F-5F103F521BF4}" dt="2022-07-26T09:17:08.041" v="8" actId="20577"/>
      <pc:docMkLst>
        <pc:docMk/>
      </pc:docMkLst>
      <pc:sldChg chg="modSp">
        <pc:chgData name="Ismael Madalena" userId="e3d3027589b73ba7" providerId="Windows Live" clId="Web-{0C9127D4-051E-46CE-8F1F-5F103F521BF4}" dt="2022-07-26T09:17:08.041" v="8" actId="20577"/>
        <pc:sldMkLst>
          <pc:docMk/>
          <pc:sldMk cId="3695082933" sldId="279"/>
        </pc:sldMkLst>
        <pc:spChg chg="mod">
          <ac:chgData name="Ismael Madalena" userId="e3d3027589b73ba7" providerId="Windows Live" clId="Web-{0C9127D4-051E-46CE-8F1F-5F103F521BF4}" dt="2022-07-26T09:17:08.041" v="8" actId="20577"/>
          <ac:spMkLst>
            <pc:docMk/>
            <pc:sldMk cId="3695082933" sldId="279"/>
            <ac:spMk id="3" creationId="{6634033C-47AF-20E1-B2DC-F3FD9B499C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C9872-19CC-6896-AEA0-30986FBC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18BDB-5938-C5F6-F6B5-2FD56F9F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B06AC-8534-FC7D-9095-548429DC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91B06-B2DC-C831-2CA1-D01E591C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788544-00AB-602C-0E95-666119DF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5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370BA-0405-5C12-3921-13D75F3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79BB7-13FE-E353-EAA4-67CC6C8D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8B096-19D8-6530-FD95-6ED9F204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8D4D5-B252-30E2-7C6E-089B9F8D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CE75B-EBE2-1FCB-97DB-5F408AB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41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9E545B-FFFD-11F2-0E68-8E19396BA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70CA5-F8E7-FDE2-4A55-BBA7DB86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214BD-1026-533F-9A70-8D7ECB82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3274D-6712-B126-0E7E-C713DBDF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33F86-2E45-A830-52E4-1C42253C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29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03CD5-6E8C-0BB3-84F9-A8A7A18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10F7E-CD4E-17F8-24B3-51A1B520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FE4AC-782F-5C3F-0B1C-C9A880DC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E9F0E-74A3-5B00-648F-7562D7AC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02B4B-A4B9-8521-7FC1-128E598F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2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5959-26D4-9E76-D182-12E0A878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0F7762-0440-C29D-3D51-5DB2DD17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62CC2-8792-B125-AA52-DC950134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DB43F-6FDD-FBCB-9E96-1312CC45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BB728-89E5-B380-1F39-C12B12C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BDBA-4D93-4B90-8E91-1A40A6E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EBFCF-9C7A-EA40-DBA9-ADB5D402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73B44-8799-B29B-0E92-3012A4066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879928-A10D-D6BE-78E9-565C3FFE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92C97-B27D-3296-42A6-17B8A546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2CC44-52B3-98A7-5BEE-3463A171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2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9AC00-BFF7-80D3-940E-1C57A75B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CDEE3-0487-50AF-C37E-A4C6F684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FBEB96-6A19-5064-8692-49A9B054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3610BC-BB46-F153-EC48-47E3BF255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477B6A-52F7-C3E9-0348-49CD0FB3D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0C7C8F-82EC-CC37-1F04-C72724C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ADC7F3-22D8-D4A5-25F5-3CACA0B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0FDA6C-6A5E-4C0E-4282-5CF1D96B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5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6F9F7-989E-F6CA-9B35-128F048B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825A8-ECC4-6E51-D470-465EDECB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C9869F-40E2-B466-97C8-94584E36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F11461-3A83-1DCA-D43B-12849FD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9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1651D3-2408-88B5-E486-BB5E2ABF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1BA0D0-C8B5-C1D7-E4B4-37180FC1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CECF4-ED95-6530-6E3F-EB14E223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9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6022-2196-EFF0-2EB9-4EE28921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87F73-64D6-B21B-F4B1-CC82E2AA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C2291-C5C2-3E90-CD70-EB7BF1449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9D2CC-5929-5E4A-7974-0F6528E3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7B4B2-EE34-B56B-0ECD-4E5C220F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B0EB0-2F3D-8BA6-308B-4F1D2937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86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0622-11E3-D744-1845-81577E9C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431343-99DD-C6CD-981D-2EF1379E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D8B067-3730-4F53-ED01-9C16846A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2EFFAA-5D0A-720B-378C-997E2BEE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A91E40-63EC-1668-0B61-F42E125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FA9C1-DE39-96B2-3D30-2C82553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3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accent6">
                <a:lumMod val="60000"/>
                <a:lumOff val="40000"/>
              </a:schemeClr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DE4F72-A2F7-BA6F-4B57-C70B0F7C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EB6EE-2467-F368-02DF-11F1BF18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2EDCF-097A-25C4-4237-0C1D545DE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EC89-3059-4816-938B-5767C43F6057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FB61B-1871-319E-0FE2-7FBC47B0F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F146B-6C64-16C6-AD75-F8869AD32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7FB4-9945-4F64-84C8-1B22F9F15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9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21FF66-E795-2463-E892-9DD443B6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2136" y="-1301553"/>
            <a:ext cx="4680000" cy="468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98613D-2AAB-A4FB-DD2E-3A916006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31EF67-8DF6-2EE5-5B06-237A4CD6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601" y="1421036"/>
            <a:ext cx="10136798" cy="3914821"/>
          </a:xfrm>
        </p:spPr>
        <p:txBody>
          <a:bodyPr anchor="ctr">
            <a:noAutofit/>
          </a:bodyPr>
          <a:lstStyle/>
          <a:p>
            <a:r>
              <a:rPr lang="es-ES" sz="4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introductoria, básica y preliminar de Python 3.10 para </a:t>
            </a:r>
            <a:r>
              <a:rPr lang="es-ES" sz="48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dummies</a:t>
            </a:r>
            <a:r>
              <a:rPr lang="es-ES" sz="4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principiantes y demás personas sin demasiadas ideas del asunto.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C214BF-9405-F95C-0C73-AB2A72FAEF1B}"/>
              </a:ext>
            </a:extLst>
          </p:cNvPr>
          <p:cNvSpPr txBox="1"/>
          <p:nvPr/>
        </p:nvSpPr>
        <p:spPr>
          <a:xfrm>
            <a:off x="883877" y="5600700"/>
            <a:ext cx="779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Python –m clase-de-ismael --</a:t>
            </a:r>
            <a:r>
              <a:rPr lang="es-ES" sz="18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version</a:t>
            </a:r>
            <a:r>
              <a:rPr lang="es-E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clase-de-ismael </a:t>
            </a:r>
            <a:r>
              <a:rPr lang="es-E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1.2 </a:t>
            </a:r>
            <a:r>
              <a:rPr lang="es-ES" sz="18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s-E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C:Users/el_ismaelo/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0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C849-5822-E7DA-8EB6-20F5D5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tipos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78869-F312-12EC-01B4-4992A0E7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48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Numéricos.</a:t>
            </a: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int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r>
              <a:rPr lang="es-ES" sz="4400" b="1" dirty="0">
                <a:latin typeface="Cascadia Code"/>
                <a:ea typeface="+mn-lt"/>
                <a:cs typeface="+mn-lt"/>
              </a:rPr>
              <a:t>.</a:t>
            </a:r>
            <a:endParaRPr lang="es-ES" sz="4400" b="1" dirty="0">
              <a:latin typeface="Cascadia Code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float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'&gt;.</a:t>
            </a:r>
            <a:endParaRPr lang="es-ES" sz="4400" dirty="0">
              <a:latin typeface="Calibri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Calibri"/>
              </a:rPr>
              <a:t>complex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endParaRPr lang="es-ES" sz="4400" dirty="0">
              <a:latin typeface="Cascadia Code" panose="020B0609020000020004" pitchFamily="49" charset="0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400" dirty="0">
                <a:highlight>
                  <a:srgbClr val="000000"/>
                </a:highlight>
                <a:latin typeface="Calibri"/>
                <a:ea typeface="+mn-lt"/>
                <a:cs typeface="+mn-lt"/>
              </a:rPr>
              <a:t> </a:t>
            </a:r>
            <a:r>
              <a:rPr lang="es-ES" sz="4400" dirty="0">
                <a:highlight>
                  <a:srgbClr val="000000"/>
                </a:highlight>
                <a:ea typeface="+mn-lt"/>
                <a:cs typeface="+mn-lt"/>
              </a:rPr>
              <a:t>  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# </a:t>
            </a:r>
            <a:r>
              <a:rPr lang="es-ES" sz="44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Numeros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complejos.       </a:t>
            </a:r>
            <a:r>
              <a:rPr lang="es-ES" sz="4400" dirty="0">
                <a:highlight>
                  <a:srgbClr val="000000"/>
                </a:highlight>
                <a:ea typeface="+mn-lt"/>
                <a:cs typeface="+mn-lt"/>
              </a:rPr>
              <a:t>  .</a:t>
            </a:r>
            <a:endParaRPr lang="es-ES" sz="4400">
              <a:latin typeface="Cascadia Code" panose="020B0609020000020004" pitchFamily="49" charset="0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  &gt;&gt;&gt; </a:t>
            </a:r>
            <a:r>
              <a:rPr lang="es-ES" sz="44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var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= 3+2j                        </a:t>
            </a:r>
            <a:r>
              <a:rPr lang="es-ES" sz="4400" dirty="0">
                <a:highlight>
                  <a:srgbClr val="000000"/>
                </a:highlight>
                <a:ea typeface="+mn-lt"/>
                <a:cs typeface="+mn-lt"/>
              </a:rPr>
              <a:t>.</a:t>
            </a:r>
          </a:p>
          <a:p>
            <a:pPr lvl="1">
              <a:buNone/>
            </a:pPr>
            <a:endParaRPr lang="es-E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None/>
            </a:pP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No preguntarle a Ismael sobre que son los números </a:t>
            </a:r>
            <a:r>
              <a:rPr lang="es-ES" sz="1600" dirty="0" err="1">
                <a:solidFill>
                  <a:srgbClr val="000000"/>
                </a:solidFill>
                <a:ea typeface="+mn-lt"/>
                <a:cs typeface="+mn-lt"/>
              </a:rPr>
              <a:t>compejos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457200" lvl="1" indent="0">
              <a:buNone/>
            </a:pPr>
            <a:endParaRPr lang="es-ES" sz="4400" dirty="0">
              <a:solidFill>
                <a:schemeClr val="bg1"/>
              </a:solidFill>
              <a:highlight>
                <a:srgbClr val="000000"/>
              </a:highlight>
              <a:latin typeface="Calibri"/>
              <a:ea typeface="Cascadia Code" panose="020B0609020000020004" pitchFamily="49" charset="0"/>
              <a:cs typeface="Calibri"/>
            </a:endParaRPr>
          </a:p>
          <a:p>
            <a:pPr lvl="1"/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AF5B7D43-E4E6-90DE-D95A-FCBDBD3C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CA0A-8421-7D1D-D657-5982D43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estructuras de datos.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4033C-47AF-20E1-B2DC-F3FD9B4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5000" dirty="0">
                <a:ea typeface="+mn-lt"/>
                <a:cs typeface="+mn-lt"/>
              </a:rPr>
              <a:t>Booleano – &lt;</a:t>
            </a:r>
            <a:r>
              <a:rPr lang="es-ES" sz="5000" dirty="0" err="1">
                <a:ea typeface="+mn-lt"/>
                <a:cs typeface="+mn-lt"/>
              </a:rPr>
              <a:t>class</a:t>
            </a:r>
            <a:r>
              <a:rPr lang="es-ES" sz="5000" dirty="0">
                <a:ea typeface="+mn-lt"/>
                <a:cs typeface="+mn-lt"/>
              </a:rPr>
              <a:t> '</a:t>
            </a:r>
            <a:r>
              <a:rPr lang="es-ES" sz="5000" dirty="0" err="1">
                <a:ea typeface="+mn-lt"/>
                <a:cs typeface="+mn-lt"/>
              </a:rPr>
              <a:t>bool</a:t>
            </a:r>
            <a:r>
              <a:rPr lang="es-ES" sz="5000" dirty="0">
                <a:ea typeface="+mn-lt"/>
                <a:cs typeface="+mn-lt"/>
              </a:rPr>
              <a:t>'&gt;</a:t>
            </a:r>
            <a:endParaRPr lang="en-US" sz="5000" dirty="0">
              <a:ea typeface="+mn-lt"/>
              <a:cs typeface="+mn-lt"/>
            </a:endParaRPr>
          </a:p>
          <a:p>
            <a:pPr lvl="1"/>
            <a:r>
              <a:rPr lang="es-ES" sz="5000" dirty="0">
                <a:cs typeface="Calibri"/>
              </a:rPr>
              <a:t>True – False</a:t>
            </a:r>
          </a:p>
          <a:p>
            <a:pPr lvl="1"/>
            <a:r>
              <a:rPr lang="es-ES" sz="5000" dirty="0">
                <a:cs typeface="Calibri"/>
              </a:rPr>
              <a:t>Operadores booleanos.</a:t>
            </a:r>
          </a:p>
          <a:p>
            <a:pPr lvl="1"/>
            <a:endParaRPr lang="es-ES" sz="5000" dirty="0">
              <a:cs typeface="Calibri"/>
            </a:endParaRPr>
          </a:p>
          <a:p>
            <a:pPr lvl="1"/>
            <a:endParaRPr lang="es-ES" sz="5000" dirty="0">
              <a:cs typeface="Calibri"/>
            </a:endParaRPr>
          </a:p>
          <a:p>
            <a:pPr lvl="2"/>
            <a:endParaRPr lang="es-ES" sz="4600" dirty="0">
              <a:cs typeface="Calibri" panose="020F0502020204030204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52B944C-A332-11EB-2441-5201C701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0623"/>
              </p:ext>
            </p:extLst>
          </p:nvPr>
        </p:nvGraphicFramePr>
        <p:xfrm>
          <a:off x="2035628" y="4256315"/>
          <a:ext cx="3369666" cy="233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964">
                  <a:extLst>
                    <a:ext uri="{9D8B030D-6E8A-4147-A177-3AD203B41FA5}">
                      <a16:colId xmlns:a16="http://schemas.microsoft.com/office/drawing/2014/main" val="1981152529"/>
                    </a:ext>
                  </a:extLst>
                </a:gridCol>
                <a:gridCol w="1913702">
                  <a:extLst>
                    <a:ext uri="{9D8B030D-6E8A-4147-A177-3AD203B41FA5}">
                      <a16:colId xmlns:a16="http://schemas.microsoft.com/office/drawing/2014/main" val="2477821960"/>
                    </a:ext>
                  </a:extLst>
                </a:gridCol>
              </a:tblGrid>
              <a:tr h="578303">
                <a:tc>
                  <a:txBody>
                    <a:bodyPr/>
                    <a:lstStyle/>
                    <a:p>
                      <a:pPr marL="457200" indent="-457200" algn="l" fontAlgn="t">
                        <a:buFont typeface="Arial"/>
                        <a:buChar char="•"/>
                      </a:pPr>
                      <a:r>
                        <a:rPr lang="es-ES" sz="3200" dirty="0">
                          <a:effectLst/>
                        </a:rPr>
                        <a:t>&lt;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45720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3200" u="none" strike="noStrike" noProof="0" dirty="0">
                          <a:effectLst/>
                        </a:rPr>
                        <a:t>&lt;=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4216712969"/>
                  </a:ext>
                </a:extLst>
              </a:tr>
              <a:tr h="578303">
                <a:tc>
                  <a:txBody>
                    <a:bodyPr/>
                    <a:lstStyle/>
                    <a:p>
                      <a:pPr marL="457200" indent="-457200" algn="l" fontAlgn="t">
                        <a:buFont typeface="Arial"/>
                        <a:buChar char="•"/>
                      </a:pPr>
                      <a:r>
                        <a:rPr lang="es-ES" sz="3200" dirty="0">
                          <a:effectLst/>
                        </a:rPr>
                        <a:t>&gt;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s-ES" sz="3200" u="none" strike="noStrike" noProof="0" dirty="0">
                          <a:effectLst/>
                        </a:rPr>
                        <a:t>&gt;=</a:t>
                      </a:r>
                      <a:endParaRPr lang="es-ES" sz="3200"/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3293886433"/>
                  </a:ext>
                </a:extLst>
              </a:tr>
              <a:tr h="578303">
                <a:tc>
                  <a:txBody>
                    <a:bodyPr/>
                    <a:lstStyle/>
                    <a:p>
                      <a:pPr marL="457200" indent="-457200" algn="l" fontAlgn="t">
                        <a:buFont typeface="Arial"/>
                        <a:buChar char="•"/>
                      </a:pPr>
                      <a:r>
                        <a:rPr lang="es-ES" sz="3200" dirty="0">
                          <a:effectLst/>
                        </a:rPr>
                        <a:t>==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45720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3200" u="none" strike="noStrike" noProof="0" dirty="0">
                          <a:effectLst/>
                        </a:rPr>
                        <a:t>!=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520813476"/>
                  </a:ext>
                </a:extLst>
              </a:tr>
              <a:tr h="578303">
                <a:tc>
                  <a:txBody>
                    <a:bodyPr/>
                    <a:lstStyle/>
                    <a:p>
                      <a:pPr marL="457200" indent="-457200" algn="l" fontAlgn="t">
                        <a:buFont typeface="Arial"/>
                        <a:buChar char="•"/>
                      </a:pPr>
                      <a:r>
                        <a:rPr lang="es-ES" sz="3200" dirty="0" err="1">
                          <a:effectLst/>
                        </a:rPr>
                        <a:t>is</a:t>
                      </a:r>
                      <a:endParaRPr lang="es-ES" sz="3200" dirty="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s-ES" sz="3200" u="none" strike="noStrike" noProof="0" dirty="0" err="1">
                          <a:effectLst/>
                        </a:rPr>
                        <a:t>is</a:t>
                      </a:r>
                      <a:r>
                        <a:rPr lang="es-ES" sz="3200" u="none" strike="noStrike" noProof="0" dirty="0">
                          <a:effectLst/>
                        </a:rPr>
                        <a:t> </a:t>
                      </a:r>
                      <a:r>
                        <a:rPr lang="es-ES" sz="3200" u="none" strike="noStrike" noProof="0" dirty="0" err="1">
                          <a:effectLst/>
                        </a:rPr>
                        <a:t>not</a:t>
                      </a:r>
                      <a:endParaRPr lang="es-ES" sz="3200" dirty="0"/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3966245387"/>
                  </a:ext>
                </a:extLst>
              </a:tr>
            </a:tbl>
          </a:graphicData>
        </a:graphic>
      </p:graphicFrame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E41FA148-9D4D-2409-8A7B-2BBB55B0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CA0A-8421-7D1D-D657-5982D43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estructuras de datos.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4033C-47AF-20E1-B2DC-F3FD9B4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ES" sz="4400" dirty="0">
                <a:ea typeface="+mn-lt"/>
                <a:cs typeface="+mn-lt"/>
              </a:rPr>
              <a:t>Secuencia. </a:t>
            </a:r>
          </a:p>
          <a:p>
            <a:pPr marL="1143000" lvl="3"/>
            <a:r>
              <a:rPr lang="es-ES" sz="4200" dirty="0">
                <a:ea typeface="+mn-lt"/>
                <a:cs typeface="+mn-lt"/>
              </a:rPr>
              <a:t>[&lt;</a:t>
            </a:r>
            <a:r>
              <a:rPr lang="es-ES" sz="4200" dirty="0" err="1">
                <a:ea typeface="+mn-lt"/>
                <a:cs typeface="+mn-lt"/>
              </a:rPr>
              <a:t>class</a:t>
            </a:r>
            <a:r>
              <a:rPr lang="es-ES" sz="4200" dirty="0">
                <a:ea typeface="+mn-lt"/>
                <a:cs typeface="+mn-lt"/>
              </a:rPr>
              <a:t> '</a:t>
            </a:r>
            <a:r>
              <a:rPr lang="es-ES" sz="4200" dirty="0" err="1">
                <a:ea typeface="+mn-lt"/>
                <a:cs typeface="+mn-lt"/>
              </a:rPr>
              <a:t>list</a:t>
            </a:r>
            <a:r>
              <a:rPr lang="es-ES" sz="4200" dirty="0">
                <a:ea typeface="+mn-lt"/>
                <a:cs typeface="+mn-lt"/>
              </a:rPr>
              <a:t>'&gt;]</a:t>
            </a:r>
          </a:p>
          <a:p>
            <a:pPr marL="1143000" lvl="3"/>
            <a:r>
              <a:rPr lang="es-ES" sz="4200" dirty="0">
                <a:ea typeface="+mn-lt"/>
                <a:cs typeface="+mn-lt"/>
              </a:rPr>
              <a:t>(&lt;</a:t>
            </a:r>
            <a:r>
              <a:rPr lang="es-ES" sz="4200" dirty="0" err="1">
                <a:ea typeface="+mn-lt"/>
                <a:cs typeface="+mn-lt"/>
              </a:rPr>
              <a:t>class</a:t>
            </a:r>
            <a:r>
              <a:rPr lang="es-ES" sz="4200" dirty="0">
                <a:ea typeface="+mn-lt"/>
                <a:cs typeface="+mn-lt"/>
              </a:rPr>
              <a:t> '</a:t>
            </a:r>
            <a:r>
              <a:rPr lang="es-ES" sz="4200" dirty="0" err="1">
                <a:ea typeface="+mn-lt"/>
                <a:cs typeface="+mn-lt"/>
              </a:rPr>
              <a:t>tuple</a:t>
            </a:r>
            <a:r>
              <a:rPr lang="es-ES" sz="4200" dirty="0">
                <a:ea typeface="+mn-lt"/>
                <a:cs typeface="+mn-lt"/>
              </a:rPr>
              <a:t>'&gt;, )</a:t>
            </a:r>
            <a:endParaRPr lang="es-ES" sz="4200" dirty="0">
              <a:cs typeface="Calibri"/>
            </a:endParaRPr>
          </a:p>
          <a:p>
            <a:pPr lvl="2"/>
            <a:endParaRPr lang="es-ES" sz="4400" dirty="0">
              <a:cs typeface="Calibri" panose="020F0502020204030204"/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1991B0C-749A-F965-ABB8-6EDF8E61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CA0A-8421-7D1D-D657-5982D43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estructuras de datos.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4033C-47AF-20E1-B2DC-F3FD9B4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es-ES" sz="4400" dirty="0">
                <a:ea typeface="+mn-lt"/>
                <a:cs typeface="+mn-lt"/>
              </a:rPr>
              <a:t>Secuencia. </a:t>
            </a:r>
          </a:p>
          <a:p>
            <a:pPr marL="1143000" lvl="3"/>
            <a:r>
              <a:rPr lang="es-ES" sz="4200" dirty="0">
                <a:ea typeface="+mn-lt"/>
                <a:cs typeface="+mn-lt"/>
              </a:rPr>
              <a:t>[&lt;</a:t>
            </a:r>
            <a:r>
              <a:rPr lang="es-ES" sz="4200" dirty="0" err="1">
                <a:ea typeface="+mn-lt"/>
                <a:cs typeface="+mn-lt"/>
              </a:rPr>
              <a:t>class</a:t>
            </a:r>
            <a:r>
              <a:rPr lang="es-ES" sz="4200" dirty="0">
                <a:ea typeface="+mn-lt"/>
                <a:cs typeface="+mn-lt"/>
              </a:rPr>
              <a:t> '</a:t>
            </a:r>
            <a:r>
              <a:rPr lang="es-ES" sz="4200" dirty="0" err="1">
                <a:ea typeface="+mn-lt"/>
                <a:cs typeface="+mn-lt"/>
              </a:rPr>
              <a:t>list</a:t>
            </a:r>
            <a:r>
              <a:rPr lang="es-ES" sz="4200" dirty="0">
                <a:ea typeface="+mn-lt"/>
                <a:cs typeface="+mn-lt"/>
              </a:rPr>
              <a:t>'&gt;]</a:t>
            </a:r>
          </a:p>
          <a:p>
            <a:pPr marL="1371600" lvl="1" indent="0">
              <a:buNone/>
            </a:pP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  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# Crear listas.                           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 .</a:t>
            </a:r>
            <a:endParaRPr lang="es-ES" sz="4200" dirty="0">
              <a:ea typeface="+mn-lt"/>
              <a:cs typeface="+mn-lt"/>
            </a:endParaRPr>
          </a:p>
          <a:p>
            <a:pPr marL="1371600" lvl="1" indent="0">
              <a:buNone/>
            </a:pP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 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new_list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 = []                       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.</a:t>
            </a:r>
            <a:endParaRPr lang="es-ES" dirty="0">
              <a:ea typeface="+mn-lt"/>
              <a:cs typeface="+mn-lt"/>
            </a:endParaRPr>
          </a:p>
          <a:p>
            <a:pPr marL="1371600" lvl="1" indent="0">
              <a:buNone/>
            </a:pP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  &gt;&gt;&gt; 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new_list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 = ['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str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', 3.14, 96]</a:t>
            </a:r>
            <a:r>
              <a:rPr lang="es-ES" sz="4200" dirty="0">
                <a:solidFill>
                  <a:srgbClr val="000000"/>
                </a:solidFill>
                <a:highlight>
                  <a:srgbClr val="000000"/>
                </a:highlight>
                <a:ea typeface="+mn-lt"/>
                <a:cs typeface="+mn-lt"/>
              </a:rPr>
              <a:t>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.</a:t>
            </a:r>
            <a:endParaRPr lang="es-ES" dirty="0">
              <a:ea typeface="+mn-lt"/>
              <a:cs typeface="+mn-lt"/>
            </a:endParaRPr>
          </a:p>
          <a:p>
            <a:pPr marL="1371600" lvl="1" indent="0">
              <a:buNone/>
            </a:pP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&gt;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new_list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= 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list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(iterable)    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.</a:t>
            </a:r>
          </a:p>
          <a:p>
            <a:pPr marL="1143000" lvl="3"/>
            <a:r>
              <a:rPr lang="es-ES" sz="4200" dirty="0">
                <a:ea typeface="+mn-lt"/>
                <a:cs typeface="+mn-lt"/>
              </a:rPr>
              <a:t>(&lt;</a:t>
            </a:r>
            <a:r>
              <a:rPr lang="es-ES" sz="4200" dirty="0" err="1">
                <a:ea typeface="+mn-lt"/>
                <a:cs typeface="+mn-lt"/>
              </a:rPr>
              <a:t>class</a:t>
            </a:r>
            <a:r>
              <a:rPr lang="es-ES" sz="4200" dirty="0">
                <a:ea typeface="+mn-lt"/>
                <a:cs typeface="+mn-lt"/>
              </a:rPr>
              <a:t> '</a:t>
            </a:r>
            <a:r>
              <a:rPr lang="es-ES" sz="4200" dirty="0" err="1">
                <a:ea typeface="+mn-lt"/>
                <a:cs typeface="+mn-lt"/>
              </a:rPr>
              <a:t>tuple</a:t>
            </a:r>
            <a:r>
              <a:rPr lang="es-ES" sz="4200" dirty="0">
                <a:ea typeface="+mn-lt"/>
                <a:cs typeface="+mn-lt"/>
              </a:rPr>
              <a:t>'&gt;, )</a:t>
            </a:r>
            <a:endParaRPr lang="es-ES" sz="4200" dirty="0">
              <a:cs typeface="Calibri"/>
            </a:endParaRPr>
          </a:p>
          <a:p>
            <a:pPr lvl="2"/>
            <a:endParaRPr lang="es-ES" sz="4400" dirty="0">
              <a:cs typeface="Calibri" panose="020F0502020204030204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FD6EE72-A35E-4FF5-2AA0-0B53CBAB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8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1991B0C-749A-F965-ABB8-6EDF8E61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638923" y="3430854"/>
            <a:ext cx="4680000" cy="468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AACA0A-8421-7D1D-D657-5982D43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estructuras de datos.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4033C-47AF-20E1-B2DC-F3FD9B4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/>
            <a:r>
              <a:rPr lang="es-ES" sz="4400" dirty="0">
                <a:ea typeface="+mn-lt"/>
                <a:cs typeface="+mn-lt"/>
              </a:rPr>
              <a:t>Secuencia. </a:t>
            </a:r>
          </a:p>
          <a:p>
            <a:pPr marL="1143000" lvl="3"/>
            <a:r>
              <a:rPr lang="es-ES" sz="4200" dirty="0">
                <a:ea typeface="+mn-lt"/>
                <a:cs typeface="+mn-lt"/>
              </a:rPr>
              <a:t>[&lt;</a:t>
            </a:r>
            <a:r>
              <a:rPr lang="es-ES" sz="4200" dirty="0" err="1">
                <a:ea typeface="+mn-lt"/>
                <a:cs typeface="+mn-lt"/>
              </a:rPr>
              <a:t>class</a:t>
            </a:r>
            <a:r>
              <a:rPr lang="es-ES" sz="4200" dirty="0">
                <a:ea typeface="+mn-lt"/>
                <a:cs typeface="+mn-lt"/>
              </a:rPr>
              <a:t> '</a:t>
            </a:r>
            <a:r>
              <a:rPr lang="es-ES" sz="4200" dirty="0" err="1">
                <a:ea typeface="+mn-lt"/>
                <a:cs typeface="+mn-lt"/>
              </a:rPr>
              <a:t>list</a:t>
            </a:r>
            <a:r>
              <a:rPr lang="es-ES" sz="4200" dirty="0">
                <a:ea typeface="+mn-lt"/>
                <a:cs typeface="+mn-lt"/>
              </a:rPr>
              <a:t>'&gt;]</a:t>
            </a:r>
          </a:p>
          <a:p>
            <a:pPr marL="1143000" lvl="3"/>
            <a:r>
              <a:rPr lang="es-ES" sz="4200" dirty="0">
                <a:ea typeface="+mn-lt"/>
                <a:cs typeface="+mn-lt"/>
              </a:rPr>
              <a:t>(&lt;</a:t>
            </a:r>
            <a:r>
              <a:rPr lang="es-ES" sz="4200" dirty="0" err="1">
                <a:ea typeface="+mn-lt"/>
                <a:cs typeface="+mn-lt"/>
              </a:rPr>
              <a:t>class</a:t>
            </a:r>
            <a:r>
              <a:rPr lang="es-ES" sz="4200" dirty="0">
                <a:ea typeface="+mn-lt"/>
                <a:cs typeface="+mn-lt"/>
              </a:rPr>
              <a:t> '</a:t>
            </a:r>
            <a:r>
              <a:rPr lang="es-ES" sz="4200" dirty="0" err="1">
                <a:ea typeface="+mn-lt"/>
                <a:cs typeface="+mn-lt"/>
              </a:rPr>
              <a:t>tuple</a:t>
            </a:r>
            <a:r>
              <a:rPr lang="es-ES" sz="4200" dirty="0">
                <a:ea typeface="+mn-lt"/>
                <a:cs typeface="+mn-lt"/>
              </a:rPr>
              <a:t>'&gt;, )</a:t>
            </a:r>
          </a:p>
          <a:p>
            <a:pPr marL="1371600" lvl="1" indent="0">
              <a:buNone/>
            </a:pP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 </a:t>
            </a:r>
            <a:r>
              <a:rPr lang="es-ES" sz="4200" dirty="0">
                <a:solidFill>
                  <a:srgbClr val="000000"/>
                </a:solidFill>
                <a:highlight>
                  <a:srgbClr val="000000"/>
                </a:highlight>
                <a:ea typeface="+mn-lt"/>
                <a:cs typeface="+mn-lt"/>
              </a:rPr>
              <a:t> 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# Crear listas.                               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 .</a:t>
            </a:r>
            <a:endParaRPr lang="es-ES" sz="4200" dirty="0">
              <a:ea typeface="+mn-lt"/>
              <a:cs typeface="+mn-lt"/>
            </a:endParaRPr>
          </a:p>
          <a:p>
            <a:pPr marL="1371600" lvl="1" indent="0">
              <a:buNone/>
            </a:pP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 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new_tuple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 = ()                      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.</a:t>
            </a:r>
            <a:endParaRPr lang="es-ES" sz="4200">
              <a:ea typeface="+mn-lt"/>
              <a:cs typeface="+mn-lt"/>
            </a:endParaRPr>
          </a:p>
          <a:p>
            <a:pPr marL="1371600" lvl="1" indent="0">
              <a:buNone/>
            </a:pP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 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new_tuple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= 1,                      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.</a:t>
            </a:r>
            <a:endParaRPr lang="es-ES">
              <a:cs typeface="Calibri"/>
            </a:endParaRPr>
          </a:p>
          <a:p>
            <a:pPr marL="1371600" lvl="1" indent="0">
              <a:buNone/>
            </a:pP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 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new_tuple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= ('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str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', 3.14, 96)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.</a:t>
            </a:r>
            <a:endParaRPr lang="es-ES" sz="4200">
              <a:ea typeface="+mn-lt"/>
              <a:cs typeface="+mn-lt"/>
            </a:endParaRPr>
          </a:p>
          <a:p>
            <a:pPr marL="1371600" lvl="1" indent="0">
              <a:buNone/>
            </a:pP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&gt;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new_tuple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= 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tuple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(iterable)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.</a:t>
            </a:r>
            <a:endParaRPr lang="es-ES" sz="4200" dirty="0">
              <a:highlight>
                <a:srgbClr val="0000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70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CA0A-8421-7D1D-D657-5982D43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estructuras de datos.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4033C-47AF-20E1-B2DC-F3FD9B4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 indent="-285750"/>
            <a:r>
              <a:rPr lang="es-ES" sz="4400" dirty="0"/>
              <a:t>{“estructura_2”: “Mapeo”}</a:t>
            </a:r>
            <a:endParaRPr lang="es-ES" sz="4400" dirty="0">
              <a:cs typeface="Calibri" panose="020F0502020204030204"/>
            </a:endParaRPr>
          </a:p>
          <a:p>
            <a:pPr lvl="2"/>
            <a:r>
              <a:rPr lang="es-ES" sz="4400" dirty="0">
                <a:ea typeface="+mn-lt"/>
                <a:cs typeface="+mn-lt"/>
              </a:rPr>
              <a:t>&lt;</a:t>
            </a:r>
            <a:r>
              <a:rPr lang="es-ES" sz="4400" dirty="0" err="1">
                <a:ea typeface="+mn-lt"/>
                <a:cs typeface="+mn-lt"/>
              </a:rPr>
              <a:t>class</a:t>
            </a:r>
            <a:r>
              <a:rPr lang="es-ES" sz="4400" dirty="0">
                <a:ea typeface="+mn-lt"/>
                <a:cs typeface="+mn-lt"/>
              </a:rPr>
              <a:t> '</a:t>
            </a:r>
            <a:r>
              <a:rPr lang="es-ES" sz="4400" dirty="0" err="1">
                <a:ea typeface="+mn-lt"/>
                <a:cs typeface="+mn-lt"/>
              </a:rPr>
              <a:t>dict</a:t>
            </a:r>
            <a:r>
              <a:rPr lang="es-ES" sz="4400" dirty="0">
                <a:ea typeface="+mn-lt"/>
                <a:cs typeface="+mn-lt"/>
              </a:rPr>
              <a:t>'&gt;</a:t>
            </a:r>
          </a:p>
          <a:p>
            <a:pPr lvl="3" indent="0"/>
            <a:r>
              <a:rPr lang="es-ES" sz="4200" dirty="0">
                <a:ea typeface="+mn-lt"/>
                <a:cs typeface="+mn-lt"/>
              </a:rPr>
              <a:t>Clave valor.</a:t>
            </a:r>
          </a:p>
          <a:p>
            <a:pPr lvl="3" indent="0"/>
            <a:r>
              <a:rPr lang="es-ES" sz="4200" dirty="0">
                <a:cs typeface="Calibri" panose="020F0502020204030204"/>
              </a:rPr>
              <a:t>Key </a:t>
            </a:r>
            <a:r>
              <a:rPr lang="es-ES" sz="4200" dirty="0" err="1">
                <a:cs typeface="Calibri" panose="020F0502020204030204"/>
              </a:rPr>
              <a:t>hashable</a:t>
            </a:r>
            <a:r>
              <a:rPr lang="es-ES" sz="4200" dirty="0">
                <a:cs typeface="Calibri" panose="020F0502020204030204"/>
              </a:rPr>
              <a:t>.</a:t>
            </a:r>
          </a:p>
          <a:p>
            <a:pPr lvl="3" indent="0"/>
            <a:r>
              <a:rPr lang="es-ES" sz="4200" dirty="0">
                <a:cs typeface="Calibri" panose="020F0502020204030204"/>
              </a:rPr>
              <a:t>Mutable.</a:t>
            </a:r>
          </a:p>
          <a:p>
            <a:pPr lvl="3" indent="0"/>
            <a:r>
              <a:rPr lang="es-ES" sz="4200" dirty="0">
                <a:cs typeface="Calibri" panose="020F0502020204030204"/>
              </a:rPr>
              <a:t>Iterable.</a:t>
            </a:r>
            <a:br>
              <a:rPr lang="es-ES" sz="4200" dirty="0">
                <a:cs typeface="Calibri" panose="020F0502020204030204"/>
              </a:rPr>
            </a:br>
            <a:endParaRPr lang="es-ES" sz="42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  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# Crear 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dict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.                               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 .</a:t>
            </a:r>
            <a:endParaRPr lang="es-ES" sz="42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 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new_dict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= {'a': 25, 25:'a'}  </a:t>
            </a:r>
            <a:r>
              <a:rPr lang="es-ES" sz="4200" dirty="0">
                <a:solidFill>
                  <a:srgbClr val="000000"/>
                </a:solidFill>
                <a:highlight>
                  <a:srgbClr val="000000"/>
                </a:highlight>
                <a:ea typeface="+mn-lt"/>
                <a:cs typeface="+mn-lt"/>
              </a:rPr>
              <a:t>.</a:t>
            </a:r>
            <a:endParaRPr lang="es-ES" sz="4200" dirty="0">
              <a:solidFill>
                <a:srgbClr val="000000"/>
              </a:solidFill>
              <a:ea typeface="+mn-lt"/>
              <a:cs typeface="+mn-lt"/>
            </a:endParaRPr>
          </a:p>
          <a:p>
            <a:pPr lvl="3" indent="0"/>
            <a:endParaRPr lang="es-ES" sz="4200" dirty="0">
              <a:cs typeface="Calibri" panose="020F0502020204030204"/>
            </a:endParaRPr>
          </a:p>
          <a:p>
            <a:pPr lvl="2"/>
            <a:endParaRPr lang="es-ES" sz="4400" dirty="0">
              <a:cs typeface="Calibri" panose="020F0502020204030204"/>
            </a:endParaRPr>
          </a:p>
          <a:p>
            <a:pPr lvl="1" indent="-285750"/>
            <a:endParaRPr lang="es-ES" sz="4400" dirty="0">
              <a:cs typeface="Calibri" panose="020F0502020204030204"/>
            </a:endParaRPr>
          </a:p>
          <a:p>
            <a:pPr lvl="2"/>
            <a:endParaRPr lang="es-ES" sz="4400" dirty="0">
              <a:cs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D91E60-F1EB-9058-F11A-8EA19581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CA0A-8421-7D1D-D657-5982D43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estructuras de datos.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4033C-47AF-20E1-B2DC-F3FD9B4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 indent="-285750"/>
            <a:r>
              <a:rPr lang="es-ES" sz="4400" dirty="0">
                <a:ea typeface="+mn-lt"/>
                <a:cs typeface="+mn-lt"/>
              </a:rPr>
              <a:t>{“Conjunto”}</a:t>
            </a:r>
            <a:endParaRPr lang="es-ES" sz="4400" dirty="0">
              <a:cs typeface="Calibri" panose="020F0502020204030204"/>
            </a:endParaRPr>
          </a:p>
          <a:p>
            <a:pPr lvl="2"/>
            <a:r>
              <a:rPr lang="es-ES" sz="4400" dirty="0">
                <a:cs typeface="Calibri" panose="020F0502020204030204"/>
              </a:rPr>
              <a:t>&lt;</a:t>
            </a:r>
            <a:r>
              <a:rPr lang="es-ES" sz="4400" dirty="0" err="1">
                <a:cs typeface="Calibri" panose="020F0502020204030204"/>
              </a:rPr>
              <a:t>class</a:t>
            </a:r>
            <a:r>
              <a:rPr lang="es-ES" sz="4400" dirty="0">
                <a:cs typeface="Calibri" panose="020F0502020204030204"/>
              </a:rPr>
              <a:t> 'set'&gt;</a:t>
            </a:r>
          </a:p>
          <a:p>
            <a:pPr lvl="3" indent="0"/>
            <a:r>
              <a:rPr lang="es-ES" sz="4200" dirty="0" err="1">
                <a:cs typeface="Calibri" panose="020F0502020204030204"/>
              </a:rPr>
              <a:t>Hashable</a:t>
            </a:r>
            <a:r>
              <a:rPr lang="es-ES" sz="4200" dirty="0">
                <a:cs typeface="Calibri" panose="020F0502020204030204"/>
              </a:rPr>
              <a:t>.</a:t>
            </a:r>
          </a:p>
          <a:p>
            <a:pPr lvl="3" indent="0"/>
            <a:r>
              <a:rPr lang="es-ES" sz="4200" dirty="0">
                <a:ea typeface="+mn-lt"/>
                <a:cs typeface="+mn-lt"/>
              </a:rPr>
              <a:t>Valores únicos.</a:t>
            </a:r>
          </a:p>
          <a:p>
            <a:pPr lvl="3" indent="0"/>
            <a:r>
              <a:rPr lang="es-ES" sz="4200" dirty="0">
                <a:cs typeface="Calibri" panose="020F0502020204030204"/>
              </a:rPr>
              <a:t>No ordenada.</a:t>
            </a:r>
          </a:p>
          <a:p>
            <a:pPr lvl="3" indent="0"/>
            <a:r>
              <a:rPr lang="es-ES" sz="4200" dirty="0">
                <a:cs typeface="Calibri" panose="020F0502020204030204"/>
              </a:rPr>
              <a:t>Mutable.</a:t>
            </a:r>
            <a:br>
              <a:rPr lang="es-ES" sz="4200" dirty="0">
                <a:cs typeface="Calibri" panose="020F0502020204030204"/>
              </a:rPr>
            </a:br>
            <a:endParaRPr lang="es-ES" sz="42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  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# Crear set.                               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 .</a:t>
            </a:r>
            <a:endParaRPr lang="es-ES" sz="42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  &gt;&gt;&gt; </a:t>
            </a:r>
            <a:r>
              <a:rPr lang="es-ES" sz="42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new_set</a:t>
            </a:r>
            <a:r>
              <a:rPr lang="es-ES" sz="42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= {'a', 'b'}             </a:t>
            </a:r>
            <a:r>
              <a:rPr lang="es-ES" sz="4200" dirty="0">
                <a:highlight>
                  <a:srgbClr val="000000"/>
                </a:highlight>
                <a:ea typeface="+mn-lt"/>
                <a:cs typeface="+mn-lt"/>
              </a:rPr>
              <a:t> .</a:t>
            </a:r>
            <a:endParaRPr lang="es-ES" sz="4200" dirty="0">
              <a:ea typeface="+mn-lt"/>
              <a:cs typeface="+mn-lt"/>
            </a:endParaRPr>
          </a:p>
          <a:p>
            <a:pPr lvl="3" indent="0"/>
            <a:endParaRPr lang="es-ES" sz="4200" dirty="0">
              <a:cs typeface="Calibri" panose="020F0502020204030204"/>
            </a:endParaRPr>
          </a:p>
          <a:p>
            <a:pPr lvl="3" indent="0"/>
            <a:endParaRPr lang="es-ES" sz="4400" dirty="0">
              <a:cs typeface="Calibri" panose="020F0502020204030204"/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555C80FF-1CBC-7E13-036C-548FFAF3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638923" y="3430854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D44FC27-55A3-E566-DA5B-30793F4C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5F07D7-ACD7-4A60-7B34-484F2854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4B6C2-5BA7-2832-728F-1B5E5342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 descr="Imagen">
            <a:extLst>
              <a:ext uri="{FF2B5EF4-FFF2-40B4-BE49-F238E27FC236}">
                <a16:creationId xmlns:a16="http://schemas.microsoft.com/office/drawing/2014/main" id="{5C79B15C-62A6-6028-E48E-72722099E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0963"/>
            <a:ext cx="8572500" cy="6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3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0C585-159C-FBC8-24E9-A988CDA7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3E4B2-96D8-3B7D-B06E-23FBC49E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Imagen">
            <a:extLst>
              <a:ext uri="{FF2B5EF4-FFF2-40B4-BE49-F238E27FC236}">
                <a16:creationId xmlns:a16="http://schemas.microsoft.com/office/drawing/2014/main" id="{AF743BFE-2E51-D95B-AE49-FACC02DA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0"/>
            <a:ext cx="4067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18208CC-84FB-3514-1D1E-902B3389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8638923" y="3430854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013407-5C11-2896-409D-CF419ADB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F1A11C-DA94-CB4C-F1FB-93B7C06E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8B6E3-2D0C-B554-1586-6E4A9B94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 descr="Imagen">
            <a:extLst>
              <a:ext uri="{FF2B5EF4-FFF2-40B4-BE49-F238E27FC236}">
                <a16:creationId xmlns:a16="http://schemas.microsoft.com/office/drawing/2014/main" id="{0BF0063A-FE59-84A9-7C2F-D7B0CC4F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0"/>
            <a:ext cx="6942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59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91AA4-1D9C-CBE0-1837-2F0A6888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Y… ¿Qué les enseñará Ismael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16008-43FB-FBEF-C9E2-D8C2EB38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Asignación de variables.</a:t>
            </a:r>
          </a:p>
          <a:p>
            <a:r>
              <a:rPr lang="es-E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Datos.</a:t>
            </a:r>
          </a:p>
          <a:p>
            <a:r>
              <a:rPr lang="es-ES" sz="40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Estructuras de datos.</a:t>
            </a:r>
          </a:p>
          <a:p>
            <a:r>
              <a:rPr lang="es-E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Literales.</a:t>
            </a:r>
          </a:p>
          <a:p>
            <a:r>
              <a:rPr lang="es-ES" sz="4000" dirty="0">
                <a:latin typeface="Cascadia Code"/>
              </a:rPr>
              <a:t>Y uno que otro operador.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851EC3-6ADD-FECE-36C9-997EE987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7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F2D7D-DAF9-C517-A741-55498420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192" cy="3265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</a:t>
            </a:r>
            <a:r>
              <a:rPr lang="es-ES" sz="7200" dirty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</a:t>
            </a:r>
            <a:r>
              <a:rPr lang="es-ES" sz="72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hon</a:t>
            </a:r>
          </a:p>
          <a:p>
            <a:pPr marL="0" indent="0">
              <a:buNone/>
            </a:pPr>
            <a:r>
              <a:rPr lang="es-ES" sz="72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TODO! es un </a:t>
            </a:r>
            <a:r>
              <a:rPr lang="es-ES" sz="7200" b="1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objeto</a:t>
            </a:r>
            <a:r>
              <a:rPr lang="es-ES" sz="72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sz="7200" dirty="0">
              <a:latin typeface="Cascadia Cod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FA3A37-85D1-3EC9-CD59-7082DB0284B5}"/>
              </a:ext>
            </a:extLst>
          </p:cNvPr>
          <p:cNvSpPr txBox="1"/>
          <p:nvPr/>
        </p:nvSpPr>
        <p:spPr>
          <a:xfrm>
            <a:off x="838200" y="5488367"/>
            <a:ext cx="661621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8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Y toda </a:t>
            </a:r>
            <a:r>
              <a:rPr lang="es-ES" sz="2800" b="1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variable </a:t>
            </a:r>
            <a:r>
              <a:rPr lang="es-ES" sz="28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es un índice.</a:t>
            </a:r>
            <a:endParaRPr lang="es-ES"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62C946-CBB5-A562-B326-1518380E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3286-BF35-8731-5CC0-0BB339EE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ea typeface="Cascadia Code" panose="020B0609020000020004" pitchFamily="49" charset="0"/>
                <a:cs typeface="Cascadia Code" panose="020B0609020000020004" pitchFamily="49" charset="0"/>
              </a:rPr>
              <a:t>Definir valores en una variable.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69B60-0364-096C-6DA5-198802F8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94"/>
            <a:ext cx="6639232" cy="1887793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x, y, z = “Orange”, “Banana”, “Cherry”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(y)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(z)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78551C-8F97-A445-0CA1-3A57090E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ABEECF8A-E9B2-B63B-FE9F-9EC4C3D2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1A1C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141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86CF706-BBAC-0C31-15AA-CFFF9F7F2B55}"/>
              </a:ext>
            </a:extLst>
          </p:cNvPr>
          <p:cNvSpPr txBox="1">
            <a:spLocks/>
          </p:cNvSpPr>
          <p:nvPr/>
        </p:nvSpPr>
        <p:spPr>
          <a:xfrm>
            <a:off x="838200" y="4193458"/>
            <a:ext cx="6639232" cy="1887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&gt;&gt;&gt; x = y = z = "Orange"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(z)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0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C849-5822-E7DA-8EB6-20F5D5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tipos de datos.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857F3-6E49-721A-BA8E-0EBA5E32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78869-F312-12EC-01B4-4992A0E7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60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Texto - &lt;</a:t>
            </a:r>
            <a:r>
              <a:rPr lang="es-ES" sz="6000" err="1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s-ES" sz="60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 '</a:t>
            </a:r>
            <a:r>
              <a:rPr lang="es-ES" sz="6000" err="1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str</a:t>
            </a:r>
            <a:r>
              <a:rPr lang="es-ES" sz="60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'&gt;.</a:t>
            </a:r>
          </a:p>
          <a:p>
            <a:pPr lvl="1"/>
            <a:r>
              <a:rPr lang="es-ES" sz="54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Iterable.</a:t>
            </a:r>
          </a:p>
          <a:p>
            <a:pPr lvl="1"/>
            <a:r>
              <a:rPr lang="es-ES" sz="54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Inmutable.</a:t>
            </a:r>
          </a:p>
          <a:p>
            <a:pPr marL="457200" lvl="1" indent="0">
              <a:buNone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78551C-8F97-A445-0CA1-3A57090E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ABEECF8A-E9B2-B63B-FE9F-9EC4C3D2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1A1C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141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0F36EFA-A63D-E5A7-C3ED-63198CF610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Comillas_simples</a:t>
            </a:r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'Permite incluir comillas "dobles"'.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Comillas_dobles</a:t>
            </a:r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"Permite incluir comillas 'simples’."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Triple_comillas</a:t>
            </a:r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simples: '''Triple comillas simples.'''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 err="1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Triple_comillas</a:t>
            </a:r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dobles = """Triple comillas dobles."""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5F824A4-22DB-3096-BC89-ECB625063466}"/>
              </a:ext>
            </a:extLst>
          </p:cNvPr>
          <p:cNvSpPr txBox="1">
            <a:spLocks/>
          </p:cNvSpPr>
          <p:nvPr/>
        </p:nvSpPr>
        <p:spPr>
          <a:xfrm>
            <a:off x="838200" y="374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tipos de datos.</a:t>
            </a:r>
          </a:p>
        </p:txBody>
      </p:sp>
    </p:spTree>
    <p:extLst>
      <p:ext uri="{BB962C8B-B14F-4D97-AF65-F5344CB8AC3E}">
        <p14:creationId xmlns:p14="http://schemas.microsoft.com/office/powerpoint/2010/main" val="3964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C849-5822-E7DA-8EB6-20F5D5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tipos de datos.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857F3-6E49-721A-BA8E-0EBA5E32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78869-F312-12EC-01B4-4992A0E7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8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Numéricos.</a:t>
            </a: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int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r>
              <a:rPr lang="es-ES" sz="4400" b="1" dirty="0">
                <a:latin typeface="Cascadia Code"/>
                <a:ea typeface="+mn-lt"/>
                <a:cs typeface="+mn-lt"/>
              </a:rPr>
              <a:t>.</a:t>
            </a:r>
            <a:endParaRPr lang="es-ES" sz="4400" b="1" dirty="0">
              <a:latin typeface="Cascadia Code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float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'&gt;.</a:t>
            </a:r>
            <a:r>
              <a:rPr lang="es-ES" sz="4400" dirty="0">
                <a:ea typeface="+mn-lt"/>
                <a:cs typeface="+mn-lt"/>
              </a:rPr>
              <a:t>1.61803399</a:t>
            </a: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Calibri"/>
              </a:rPr>
              <a:t>complex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endParaRPr lang="es-ES" sz="4400" dirty="0">
              <a:latin typeface="Cascadia Code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endParaRPr lang="es-ES" sz="4400" dirty="0">
              <a:latin typeface="Calibri"/>
              <a:ea typeface="Cascadia Code" panose="020B0609020000020004" pitchFamily="49" charset="0"/>
              <a:cs typeface="Calibri"/>
            </a:endParaRPr>
          </a:p>
          <a:p>
            <a:pPr lvl="1"/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C849-5822-E7DA-8EB6-20F5D5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tipos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78869-F312-12EC-01B4-4992A0E7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8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Numéricos.</a:t>
            </a: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int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r>
              <a:rPr lang="es-ES" sz="4400" b="1" dirty="0">
                <a:latin typeface="Cascadia Code"/>
                <a:ea typeface="+mn-lt"/>
                <a:cs typeface="+mn-lt"/>
              </a:rPr>
              <a:t>.</a:t>
            </a:r>
            <a:endParaRPr lang="es-ES" sz="4400" b="1" dirty="0">
              <a:latin typeface="Cascadia Code" panose="020B0609020000020004" pitchFamily="49" charset="0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r>
              <a:rPr lang="es-ES" sz="3600" dirty="0">
                <a:solidFill>
                  <a:srgbClr val="000000"/>
                </a:solidFill>
                <a:latin typeface="Cascadia Code"/>
                <a:ea typeface="+mn-lt"/>
                <a:cs typeface="+mn-lt"/>
              </a:rPr>
              <a:t>  </a:t>
            </a:r>
            <a:r>
              <a:rPr lang="es-ES" sz="3600" dirty="0">
                <a:solidFill>
                  <a:srgbClr val="000000"/>
                </a:solidFill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 </a:t>
            </a:r>
            <a:r>
              <a:rPr lang="es-ES" sz="3600" dirty="0">
                <a:solidFill>
                  <a:schemeClr val="bg1"/>
                </a:solidFill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# </a:t>
            </a:r>
            <a:r>
              <a:rPr lang="es-ES" sz="36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Numeros</a:t>
            </a:r>
            <a:r>
              <a:rPr lang="es-ES" sz="3600" dirty="0">
                <a:solidFill>
                  <a:schemeClr val="bg1"/>
                </a:solidFill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 enteros.             </a:t>
            </a:r>
            <a:r>
              <a:rPr lang="es-ES" sz="3600" dirty="0"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  .</a:t>
            </a:r>
            <a:endParaRPr lang="es-ES" sz="3600" b="1">
              <a:highlight>
                <a:srgbClr val="000000"/>
              </a:highlight>
              <a:latin typeface="Cascadia Code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3600" dirty="0">
                <a:solidFill>
                  <a:schemeClr val="bg1"/>
                </a:solidFill>
                <a:latin typeface="Cascadia Code"/>
                <a:ea typeface="+mn-lt"/>
                <a:cs typeface="+mn-lt"/>
              </a:rPr>
              <a:t>  </a:t>
            </a:r>
            <a:r>
              <a:rPr lang="es-ES" sz="3600" dirty="0">
                <a:solidFill>
                  <a:schemeClr val="bg1"/>
                </a:solidFill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 &gt;&gt;&gt; </a:t>
            </a:r>
            <a:r>
              <a:rPr lang="es-ES" sz="36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var</a:t>
            </a:r>
            <a:r>
              <a:rPr lang="es-ES" sz="3600" dirty="0">
                <a:solidFill>
                  <a:schemeClr val="bg1"/>
                </a:solidFill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 = 1995                        </a:t>
            </a:r>
            <a:r>
              <a:rPr lang="es-ES" sz="3600" dirty="0">
                <a:highlight>
                  <a:srgbClr val="000000"/>
                </a:highlight>
                <a:latin typeface="Cascadia Code"/>
                <a:ea typeface="+mn-lt"/>
                <a:cs typeface="+mn-lt"/>
              </a:rPr>
              <a:t>.</a:t>
            </a:r>
            <a:endParaRPr lang="es-ES" sz="3600" b="1" dirty="0">
              <a:highlight>
                <a:srgbClr val="000000"/>
              </a:highlight>
              <a:latin typeface="Cascadia Code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float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'&gt;.</a:t>
            </a:r>
            <a:endParaRPr lang="es-ES" sz="4400" dirty="0">
              <a:latin typeface="Calibri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Calibri"/>
              </a:rPr>
              <a:t>complex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endParaRPr lang="es-ES" sz="4400" dirty="0">
              <a:latin typeface="Cascadia Code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endParaRPr lang="es-ES" sz="4400" dirty="0">
              <a:latin typeface="Calibri"/>
              <a:ea typeface="Cascadia Code" panose="020B0609020000020004" pitchFamily="49" charset="0"/>
              <a:cs typeface="Calibri"/>
            </a:endParaRPr>
          </a:p>
          <a:p>
            <a:pPr lvl="1"/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0529B6-8D93-0C89-7CF6-86D620AA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555416" y="3409977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0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C849-5822-E7DA-8EB6-20F5D5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ea typeface="Cascadia Code" panose="020B0609020000020004" pitchFamily="49" charset="0"/>
                <a:cs typeface="Cascadia Code" panose="020B0609020000020004" pitchFamily="49" charset="0"/>
              </a:rPr>
              <a:t>Principales tipos de datos.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857F3-6E49-721A-BA8E-0EBA5E32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16" y="3409977"/>
            <a:ext cx="4680000" cy="4680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78869-F312-12EC-01B4-4992A0E7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48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Numéricos.</a:t>
            </a: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int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r>
              <a:rPr lang="es-ES" sz="4400" b="1" dirty="0">
                <a:latin typeface="Cascadia Code"/>
                <a:ea typeface="+mn-lt"/>
                <a:cs typeface="+mn-lt"/>
              </a:rPr>
              <a:t>.</a:t>
            </a:r>
            <a:endParaRPr lang="es-ES" sz="4400" b="1" dirty="0">
              <a:latin typeface="Cascadia Code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float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'&gt;.</a:t>
            </a:r>
            <a:endParaRPr lang="es-ES" sz="44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400" dirty="0">
                <a:ea typeface="+mn-lt"/>
                <a:cs typeface="+mn-lt"/>
              </a:rPr>
              <a:t>  </a:t>
            </a:r>
            <a:r>
              <a:rPr lang="es-ES" sz="4400" dirty="0">
                <a:solidFill>
                  <a:srgbClr val="000000"/>
                </a:solidFill>
                <a:highlight>
                  <a:srgbClr val="000000"/>
                </a:highlight>
                <a:ea typeface="+mn-lt"/>
                <a:cs typeface="+mn-lt"/>
              </a:rPr>
              <a:t> 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# </a:t>
            </a:r>
            <a:r>
              <a:rPr lang="es-ES" sz="44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Numeros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reales.                </a:t>
            </a:r>
            <a:r>
              <a:rPr lang="es-ES" sz="4400" dirty="0">
                <a:solidFill>
                  <a:srgbClr val="000000"/>
                </a:solidFill>
                <a:highlight>
                  <a:srgbClr val="000000"/>
                </a:highlight>
                <a:ea typeface="+mn-lt"/>
                <a:cs typeface="+mn-lt"/>
              </a:rPr>
              <a:t>  .</a:t>
            </a:r>
            <a:endParaRPr lang="es-ES" sz="4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400" dirty="0">
                <a:solidFill>
                  <a:schemeClr val="bg1"/>
                </a:solidFill>
                <a:ea typeface="+mn-lt"/>
                <a:cs typeface="+mn-lt"/>
              </a:rPr>
              <a:t>  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 &gt;&gt;&gt; </a:t>
            </a:r>
            <a:r>
              <a:rPr lang="es-ES" sz="4400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irtnl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 = (1+5**0.5)/2        </a:t>
            </a:r>
            <a:r>
              <a:rPr lang="es-ES" sz="4400" dirty="0">
                <a:highlight>
                  <a:srgbClr val="000000"/>
                </a:highlight>
                <a:ea typeface="+mn-lt"/>
                <a:cs typeface="+mn-lt"/>
              </a:rPr>
              <a:t>.</a:t>
            </a:r>
            <a:endParaRPr lang="es-ES" sz="44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4400" dirty="0">
                <a:latin typeface="Calibri"/>
                <a:ea typeface="+mn-lt"/>
                <a:cs typeface="+mn-lt"/>
              </a:rPr>
              <a:t>  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  <a:ea typeface="+mn-lt"/>
                <a:cs typeface="+mn-lt"/>
              </a:rPr>
              <a:t> &gt;&gt;&gt; </a:t>
            </a:r>
            <a:r>
              <a:rPr lang="es-ES" sz="4400" dirty="0" err="1">
                <a:solidFill>
                  <a:schemeClr val="bg1"/>
                </a:solidFill>
                <a:highlight>
                  <a:srgbClr val="000000"/>
                </a:highlight>
                <a:latin typeface="Calibri"/>
                <a:ea typeface="+mn-lt"/>
                <a:cs typeface="+mn-lt"/>
              </a:rPr>
              <a:t>rtnl</a:t>
            </a:r>
            <a:r>
              <a:rPr lang="es-ES" sz="4400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  <a:ea typeface="+mn-lt"/>
                <a:cs typeface="+mn-lt"/>
              </a:rPr>
              <a:t> = 64/2                        </a:t>
            </a:r>
            <a:r>
              <a:rPr lang="es-ES" sz="4400" dirty="0">
                <a:highlight>
                  <a:srgbClr val="000000"/>
                </a:highlight>
                <a:latin typeface="Calibri"/>
                <a:ea typeface="+mn-lt"/>
                <a:cs typeface="+mn-lt"/>
              </a:rPr>
              <a:t>. </a:t>
            </a:r>
          </a:p>
          <a:p>
            <a:pPr marL="457200" lvl="1" indent="0">
              <a:buNone/>
            </a:pPr>
            <a:r>
              <a:rPr lang="es-ES" sz="4400" dirty="0">
                <a:latin typeface="Cascadia Code"/>
                <a:ea typeface="+mn-lt"/>
                <a:cs typeface="+mn-lt"/>
              </a:rPr>
              <a:t>&lt;</a:t>
            </a:r>
            <a:r>
              <a:rPr lang="es-ES" sz="4400" dirty="0" err="1">
                <a:latin typeface="Cascadia Code"/>
                <a:ea typeface="+mn-lt"/>
                <a:cs typeface="+mn-lt"/>
              </a:rPr>
              <a:t>class</a:t>
            </a:r>
            <a:r>
              <a:rPr lang="es-ES" sz="4400" dirty="0">
                <a:latin typeface="Cascadia Code"/>
                <a:ea typeface="+mn-lt"/>
                <a:cs typeface="+mn-lt"/>
              </a:rPr>
              <a:t> </a:t>
            </a:r>
            <a:r>
              <a:rPr lang="es-ES" sz="4400" dirty="0">
                <a:latin typeface="Cascadia Code"/>
                <a:ea typeface="+mn-lt"/>
                <a:cs typeface="Calibri"/>
              </a:rPr>
              <a:t>'</a:t>
            </a:r>
            <a:r>
              <a:rPr lang="es-ES" sz="4400" dirty="0" err="1">
                <a:latin typeface="Cascadia Code"/>
                <a:ea typeface="+mn-lt"/>
                <a:cs typeface="Calibri"/>
              </a:rPr>
              <a:t>complex</a:t>
            </a:r>
            <a:r>
              <a:rPr lang="es-ES" sz="4400" dirty="0">
                <a:latin typeface="Cascadia Code"/>
                <a:ea typeface="+mn-lt"/>
                <a:cs typeface="+mn-lt"/>
              </a:rPr>
              <a:t>'&gt;</a:t>
            </a: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endParaRPr lang="es-ES" sz="4400" dirty="0">
              <a:latin typeface="Cascadia Code"/>
              <a:ea typeface="Cascadia Code" panose="020B0609020000020004" pitchFamily="49" charset="0"/>
              <a:cs typeface="Calibri"/>
            </a:endParaRPr>
          </a:p>
          <a:p>
            <a:pPr marL="457200" lvl="1" indent="0">
              <a:buNone/>
            </a:pPr>
            <a:endParaRPr lang="es-ES" sz="4400" dirty="0">
              <a:latin typeface="Calibri"/>
              <a:ea typeface="Cascadia Code" panose="020B0609020000020004" pitchFamily="49" charset="0"/>
              <a:cs typeface="Calibri"/>
            </a:endParaRPr>
          </a:p>
          <a:p>
            <a:pPr lvl="1"/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8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257</Words>
  <Application>Microsoft Office PowerPoint</Application>
  <PresentationFormat>Panorámica</PresentationFormat>
  <Paragraphs>50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Introducción introductoria, básica y preliminar de Python 3.10 para dummies, principiantes y demás personas sin demasiadas ideas del asunto.</vt:lpstr>
      <vt:lpstr>Y… ¿Qué les enseñará Ismael hoy?</vt:lpstr>
      <vt:lpstr>Presentación de PowerPoint</vt:lpstr>
      <vt:lpstr>Definir valores en una variable.</vt:lpstr>
      <vt:lpstr>Principales tipos de datos.</vt:lpstr>
      <vt:lpstr>Presentación de PowerPoint</vt:lpstr>
      <vt:lpstr>Principales tipos de datos.</vt:lpstr>
      <vt:lpstr>Principales tipos de datos.</vt:lpstr>
      <vt:lpstr>Principales tipos de datos.</vt:lpstr>
      <vt:lpstr>Principales tipos de datos.</vt:lpstr>
      <vt:lpstr>Principales estructuras de datos.</vt:lpstr>
      <vt:lpstr>Principales estructuras de datos.</vt:lpstr>
      <vt:lpstr>Principales estructuras de datos.</vt:lpstr>
      <vt:lpstr>Principales estructuras de datos.</vt:lpstr>
      <vt:lpstr>Principales estructuras de datos.</vt:lpstr>
      <vt:lpstr>Principales estructuras de datos.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Madalena</dc:creator>
  <cp:lastModifiedBy>Ismael Madalena</cp:lastModifiedBy>
  <cp:revision>340</cp:revision>
  <dcterms:created xsi:type="dcterms:W3CDTF">2022-06-20T18:59:24Z</dcterms:created>
  <dcterms:modified xsi:type="dcterms:W3CDTF">2022-07-26T09:17:15Z</dcterms:modified>
</cp:coreProperties>
</file>