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85D05-6D29-5614-C2F5-660C7AC745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9D2F4E-1351-87F9-4C18-0F6FC683BC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7EE4BB-3AC5-0869-A194-25AE8DDC10D0}"/>
              </a:ext>
            </a:extLst>
          </p:cNvPr>
          <p:cNvSpPr>
            <a:spLocks noGrp="1"/>
          </p:cNvSpPr>
          <p:nvPr>
            <p:ph type="dt" sz="half" idx="10"/>
          </p:nvPr>
        </p:nvSpPr>
        <p:spPr/>
        <p:txBody>
          <a:bodyPr/>
          <a:lstStyle/>
          <a:p>
            <a:fld id="{CF126AA4-EE26-4B53-ABD3-9D02956DFF93}" type="datetimeFigureOut">
              <a:rPr lang="en-IN" smtClean="0"/>
              <a:t>11-10-2023</a:t>
            </a:fld>
            <a:endParaRPr lang="en-IN"/>
          </a:p>
        </p:txBody>
      </p:sp>
      <p:sp>
        <p:nvSpPr>
          <p:cNvPr id="5" name="Footer Placeholder 4">
            <a:extLst>
              <a:ext uri="{FF2B5EF4-FFF2-40B4-BE49-F238E27FC236}">
                <a16:creationId xmlns:a16="http://schemas.microsoft.com/office/drawing/2014/main" id="{F0A92089-EB2E-A7C9-27E9-E9E81560D8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6BE33F-BF16-8940-25E7-4998F602C035}"/>
              </a:ext>
            </a:extLst>
          </p:cNvPr>
          <p:cNvSpPr>
            <a:spLocks noGrp="1"/>
          </p:cNvSpPr>
          <p:nvPr>
            <p:ph type="sldNum" sz="quarter" idx="12"/>
          </p:nvPr>
        </p:nvSpPr>
        <p:spPr/>
        <p:txBody>
          <a:bodyPr/>
          <a:lstStyle/>
          <a:p>
            <a:fld id="{01827044-1D09-49B0-8417-B92756FF0E8D}" type="slidenum">
              <a:rPr lang="en-IN" smtClean="0"/>
              <a:t>‹#›</a:t>
            </a:fld>
            <a:endParaRPr lang="en-IN"/>
          </a:p>
        </p:txBody>
      </p:sp>
    </p:spTree>
    <p:extLst>
      <p:ext uri="{BB962C8B-B14F-4D97-AF65-F5344CB8AC3E}">
        <p14:creationId xmlns:p14="http://schemas.microsoft.com/office/powerpoint/2010/main" val="2721903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D0E5D-0915-FE6F-BEC0-957D5B49B1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848FF4-544F-0618-5DFC-B73053C597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44ADF0-1BB6-C472-F7CE-59F350D65674}"/>
              </a:ext>
            </a:extLst>
          </p:cNvPr>
          <p:cNvSpPr>
            <a:spLocks noGrp="1"/>
          </p:cNvSpPr>
          <p:nvPr>
            <p:ph type="dt" sz="half" idx="10"/>
          </p:nvPr>
        </p:nvSpPr>
        <p:spPr/>
        <p:txBody>
          <a:bodyPr/>
          <a:lstStyle/>
          <a:p>
            <a:fld id="{CF126AA4-EE26-4B53-ABD3-9D02956DFF93}" type="datetimeFigureOut">
              <a:rPr lang="en-IN" smtClean="0"/>
              <a:t>11-10-2023</a:t>
            </a:fld>
            <a:endParaRPr lang="en-IN"/>
          </a:p>
        </p:txBody>
      </p:sp>
      <p:sp>
        <p:nvSpPr>
          <p:cNvPr id="5" name="Footer Placeholder 4">
            <a:extLst>
              <a:ext uri="{FF2B5EF4-FFF2-40B4-BE49-F238E27FC236}">
                <a16:creationId xmlns:a16="http://schemas.microsoft.com/office/drawing/2014/main" id="{0981A1D7-3822-6212-B40C-7155F36661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5DA068-DDB8-1E7B-D0EA-6B8A239084CB}"/>
              </a:ext>
            </a:extLst>
          </p:cNvPr>
          <p:cNvSpPr>
            <a:spLocks noGrp="1"/>
          </p:cNvSpPr>
          <p:nvPr>
            <p:ph type="sldNum" sz="quarter" idx="12"/>
          </p:nvPr>
        </p:nvSpPr>
        <p:spPr/>
        <p:txBody>
          <a:bodyPr/>
          <a:lstStyle/>
          <a:p>
            <a:fld id="{01827044-1D09-49B0-8417-B92756FF0E8D}" type="slidenum">
              <a:rPr lang="en-IN" smtClean="0"/>
              <a:t>‹#›</a:t>
            </a:fld>
            <a:endParaRPr lang="en-IN"/>
          </a:p>
        </p:txBody>
      </p:sp>
    </p:spTree>
    <p:extLst>
      <p:ext uri="{BB962C8B-B14F-4D97-AF65-F5344CB8AC3E}">
        <p14:creationId xmlns:p14="http://schemas.microsoft.com/office/powerpoint/2010/main" val="1350587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48A4AB-E96E-221F-494A-2024DEE104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336EAA-125B-10F8-2F67-6537D82CCF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7355CD-DCBC-86FA-47F1-4A9CE3AA008F}"/>
              </a:ext>
            </a:extLst>
          </p:cNvPr>
          <p:cNvSpPr>
            <a:spLocks noGrp="1"/>
          </p:cNvSpPr>
          <p:nvPr>
            <p:ph type="dt" sz="half" idx="10"/>
          </p:nvPr>
        </p:nvSpPr>
        <p:spPr/>
        <p:txBody>
          <a:bodyPr/>
          <a:lstStyle/>
          <a:p>
            <a:fld id="{CF126AA4-EE26-4B53-ABD3-9D02956DFF93}" type="datetimeFigureOut">
              <a:rPr lang="en-IN" smtClean="0"/>
              <a:t>11-10-2023</a:t>
            </a:fld>
            <a:endParaRPr lang="en-IN"/>
          </a:p>
        </p:txBody>
      </p:sp>
      <p:sp>
        <p:nvSpPr>
          <p:cNvPr id="5" name="Footer Placeholder 4">
            <a:extLst>
              <a:ext uri="{FF2B5EF4-FFF2-40B4-BE49-F238E27FC236}">
                <a16:creationId xmlns:a16="http://schemas.microsoft.com/office/drawing/2014/main" id="{80A8B4D3-A777-7A3B-0792-3F5227F0C9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A4B4DD-E851-DA89-B649-F8B0CBEA4E24}"/>
              </a:ext>
            </a:extLst>
          </p:cNvPr>
          <p:cNvSpPr>
            <a:spLocks noGrp="1"/>
          </p:cNvSpPr>
          <p:nvPr>
            <p:ph type="sldNum" sz="quarter" idx="12"/>
          </p:nvPr>
        </p:nvSpPr>
        <p:spPr/>
        <p:txBody>
          <a:bodyPr/>
          <a:lstStyle/>
          <a:p>
            <a:fld id="{01827044-1D09-49B0-8417-B92756FF0E8D}" type="slidenum">
              <a:rPr lang="en-IN" smtClean="0"/>
              <a:t>‹#›</a:t>
            </a:fld>
            <a:endParaRPr lang="en-IN"/>
          </a:p>
        </p:txBody>
      </p:sp>
    </p:spTree>
    <p:extLst>
      <p:ext uri="{BB962C8B-B14F-4D97-AF65-F5344CB8AC3E}">
        <p14:creationId xmlns:p14="http://schemas.microsoft.com/office/powerpoint/2010/main" val="3386623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B26A-6BF6-71EA-B956-F34E00F90A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71B820-C4A2-45FB-267E-B047B05FC6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B33680-0A86-E6FC-9C4A-B3E96B455AA6}"/>
              </a:ext>
            </a:extLst>
          </p:cNvPr>
          <p:cNvSpPr>
            <a:spLocks noGrp="1"/>
          </p:cNvSpPr>
          <p:nvPr>
            <p:ph type="dt" sz="half" idx="10"/>
          </p:nvPr>
        </p:nvSpPr>
        <p:spPr/>
        <p:txBody>
          <a:bodyPr/>
          <a:lstStyle/>
          <a:p>
            <a:fld id="{CF126AA4-EE26-4B53-ABD3-9D02956DFF93}" type="datetimeFigureOut">
              <a:rPr lang="en-IN" smtClean="0"/>
              <a:t>11-10-2023</a:t>
            </a:fld>
            <a:endParaRPr lang="en-IN"/>
          </a:p>
        </p:txBody>
      </p:sp>
      <p:sp>
        <p:nvSpPr>
          <p:cNvPr id="5" name="Footer Placeholder 4">
            <a:extLst>
              <a:ext uri="{FF2B5EF4-FFF2-40B4-BE49-F238E27FC236}">
                <a16:creationId xmlns:a16="http://schemas.microsoft.com/office/drawing/2014/main" id="{710180F3-CCC1-4BAB-7A3E-22969405D7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1076CF-9F50-5279-C856-E387CF77E19B}"/>
              </a:ext>
            </a:extLst>
          </p:cNvPr>
          <p:cNvSpPr>
            <a:spLocks noGrp="1"/>
          </p:cNvSpPr>
          <p:nvPr>
            <p:ph type="sldNum" sz="quarter" idx="12"/>
          </p:nvPr>
        </p:nvSpPr>
        <p:spPr/>
        <p:txBody>
          <a:bodyPr/>
          <a:lstStyle/>
          <a:p>
            <a:fld id="{01827044-1D09-49B0-8417-B92756FF0E8D}" type="slidenum">
              <a:rPr lang="en-IN" smtClean="0"/>
              <a:t>‹#›</a:t>
            </a:fld>
            <a:endParaRPr lang="en-IN"/>
          </a:p>
        </p:txBody>
      </p:sp>
    </p:spTree>
    <p:extLst>
      <p:ext uri="{BB962C8B-B14F-4D97-AF65-F5344CB8AC3E}">
        <p14:creationId xmlns:p14="http://schemas.microsoft.com/office/powerpoint/2010/main" val="3887802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0BF1-DCDC-6CD2-2597-0D0AD7FC17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B63CB6-4FDB-7A68-3D35-F1443E2467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E49530-6622-2CE7-D715-67F5C0D52CE2}"/>
              </a:ext>
            </a:extLst>
          </p:cNvPr>
          <p:cNvSpPr>
            <a:spLocks noGrp="1"/>
          </p:cNvSpPr>
          <p:nvPr>
            <p:ph type="dt" sz="half" idx="10"/>
          </p:nvPr>
        </p:nvSpPr>
        <p:spPr/>
        <p:txBody>
          <a:bodyPr/>
          <a:lstStyle/>
          <a:p>
            <a:fld id="{CF126AA4-EE26-4B53-ABD3-9D02956DFF93}" type="datetimeFigureOut">
              <a:rPr lang="en-IN" smtClean="0"/>
              <a:t>11-10-2023</a:t>
            </a:fld>
            <a:endParaRPr lang="en-IN"/>
          </a:p>
        </p:txBody>
      </p:sp>
      <p:sp>
        <p:nvSpPr>
          <p:cNvPr id="5" name="Footer Placeholder 4">
            <a:extLst>
              <a:ext uri="{FF2B5EF4-FFF2-40B4-BE49-F238E27FC236}">
                <a16:creationId xmlns:a16="http://schemas.microsoft.com/office/drawing/2014/main" id="{458F77EB-7A3F-5067-C756-A8A9C7C901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61682F-BACE-CF71-52E8-B7241733F956}"/>
              </a:ext>
            </a:extLst>
          </p:cNvPr>
          <p:cNvSpPr>
            <a:spLocks noGrp="1"/>
          </p:cNvSpPr>
          <p:nvPr>
            <p:ph type="sldNum" sz="quarter" idx="12"/>
          </p:nvPr>
        </p:nvSpPr>
        <p:spPr/>
        <p:txBody>
          <a:bodyPr/>
          <a:lstStyle/>
          <a:p>
            <a:fld id="{01827044-1D09-49B0-8417-B92756FF0E8D}" type="slidenum">
              <a:rPr lang="en-IN" smtClean="0"/>
              <a:t>‹#›</a:t>
            </a:fld>
            <a:endParaRPr lang="en-IN"/>
          </a:p>
        </p:txBody>
      </p:sp>
    </p:spTree>
    <p:extLst>
      <p:ext uri="{BB962C8B-B14F-4D97-AF65-F5344CB8AC3E}">
        <p14:creationId xmlns:p14="http://schemas.microsoft.com/office/powerpoint/2010/main" val="839487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58AED-174E-2D7F-0683-05C6D04D91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12A142-2D7F-00D5-0586-5FAD5C26AE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148AA3-0639-70CD-5EAF-CC5B91EEC8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EC9D3B-820A-C351-9F49-595090A8295A}"/>
              </a:ext>
            </a:extLst>
          </p:cNvPr>
          <p:cNvSpPr>
            <a:spLocks noGrp="1"/>
          </p:cNvSpPr>
          <p:nvPr>
            <p:ph type="dt" sz="half" idx="10"/>
          </p:nvPr>
        </p:nvSpPr>
        <p:spPr/>
        <p:txBody>
          <a:bodyPr/>
          <a:lstStyle/>
          <a:p>
            <a:fld id="{CF126AA4-EE26-4B53-ABD3-9D02956DFF93}" type="datetimeFigureOut">
              <a:rPr lang="en-IN" smtClean="0"/>
              <a:t>11-10-2023</a:t>
            </a:fld>
            <a:endParaRPr lang="en-IN"/>
          </a:p>
        </p:txBody>
      </p:sp>
      <p:sp>
        <p:nvSpPr>
          <p:cNvPr id="6" name="Footer Placeholder 5">
            <a:extLst>
              <a:ext uri="{FF2B5EF4-FFF2-40B4-BE49-F238E27FC236}">
                <a16:creationId xmlns:a16="http://schemas.microsoft.com/office/drawing/2014/main" id="{A83B2305-F961-2EDB-4994-10BE3AD746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003EA0-4100-C244-0B16-4D604F66993F}"/>
              </a:ext>
            </a:extLst>
          </p:cNvPr>
          <p:cNvSpPr>
            <a:spLocks noGrp="1"/>
          </p:cNvSpPr>
          <p:nvPr>
            <p:ph type="sldNum" sz="quarter" idx="12"/>
          </p:nvPr>
        </p:nvSpPr>
        <p:spPr/>
        <p:txBody>
          <a:bodyPr/>
          <a:lstStyle/>
          <a:p>
            <a:fld id="{01827044-1D09-49B0-8417-B92756FF0E8D}" type="slidenum">
              <a:rPr lang="en-IN" smtClean="0"/>
              <a:t>‹#›</a:t>
            </a:fld>
            <a:endParaRPr lang="en-IN"/>
          </a:p>
        </p:txBody>
      </p:sp>
    </p:spTree>
    <p:extLst>
      <p:ext uri="{BB962C8B-B14F-4D97-AF65-F5344CB8AC3E}">
        <p14:creationId xmlns:p14="http://schemas.microsoft.com/office/powerpoint/2010/main" val="2922706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07180-4386-BFCB-0E41-BA58CE8F44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BBC3E3-1092-05A6-E1FF-B5922937DB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083428-C390-7085-B761-B5D755DE67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01D6B8-A08F-6AF2-269E-344827E438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E9B4AC-1AE3-72F7-9348-F28558C4A2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E4DA5B-F9FE-1EB0-3DED-5141729910F1}"/>
              </a:ext>
            </a:extLst>
          </p:cNvPr>
          <p:cNvSpPr>
            <a:spLocks noGrp="1"/>
          </p:cNvSpPr>
          <p:nvPr>
            <p:ph type="dt" sz="half" idx="10"/>
          </p:nvPr>
        </p:nvSpPr>
        <p:spPr/>
        <p:txBody>
          <a:bodyPr/>
          <a:lstStyle/>
          <a:p>
            <a:fld id="{CF126AA4-EE26-4B53-ABD3-9D02956DFF93}" type="datetimeFigureOut">
              <a:rPr lang="en-IN" smtClean="0"/>
              <a:t>11-10-2023</a:t>
            </a:fld>
            <a:endParaRPr lang="en-IN"/>
          </a:p>
        </p:txBody>
      </p:sp>
      <p:sp>
        <p:nvSpPr>
          <p:cNvPr id="8" name="Footer Placeholder 7">
            <a:extLst>
              <a:ext uri="{FF2B5EF4-FFF2-40B4-BE49-F238E27FC236}">
                <a16:creationId xmlns:a16="http://schemas.microsoft.com/office/drawing/2014/main" id="{4B79F9A8-B99E-E9C4-3DA5-2E21D66DB34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1F8BCF7-FEEA-CC53-249B-EB29A4F6A38F}"/>
              </a:ext>
            </a:extLst>
          </p:cNvPr>
          <p:cNvSpPr>
            <a:spLocks noGrp="1"/>
          </p:cNvSpPr>
          <p:nvPr>
            <p:ph type="sldNum" sz="quarter" idx="12"/>
          </p:nvPr>
        </p:nvSpPr>
        <p:spPr/>
        <p:txBody>
          <a:bodyPr/>
          <a:lstStyle/>
          <a:p>
            <a:fld id="{01827044-1D09-49B0-8417-B92756FF0E8D}" type="slidenum">
              <a:rPr lang="en-IN" smtClean="0"/>
              <a:t>‹#›</a:t>
            </a:fld>
            <a:endParaRPr lang="en-IN"/>
          </a:p>
        </p:txBody>
      </p:sp>
    </p:spTree>
    <p:extLst>
      <p:ext uri="{BB962C8B-B14F-4D97-AF65-F5344CB8AC3E}">
        <p14:creationId xmlns:p14="http://schemas.microsoft.com/office/powerpoint/2010/main" val="4165466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F0E4E-A127-DB8F-2F97-5F7FEAE928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0440D7-AC61-9435-D46D-2E9612BB6C4D}"/>
              </a:ext>
            </a:extLst>
          </p:cNvPr>
          <p:cNvSpPr>
            <a:spLocks noGrp="1"/>
          </p:cNvSpPr>
          <p:nvPr>
            <p:ph type="dt" sz="half" idx="10"/>
          </p:nvPr>
        </p:nvSpPr>
        <p:spPr/>
        <p:txBody>
          <a:bodyPr/>
          <a:lstStyle/>
          <a:p>
            <a:fld id="{CF126AA4-EE26-4B53-ABD3-9D02956DFF93}" type="datetimeFigureOut">
              <a:rPr lang="en-IN" smtClean="0"/>
              <a:t>11-10-2023</a:t>
            </a:fld>
            <a:endParaRPr lang="en-IN"/>
          </a:p>
        </p:txBody>
      </p:sp>
      <p:sp>
        <p:nvSpPr>
          <p:cNvPr id="4" name="Footer Placeholder 3">
            <a:extLst>
              <a:ext uri="{FF2B5EF4-FFF2-40B4-BE49-F238E27FC236}">
                <a16:creationId xmlns:a16="http://schemas.microsoft.com/office/drawing/2014/main" id="{51D91B4E-AE07-0226-F0ED-4BAB7D4E24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40911F-9F06-AECA-6256-2605493B64F0}"/>
              </a:ext>
            </a:extLst>
          </p:cNvPr>
          <p:cNvSpPr>
            <a:spLocks noGrp="1"/>
          </p:cNvSpPr>
          <p:nvPr>
            <p:ph type="sldNum" sz="quarter" idx="12"/>
          </p:nvPr>
        </p:nvSpPr>
        <p:spPr/>
        <p:txBody>
          <a:bodyPr/>
          <a:lstStyle/>
          <a:p>
            <a:fld id="{01827044-1D09-49B0-8417-B92756FF0E8D}" type="slidenum">
              <a:rPr lang="en-IN" smtClean="0"/>
              <a:t>‹#›</a:t>
            </a:fld>
            <a:endParaRPr lang="en-IN"/>
          </a:p>
        </p:txBody>
      </p:sp>
    </p:spTree>
    <p:extLst>
      <p:ext uri="{BB962C8B-B14F-4D97-AF65-F5344CB8AC3E}">
        <p14:creationId xmlns:p14="http://schemas.microsoft.com/office/powerpoint/2010/main" val="1331458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ECEE48-B3C8-9D6F-3E0E-2C8019FA4462}"/>
              </a:ext>
            </a:extLst>
          </p:cNvPr>
          <p:cNvSpPr>
            <a:spLocks noGrp="1"/>
          </p:cNvSpPr>
          <p:nvPr>
            <p:ph type="dt" sz="half" idx="10"/>
          </p:nvPr>
        </p:nvSpPr>
        <p:spPr/>
        <p:txBody>
          <a:bodyPr/>
          <a:lstStyle/>
          <a:p>
            <a:fld id="{CF126AA4-EE26-4B53-ABD3-9D02956DFF93}" type="datetimeFigureOut">
              <a:rPr lang="en-IN" smtClean="0"/>
              <a:t>11-10-2023</a:t>
            </a:fld>
            <a:endParaRPr lang="en-IN"/>
          </a:p>
        </p:txBody>
      </p:sp>
      <p:sp>
        <p:nvSpPr>
          <p:cNvPr id="3" name="Footer Placeholder 2">
            <a:extLst>
              <a:ext uri="{FF2B5EF4-FFF2-40B4-BE49-F238E27FC236}">
                <a16:creationId xmlns:a16="http://schemas.microsoft.com/office/drawing/2014/main" id="{DBE77763-134C-63C1-318E-FFA4FCE2BA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ACFCBC-7739-579F-F2C6-44D43A7B27A0}"/>
              </a:ext>
            </a:extLst>
          </p:cNvPr>
          <p:cNvSpPr>
            <a:spLocks noGrp="1"/>
          </p:cNvSpPr>
          <p:nvPr>
            <p:ph type="sldNum" sz="quarter" idx="12"/>
          </p:nvPr>
        </p:nvSpPr>
        <p:spPr/>
        <p:txBody>
          <a:bodyPr/>
          <a:lstStyle/>
          <a:p>
            <a:fld id="{01827044-1D09-49B0-8417-B92756FF0E8D}" type="slidenum">
              <a:rPr lang="en-IN" smtClean="0"/>
              <a:t>‹#›</a:t>
            </a:fld>
            <a:endParaRPr lang="en-IN"/>
          </a:p>
        </p:txBody>
      </p:sp>
    </p:spTree>
    <p:extLst>
      <p:ext uri="{BB962C8B-B14F-4D97-AF65-F5344CB8AC3E}">
        <p14:creationId xmlns:p14="http://schemas.microsoft.com/office/powerpoint/2010/main" val="500696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F8E2F-CC84-A72C-347C-D4E36F253F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97964B-1274-EDA3-7135-E99D580670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19BD93-4E84-A54D-9D9A-2C1FF10EF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F922C5-02A4-F6D4-07D3-5BB474205D4F}"/>
              </a:ext>
            </a:extLst>
          </p:cNvPr>
          <p:cNvSpPr>
            <a:spLocks noGrp="1"/>
          </p:cNvSpPr>
          <p:nvPr>
            <p:ph type="dt" sz="half" idx="10"/>
          </p:nvPr>
        </p:nvSpPr>
        <p:spPr/>
        <p:txBody>
          <a:bodyPr/>
          <a:lstStyle/>
          <a:p>
            <a:fld id="{CF126AA4-EE26-4B53-ABD3-9D02956DFF93}" type="datetimeFigureOut">
              <a:rPr lang="en-IN" smtClean="0"/>
              <a:t>11-10-2023</a:t>
            </a:fld>
            <a:endParaRPr lang="en-IN"/>
          </a:p>
        </p:txBody>
      </p:sp>
      <p:sp>
        <p:nvSpPr>
          <p:cNvPr id="6" name="Footer Placeholder 5">
            <a:extLst>
              <a:ext uri="{FF2B5EF4-FFF2-40B4-BE49-F238E27FC236}">
                <a16:creationId xmlns:a16="http://schemas.microsoft.com/office/drawing/2014/main" id="{08B95426-2F94-59C9-BF4D-67F9022441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5C87E0-4183-2509-16EC-55377B467099}"/>
              </a:ext>
            </a:extLst>
          </p:cNvPr>
          <p:cNvSpPr>
            <a:spLocks noGrp="1"/>
          </p:cNvSpPr>
          <p:nvPr>
            <p:ph type="sldNum" sz="quarter" idx="12"/>
          </p:nvPr>
        </p:nvSpPr>
        <p:spPr/>
        <p:txBody>
          <a:bodyPr/>
          <a:lstStyle/>
          <a:p>
            <a:fld id="{01827044-1D09-49B0-8417-B92756FF0E8D}" type="slidenum">
              <a:rPr lang="en-IN" smtClean="0"/>
              <a:t>‹#›</a:t>
            </a:fld>
            <a:endParaRPr lang="en-IN"/>
          </a:p>
        </p:txBody>
      </p:sp>
    </p:spTree>
    <p:extLst>
      <p:ext uri="{BB962C8B-B14F-4D97-AF65-F5344CB8AC3E}">
        <p14:creationId xmlns:p14="http://schemas.microsoft.com/office/powerpoint/2010/main" val="4125122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1BF1-EE44-E2C3-D7D7-982DC5E379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280C27-3E47-1A77-8B8C-7348F84B0B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E5233D-312F-C6E5-13C8-5F1F58EA9B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30B4E4-623E-2AC0-2ED8-1F12CA97FEEE}"/>
              </a:ext>
            </a:extLst>
          </p:cNvPr>
          <p:cNvSpPr>
            <a:spLocks noGrp="1"/>
          </p:cNvSpPr>
          <p:nvPr>
            <p:ph type="dt" sz="half" idx="10"/>
          </p:nvPr>
        </p:nvSpPr>
        <p:spPr/>
        <p:txBody>
          <a:bodyPr/>
          <a:lstStyle/>
          <a:p>
            <a:fld id="{CF126AA4-EE26-4B53-ABD3-9D02956DFF93}" type="datetimeFigureOut">
              <a:rPr lang="en-IN" smtClean="0"/>
              <a:t>11-10-2023</a:t>
            </a:fld>
            <a:endParaRPr lang="en-IN"/>
          </a:p>
        </p:txBody>
      </p:sp>
      <p:sp>
        <p:nvSpPr>
          <p:cNvPr id="6" name="Footer Placeholder 5">
            <a:extLst>
              <a:ext uri="{FF2B5EF4-FFF2-40B4-BE49-F238E27FC236}">
                <a16:creationId xmlns:a16="http://schemas.microsoft.com/office/drawing/2014/main" id="{FC104281-798B-756F-CE69-5DC748FD0E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E9B110-B1A4-D183-5727-8BE843F18059}"/>
              </a:ext>
            </a:extLst>
          </p:cNvPr>
          <p:cNvSpPr>
            <a:spLocks noGrp="1"/>
          </p:cNvSpPr>
          <p:nvPr>
            <p:ph type="sldNum" sz="quarter" idx="12"/>
          </p:nvPr>
        </p:nvSpPr>
        <p:spPr/>
        <p:txBody>
          <a:bodyPr/>
          <a:lstStyle/>
          <a:p>
            <a:fld id="{01827044-1D09-49B0-8417-B92756FF0E8D}" type="slidenum">
              <a:rPr lang="en-IN" smtClean="0"/>
              <a:t>‹#›</a:t>
            </a:fld>
            <a:endParaRPr lang="en-IN"/>
          </a:p>
        </p:txBody>
      </p:sp>
    </p:spTree>
    <p:extLst>
      <p:ext uri="{BB962C8B-B14F-4D97-AF65-F5344CB8AC3E}">
        <p14:creationId xmlns:p14="http://schemas.microsoft.com/office/powerpoint/2010/main" val="3922124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419772-E1BD-F6D5-937E-E5EB2A3432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6CC798-8DF1-9154-D678-635ED59250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C37EB1-51E1-546C-C9AB-8A031138E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26AA4-EE26-4B53-ABD3-9D02956DFF93}" type="datetimeFigureOut">
              <a:rPr lang="en-IN" smtClean="0"/>
              <a:t>11-10-2023</a:t>
            </a:fld>
            <a:endParaRPr lang="en-IN"/>
          </a:p>
        </p:txBody>
      </p:sp>
      <p:sp>
        <p:nvSpPr>
          <p:cNvPr id="5" name="Footer Placeholder 4">
            <a:extLst>
              <a:ext uri="{FF2B5EF4-FFF2-40B4-BE49-F238E27FC236}">
                <a16:creationId xmlns:a16="http://schemas.microsoft.com/office/drawing/2014/main" id="{D2581DEB-1501-176D-DC99-CFA4D22A5A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2AD6D3-D094-41E0-2F29-A23443C60B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27044-1D09-49B0-8417-B92756FF0E8D}" type="slidenum">
              <a:rPr lang="en-IN" smtClean="0"/>
              <a:t>‹#›</a:t>
            </a:fld>
            <a:endParaRPr lang="en-IN"/>
          </a:p>
        </p:txBody>
      </p:sp>
    </p:spTree>
    <p:extLst>
      <p:ext uri="{BB962C8B-B14F-4D97-AF65-F5344CB8AC3E}">
        <p14:creationId xmlns:p14="http://schemas.microsoft.com/office/powerpoint/2010/main" val="370904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5B339F4-93B9-4E04-9721-143AD6782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0"/>
            <a:ext cx="7147352" cy="5777808"/>
            <a:chOff x="329184" y="1"/>
            <a:chExt cx="524256" cy="5777808"/>
          </a:xfrm>
        </p:grpSpPr>
        <p:cxnSp>
          <p:nvCxnSpPr>
            <p:cNvPr id="34" name="Straight Connector 3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Rectangle 34">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44F0C3A-B6C0-002B-8F41-BA392E9F6FF8}"/>
              </a:ext>
            </a:extLst>
          </p:cNvPr>
          <p:cNvSpPr txBox="1"/>
          <p:nvPr/>
        </p:nvSpPr>
        <p:spPr>
          <a:xfrm>
            <a:off x="1521055" y="78945"/>
            <a:ext cx="9144000" cy="1563686"/>
          </a:xfrm>
          <a:prstGeom prst="rect">
            <a:avLst/>
          </a:prstGeom>
        </p:spPr>
        <p:txBody>
          <a:bodyPr vert="horz" lIns="91440" tIns="45720" rIns="91440" bIns="45720" rtlCol="0">
            <a:normAutofit/>
          </a:bodyPr>
          <a:lstStyle/>
          <a:p>
            <a:pPr algn="ctr">
              <a:lnSpc>
                <a:spcPct val="90000"/>
              </a:lnSpc>
              <a:spcBef>
                <a:spcPts val="1000"/>
              </a:spcBef>
              <a:spcAft>
                <a:spcPts val="600"/>
              </a:spcAft>
            </a:pPr>
            <a:r>
              <a:rPr lang="en-US" sz="2400" kern="1200" dirty="0">
                <a:solidFill>
                  <a:schemeClr val="tx1"/>
                </a:solidFill>
                <a:latin typeface="Times New Roman" panose="02020603050405020304" pitchFamily="18" charset="0"/>
                <a:cs typeface="Times New Roman" panose="02020603050405020304" pitchFamily="18" charset="0"/>
              </a:rPr>
              <a:t>Cognizant</a:t>
            </a:r>
          </a:p>
        </p:txBody>
      </p:sp>
      <p:sp>
        <p:nvSpPr>
          <p:cNvPr id="5" name="TextBox 4">
            <a:extLst>
              <a:ext uri="{FF2B5EF4-FFF2-40B4-BE49-F238E27FC236}">
                <a16:creationId xmlns:a16="http://schemas.microsoft.com/office/drawing/2014/main" id="{5C7944F3-03B2-5C79-BA43-019704CEEEE3}"/>
              </a:ext>
            </a:extLst>
          </p:cNvPr>
          <p:cNvSpPr txBox="1"/>
          <p:nvPr/>
        </p:nvSpPr>
        <p:spPr>
          <a:xfrm>
            <a:off x="590574" y="861117"/>
            <a:ext cx="5760846" cy="682079"/>
          </a:xfrm>
          <a:prstGeom prst="rect">
            <a:avLst/>
          </a:prstGeom>
        </p:spPr>
        <p:txBody>
          <a:bodyPr vert="horz" lIns="91440" tIns="45720" rIns="91440" bIns="45720" rtlCol="0">
            <a:normAutofit/>
          </a:bodyPr>
          <a:lstStyle>
            <a:defPPr>
              <a:defRPr lang="en-US"/>
            </a:defPPr>
            <a:lvl1pPr>
              <a:defRPr/>
            </a:lvl1pPr>
          </a:lstStyle>
          <a:p>
            <a:pPr algn="ctr">
              <a:lnSpc>
                <a:spcPct val="90000"/>
              </a:lnSpc>
              <a:spcBef>
                <a:spcPts val="1000"/>
              </a:spcBef>
            </a:pPr>
            <a:r>
              <a:rPr lang="en-US" sz="2000" kern="1200" dirty="0">
                <a:solidFill>
                  <a:schemeClr val="tx2"/>
                </a:solidFill>
                <a:latin typeface="Times New Roman" panose="02020603050405020304" pitchFamily="18" charset="0"/>
                <a:cs typeface="Times New Roman" panose="02020603050405020304" pitchFamily="18" charset="0"/>
              </a:rPr>
              <a:t>Problem Statement: To predict customer churn in a telecommunications company.</a:t>
            </a:r>
          </a:p>
        </p:txBody>
      </p:sp>
      <p:sp>
        <p:nvSpPr>
          <p:cNvPr id="2" name="TextBox 1">
            <a:extLst>
              <a:ext uri="{FF2B5EF4-FFF2-40B4-BE49-F238E27FC236}">
                <a16:creationId xmlns:a16="http://schemas.microsoft.com/office/drawing/2014/main" id="{579F4E39-B7D8-2220-88AD-5704B92E2357}"/>
              </a:ext>
            </a:extLst>
          </p:cNvPr>
          <p:cNvSpPr txBox="1"/>
          <p:nvPr/>
        </p:nvSpPr>
        <p:spPr>
          <a:xfrm>
            <a:off x="1068139" y="1765475"/>
            <a:ext cx="5283281" cy="3693319"/>
          </a:xfrm>
          <a:prstGeom prst="rect">
            <a:avLst/>
          </a:prstGeom>
          <a:noFill/>
        </p:spPr>
        <p:txBody>
          <a:bodyPr wrap="square" rtlCol="0">
            <a:spAutoFit/>
          </a:bodyPr>
          <a:lstStyle>
            <a:defPPr>
              <a:defRPr lang="en-US"/>
            </a:defPPr>
            <a:lvl1pPr>
              <a:defRPr/>
            </a:lvl1pPr>
          </a:lstStyle>
          <a:p>
            <a:pPr algn="just"/>
            <a:r>
              <a:rPr lang="en-US" dirty="0">
                <a:latin typeface="Times New Roman" panose="02020603050405020304" pitchFamily="18" charset="0"/>
                <a:cs typeface="Times New Roman" panose="02020603050405020304" pitchFamily="18" charset="0"/>
              </a:rPr>
              <a:t>This machine learning model is very accurate at predicting customer churn. This means that the company can use the model to identify customers who are at risk of churning and take proactive steps to retain them. For example, the company could offer these customers special discounts or promotions.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Benefits to the Business: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Increased customer satisfaction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Reduced churn rates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Improved bottom line</a:t>
            </a:r>
          </a:p>
          <a:p>
            <a:pPr algn="just"/>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4932EA4-9316-0C20-4FC0-FA06483FC174}"/>
              </a:ext>
            </a:extLst>
          </p:cNvPr>
          <p:cNvPicPr>
            <a:picLocks noChangeAspect="1"/>
          </p:cNvPicPr>
          <p:nvPr/>
        </p:nvPicPr>
        <p:blipFill>
          <a:blip r:embed="rId2"/>
          <a:stretch>
            <a:fillRect/>
          </a:stretch>
        </p:blipFill>
        <p:spPr>
          <a:xfrm>
            <a:off x="7696207" y="551961"/>
            <a:ext cx="4313635" cy="6120348"/>
          </a:xfrm>
          <a:prstGeom prst="rect">
            <a:avLst/>
          </a:prstGeom>
        </p:spPr>
      </p:pic>
    </p:spTree>
    <p:extLst>
      <p:ext uri="{BB962C8B-B14F-4D97-AF65-F5344CB8AC3E}">
        <p14:creationId xmlns:p14="http://schemas.microsoft.com/office/powerpoint/2010/main" val="1751579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80</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Nikhileshwar Adam</dc:creator>
  <cp:lastModifiedBy>Nikhileshwar Adam</cp:lastModifiedBy>
  <cp:revision>3</cp:revision>
  <dcterms:created xsi:type="dcterms:W3CDTF">2023-10-11T14:38:03Z</dcterms:created>
  <dcterms:modified xsi:type="dcterms:W3CDTF">2023-10-11T14:49:01Z</dcterms:modified>
</cp:coreProperties>
</file>