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1FFCB6-07C8-44B1-BBB1-B43017CAAD08}">
          <p14:sldIdLst>
            <p14:sldId id="256"/>
          </p14:sldIdLst>
        </p14:section>
        <p14:section name="Далее1" id="{C2CF92C9-9E6D-48C4-809E-4D73CC35301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oid" initials="A" lastIdx="0" clrIdx="0">
    <p:extLst>
      <p:ext uri="{19B8F6BF-5375-455C-9EA6-DF929625EA0E}">
        <p15:presenceInfo xmlns:p15="http://schemas.microsoft.com/office/powerpoint/2012/main" userId="87b6fbe13a754e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2606-BA12-45C4-962B-BDAD7B316179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CDBA5-3FEF-44A7-8C4E-0A97BA9EE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78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9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2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6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6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8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7F56-6A0E-4B6E-8941-D15CB1A9F2FA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C319-4E84-4542-95F7-0D772E1B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1,347 Python Programming Stock Photos - Free &amp; Royalty-Free Stock Photos  from Dreams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7490" r="11213" b="-197"/>
          <a:stretch/>
        </p:blipFill>
        <p:spPr bwMode="auto">
          <a:xfrm>
            <a:off x="-147484" y="-58994"/>
            <a:ext cx="12506631" cy="693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3868057" y="1148443"/>
            <a:ext cx="4455885" cy="4561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Android</dc:creator>
  <cp:lastModifiedBy>Android</cp:lastModifiedBy>
  <cp:revision>2</cp:revision>
  <dcterms:created xsi:type="dcterms:W3CDTF">2023-03-14T07:45:39Z</dcterms:created>
  <dcterms:modified xsi:type="dcterms:W3CDTF">2023-03-14T07:54:29Z</dcterms:modified>
</cp:coreProperties>
</file>