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52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07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83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1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82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4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66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50E1C4-1781-4002-8FAB-85349875A306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38DAA1-1F66-4EB3-8E76-38795646BE08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A904C-F2A6-4799-9D5D-E9CE386D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OpENING</a:t>
            </a:r>
            <a:r>
              <a:rPr lang="tr-TR" dirty="0"/>
              <a:t> A NEW RESTAURANT IN EINDHOVEN CENTRUM</a:t>
            </a:r>
            <a:endParaRPr lang="nl-NL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450DBB-D38E-43B9-89CC-48324C5D4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IBM DATA SCIENCE PROFESSIONAL CERTIFICATE </a:t>
            </a:r>
            <a:br>
              <a:rPr lang="tr-TR" dirty="0"/>
            </a:br>
            <a:r>
              <a:rPr lang="tr-TR" dirty="0"/>
              <a:t>CAPSTONE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9DB10F-0CC5-469D-8777-F3DBC8E0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BUSINESS PROBLEM</a:t>
            </a:r>
            <a:endParaRPr lang="nl-NL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9C832-A440-49BE-9F6C-4847F3EB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T</a:t>
            </a:r>
            <a:r>
              <a:rPr lang="en-US" sz="3600" dirty="0"/>
              <a:t>o examine the best </a:t>
            </a:r>
            <a:r>
              <a:rPr lang="tr-TR" sz="3600" dirty="0" err="1"/>
              <a:t>street</a:t>
            </a:r>
            <a:r>
              <a:rPr lang="en-US" sz="3600" dirty="0"/>
              <a:t> in Eindhoven </a:t>
            </a:r>
            <a:r>
              <a:rPr lang="tr-TR" sz="3600" dirty="0"/>
              <a:t>(CENTRUM)</a:t>
            </a:r>
            <a:r>
              <a:rPr lang="en-US" sz="3600" dirty="0"/>
              <a:t> for the entrepreneurs in order to open a new restaurant</a:t>
            </a:r>
            <a:endParaRPr lang="tr-TR" sz="3600" dirty="0"/>
          </a:p>
          <a:p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15800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A4F35-A1E8-46C6-999D-33AC87A7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Datasets</a:t>
            </a:r>
            <a:endParaRPr lang="nl-NL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9E37E-04F4-44F8-8573-5B8CC08F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r-TR" sz="3600" dirty="0"/>
              <a:t>Post </a:t>
            </a:r>
            <a:r>
              <a:rPr lang="tr-TR" sz="3600" dirty="0" err="1"/>
              <a:t>Code</a:t>
            </a:r>
            <a:r>
              <a:rPr lang="tr-TR" sz="3600" dirty="0"/>
              <a:t> </a:t>
            </a:r>
            <a:r>
              <a:rPr lang="tr-TR" sz="3600" dirty="0" err="1"/>
              <a:t>Dataset</a:t>
            </a:r>
            <a:r>
              <a:rPr lang="tr-TR" sz="3600" dirty="0"/>
              <a:t> </a:t>
            </a:r>
            <a:r>
              <a:rPr lang="tr-TR" sz="3600" dirty="0" err="1"/>
              <a:t>from</a:t>
            </a:r>
            <a:r>
              <a:rPr lang="tr-TR" sz="3600" dirty="0"/>
              <a:t> data.Eindhoven.nl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err="1"/>
              <a:t>Parking</a:t>
            </a:r>
            <a:r>
              <a:rPr lang="tr-TR" sz="3600" dirty="0"/>
              <a:t> </a:t>
            </a:r>
            <a:r>
              <a:rPr lang="tr-TR" sz="3600" dirty="0" err="1"/>
              <a:t>lots</a:t>
            </a:r>
            <a:r>
              <a:rPr lang="tr-TR" sz="3600" dirty="0"/>
              <a:t> </a:t>
            </a:r>
            <a:r>
              <a:rPr lang="tr-TR" sz="3600" dirty="0" err="1"/>
              <a:t>Datasets</a:t>
            </a:r>
            <a:r>
              <a:rPr lang="tr-TR" sz="3600" dirty="0"/>
              <a:t> </a:t>
            </a:r>
            <a:r>
              <a:rPr lang="tr-TR" sz="3600" dirty="0" err="1"/>
              <a:t>from</a:t>
            </a:r>
            <a:r>
              <a:rPr lang="tr-TR" sz="3600" dirty="0"/>
              <a:t> </a:t>
            </a:r>
            <a:r>
              <a:rPr lang="tr-TR" sz="3600" dirty="0" err="1"/>
              <a:t>Foursquare</a:t>
            </a:r>
            <a:r>
              <a:rPr lang="tr-TR" sz="3600" dirty="0"/>
              <a:t> </a:t>
            </a:r>
            <a:r>
              <a:rPr lang="tr-TR" sz="3600" dirty="0" err="1"/>
              <a:t>Api</a:t>
            </a:r>
            <a:endParaRPr lang="tr-TR" sz="3600" dirty="0"/>
          </a:p>
          <a:p>
            <a:pPr marL="742950" indent="-742950">
              <a:buFont typeface="+mj-lt"/>
              <a:buAutoNum type="arabicPeriod"/>
            </a:pPr>
            <a:r>
              <a:rPr lang="tr-TR" sz="3600" dirty="0" err="1"/>
              <a:t>Bus</a:t>
            </a:r>
            <a:r>
              <a:rPr lang="tr-TR" sz="3600" dirty="0"/>
              <a:t> </a:t>
            </a:r>
            <a:r>
              <a:rPr lang="tr-TR" sz="3600" dirty="0" err="1"/>
              <a:t>Stops</a:t>
            </a:r>
            <a:r>
              <a:rPr lang="tr-TR" sz="3600" dirty="0"/>
              <a:t> </a:t>
            </a:r>
            <a:r>
              <a:rPr lang="tr-TR" sz="3600" dirty="0" err="1"/>
              <a:t>Datasets</a:t>
            </a:r>
            <a:r>
              <a:rPr lang="tr-TR" sz="3600" dirty="0"/>
              <a:t> </a:t>
            </a:r>
            <a:r>
              <a:rPr lang="tr-TR" sz="3600" dirty="0" err="1"/>
              <a:t>from</a:t>
            </a:r>
            <a:r>
              <a:rPr lang="tr-TR" sz="3600" dirty="0"/>
              <a:t> </a:t>
            </a:r>
            <a:r>
              <a:rPr lang="tr-TR" sz="3600" dirty="0" err="1"/>
              <a:t>Foursquare</a:t>
            </a:r>
            <a:r>
              <a:rPr lang="tr-TR" sz="3600" dirty="0"/>
              <a:t> </a:t>
            </a:r>
            <a:r>
              <a:rPr lang="tr-TR" sz="3600" dirty="0" err="1"/>
              <a:t>Api</a:t>
            </a:r>
            <a:endParaRPr lang="tr-TR" sz="3600" dirty="0"/>
          </a:p>
          <a:p>
            <a:pPr marL="0" indent="0">
              <a:buNone/>
            </a:pP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12122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E468D0-D69A-4887-98DC-B595722B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/>
              <a:t>THE PROJECT 1/3</a:t>
            </a:r>
            <a:endParaRPr lang="nl-NL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49441D-0DB7-4377-8BB1-D7DEA99C1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br>
              <a:rPr lang="en-US" b="1" dirty="0"/>
            </a:br>
            <a:r>
              <a:rPr lang="en-US" dirty="0"/>
              <a:t>I scrapped the (free and public) "post code list" of Eindhoven from the "data.eindhoven.nl". In the dataset, there were 5647 rows and 16 columns. However, due to our focus, I limited the work with Centrum. When I limited the dataset with Eindhoven Centrum, </a:t>
            </a:r>
            <a:r>
              <a:rPr lang="en-US" b="1" dirty="0"/>
              <a:t>the datasets shape </a:t>
            </a:r>
            <a:r>
              <a:rPr lang="en-US" b="1" dirty="0" err="1"/>
              <a:t>droped</a:t>
            </a:r>
            <a:r>
              <a:rPr lang="en-US" b="1" dirty="0"/>
              <a:t> to 227 streets with their geolocations</a:t>
            </a:r>
            <a:r>
              <a:rPr lang="en-US" dirty="0"/>
              <a:t>.</a:t>
            </a:r>
          </a:p>
          <a:p>
            <a:r>
              <a:rPr lang="en-US" dirty="0"/>
              <a:t>For comparison between the streets, I needed the lists of "Parking Lots" and "Bus Station" with their geolocations. I got these data via Foursquare </a:t>
            </a:r>
            <a:r>
              <a:rPr lang="en-US" dirty="0" err="1"/>
              <a:t>Api</a:t>
            </a:r>
            <a:r>
              <a:rPr lang="en-US" dirty="0"/>
              <a:t>. Through Foursquare web site, I have learned that the </a:t>
            </a:r>
            <a:r>
              <a:rPr lang="en-US" dirty="0" err="1"/>
              <a:t>categoryIds</a:t>
            </a:r>
            <a:r>
              <a:rPr lang="en-US" dirty="0"/>
              <a:t> of our venues' (Parking and Bus Stops) and used these Ids to get and create the datasets.</a:t>
            </a:r>
          </a:p>
          <a:p>
            <a:r>
              <a:rPr lang="en-US" dirty="0"/>
              <a:t>37 Parking Lots</a:t>
            </a:r>
          </a:p>
          <a:p>
            <a:r>
              <a:rPr lang="en-US" dirty="0"/>
              <a:t>32 Bus Stops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97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6DB10C-12B3-48E0-A2AC-0E45912D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</a:t>
            </a:r>
            <a:r>
              <a:rPr lang="tr-TR" dirty="0"/>
              <a:t> OF THE PROJECT 2/3</a:t>
            </a:r>
            <a:endParaRPr lang="nl-NL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0AB54-DE19-44E2-82A2-04A62AC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I calculated the average distance of all "parking lot" for each street and calculated the total Bus Stops number" below than 1000meters for each street. Of course, I added the result the main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Before starting to compare, I needed to normalize the data and then sum up these two new columns and reached the result. In the project, finally, I reached that in "__The best street for a new restaurant in Eindhoven (Centrum) is : </a:t>
            </a:r>
            <a:r>
              <a:rPr lang="en-US" dirty="0" err="1"/>
              <a:t>Mathildelaan</a:t>
            </a:r>
            <a:r>
              <a:rPr lang="en-US" dirty="0"/>
              <a:t>".</a:t>
            </a:r>
          </a:p>
          <a:p>
            <a:endParaRPr lang="tr-TR" dirty="0"/>
          </a:p>
          <a:p>
            <a:endParaRPr lang="tr-TR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360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3A6C03-5F50-4984-BB98-269B7610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</a:t>
            </a:r>
            <a:r>
              <a:rPr lang="tr-TR" dirty="0"/>
              <a:t> OF THE PROJECT 3/3</a:t>
            </a:r>
            <a:endParaRPr lang="nl-NL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94666F-4C9B-411F-B98E-E663E2B6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Mathildelaan</a:t>
            </a:r>
            <a:r>
              <a:rPr lang="en-US" dirty="0"/>
              <a:t> has;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28 Bus Stations in 1000 meters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average distance for Parking Lots is 1289.2 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8 parking lots exist below 500 meters distance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9883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338</Words>
  <Application>Microsoft Office PowerPoint</Application>
  <PresentationFormat>Geniş ekran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Entegral</vt:lpstr>
      <vt:lpstr>OpENING A NEW RESTAURANT IN EINDHOVEN CENTRUM</vt:lpstr>
      <vt:lpstr>BUSINESS PROBLEM</vt:lpstr>
      <vt:lpstr>Datasets</vt:lpstr>
      <vt:lpstr>Result OF THE PROJECT 1/3</vt:lpstr>
      <vt:lpstr>Result OF THE PROJECT 2/3</vt:lpstr>
      <vt:lpstr>Result OF THE PROJECT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RESTAURANT IN EINDHOVEN CENTRUM</dc:title>
  <dc:creator>Fatbil Elmer</dc:creator>
  <cp:lastModifiedBy>Fatbil Elmer</cp:lastModifiedBy>
  <cp:revision>3</cp:revision>
  <dcterms:created xsi:type="dcterms:W3CDTF">2020-04-27T17:41:52Z</dcterms:created>
  <dcterms:modified xsi:type="dcterms:W3CDTF">2020-04-27T17:56:44Z</dcterms:modified>
</cp:coreProperties>
</file>