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1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2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4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推模機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FB73-44E8-48B3-A2BE-4BCB06E6221D}" type="datetimeFigureOut">
              <a:rPr lang="zh-TW" altLang="en-US" smtClean="0"/>
              <a:t>2019/8/29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 smtClean="0"/>
              <a:t>推模機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11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7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推模機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模具三乙</a:t>
            </a:r>
            <a:endParaRPr lang="en-US" altLang="zh-TW" sz="3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別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11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組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711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55776" y="397113"/>
            <a:ext cx="4299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成員介紹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https://scontent.ftpe8-1.fna.fbcdn.net/v/t31.0-1/c0.0.960.960a/p960x960/19942996_1225819050878564_547233131435159790_o.jpg?_nc_cat=109&amp;_nc_oc=AQntEktJ5QXhJIW04iclGW2r_Din5r0LcWPOzJowb1raugGwSFhNS2rk-iqkvLfvne0&amp;_nc_ht=scontent.ftpe8-1.fna&amp;oh=a83e6acbab476221ed7b90c7b6e08c43&amp;oe=5E0639B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16187"/>
          <a:stretch/>
        </p:blipFill>
        <p:spPr bwMode="auto">
          <a:xfrm>
            <a:off x="178196" y="1639587"/>
            <a:ext cx="2088232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1612474" y="1421222"/>
            <a:ext cx="484632" cy="9064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æªæä¾ç¸çèªªæã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r="28652"/>
          <a:stretch/>
        </p:blipFill>
        <p:spPr bwMode="auto">
          <a:xfrm>
            <a:off x="2922750" y="1635023"/>
            <a:ext cx="2560321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tpe8-2.fna.fbcdn.net/v/t1.0-1/c0.0.960.960a/p960x960/69465876_2426927724253511_6685806801763434496_o.jpg?_nc_cat=103&amp;_nc_oc=AQlkihh5IOjTdhWXysP2s3GzJJjZIjjVQnUlh1omgTKkb2X8SldvjuaAEWxjt19_hUA&amp;_nc_ht=scontent.ftpe8-2.fna&amp;oh=97ca20a945723fc9ff7a619b42de6f29&amp;oe=5E1417A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13691" r="15481"/>
          <a:stretch/>
        </p:blipFill>
        <p:spPr bwMode="auto">
          <a:xfrm>
            <a:off x="6308715" y="1635023"/>
            <a:ext cx="2835285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06222" y="551787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鄭柏宏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雷射切割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3302810" y="553831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彭淑奕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:CNC</a:t>
            </a:r>
            <a:r>
              <a:rPr lang="zh-TW" altLang="en-US" dirty="0" smtClean="0"/>
              <a:t>銑床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5330" y="5538313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潘宇喬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傳統銑床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050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43608" y="0"/>
            <a:ext cx="3213993" cy="923702"/>
          </a:xfrm>
        </p:spPr>
        <p:txBody>
          <a:bodyPr>
            <a:noAutofit/>
          </a:bodyPr>
          <a:lstStyle/>
          <a:p>
            <a:pPr algn="ctr"/>
            <a:r>
              <a:rPr lang="zh-TW" altLang="en-US" sz="29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為甚麼要做推模機</a:t>
            </a:r>
            <a:endParaRPr lang="zh-TW" altLang="en-US" sz="29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>
          <a:xfrm>
            <a:off x="1115616" y="2060848"/>
            <a:ext cx="3008313" cy="2180198"/>
          </a:xfrm>
          <a:solidFill>
            <a:schemeClr val="accent3">
              <a:lumMod val="20000"/>
              <a:lumOff val="8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1800" dirty="0" smtClean="0">
                <a:solidFill>
                  <a:srgbClr val="00B050"/>
                </a:solidFill>
              </a:rPr>
              <a:t>由於模具加工完，會存在銑削的刀痕，會使成品射出後，外觀有所影響，所以要拿油石、砂紙之類的東西，把刀痕磨掉，可是那些都是人工的，太費時費力了，銼到天荒地老。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ãå·¥ä»¶åç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" b="12006"/>
          <a:stretch/>
        </p:blipFill>
        <p:spPr bwMode="auto">
          <a:xfrm>
            <a:off x="4572000" y="764704"/>
            <a:ext cx="4283576" cy="55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7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推模機的用途</a:t>
            </a:r>
            <a:endParaRPr lang="zh-TW" altLang="en-US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4" name="Picture 2" descr="ãæ²¹ç³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553142"/>
            <a:ext cx="4887307" cy="42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36096" y="2204864"/>
            <a:ext cx="2736304" cy="1631216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因為用人力銼模具太費時，所以我們打算，製作一個可以加快此步驟的裝置。</a:t>
            </a:r>
            <a:endParaRPr lang="en-US" altLang="zh-TW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5089134" y="4564334"/>
            <a:ext cx="576064" cy="3404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40322" y="456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各種番號的油石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人工與機械的差異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7575" y="1628800"/>
            <a:ext cx="3096344" cy="1540768"/>
          </a:xfr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solidFill>
                  <a:schemeClr val="tx2"/>
                </a:solidFill>
              </a:rPr>
              <a:t>人工和</a:t>
            </a:r>
            <a:r>
              <a:rPr lang="zh-TW" altLang="en-US" sz="1800" dirty="0" smtClean="0">
                <a:solidFill>
                  <a:schemeClr val="tx2"/>
                </a:solidFill>
              </a:rPr>
              <a:t>機械，差異最大的地方，就在速度上，一樣的效果，手動在模具上面花的時間，遠遠高過於機械。例</a:t>
            </a:r>
            <a:r>
              <a:rPr lang="en-US" altLang="zh-TW" sz="1800" dirty="0" smtClean="0">
                <a:solidFill>
                  <a:schemeClr val="tx2"/>
                </a:solidFill>
              </a:rPr>
              <a:t>:CNC</a:t>
            </a:r>
            <a:r>
              <a:rPr lang="zh-TW" altLang="en-US" sz="1800" dirty="0" smtClean="0">
                <a:solidFill>
                  <a:schemeClr val="tx2"/>
                </a:solidFill>
              </a:rPr>
              <a:t>銑床和傳統銑床</a:t>
            </a:r>
            <a:endParaRPr lang="zh-TW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AutoShape 2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6" name="Picture 10" descr="ãéåº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3356992"/>
            <a:ext cx="3294385" cy="31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ãéåº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-13181" r="12255" b="13181"/>
          <a:stretch/>
        </p:blipFill>
        <p:spPr bwMode="auto">
          <a:xfrm>
            <a:off x="4860032" y="1196752"/>
            <a:ext cx="349300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刀具的選擇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916833"/>
            <a:ext cx="2376264" cy="1872208"/>
          </a:xfrm>
          <a:solidFill>
            <a:schemeClr val="bg1">
              <a:alpha val="5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solidFill>
                  <a:srgbClr val="C00000"/>
                </a:solidFill>
              </a:rPr>
              <a:t>目前列入考慮的有鑽石磨棒和油石，使用鑽石磨棒加工速度會比油石快，可是怕去掉過多的料，影響到工件尺寸。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ãé½ç³ç£¨æ£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/>
          <a:stretch/>
        </p:blipFill>
        <p:spPr bwMode="auto">
          <a:xfrm>
            <a:off x="4355976" y="1773936"/>
            <a:ext cx="3768642" cy="23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ãæ²¹ç³åæ±å½¢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5" b="22633"/>
          <a:stretch/>
        </p:blipFill>
        <p:spPr bwMode="auto">
          <a:xfrm>
            <a:off x="4355976" y="4149080"/>
            <a:ext cx="381000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05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204</Words>
  <Application>Microsoft Office PowerPoint</Application>
  <PresentationFormat>如螢幕大小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推模機</vt:lpstr>
      <vt:lpstr>PowerPoint 簡報</vt:lpstr>
      <vt:lpstr>為甚麼要做推模機</vt:lpstr>
      <vt:lpstr>推模機的用途</vt:lpstr>
      <vt:lpstr>人工與機械的差異</vt:lpstr>
      <vt:lpstr>刀具的選擇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Peng</dc:creator>
  <cp:lastModifiedBy>2A</cp:lastModifiedBy>
  <cp:revision>26</cp:revision>
  <dcterms:created xsi:type="dcterms:W3CDTF">2019-08-28T11:47:50Z</dcterms:created>
  <dcterms:modified xsi:type="dcterms:W3CDTF">2019-08-29T05:09:59Z</dcterms:modified>
</cp:coreProperties>
</file>