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5" d="100"/>
          <a:sy n="105" d="100"/>
        </p:scale>
        <p:origin x="-792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xmlns="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07.02.2022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KAR42/Pet_Project/blob/main/Final%20ver.03%20-%20&#1042;&#1099;&#1087;&#1091;&#1089;&#1082;&#1085;&#1086;&#1081;%20&#1087;&#1088;&#1086;&#1077;&#1082;&#1090;%20(DA.%203%20&#1087;&#1086;&#1090;&#1086;&#1082;.%20&#1050;&#1072;&#1088;&#1072;&#1081;&#1084;&#1072;&#1085;%20&#1048;.)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tcalifornia.com/salaries/2015/san-francisco/?page=8" TargetMode="External"/><Relationship Id="rId2" Type="http://schemas.openxmlformats.org/officeDocument/2006/relationships/hyperlink" Target="https://www.kaggle.com/kaggle/sf-salaries?select=Salaries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+mj-lt"/>
              </a:rPr>
              <a:t>Карайман И.Ю.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effectLst/>
              </a:rPr>
              <a:t>Зарплаты в </a:t>
            </a:r>
            <a:r>
              <a:rPr lang="en-US" sz="4000" b="1" dirty="0">
                <a:effectLst/>
              </a:rPr>
              <a:t>San Francisco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февраль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Карайман Игорь Юрьевич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Высшее (бакалавриат) –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Московский автомобильно-дорожный институт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Сбере 3 года 10 месяцев.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команд разработки продукта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Records Management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Блока «Сервисы»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Архивный сервис)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Москва, к переезду не готов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Tg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@Project_Igor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рамках проекта необходимо было проанализировать данные о зарплатах сотрудников из разных областей деятельности и сделать прогноз на предстоящий период.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Ссылка на репо на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Git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https://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github.com/IKAR42/Pet_Project/blob/main/Final%20ver.03%20-%20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Выпускной%20проект%20(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DA.%203%20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поток.%20Карайман%20И.).</a:t>
            </a:r>
            <a:r>
              <a:rPr lang="en-US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ipynb</a:t>
            </a:r>
            <a:endParaRPr lang="ru-RU" sz="14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Реализованный процесс: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Подготовка и очистка данных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ru-RU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Группировка по признакам и визуализация,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Прогнозирование с помощью модели линейной регрессии,</a:t>
            </a: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Извлечение инсайтов.</a:t>
            </a: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Исходный дата сет (2012-2014 гг.):</a:t>
            </a:r>
          </a:p>
          <a:p>
            <a:pPr marL="0" indent="0">
              <a:buNone/>
            </a:pPr>
            <a:r>
              <a:rPr lang="en-US" sz="1800" u="sng" dirty="0">
                <a:hlinkClick r:id="rId2"/>
              </a:rPr>
              <a:t>https://</a:t>
            </a:r>
            <a:r>
              <a:rPr lang="en-US" sz="1800" u="sng" dirty="0" smtClean="0">
                <a:hlinkClick r:id="rId2"/>
              </a:rPr>
              <a:t>www.kaggle.com/kaggle/sf-salaries?select=Salaries.csv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u="sng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ru-RU" sz="2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Дополнительные дата сеты (2015-2016 гг.):</a:t>
            </a:r>
            <a:endParaRPr lang="ru-RU" sz="2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hlinkClick r:id="rId3"/>
              </a:rPr>
              <a:t>https://transparentcalifornia.com/salaries/2015/san-francisco/?</a:t>
            </a:r>
            <a:r>
              <a:rPr lang="en-US" sz="1800" u="sng" dirty="0" smtClean="0">
                <a:hlinkClick r:id="rId3"/>
              </a:rPr>
              <a:t>page=8</a:t>
            </a:r>
            <a:endParaRPr lang="ru-RU" sz="1800" u="sng" dirty="0" smtClean="0"/>
          </a:p>
          <a:p>
            <a:pPr marL="0" indent="0">
              <a:buNone/>
            </a:pPr>
            <a:r>
              <a:rPr lang="ru-RU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Структурированные табличные </a:t>
            </a:r>
            <a:r>
              <a:rPr lang="ru-RU" sz="18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данные.</a:t>
            </a: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1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795" y="1561816"/>
            <a:ext cx="2403722" cy="19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3890727"/>
            <a:ext cx="2294241" cy="132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76" y="5374600"/>
            <a:ext cx="2294241" cy="132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 по проекту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9147" y="1291473"/>
            <a:ext cx="11112374" cy="5389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итогам проделанной работы извлечены следующие уроки:</a:t>
            </a:r>
            <a:endParaRPr lang="ru-RU" sz="2000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Технические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данных и извлечение бизнес инсайтов требует качественной подготовки и очистки данных;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Промышленные данные разнородны и имеют большое количество пропусков и шумов;</a:t>
            </a:r>
          </a:p>
          <a:p>
            <a:pPr lvl="1"/>
            <a:r>
              <a:rPr lang="ru-RU" sz="1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получения релевантного результата предсказания важно обеспечить достаточный объём данных для обучения, либо выбрать правильный инструмент (модель). </a:t>
            </a:r>
          </a:p>
          <a:p>
            <a:r>
              <a:rPr lang="ru-RU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Аналитические инсайты:</a:t>
            </a:r>
          </a:p>
          <a:p>
            <a:pPr lvl="1"/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Часть данных из представленного дата сета не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имеет перспектив в части дальнейшего практического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применения в аналитической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работе. </a:t>
            </a:r>
            <a:r>
              <a:rPr lang="en-US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-&gt; 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рассмотреть возможность оптимизации собираемых данных</a:t>
            </a:r>
            <a:endParaRPr lang="ru-RU" sz="4000" b="1" i="1" dirty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Большое количество данных имеет пропуски, имеет нулевое значение 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&gt;</a:t>
            </a:r>
            <a:r>
              <a:rPr lang="ru-RU" sz="1400" b="1" i="1" dirty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 проанализировать ПО на предмет наличия дефектов собирающих </a:t>
            </a:r>
            <a:r>
              <a:rPr lang="ru-RU" sz="1400" b="1" i="1" dirty="0" smtClean="0">
                <a:solidFill>
                  <a:srgbClr val="2BA630"/>
                </a:solidFill>
                <a:latin typeface="+mj-lt"/>
                <a:ea typeface="+mj-ea"/>
                <a:cs typeface="+mj-cs"/>
              </a:rPr>
              <a:t>данные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Дата сет имеет больше 3-х классов профессий.</a:t>
            </a:r>
            <a:endParaRPr lang="ru-RU" sz="1400" b="1" i="1" dirty="0" smtClean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устойчивое значение средних выплат наблюдается у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Медиков. 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высокое медианное значение выплат наблюдается у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Полиции.</a:t>
            </a:r>
          </a:p>
          <a:p>
            <a:pPr lvl="1"/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Самое устойчивое максимальное значение выплат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наблюдается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Пожарных.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Объем средств на оплату сверхурочной работы и льгот мог иметь общую квоту.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предложенный период могло быть низкое качество продуктов питания или экологии, а также могли приниматься реформы не поддерживаемые обществом. 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 обществе Сан-Франциско в предложенный период могло наблюдаться распределение между классами людей  (от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 50 тыс.)</a:t>
            </a:r>
          </a:p>
          <a:p>
            <a:pPr lvl="1"/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 2016 год </a:t>
            </a:r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ML </a:t>
            </a:r>
            <a:r>
              <a:rPr lang="ru-RU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модель предсказала самый большой бюджет для Полиции, Медики на 3 месте, Пожарные на 4-ом  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ru-RU" sz="1600" b="1" i="1" dirty="0">
              <a:solidFill>
                <a:srgbClr val="2BA630"/>
              </a:solidFill>
              <a:latin typeface="+mj-lt"/>
              <a:ea typeface="+mj-ea"/>
              <a:cs typeface="+mj-cs"/>
            </a:endParaRPr>
          </a:p>
          <a:p>
            <a:endParaRPr lang="ru-RU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311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спользуемые в проекте технологии: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Anaconda -&gt; Jupiter Notebook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 3.9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Библиотеки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Pandas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Numpy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Matplotlib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Sweetviz </a:t>
            </a:r>
          </a:p>
          <a:p>
            <a:pPr lvl="1"/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Sklearn (LinearRegression, prerpocessing </a:t>
            </a:r>
            <a:r>
              <a:rPr lang="ru-RU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др.).</a:t>
            </a:r>
            <a:endParaRPr lang="en-US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399</Words>
  <Application>Microsoft Office PowerPoint</Application>
  <PresentationFormat>Произвольный</PresentationFormat>
  <Paragraphs>62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Зарплаты в San Francisco</vt:lpstr>
      <vt:lpstr>О себе</vt:lpstr>
      <vt:lpstr>Описание проекта</vt:lpstr>
      <vt:lpstr>Бизнес-логика</vt:lpstr>
      <vt:lpstr>Модель данных</vt:lpstr>
      <vt:lpstr>Резюме по проекту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Пользователь</cp:lastModifiedBy>
  <cp:revision>21</cp:revision>
  <dcterms:created xsi:type="dcterms:W3CDTF">2021-02-19T10:44:02Z</dcterms:created>
  <dcterms:modified xsi:type="dcterms:W3CDTF">2022-02-07T20:03:56Z</dcterms:modified>
</cp:coreProperties>
</file>