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5" d="100"/>
          <a:sy n="105" d="100"/>
        </p:scale>
        <p:origin x="-792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AR42/Pet_Project/blob/main/Final%20ver.03%20-%20&#1042;&#1099;&#1087;&#1091;&#1089;&#1082;&#1085;&#1086;&#1081;%20&#1087;&#1088;&#1086;&#1077;&#1082;&#1090;%20(DA.%203%20&#1087;&#1086;&#1090;&#1086;&#1082;.%20&#1050;&#1072;&#1088;&#1072;&#1081;&#1084;&#1072;&#1085;%20&#1048;.)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tcalifornia.com/salaries/2015/san-francisco/?page=8" TargetMode="External"/><Relationship Id="rId2" Type="http://schemas.openxmlformats.org/officeDocument/2006/relationships/hyperlink" Target="https://www.kaggle.com/kaggle/sf-salaries?select=Salarie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Карайман И.Ю.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</a:rPr>
              <a:t>Зарплаты в </a:t>
            </a:r>
            <a:r>
              <a:rPr lang="en-US" sz="4000" b="1" dirty="0">
                <a:effectLst/>
              </a:rPr>
              <a:t>San Francisco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Карайман Игорь Юрьевич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(бакалавриат) –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Московский автомобильно-дорожный институт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Сбере 3 года 10 месяцев.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команд разработки продукта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Records Management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Блока «Сервисы»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Архивный сервис)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Москва, к переезду не готов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Tg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@Project_Igor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рамках проекта необходимо было проанализировать данные о зарплатах сотрудников из разных областей деятельности и сделать прогноз на предстоящий период.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 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github.com/IKAR42/Pet_Project/blob/main/Final%20ver.03%20-%20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Выпускной%20проект%20(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DA.%203%20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поток.%20Карайман%20И.).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ipynb</a:t>
            </a:r>
            <a:endParaRPr lang="ru-RU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Реализованный процесс: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Подготовка и очистка данных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Группировка по признакам и визуализация,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Прогнозирование с помощью модели линейной регрессии,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Извлечение инсайтов.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Исходный дата сет (2012-2014 гг.):</a:t>
            </a:r>
          </a:p>
          <a:p>
            <a:pPr marL="0" indent="0">
              <a:buNone/>
            </a:pPr>
            <a:r>
              <a:rPr lang="en-US" sz="1800" u="sng" dirty="0">
                <a:hlinkClick r:id="rId2"/>
              </a:rPr>
              <a:t>https://</a:t>
            </a:r>
            <a:r>
              <a:rPr lang="en-US" sz="1800" u="sng" dirty="0" smtClean="0">
                <a:hlinkClick r:id="rId2"/>
              </a:rPr>
              <a:t>www.kaggle.com/kaggle/sf-salaries?select=Salaries.csv</a:t>
            </a:r>
            <a:endParaRPr lang="ru-RU" sz="1800" u="sng" dirty="0" smtClean="0"/>
          </a:p>
          <a:p>
            <a:pPr marL="0" indent="0">
              <a:buNone/>
            </a:pP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Структурированные табличные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данные.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Дополнительные дата сеты (2015-2016 гг.):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hlinkClick r:id="rId3"/>
              </a:rPr>
              <a:t>https://transparentcalifornia.com/salaries/2015/san-francisco/?</a:t>
            </a:r>
            <a:r>
              <a:rPr lang="en-US" sz="1800" u="sng" dirty="0" smtClean="0">
                <a:hlinkClick r:id="rId3"/>
              </a:rPr>
              <a:t>page=8</a:t>
            </a:r>
            <a:endParaRPr lang="ru-RU" sz="1800" u="sng" dirty="0" smtClean="0"/>
          </a:p>
          <a:p>
            <a:pPr marL="0" indent="0">
              <a:buNone/>
            </a:pP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Структурированные табличные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данные.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795" y="1561816"/>
            <a:ext cx="2403722" cy="19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276" y="3890727"/>
            <a:ext cx="2294241" cy="132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276" y="5374600"/>
            <a:ext cx="2294241" cy="132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спользуемые в проекте технологии: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Anaconda -&gt; Jupiter Notebook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 3.9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Sweetviz 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 (LinearRegression, prerpocessing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др.).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189</Words>
  <Application>Microsoft Office PowerPoint</Application>
  <PresentationFormat>Произвольный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Зарплаты в San Francisco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Пользователь</cp:lastModifiedBy>
  <cp:revision>17</cp:revision>
  <dcterms:created xsi:type="dcterms:W3CDTF">2021-02-19T10:44:02Z</dcterms:created>
  <dcterms:modified xsi:type="dcterms:W3CDTF">2022-02-06T12:41:24Z</dcterms:modified>
</cp:coreProperties>
</file>