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95" r:id="rId4"/>
    <p:sldId id="262" r:id="rId5"/>
    <p:sldId id="293" r:id="rId6"/>
    <p:sldId id="294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AR42/Pet_project_2/blob/main/Final_pet_project_v4.ipynb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 smtClean="0">
                <a:solidFill>
                  <a:srgbClr val="333F48"/>
                </a:solidFill>
                <a:latin typeface="SB Sans Display Semibold"/>
              </a:rPr>
              <a:t>Дейтинг индустрия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Карайман Игорь Юрьевич</a:t>
            </a:r>
            <a:endParaRPr lang="ru-RU" sz="20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Карайман Игорь Юрьевич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 высшее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(бакалавриат) –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Московский автомобильно-дорожный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институт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-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5 лет</a:t>
            </a:r>
            <a:endParaRPr lang="en-US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Подразделение - Дирекция по экосистеме ЮЛ, Руководитель направления по аналитике данных, проектная роль –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PM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Наша команда занимается анализом процессов и внедрением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AI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дочерние компании Блока КИБ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 переезду не готов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Телеграм -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@Project_igor / karayman.i.yu@sberbank.ru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=""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рамках проекта необходимо было разработать рекомендательную систему пользователей для дейтинг сервиса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Ссылка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репозиторий с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кодом -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github.com/IKAR42/Pet_project_2/blob/main/Final_pet_project_v4.ipynb</a:t>
            </a:r>
            <a:endParaRPr lang="ru-RU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=""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29175" y="3657600"/>
            <a:ext cx="2324100" cy="1062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Общая база пользователей с оценками других пользователей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619375" y="5248275"/>
            <a:ext cx="2733675" cy="1062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Для пользователей мужского пола предлагаем 10 пользователей женского пола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829425" y="5248275"/>
            <a:ext cx="2733675" cy="1062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Для пользователей женского пола предлагаем 10 пользователей мужского пола</a:t>
            </a:r>
            <a:endParaRPr lang="ru-RU" sz="1600" dirty="0"/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 flipH="1">
            <a:off x="3986213" y="4720451"/>
            <a:ext cx="2005012" cy="527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2"/>
          </p:cNvCxnSpPr>
          <p:nvPr/>
        </p:nvCxnSpPr>
        <p:spPr>
          <a:xfrm>
            <a:off x="5991225" y="4720451"/>
            <a:ext cx="2205037" cy="527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itle 7">
            <a:extLst>
              <a:ext uri="{FF2B5EF4-FFF2-40B4-BE49-F238E27FC236}">
                <a16:creationId xmlns=""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298265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2800" dirty="0" smtClean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(collaborative filtering)</a:t>
            </a:r>
          </a:p>
        </p:txBody>
      </p:sp>
    </p:spTree>
    <p:extLst>
      <p:ext uri="{BB962C8B-B14F-4D97-AF65-F5344CB8AC3E}">
        <p14:creationId xmlns:p14="http://schemas.microsoft.com/office/powerpoint/2010/main" val="105661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=""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4249069"/>
            <a:ext cx="2703517" cy="2057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1050"/>
            <a:ext cx="3200400" cy="3005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0124" y="1692826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92826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2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2215200"/>
            <a:ext cx="16478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4621"/>
            <a:ext cx="3962400" cy="102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=""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24000"/>
            <a:ext cx="4810258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503638"/>
            <a:ext cx="3695700" cy="373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94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=""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608413"/>
            <a:ext cx="414749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25" y="1724025"/>
            <a:ext cx="6736175" cy="478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23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=""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706999" y="511727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Полученный результат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4" y="1590101"/>
            <a:ext cx="4245616" cy="427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5" y="1590101"/>
            <a:ext cx="2824141" cy="403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1728545" y="2320333"/>
            <a:ext cx="647700" cy="619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983225" y="2320333"/>
            <a:ext cx="133350" cy="619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50" y="1590102"/>
            <a:ext cx="2868906" cy="403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3797864" y="2283227"/>
            <a:ext cx="88336" cy="619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381500" y="2273702"/>
            <a:ext cx="1095375" cy="6657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5" y="6020148"/>
            <a:ext cx="2464825" cy="28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4371975" cy="4351338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спользуемые технологии:</a:t>
            </a:r>
            <a:endParaRPr lang="ru-RU" sz="105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05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 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ООП +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Циклы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 др.)</a:t>
            </a:r>
            <a:endParaRPr lang="ru-RU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Google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Collab</a:t>
            </a:r>
            <a:endParaRPr lang="ru-RU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EDA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(Разведочный анализ данных)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Pandas</a:t>
            </a: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Matplotlib / pylab</a:t>
            </a: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Sklearn</a:t>
            </a:r>
          </a:p>
          <a:p>
            <a:pPr lvl="1"/>
            <a:r>
              <a:rPr lang="en-US" sz="1200" dirty="0" smtClean="0"/>
              <a:t>KMeans</a:t>
            </a:r>
          </a:p>
          <a:p>
            <a:pPr lvl="1"/>
            <a:r>
              <a:rPr lang="en-US" sz="1200" dirty="0" smtClean="0"/>
              <a:t>StandardScaler</a:t>
            </a:r>
          </a:p>
          <a:p>
            <a:pPr marL="457200" lvl="1" indent="0">
              <a:buNone/>
            </a:pPr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PySpark</a:t>
            </a:r>
            <a:endParaRPr lang="en-US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r>
              <a:rPr lang="en-US" sz="1200" dirty="0" smtClean="0"/>
              <a:t>SQLContext</a:t>
            </a:r>
          </a:p>
          <a:p>
            <a:pPr lvl="1"/>
            <a:r>
              <a:rPr lang="en-US" sz="1200" dirty="0"/>
              <a:t>StructType, StructField, IntegerType, </a:t>
            </a:r>
            <a:r>
              <a:rPr lang="en-US" sz="1200" dirty="0" smtClean="0"/>
              <a:t>FloatType</a:t>
            </a:r>
          </a:p>
          <a:p>
            <a:pPr lvl="1"/>
            <a:r>
              <a:rPr lang="en-US" sz="1200" dirty="0" smtClean="0"/>
              <a:t>ALS,</a:t>
            </a:r>
            <a:r>
              <a:rPr lang="ru-RU" sz="1200" dirty="0" smtClean="0"/>
              <a:t> </a:t>
            </a:r>
            <a:r>
              <a:rPr lang="en-US" sz="1200" dirty="0" smtClean="0"/>
              <a:t>MatrixFactorizationModel</a:t>
            </a:r>
          </a:p>
          <a:p>
            <a:pPr lvl="1"/>
            <a:endParaRPr lang="en-US" sz="12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=""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362700" y="1753981"/>
            <a:ext cx="5514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качестве экспериментов попробовал:</a:t>
            </a:r>
            <a:endParaRPr lang="ru-RU" sz="105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05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Для решения основной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задачи: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r>
              <a:rPr lang="ru-RU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Расчет </a:t>
            </a:r>
            <a:r>
              <a:rPr lang="en-US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cosin_similarity </a:t>
            </a:r>
            <a:r>
              <a:rPr lang="ru-RU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сводной таблице </a:t>
            </a:r>
            <a:r>
              <a:rPr lang="ru-RU" sz="1200" dirty="0">
                <a:solidFill>
                  <a:srgbClr val="FF0000"/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(обнаружил барьер вычислительных мощностей) </a:t>
            </a:r>
            <a:endParaRPr lang="en-US" sz="1200" dirty="0">
              <a:solidFill>
                <a:srgbClr val="FF0000"/>
              </a:solidFill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en-US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Для оформления результата: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en-US" sz="12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r>
              <a:rPr lang="en-US" sz="1200" dirty="0" smtClean="0">
                <a:latin typeface="SB Sans Text Light" panose="020B0303040504020204" pitchFamily="34" charset="0"/>
              </a:rPr>
              <a:t>Streamlit /</a:t>
            </a:r>
            <a:r>
              <a:rPr lang="ru-RU" sz="1200" dirty="0" smtClean="0">
                <a:latin typeface="SB Sans Text Light" panose="020B0303040504020204" pitchFamily="34" charset="0"/>
              </a:rPr>
              <a:t> </a:t>
            </a:r>
            <a:r>
              <a:rPr lang="en-US" sz="1200" dirty="0" smtClean="0">
                <a:latin typeface="SB Sans Text Light" panose="020B0303040504020204" pitchFamily="34" charset="0"/>
              </a:rPr>
              <a:t>Ngrok (web tunnel) </a:t>
            </a:r>
            <a:r>
              <a:rPr lang="en-US" sz="1200" dirty="0" smtClean="0">
                <a:solidFill>
                  <a:srgbClr val="FF0000"/>
                </a:solidFill>
                <a:latin typeface="SB Sans Text Light" panose="020B0303040504020204" pitchFamily="34" charset="0"/>
              </a:rPr>
              <a:t>(</a:t>
            </a:r>
            <a:r>
              <a:rPr lang="ru-RU" sz="1200" dirty="0" smtClean="0">
                <a:solidFill>
                  <a:srgbClr val="FF0000"/>
                </a:solidFill>
                <a:latin typeface="SB Sans Text Light" panose="020B0303040504020204" pitchFamily="34" charset="0"/>
              </a:rPr>
              <a:t>столкнулся с проблемой доступа</a:t>
            </a:r>
            <a:r>
              <a:rPr lang="en-US" sz="1200" dirty="0" smtClean="0">
                <a:solidFill>
                  <a:srgbClr val="FF0000"/>
                </a:solidFill>
                <a:latin typeface="SB Sans Text Light" panose="020B0303040504020204" pitchFamily="34" charset="0"/>
              </a:rPr>
              <a:t>)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208</Words>
  <Application>Microsoft Office PowerPoint</Application>
  <PresentationFormat>Произвольный</PresentationFormat>
  <Paragraphs>53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Пользователь</cp:lastModifiedBy>
  <cp:revision>21</cp:revision>
  <dcterms:created xsi:type="dcterms:W3CDTF">2021-02-19T10:44:02Z</dcterms:created>
  <dcterms:modified xsi:type="dcterms:W3CDTF">2023-04-11T20:00:34Z</dcterms:modified>
</cp:coreProperties>
</file>