
<file path=[Content_Types].xml><?xml version="1.0" encoding="utf-8"?>
<Types xmlns="http://schemas.openxmlformats.org/package/2006/content-types">
  <Override PartName="/ppt/diagrams/layout8.xml" ContentType="application/vnd.openxmlformats-officedocument.drawingml.diagramLayout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diagrams/quickStyle6.xml" ContentType="application/vnd.openxmlformats-officedocument.drawingml.diagramStyle+xml"/>
  <Override PartName="/ppt/diagrams/colors2.xml" ContentType="application/vnd.openxmlformats-officedocument.drawingml.diagramColors+xml"/>
  <Override PartName="/ppt/notesMasters/notesMaster1.xml" ContentType="application/vnd.openxmlformats-officedocument.presentationml.notesMaster+xml"/>
  <Default Extension="vml" ContentType="application/vnd.openxmlformats-officedocument.vmlDrawing"/>
  <Override PartName="/ppt/slideLayouts/slideLayout15.xml" ContentType="application/vnd.openxmlformats-officedocument.presentationml.slideLayout+xml"/>
  <Override PartName="/ppt/diagrams/drawing1.xml" ContentType="application/vnd.ms-office.drawingml.diagramDrawing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slideLayouts/slideLayout24.xml" ContentType="application/vnd.openxmlformats-officedocument.presentationml.slideLayout+xml"/>
  <Override PartName="/ppt/diagrams/colors8.xml" ContentType="application/vnd.openxmlformats-officedocument.drawingml.diagramColors+xml"/>
  <Override PartName="/ppt/diagrams/drawing7.xml" ContentType="application/vnd.ms-office.drawingml.diagramDrawing+xml"/>
  <Override PartName="/ppt/diagrams/data6.xml" ContentType="application/vnd.openxmlformats-officedocument.drawingml.diagramData+xml"/>
  <Default Extension="jpeg" ContentType="image/jpeg"/>
  <Override PartName="/ppt/notesSlides/notesSlide11.xml" ContentType="application/vnd.openxmlformats-officedocument.presentationml.notesSlide+xml"/>
  <Override PartName="/ppt/diagrams/layout3.xml" ContentType="application/vnd.openxmlformats-officedocument.drawingml.diagramLayout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quickStyle1.xml" ContentType="application/vnd.openxmlformats-officedocument.drawingml.diagramStyle+xml"/>
  <Override PartName="/ppt/slideMasters/slideMaster2.xml" ContentType="application/vnd.openxmlformats-officedocument.presentationml.slideMaster+xml"/>
  <Override PartName="/ppt/notesSlides/notesSlide17.xml" ContentType="application/vnd.openxmlformats-officedocument.presentationml.notesSlide+xml"/>
  <Override PartName="/ppt/diagrams/layout9.xml" ContentType="application/vnd.openxmlformats-officedocument.drawingml.diagramLayout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diagrams/quickStyle7.xml" ContentType="application/vnd.openxmlformats-officedocument.drawingml.diagramStyle+xml"/>
  <Override PartName="/ppt/diagrams/colors3.xml" ContentType="application/vnd.openxmlformats-officedocument.drawingml.diagramColors+xml"/>
  <Override PartName="/ppt/slideLayouts/slideLayout16.xml" ContentType="application/vnd.openxmlformats-officedocument.presentationml.slideLayout+xml"/>
  <Override PartName="/ppt/diagrams/drawing2.xml" ContentType="application/vnd.ms-office.drawingml.diagramDrawing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notesSlides/notesSlide3.xml" ContentType="application/vnd.openxmlformats-officedocument.presentationml.notesSlide+xml"/>
  <Override PartName="/ppt/diagrams/colors9.xml" ContentType="application/vnd.openxmlformats-officedocument.drawingml.diagramColors+xml"/>
  <Override PartName="/ppt/diagrams/drawing8.xml" ContentType="application/vnd.ms-office.drawingml.diagramDrawing+xml"/>
  <Override PartName="/ppt/diagrams/data7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4.xml" ContentType="application/vnd.openxmlformats-officedocument.drawingml.diagramLayout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diagrams/quickStyle8.xml" ContentType="application/vnd.openxmlformats-officedocument.drawingml.diagramStyle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diagrams/drawing3.xml" ContentType="application/vnd.ms-office.drawingml.diagramDrawing+xml"/>
  <Override PartName="/ppt/diagrams/data2.xml" ContentType="application/vnd.openxmlformats-officedocument.drawingml.diagramData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diagrams/drawing9.xml" ContentType="application/vnd.ms-office.drawingml.diagramDrawing+xml"/>
  <Override PartName="/ppt/diagrams/data8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layout5.xml" ContentType="application/vnd.openxmlformats-officedocument.drawingml.diagramLayout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Layouts/slideLayout21.xml" ContentType="application/vnd.openxmlformats-officedocument.presentationml.slideLayout+xml"/>
  <Override PartName="/ppt/diagrams/quickStyle9.xml" ContentType="application/vnd.openxmlformats-officedocument.drawingml.diagramStyle+xml"/>
  <Override PartName="/ppt/diagrams/colors5.xml" ContentType="application/vnd.openxmlformats-officedocument.drawingml.diagramColors+xml"/>
  <Override PartName="/ppt/slideLayouts/slideLayout18.xml" ContentType="application/vnd.openxmlformats-officedocument.presentationml.slideLayout+xml"/>
  <Override PartName="/ppt/diagrams/drawing4.xml" ContentType="application/vnd.ms-office.drawingml.diagramDrawing+xml"/>
  <Override PartName="/ppt/diagrams/data3.xml" ContentType="application/vnd.openxmlformats-officedocument.drawingml.diagramData+xml"/>
  <Override PartName="/ppt/theme/theme4.xml" ContentType="application/vnd.openxmlformats-officedocument.them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4.xml" ContentType="application/vnd.openxmlformats-officedocument.presentationml.notesSlide+xml"/>
  <Override PartName="/ppt/diagrams/layout6.xml" ContentType="application/vnd.openxmlformats-officedocument.drawingml.diagramLayout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slideLayouts/slideLayout13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diagrams/colors6.xml" ContentType="application/vnd.openxmlformats-officedocument.drawingml.diagramColors+xml"/>
  <Override PartName="/ppt/slideLayouts/slideLayout19.xml" ContentType="application/vnd.openxmlformats-officedocument.presentationml.slideLayout+xml"/>
  <Override PartName="/ppt/diagrams/drawing5.xml" ContentType="application/vnd.ms-office.drawingml.diagramDrawing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7.xml" ContentType="application/vnd.openxmlformats-officedocument.drawingml.diagramLayout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quickStyle5.xml" ContentType="application/vnd.openxmlformats-officedocument.drawingml.diagramStyle+xml"/>
  <Default Extension="pdf" ContentType="application/pdf"/>
  <Override PartName="/ppt/diagrams/colors1.xml" ContentType="application/vnd.openxmlformats-officedocument.drawingml.diagramColors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3.xml" ContentType="application/vnd.openxmlformats-officedocument.presentationml.slideLayout+xml"/>
  <Override PartName="/ppt/diagrams/colors7.xml" ContentType="application/vnd.openxmlformats-officedocument.drawingml.diagramColors+xml"/>
  <Override PartName="/ppt/diagrams/drawing6.xml" ContentType="application/vnd.ms-office.drawingml.diagramDrawing+xml"/>
  <Override PartName="/ppt/diagrams/data5.xml" ContentType="application/vnd.openxmlformats-officedocument.drawingml.diagramData+xml"/>
  <Override PartName="/ppt/diagrams/layout2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  <p:sldMasterId id="2147483697" r:id="rId2"/>
  </p:sldMasterIdLst>
  <p:notesMasterIdLst>
    <p:notesMasterId r:id="rId42"/>
  </p:notesMasterIdLst>
  <p:handoutMasterIdLst>
    <p:handoutMasterId r:id="rId43"/>
  </p:handoutMasterIdLst>
  <p:sldIdLst>
    <p:sldId id="303" r:id="rId3"/>
    <p:sldId id="304" r:id="rId4"/>
    <p:sldId id="257" r:id="rId5"/>
    <p:sldId id="275" r:id="rId6"/>
    <p:sldId id="276" r:id="rId7"/>
    <p:sldId id="280" r:id="rId8"/>
    <p:sldId id="277" r:id="rId9"/>
    <p:sldId id="307" r:id="rId10"/>
    <p:sldId id="278" r:id="rId11"/>
    <p:sldId id="279" r:id="rId12"/>
    <p:sldId id="296" r:id="rId13"/>
    <p:sldId id="308" r:id="rId14"/>
    <p:sldId id="284" r:id="rId15"/>
    <p:sldId id="281" r:id="rId16"/>
    <p:sldId id="297" r:id="rId17"/>
    <p:sldId id="309" r:id="rId18"/>
    <p:sldId id="310" r:id="rId19"/>
    <p:sldId id="311" r:id="rId20"/>
    <p:sldId id="312" r:id="rId21"/>
    <p:sldId id="313" r:id="rId22"/>
    <p:sldId id="314" r:id="rId23"/>
    <p:sldId id="299" r:id="rId24"/>
    <p:sldId id="300" r:id="rId25"/>
    <p:sldId id="315" r:id="rId26"/>
    <p:sldId id="316" r:id="rId27"/>
    <p:sldId id="317" r:id="rId28"/>
    <p:sldId id="288" r:id="rId29"/>
    <p:sldId id="318" r:id="rId30"/>
    <p:sldId id="319" r:id="rId31"/>
    <p:sldId id="320" r:id="rId32"/>
    <p:sldId id="321" r:id="rId33"/>
    <p:sldId id="290" r:id="rId34"/>
    <p:sldId id="291" r:id="rId35"/>
    <p:sldId id="322" r:id="rId36"/>
    <p:sldId id="301" r:id="rId37"/>
    <p:sldId id="293" r:id="rId38"/>
    <p:sldId id="295" r:id="rId39"/>
    <p:sldId id="302" r:id="rId40"/>
    <p:sldId id="306" r:id="rId41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5678" autoAdjust="0"/>
  </p:normalViewPr>
  <p:slideViewPr>
    <p:cSldViewPr>
      <p:cViewPr>
        <p:scale>
          <a:sx n="110" d="100"/>
          <a:sy n="110" d="100"/>
        </p:scale>
        <p:origin x="-2408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9" d="100"/>
          <a:sy n="129" d="100"/>
        </p:scale>
        <p:origin x="-116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2F971-7F4D-2B40-9BD8-6E5E57359184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916BC-C9CA-3640-B314-028E09388C8E}">
      <dgm:prSet phldrT="[Text]"/>
      <dgm:spPr/>
      <dgm:t>
        <a:bodyPr/>
        <a:lstStyle/>
        <a:p>
          <a:r>
            <a:rPr lang="en-US" dirty="0" smtClean="0"/>
            <a:t>Examples include:</a:t>
          </a:r>
          <a:endParaRPr lang="en-US" dirty="0"/>
        </a:p>
      </dgm:t>
    </dgm:pt>
    <dgm:pt modelId="{A740E49C-ABEB-954F-A228-73C05F4D543F}" type="parTrans" cxnId="{B3EDA197-5E38-0E48-99C6-7BFE48449DE2}">
      <dgm:prSet/>
      <dgm:spPr/>
      <dgm:t>
        <a:bodyPr/>
        <a:lstStyle/>
        <a:p>
          <a:endParaRPr lang="en-US"/>
        </a:p>
      </dgm:t>
    </dgm:pt>
    <dgm:pt modelId="{236FD5E4-BF84-C24D-AA61-E2F4878CEE51}" type="sibTrans" cxnId="{B3EDA197-5E38-0E48-99C6-7BFE48449DE2}">
      <dgm:prSet/>
      <dgm:spPr/>
      <dgm:t>
        <a:bodyPr/>
        <a:lstStyle/>
        <a:p>
          <a:endParaRPr lang="en-US"/>
        </a:p>
      </dgm:t>
    </dgm:pt>
    <dgm:pt modelId="{EDEFEEAB-D26C-594B-8C67-E2390CDE5749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 smtClean="0"/>
            <a:t>Secure branch office connectivity over the Internet</a:t>
          </a:r>
        </a:p>
      </dgm:t>
    </dgm:pt>
    <dgm:pt modelId="{EF8F2555-44F9-7E40-9274-B2F68C07CC05}" type="parTrans" cxnId="{4F155107-0F24-5847-900A-8D1BFF45B843}">
      <dgm:prSet/>
      <dgm:spPr/>
      <dgm:t>
        <a:bodyPr/>
        <a:lstStyle/>
        <a:p>
          <a:endParaRPr lang="en-US"/>
        </a:p>
      </dgm:t>
    </dgm:pt>
    <dgm:pt modelId="{6A9DB21B-EE88-E843-B6C4-D1E492E08CC1}" type="sibTrans" cxnId="{4F155107-0F24-5847-900A-8D1BFF45B843}">
      <dgm:prSet/>
      <dgm:spPr/>
      <dgm:t>
        <a:bodyPr/>
        <a:lstStyle/>
        <a:p>
          <a:endParaRPr lang="en-US"/>
        </a:p>
      </dgm:t>
    </dgm:pt>
    <dgm:pt modelId="{0FBD332D-F0CA-4148-B350-88225284CEA3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 smtClean="0"/>
            <a:t>Secure remote access over the Internet</a:t>
          </a:r>
        </a:p>
      </dgm:t>
    </dgm:pt>
    <dgm:pt modelId="{58D7EC81-77A0-6248-BA26-2AAD30AC669B}" type="parTrans" cxnId="{73B989EA-8A0F-1746-AD8E-9110C0EBDC1B}">
      <dgm:prSet/>
      <dgm:spPr/>
      <dgm:t>
        <a:bodyPr/>
        <a:lstStyle/>
        <a:p>
          <a:endParaRPr lang="en-US"/>
        </a:p>
      </dgm:t>
    </dgm:pt>
    <dgm:pt modelId="{C6A220A5-3279-7C4A-A7E0-4970D60EA382}" type="sibTrans" cxnId="{73B989EA-8A0F-1746-AD8E-9110C0EBDC1B}">
      <dgm:prSet/>
      <dgm:spPr/>
      <dgm:t>
        <a:bodyPr/>
        <a:lstStyle/>
        <a:p>
          <a:endParaRPr lang="en-US"/>
        </a:p>
      </dgm:t>
    </dgm:pt>
    <dgm:pt modelId="{310FED29-AB4A-EC43-A204-9CC5D8BB620E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 smtClean="0"/>
            <a:t>Establishing extranet and intranet connectivity with partners</a:t>
          </a:r>
        </a:p>
      </dgm:t>
    </dgm:pt>
    <dgm:pt modelId="{120E7510-1CE3-7A4B-B76A-91A01EE7D82E}" type="parTrans" cxnId="{6DB9362B-7FCE-CA45-8691-0090B56409E5}">
      <dgm:prSet/>
      <dgm:spPr/>
      <dgm:t>
        <a:bodyPr/>
        <a:lstStyle/>
        <a:p>
          <a:endParaRPr lang="en-US"/>
        </a:p>
      </dgm:t>
    </dgm:pt>
    <dgm:pt modelId="{5F5240BA-61EF-5F43-A4D1-F5F0E6CC0505}" type="sibTrans" cxnId="{6DB9362B-7FCE-CA45-8691-0090B56409E5}">
      <dgm:prSet/>
      <dgm:spPr/>
      <dgm:t>
        <a:bodyPr/>
        <a:lstStyle/>
        <a:p>
          <a:endParaRPr lang="en-US"/>
        </a:p>
      </dgm:t>
    </dgm:pt>
    <dgm:pt modelId="{DD2160E2-539D-FD41-9CE0-81B9922763A6}">
      <dgm:prSet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 smtClean="0"/>
            <a:t>Enhancing electronic commerce security</a:t>
          </a:r>
        </a:p>
      </dgm:t>
    </dgm:pt>
    <dgm:pt modelId="{D37E996E-913A-E041-9F12-CCF2CBDE53B1}" type="parTrans" cxnId="{1A99C90E-58FA-1146-A4F2-5A4AC2FC4597}">
      <dgm:prSet/>
      <dgm:spPr/>
      <dgm:t>
        <a:bodyPr/>
        <a:lstStyle/>
        <a:p>
          <a:endParaRPr lang="en-US"/>
        </a:p>
      </dgm:t>
    </dgm:pt>
    <dgm:pt modelId="{F0D48D50-5020-034E-BA4C-7A0233A94D81}" type="sibTrans" cxnId="{1A99C90E-58FA-1146-A4F2-5A4AC2FC4597}">
      <dgm:prSet/>
      <dgm:spPr/>
      <dgm:t>
        <a:bodyPr/>
        <a:lstStyle/>
        <a:p>
          <a:endParaRPr lang="en-US"/>
        </a:p>
      </dgm:t>
    </dgm:pt>
    <dgm:pt modelId="{B35CD823-7F80-C047-A4F4-6AB98FEB7735}" type="pres">
      <dgm:prSet presAssocID="{EB22F971-7F4D-2B40-9BD8-6E5E5735918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EE3007-19CD-304D-8E28-3E8CE4ABCC41}" type="pres">
      <dgm:prSet presAssocID="{D0E916BC-C9CA-3640-B314-028E09388C8E}" presName="circle1" presStyleLbl="node1" presStyleIdx="0" presStyleCnt="1"/>
      <dgm:spPr/>
    </dgm:pt>
    <dgm:pt modelId="{866A5CEF-2EF4-774C-93AE-2FD607E5848F}" type="pres">
      <dgm:prSet presAssocID="{D0E916BC-C9CA-3640-B314-028E09388C8E}" presName="space" presStyleCnt="0"/>
      <dgm:spPr/>
    </dgm:pt>
    <dgm:pt modelId="{4260A6A7-04C4-6C4E-81D6-9B20A8079269}" type="pres">
      <dgm:prSet presAssocID="{D0E916BC-C9CA-3640-B314-028E09388C8E}" presName="rect1" presStyleLbl="alignAcc1" presStyleIdx="0" presStyleCnt="1"/>
      <dgm:spPr/>
      <dgm:t>
        <a:bodyPr/>
        <a:lstStyle/>
        <a:p>
          <a:endParaRPr lang="en-US"/>
        </a:p>
      </dgm:t>
    </dgm:pt>
    <dgm:pt modelId="{E810809C-2C6E-BF42-8225-2518060DCCDB}" type="pres">
      <dgm:prSet presAssocID="{D0E916BC-C9CA-3640-B314-028E09388C8E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43AC8-B14D-6F46-9071-E2D8B19F383F}" type="pres">
      <dgm:prSet presAssocID="{D0E916BC-C9CA-3640-B314-028E09388C8E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11640D-5AAD-6A4F-9C1A-9F9966F48DE8}" type="presOf" srcId="{0FBD332D-F0CA-4148-B350-88225284CEA3}" destId="{AAF43AC8-B14D-6F46-9071-E2D8B19F383F}" srcOrd="0" destOrd="1" presId="urn:microsoft.com/office/officeart/2005/8/layout/target3"/>
    <dgm:cxn modelId="{27840B49-61EA-E84C-AAB3-26901C3C94E4}" type="presOf" srcId="{310FED29-AB4A-EC43-A204-9CC5D8BB620E}" destId="{AAF43AC8-B14D-6F46-9071-E2D8B19F383F}" srcOrd="0" destOrd="2" presId="urn:microsoft.com/office/officeart/2005/8/layout/target3"/>
    <dgm:cxn modelId="{1A99C90E-58FA-1146-A4F2-5A4AC2FC4597}" srcId="{D0E916BC-C9CA-3640-B314-028E09388C8E}" destId="{DD2160E2-539D-FD41-9CE0-81B9922763A6}" srcOrd="3" destOrd="0" parTransId="{D37E996E-913A-E041-9F12-CCF2CBDE53B1}" sibTransId="{F0D48D50-5020-034E-BA4C-7A0233A94D81}"/>
    <dgm:cxn modelId="{6DB9362B-7FCE-CA45-8691-0090B56409E5}" srcId="{D0E916BC-C9CA-3640-B314-028E09388C8E}" destId="{310FED29-AB4A-EC43-A204-9CC5D8BB620E}" srcOrd="2" destOrd="0" parTransId="{120E7510-1CE3-7A4B-B76A-91A01EE7D82E}" sibTransId="{5F5240BA-61EF-5F43-A4D1-F5F0E6CC0505}"/>
    <dgm:cxn modelId="{8C9296D6-0779-EB4F-B233-705CC8C3B8B8}" type="presOf" srcId="{DD2160E2-539D-FD41-9CE0-81B9922763A6}" destId="{AAF43AC8-B14D-6F46-9071-E2D8B19F383F}" srcOrd="0" destOrd="3" presId="urn:microsoft.com/office/officeart/2005/8/layout/target3"/>
    <dgm:cxn modelId="{6BF847F1-5B66-234A-B237-A67749E0C1EF}" type="presOf" srcId="{EB22F971-7F4D-2B40-9BD8-6E5E57359184}" destId="{B35CD823-7F80-C047-A4F4-6AB98FEB7735}" srcOrd="0" destOrd="0" presId="urn:microsoft.com/office/officeart/2005/8/layout/target3"/>
    <dgm:cxn modelId="{73B989EA-8A0F-1746-AD8E-9110C0EBDC1B}" srcId="{D0E916BC-C9CA-3640-B314-028E09388C8E}" destId="{0FBD332D-F0CA-4148-B350-88225284CEA3}" srcOrd="1" destOrd="0" parTransId="{58D7EC81-77A0-6248-BA26-2AAD30AC669B}" sibTransId="{C6A220A5-3279-7C4A-A7E0-4970D60EA382}"/>
    <dgm:cxn modelId="{B3EDA197-5E38-0E48-99C6-7BFE48449DE2}" srcId="{EB22F971-7F4D-2B40-9BD8-6E5E57359184}" destId="{D0E916BC-C9CA-3640-B314-028E09388C8E}" srcOrd="0" destOrd="0" parTransId="{A740E49C-ABEB-954F-A228-73C05F4D543F}" sibTransId="{236FD5E4-BF84-C24D-AA61-E2F4878CEE51}"/>
    <dgm:cxn modelId="{49F278DC-D779-C044-8008-73BDF8315206}" type="presOf" srcId="{D0E916BC-C9CA-3640-B314-028E09388C8E}" destId="{E810809C-2C6E-BF42-8225-2518060DCCDB}" srcOrd="1" destOrd="0" presId="urn:microsoft.com/office/officeart/2005/8/layout/target3"/>
    <dgm:cxn modelId="{6E770CD8-1F4B-E042-94BB-F72C64ADCFE4}" type="presOf" srcId="{D0E916BC-C9CA-3640-B314-028E09388C8E}" destId="{4260A6A7-04C4-6C4E-81D6-9B20A8079269}" srcOrd="0" destOrd="0" presId="urn:microsoft.com/office/officeart/2005/8/layout/target3"/>
    <dgm:cxn modelId="{38050AE1-707B-F74E-A88B-D16A018694FF}" type="presOf" srcId="{EDEFEEAB-D26C-594B-8C67-E2390CDE5749}" destId="{AAF43AC8-B14D-6F46-9071-E2D8B19F383F}" srcOrd="0" destOrd="0" presId="urn:microsoft.com/office/officeart/2005/8/layout/target3"/>
    <dgm:cxn modelId="{4F155107-0F24-5847-900A-8D1BFF45B843}" srcId="{D0E916BC-C9CA-3640-B314-028E09388C8E}" destId="{EDEFEEAB-D26C-594B-8C67-E2390CDE5749}" srcOrd="0" destOrd="0" parTransId="{EF8F2555-44F9-7E40-9274-B2F68C07CC05}" sibTransId="{6A9DB21B-EE88-E843-B6C4-D1E492E08CC1}"/>
    <dgm:cxn modelId="{755657A9-77FD-2547-AB20-116336D4DD0C}" type="presParOf" srcId="{B35CD823-7F80-C047-A4F4-6AB98FEB7735}" destId="{44EE3007-19CD-304D-8E28-3E8CE4ABCC41}" srcOrd="0" destOrd="0" presId="urn:microsoft.com/office/officeart/2005/8/layout/target3"/>
    <dgm:cxn modelId="{39DF8481-581A-464E-909C-09E12986C25D}" type="presParOf" srcId="{B35CD823-7F80-C047-A4F4-6AB98FEB7735}" destId="{866A5CEF-2EF4-774C-93AE-2FD607E5848F}" srcOrd="1" destOrd="0" presId="urn:microsoft.com/office/officeart/2005/8/layout/target3"/>
    <dgm:cxn modelId="{1A755C7A-E8C7-0345-BB00-ECFD833D7259}" type="presParOf" srcId="{B35CD823-7F80-C047-A4F4-6AB98FEB7735}" destId="{4260A6A7-04C4-6C4E-81D6-9B20A8079269}" srcOrd="2" destOrd="0" presId="urn:microsoft.com/office/officeart/2005/8/layout/target3"/>
    <dgm:cxn modelId="{4344CF0D-0DC2-3A44-ABEE-ECB943528452}" type="presParOf" srcId="{B35CD823-7F80-C047-A4F4-6AB98FEB7735}" destId="{E810809C-2C6E-BF42-8225-2518060DCCDB}" srcOrd="3" destOrd="0" presId="urn:microsoft.com/office/officeart/2005/8/layout/target3"/>
    <dgm:cxn modelId="{A53506A9-2726-BC42-A1E4-DF8478C2FC1E}" type="presParOf" srcId="{B35CD823-7F80-C047-A4F4-6AB98FEB7735}" destId="{AAF43AC8-B14D-6F46-9071-E2D8B19F383F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4647D7-7796-6048-A54E-6F0BEADEE0FC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FD6D7-ED19-E149-9A5C-9A4C382DE6F8}">
      <dgm:prSet phldrT="[Text]"/>
      <dgm:spPr>
        <a:effectLst/>
      </dgm:spPr>
      <dgm:t>
        <a:bodyPr/>
        <a:lstStyle/>
        <a:p>
          <a:r>
            <a:rPr lang="en-US" dirty="0" smtClean="0"/>
            <a:t>IPsec can assure that:</a:t>
          </a:r>
          <a:endParaRPr lang="en-US" dirty="0"/>
        </a:p>
      </dgm:t>
    </dgm:pt>
    <dgm:pt modelId="{56E8B9D8-FAD6-2D47-81E8-B3E56FB0546F}" type="parTrans" cxnId="{7DF356C9-1EA8-8C48-88F2-8BBF1ED333C8}">
      <dgm:prSet/>
      <dgm:spPr/>
      <dgm:t>
        <a:bodyPr/>
        <a:lstStyle/>
        <a:p>
          <a:endParaRPr lang="en-US"/>
        </a:p>
      </dgm:t>
    </dgm:pt>
    <dgm:pt modelId="{5EA7EC65-4485-4E41-BD28-BAD06BC6F99E}" type="sibTrans" cxnId="{7DF356C9-1EA8-8C48-88F2-8BBF1ED333C8}">
      <dgm:prSet/>
      <dgm:spPr/>
      <dgm:t>
        <a:bodyPr/>
        <a:lstStyle/>
        <a:p>
          <a:endParaRPr lang="en-US"/>
        </a:p>
      </dgm:t>
    </dgm:pt>
    <dgm:pt modelId="{AA43A42E-3061-FF4C-A1DE-89EC2CA7A1B0}">
      <dgm:prSet/>
      <dgm:spPr>
        <a:solidFill>
          <a:schemeClr val="bg1"/>
        </a:solidFill>
        <a:ln>
          <a:solidFill>
            <a:schemeClr val="tx2">
              <a:lumMod val="75000"/>
            </a:schemeClr>
          </a:solidFill>
        </a:ln>
        <a:effectLst/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 router advertisement comes from an authorized router</a:t>
          </a:r>
        </a:p>
      </dgm:t>
    </dgm:pt>
    <dgm:pt modelId="{2A5D8ECC-F86C-D244-B6DD-73EF4E5B76A9}" type="parTrans" cxnId="{E98EE940-9D8F-4B4B-9C09-578324D61351}">
      <dgm:prSet/>
      <dgm:spPr/>
      <dgm:t>
        <a:bodyPr/>
        <a:lstStyle/>
        <a:p>
          <a:endParaRPr lang="en-US"/>
        </a:p>
      </dgm:t>
    </dgm:pt>
    <dgm:pt modelId="{B3580A10-6502-6741-90BE-0F3782E37724}" type="sibTrans" cxnId="{E98EE940-9D8F-4B4B-9C09-578324D61351}">
      <dgm:prSet/>
      <dgm:spPr/>
      <dgm:t>
        <a:bodyPr/>
        <a:lstStyle/>
        <a:p>
          <a:endParaRPr lang="en-US"/>
        </a:p>
      </dgm:t>
    </dgm:pt>
    <dgm:pt modelId="{655D83FF-AE4D-1B4D-857B-31475F60EF64}">
      <dgm:prSet/>
      <dgm:spPr>
        <a:solidFill>
          <a:schemeClr val="bg1"/>
        </a:solidFill>
        <a:ln>
          <a:solidFill>
            <a:schemeClr val="tx2">
              <a:lumMod val="75000"/>
            </a:schemeClr>
          </a:solidFill>
        </a:ln>
        <a:effectLst/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 router seeking to establish or maintain a neighbor relationship with a router in another routing domain is an authorized router</a:t>
          </a:r>
        </a:p>
      </dgm:t>
    </dgm:pt>
    <dgm:pt modelId="{746FC848-5168-614C-82F5-8BFDA04724D5}" type="parTrans" cxnId="{29042B14-B750-2A4E-855E-69B611A40B05}">
      <dgm:prSet/>
      <dgm:spPr/>
      <dgm:t>
        <a:bodyPr/>
        <a:lstStyle/>
        <a:p>
          <a:endParaRPr lang="en-US"/>
        </a:p>
      </dgm:t>
    </dgm:pt>
    <dgm:pt modelId="{4708D75F-6A88-244C-8707-C5773AD3E057}" type="sibTrans" cxnId="{29042B14-B750-2A4E-855E-69B611A40B05}">
      <dgm:prSet/>
      <dgm:spPr/>
      <dgm:t>
        <a:bodyPr/>
        <a:lstStyle/>
        <a:p>
          <a:endParaRPr lang="en-US"/>
        </a:p>
      </dgm:t>
    </dgm:pt>
    <dgm:pt modelId="{CB851459-1E66-FF49-A7F7-CADF8F502F66}">
      <dgm:prSet/>
      <dgm:spPr>
        <a:solidFill>
          <a:schemeClr val="bg1"/>
        </a:solidFill>
        <a:ln>
          <a:solidFill>
            <a:schemeClr val="tx2">
              <a:lumMod val="75000"/>
            </a:schemeClr>
          </a:solidFill>
        </a:ln>
        <a:effectLst/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 redirect message comes from the router to which the initial IP packet was sent </a:t>
          </a:r>
        </a:p>
      </dgm:t>
    </dgm:pt>
    <dgm:pt modelId="{C65123B5-BA25-E443-8340-E80B31137240}" type="parTrans" cxnId="{960366DD-3931-4C4D-B03C-EF1A6046BC4D}">
      <dgm:prSet/>
      <dgm:spPr/>
      <dgm:t>
        <a:bodyPr/>
        <a:lstStyle/>
        <a:p>
          <a:endParaRPr lang="en-US"/>
        </a:p>
      </dgm:t>
    </dgm:pt>
    <dgm:pt modelId="{CF70C63C-9BCA-7140-BBB2-D16C8772B1C8}" type="sibTrans" cxnId="{960366DD-3931-4C4D-B03C-EF1A6046BC4D}">
      <dgm:prSet/>
      <dgm:spPr/>
      <dgm:t>
        <a:bodyPr/>
        <a:lstStyle/>
        <a:p>
          <a:endParaRPr lang="en-US"/>
        </a:p>
      </dgm:t>
    </dgm:pt>
    <dgm:pt modelId="{334150BD-2348-C240-BE27-B1ED4955DFDF}">
      <dgm:prSet/>
      <dgm:spPr>
        <a:solidFill>
          <a:schemeClr val="bg1"/>
        </a:solidFill>
        <a:ln>
          <a:solidFill>
            <a:schemeClr val="tx2">
              <a:lumMod val="75000"/>
            </a:schemeClr>
          </a:solidFill>
        </a:ln>
        <a:effectLst/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 routing update is not forged</a:t>
          </a:r>
          <a:endParaRPr lang="en-US" b="1" dirty="0">
            <a:solidFill>
              <a:schemeClr val="tx1"/>
            </a:solidFill>
          </a:endParaRPr>
        </a:p>
      </dgm:t>
    </dgm:pt>
    <dgm:pt modelId="{2951DECC-C8B7-7742-961F-B9BB12D3EBAB}" type="parTrans" cxnId="{C4A9A25B-038F-8B46-84B2-5105053F0D4F}">
      <dgm:prSet/>
      <dgm:spPr/>
      <dgm:t>
        <a:bodyPr/>
        <a:lstStyle/>
        <a:p>
          <a:endParaRPr lang="en-US"/>
        </a:p>
      </dgm:t>
    </dgm:pt>
    <dgm:pt modelId="{E05DE81F-0F37-A645-9A21-42DDF8CE4928}" type="sibTrans" cxnId="{C4A9A25B-038F-8B46-84B2-5105053F0D4F}">
      <dgm:prSet/>
      <dgm:spPr/>
      <dgm:t>
        <a:bodyPr/>
        <a:lstStyle/>
        <a:p>
          <a:endParaRPr lang="en-US"/>
        </a:p>
      </dgm:t>
    </dgm:pt>
    <dgm:pt modelId="{88B8F501-6B80-5B4A-B213-BF59D31FE669}" type="pres">
      <dgm:prSet presAssocID="{574647D7-7796-6048-A54E-6F0BEADEE0F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17EF987-CD16-1B45-AED5-1C5FEC4AECC0}" type="pres">
      <dgm:prSet presAssocID="{13AFD6D7-ED19-E149-9A5C-9A4C382DE6F8}" presName="vertOne" presStyleCnt="0"/>
      <dgm:spPr/>
    </dgm:pt>
    <dgm:pt modelId="{2564F229-762D-0F42-8B60-1E2FAB15D8BD}" type="pres">
      <dgm:prSet presAssocID="{13AFD6D7-ED19-E149-9A5C-9A4C382DE6F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6BB007-75C9-9C46-B4D0-D82BAE554701}" type="pres">
      <dgm:prSet presAssocID="{13AFD6D7-ED19-E149-9A5C-9A4C382DE6F8}" presName="parTransOne" presStyleCnt="0"/>
      <dgm:spPr/>
    </dgm:pt>
    <dgm:pt modelId="{27699097-128F-A743-BF86-FC866B6F80AF}" type="pres">
      <dgm:prSet presAssocID="{13AFD6D7-ED19-E149-9A5C-9A4C382DE6F8}" presName="horzOne" presStyleCnt="0"/>
      <dgm:spPr/>
    </dgm:pt>
    <dgm:pt modelId="{741E0142-D3C1-F34B-851A-55E9C906504D}" type="pres">
      <dgm:prSet presAssocID="{AA43A42E-3061-FF4C-A1DE-89EC2CA7A1B0}" presName="vertTwo" presStyleCnt="0"/>
      <dgm:spPr/>
    </dgm:pt>
    <dgm:pt modelId="{E803F8D6-E911-8C4B-9CD6-5E28BCE07A4B}" type="pres">
      <dgm:prSet presAssocID="{AA43A42E-3061-FF4C-A1DE-89EC2CA7A1B0}" presName="txTwo" presStyleLbl="node2" presStyleIdx="0" presStyleCnt="4" custLinFactNeighborX="4228" custLinFactNeighborY="-433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73D0B9-E0EC-7A4C-B671-2339D94070B2}" type="pres">
      <dgm:prSet presAssocID="{AA43A42E-3061-FF4C-A1DE-89EC2CA7A1B0}" presName="horzTwo" presStyleCnt="0"/>
      <dgm:spPr/>
    </dgm:pt>
    <dgm:pt modelId="{B5568915-FCD8-9A44-937B-F04D32028636}" type="pres">
      <dgm:prSet presAssocID="{B3580A10-6502-6741-90BE-0F3782E37724}" presName="sibSpaceTwo" presStyleCnt="0"/>
      <dgm:spPr/>
    </dgm:pt>
    <dgm:pt modelId="{46A82992-454E-C64F-A35A-F328485E5E57}" type="pres">
      <dgm:prSet presAssocID="{655D83FF-AE4D-1B4D-857B-31475F60EF64}" presName="vertTwo" presStyleCnt="0"/>
      <dgm:spPr/>
    </dgm:pt>
    <dgm:pt modelId="{18130B95-B875-184D-96A9-761B60082279}" type="pres">
      <dgm:prSet presAssocID="{655D83FF-AE4D-1B4D-857B-31475F60EF64}" presName="txTwo" presStyleLbl="node2" presStyleIdx="1" presStyleCnt="4" custLinFactNeighborX="3236" custLinFactNeighborY="-433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70FF2C-B8AC-4641-909E-8A0A540ED334}" type="pres">
      <dgm:prSet presAssocID="{655D83FF-AE4D-1B4D-857B-31475F60EF64}" presName="horzTwo" presStyleCnt="0"/>
      <dgm:spPr/>
    </dgm:pt>
    <dgm:pt modelId="{AB396F2B-A1D7-2445-BA6B-EEF98F6AACB3}" type="pres">
      <dgm:prSet presAssocID="{4708D75F-6A88-244C-8707-C5773AD3E057}" presName="sibSpaceTwo" presStyleCnt="0"/>
      <dgm:spPr/>
    </dgm:pt>
    <dgm:pt modelId="{1EA28D1C-9AEF-5D4F-B32C-E9730B2000AB}" type="pres">
      <dgm:prSet presAssocID="{CB851459-1E66-FF49-A7F7-CADF8F502F66}" presName="vertTwo" presStyleCnt="0"/>
      <dgm:spPr/>
    </dgm:pt>
    <dgm:pt modelId="{2D8BD277-277B-BA42-8701-849074DEB1FA}" type="pres">
      <dgm:prSet presAssocID="{CB851459-1E66-FF49-A7F7-CADF8F502F66}" presName="txTwo" presStyleLbl="node2" presStyleIdx="2" presStyleCnt="4" custLinFactNeighborX="2245" custLinFactNeighborY="-433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D3CA7-E1E0-204B-B50B-91732D7CD335}" type="pres">
      <dgm:prSet presAssocID="{CB851459-1E66-FF49-A7F7-CADF8F502F66}" presName="horzTwo" presStyleCnt="0"/>
      <dgm:spPr/>
    </dgm:pt>
    <dgm:pt modelId="{519B1242-4373-CB43-92D7-A3344BAA384D}" type="pres">
      <dgm:prSet presAssocID="{CF70C63C-9BCA-7140-BBB2-D16C8772B1C8}" presName="sibSpaceTwo" presStyleCnt="0"/>
      <dgm:spPr/>
    </dgm:pt>
    <dgm:pt modelId="{3642E233-BBCE-EB47-A570-A7380CBA4834}" type="pres">
      <dgm:prSet presAssocID="{334150BD-2348-C240-BE27-B1ED4955DFDF}" presName="vertTwo" presStyleCnt="0"/>
      <dgm:spPr/>
    </dgm:pt>
    <dgm:pt modelId="{32AF9351-3C09-474A-B90B-3569B99135F5}" type="pres">
      <dgm:prSet presAssocID="{334150BD-2348-C240-BE27-B1ED4955DFDF}" presName="txTwo" presStyleLbl="node2" presStyleIdx="3" presStyleCnt="4" custLinFactNeighborX="68" custLinFactNeighborY="-433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28A104-F5DB-074B-8C07-8E81FEE00C44}" type="pres">
      <dgm:prSet presAssocID="{334150BD-2348-C240-BE27-B1ED4955DFDF}" presName="horzTwo" presStyleCnt="0"/>
      <dgm:spPr/>
    </dgm:pt>
  </dgm:ptLst>
  <dgm:cxnLst>
    <dgm:cxn modelId="{F4B74D98-5C9E-974F-A7BF-696A2067361C}" type="presOf" srcId="{AA43A42E-3061-FF4C-A1DE-89EC2CA7A1B0}" destId="{E803F8D6-E911-8C4B-9CD6-5E28BCE07A4B}" srcOrd="0" destOrd="0" presId="urn:microsoft.com/office/officeart/2005/8/layout/hierarchy4"/>
    <dgm:cxn modelId="{960366DD-3931-4C4D-B03C-EF1A6046BC4D}" srcId="{13AFD6D7-ED19-E149-9A5C-9A4C382DE6F8}" destId="{CB851459-1E66-FF49-A7F7-CADF8F502F66}" srcOrd="2" destOrd="0" parTransId="{C65123B5-BA25-E443-8340-E80B31137240}" sibTransId="{CF70C63C-9BCA-7140-BBB2-D16C8772B1C8}"/>
    <dgm:cxn modelId="{C98A1A21-B0F2-6443-8135-C8D239228B78}" type="presOf" srcId="{CB851459-1E66-FF49-A7F7-CADF8F502F66}" destId="{2D8BD277-277B-BA42-8701-849074DEB1FA}" srcOrd="0" destOrd="0" presId="urn:microsoft.com/office/officeart/2005/8/layout/hierarchy4"/>
    <dgm:cxn modelId="{24D7ABD4-42B6-F849-9F47-F7DDB0061184}" type="presOf" srcId="{655D83FF-AE4D-1B4D-857B-31475F60EF64}" destId="{18130B95-B875-184D-96A9-761B60082279}" srcOrd="0" destOrd="0" presId="urn:microsoft.com/office/officeart/2005/8/layout/hierarchy4"/>
    <dgm:cxn modelId="{7DF356C9-1EA8-8C48-88F2-8BBF1ED333C8}" srcId="{574647D7-7796-6048-A54E-6F0BEADEE0FC}" destId="{13AFD6D7-ED19-E149-9A5C-9A4C382DE6F8}" srcOrd="0" destOrd="0" parTransId="{56E8B9D8-FAD6-2D47-81E8-B3E56FB0546F}" sibTransId="{5EA7EC65-4485-4E41-BD28-BAD06BC6F99E}"/>
    <dgm:cxn modelId="{56CC57CE-BFC0-214A-A6DD-E121917D79E3}" type="presOf" srcId="{334150BD-2348-C240-BE27-B1ED4955DFDF}" destId="{32AF9351-3C09-474A-B90B-3569B99135F5}" srcOrd="0" destOrd="0" presId="urn:microsoft.com/office/officeart/2005/8/layout/hierarchy4"/>
    <dgm:cxn modelId="{C4A9A25B-038F-8B46-84B2-5105053F0D4F}" srcId="{13AFD6D7-ED19-E149-9A5C-9A4C382DE6F8}" destId="{334150BD-2348-C240-BE27-B1ED4955DFDF}" srcOrd="3" destOrd="0" parTransId="{2951DECC-C8B7-7742-961F-B9BB12D3EBAB}" sibTransId="{E05DE81F-0F37-A645-9A21-42DDF8CE4928}"/>
    <dgm:cxn modelId="{0E341A20-1119-844E-85CB-923FF58209E9}" type="presOf" srcId="{13AFD6D7-ED19-E149-9A5C-9A4C382DE6F8}" destId="{2564F229-762D-0F42-8B60-1E2FAB15D8BD}" srcOrd="0" destOrd="0" presId="urn:microsoft.com/office/officeart/2005/8/layout/hierarchy4"/>
    <dgm:cxn modelId="{E98EE940-9D8F-4B4B-9C09-578324D61351}" srcId="{13AFD6D7-ED19-E149-9A5C-9A4C382DE6F8}" destId="{AA43A42E-3061-FF4C-A1DE-89EC2CA7A1B0}" srcOrd="0" destOrd="0" parTransId="{2A5D8ECC-F86C-D244-B6DD-73EF4E5B76A9}" sibTransId="{B3580A10-6502-6741-90BE-0F3782E37724}"/>
    <dgm:cxn modelId="{29042B14-B750-2A4E-855E-69B611A40B05}" srcId="{13AFD6D7-ED19-E149-9A5C-9A4C382DE6F8}" destId="{655D83FF-AE4D-1B4D-857B-31475F60EF64}" srcOrd="1" destOrd="0" parTransId="{746FC848-5168-614C-82F5-8BFDA04724D5}" sibTransId="{4708D75F-6A88-244C-8707-C5773AD3E057}"/>
    <dgm:cxn modelId="{599E8187-BDE0-664A-888A-808A5842A810}" type="presOf" srcId="{574647D7-7796-6048-A54E-6F0BEADEE0FC}" destId="{88B8F501-6B80-5B4A-B213-BF59D31FE669}" srcOrd="0" destOrd="0" presId="urn:microsoft.com/office/officeart/2005/8/layout/hierarchy4"/>
    <dgm:cxn modelId="{63D81BE7-D934-154B-9EA1-B41BE2903497}" type="presParOf" srcId="{88B8F501-6B80-5B4A-B213-BF59D31FE669}" destId="{517EF987-CD16-1B45-AED5-1C5FEC4AECC0}" srcOrd="0" destOrd="0" presId="urn:microsoft.com/office/officeart/2005/8/layout/hierarchy4"/>
    <dgm:cxn modelId="{F3DA0FE6-064F-8444-A9A9-F1EDE812DC7E}" type="presParOf" srcId="{517EF987-CD16-1B45-AED5-1C5FEC4AECC0}" destId="{2564F229-762D-0F42-8B60-1E2FAB15D8BD}" srcOrd="0" destOrd="0" presId="urn:microsoft.com/office/officeart/2005/8/layout/hierarchy4"/>
    <dgm:cxn modelId="{9D536ACD-6AF1-CF44-9B4B-200805297948}" type="presParOf" srcId="{517EF987-CD16-1B45-AED5-1C5FEC4AECC0}" destId="{AE6BB007-75C9-9C46-B4D0-D82BAE554701}" srcOrd="1" destOrd="0" presId="urn:microsoft.com/office/officeart/2005/8/layout/hierarchy4"/>
    <dgm:cxn modelId="{4D09EE7E-3BDC-3C40-8D10-E3DCD0915129}" type="presParOf" srcId="{517EF987-CD16-1B45-AED5-1C5FEC4AECC0}" destId="{27699097-128F-A743-BF86-FC866B6F80AF}" srcOrd="2" destOrd="0" presId="urn:microsoft.com/office/officeart/2005/8/layout/hierarchy4"/>
    <dgm:cxn modelId="{70665E5E-09D8-334D-A94D-D8A897749299}" type="presParOf" srcId="{27699097-128F-A743-BF86-FC866B6F80AF}" destId="{741E0142-D3C1-F34B-851A-55E9C906504D}" srcOrd="0" destOrd="0" presId="urn:microsoft.com/office/officeart/2005/8/layout/hierarchy4"/>
    <dgm:cxn modelId="{0BD93275-0962-3D42-B9A2-150572B99C4F}" type="presParOf" srcId="{741E0142-D3C1-F34B-851A-55E9C906504D}" destId="{E803F8D6-E911-8C4B-9CD6-5E28BCE07A4B}" srcOrd="0" destOrd="0" presId="urn:microsoft.com/office/officeart/2005/8/layout/hierarchy4"/>
    <dgm:cxn modelId="{44514157-C12C-274A-9C66-78B6A977D732}" type="presParOf" srcId="{741E0142-D3C1-F34B-851A-55E9C906504D}" destId="{4B73D0B9-E0EC-7A4C-B671-2339D94070B2}" srcOrd="1" destOrd="0" presId="urn:microsoft.com/office/officeart/2005/8/layout/hierarchy4"/>
    <dgm:cxn modelId="{600BC7FE-0631-7847-A746-8DAB38267354}" type="presParOf" srcId="{27699097-128F-A743-BF86-FC866B6F80AF}" destId="{B5568915-FCD8-9A44-937B-F04D32028636}" srcOrd="1" destOrd="0" presId="urn:microsoft.com/office/officeart/2005/8/layout/hierarchy4"/>
    <dgm:cxn modelId="{C9613716-7AF3-9847-8CAA-249610A7D646}" type="presParOf" srcId="{27699097-128F-A743-BF86-FC866B6F80AF}" destId="{46A82992-454E-C64F-A35A-F328485E5E57}" srcOrd="2" destOrd="0" presId="urn:microsoft.com/office/officeart/2005/8/layout/hierarchy4"/>
    <dgm:cxn modelId="{DBAC9EA4-1275-2546-A147-AA1EF548D461}" type="presParOf" srcId="{46A82992-454E-C64F-A35A-F328485E5E57}" destId="{18130B95-B875-184D-96A9-761B60082279}" srcOrd="0" destOrd="0" presId="urn:microsoft.com/office/officeart/2005/8/layout/hierarchy4"/>
    <dgm:cxn modelId="{71049ED6-ACCC-FD4A-B93D-CE0881643F78}" type="presParOf" srcId="{46A82992-454E-C64F-A35A-F328485E5E57}" destId="{3370FF2C-B8AC-4641-909E-8A0A540ED334}" srcOrd="1" destOrd="0" presId="urn:microsoft.com/office/officeart/2005/8/layout/hierarchy4"/>
    <dgm:cxn modelId="{03EF0EE8-5232-1640-997A-542CA7460312}" type="presParOf" srcId="{27699097-128F-A743-BF86-FC866B6F80AF}" destId="{AB396F2B-A1D7-2445-BA6B-EEF98F6AACB3}" srcOrd="3" destOrd="0" presId="urn:microsoft.com/office/officeart/2005/8/layout/hierarchy4"/>
    <dgm:cxn modelId="{3F9712EF-C945-0E41-B400-FA1C92E88813}" type="presParOf" srcId="{27699097-128F-A743-BF86-FC866B6F80AF}" destId="{1EA28D1C-9AEF-5D4F-B32C-E9730B2000AB}" srcOrd="4" destOrd="0" presId="urn:microsoft.com/office/officeart/2005/8/layout/hierarchy4"/>
    <dgm:cxn modelId="{5D6332F7-DB38-314E-896D-2FB7DA41C53D}" type="presParOf" srcId="{1EA28D1C-9AEF-5D4F-B32C-E9730B2000AB}" destId="{2D8BD277-277B-BA42-8701-849074DEB1FA}" srcOrd="0" destOrd="0" presId="urn:microsoft.com/office/officeart/2005/8/layout/hierarchy4"/>
    <dgm:cxn modelId="{D360A5E2-954E-4D43-A0FF-43F26D837C10}" type="presParOf" srcId="{1EA28D1C-9AEF-5D4F-B32C-E9730B2000AB}" destId="{71FD3CA7-E1E0-204B-B50B-91732D7CD335}" srcOrd="1" destOrd="0" presId="urn:microsoft.com/office/officeart/2005/8/layout/hierarchy4"/>
    <dgm:cxn modelId="{5C15E5CD-EFBB-8E46-BC26-7A68D634458B}" type="presParOf" srcId="{27699097-128F-A743-BF86-FC866B6F80AF}" destId="{519B1242-4373-CB43-92D7-A3344BAA384D}" srcOrd="5" destOrd="0" presId="urn:microsoft.com/office/officeart/2005/8/layout/hierarchy4"/>
    <dgm:cxn modelId="{35E9791E-85C9-9349-85CC-7F617D712BFB}" type="presParOf" srcId="{27699097-128F-A743-BF86-FC866B6F80AF}" destId="{3642E233-BBCE-EB47-A570-A7380CBA4834}" srcOrd="6" destOrd="0" presId="urn:microsoft.com/office/officeart/2005/8/layout/hierarchy4"/>
    <dgm:cxn modelId="{1480FFEF-9065-C54B-8162-D0205E3BBA51}" type="presParOf" srcId="{3642E233-BBCE-EB47-A570-A7380CBA4834}" destId="{32AF9351-3C09-474A-B90B-3569B99135F5}" srcOrd="0" destOrd="0" presId="urn:microsoft.com/office/officeart/2005/8/layout/hierarchy4"/>
    <dgm:cxn modelId="{BCF98B77-D0CD-F84E-814E-376026963AD3}" type="presParOf" srcId="{3642E233-BBCE-EB47-A570-A7380CBA4834}" destId="{0928A104-F5DB-074B-8C07-8E81FEE00C4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3AEC19-494D-A14C-A575-6F304489ABA0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75F006-9B2C-CD43-BC80-98E30A24A4D0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="1" dirty="0" smtClean="0"/>
            <a:t>IPsec </a:t>
          </a:r>
          <a:r>
            <a:rPr lang="en-US" b="1" dirty="0" smtClean="0"/>
            <a:t>Documents</a:t>
          </a:r>
          <a:endParaRPr lang="en-US" dirty="0"/>
        </a:p>
      </dgm:t>
    </dgm:pt>
    <dgm:pt modelId="{247A7D8C-F6DA-894B-92BE-FD204AF1EFBC}" type="parTrans" cxnId="{E8E6D95F-1064-3342-B562-1192B402CC98}">
      <dgm:prSet/>
      <dgm:spPr/>
      <dgm:t>
        <a:bodyPr/>
        <a:lstStyle/>
        <a:p>
          <a:endParaRPr lang="en-US"/>
        </a:p>
      </dgm:t>
    </dgm:pt>
    <dgm:pt modelId="{730EAA4A-354C-8B43-BC82-B1F6BCD518A4}" type="sibTrans" cxnId="{E8E6D95F-1064-3342-B562-1192B402CC98}">
      <dgm:prSet/>
      <dgm:spPr/>
      <dgm:t>
        <a:bodyPr/>
        <a:lstStyle/>
        <a:p>
          <a:endParaRPr lang="en-US"/>
        </a:p>
      </dgm:t>
    </dgm:pt>
    <dgm:pt modelId="{BE2F2D18-4129-F349-9E75-DD41DC488BC1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 smtClean="0"/>
            <a:t>Covers the general concepts, security requirements, definitions, and mechanisms defining IPsec technology</a:t>
          </a:r>
          <a:endParaRPr lang="en-US" sz="1400" dirty="0"/>
        </a:p>
      </dgm:t>
    </dgm:pt>
    <dgm:pt modelId="{50874069-3E16-AD47-AC12-3F8A707CD66B}" type="parTrans" cxnId="{44D69A8F-CB3E-4E45-8C48-1F0208DD69E2}">
      <dgm:prSet/>
      <dgm:spPr/>
      <dgm:t>
        <a:bodyPr/>
        <a:lstStyle/>
        <a:p>
          <a:endParaRPr lang="en-US"/>
        </a:p>
      </dgm:t>
    </dgm:pt>
    <dgm:pt modelId="{06FCBB4B-50D1-5E43-9A1A-32CAE26FA551}" type="sibTrans" cxnId="{44D69A8F-CB3E-4E45-8C48-1F0208DD69E2}">
      <dgm:prSet/>
      <dgm:spPr/>
      <dgm:t>
        <a:bodyPr/>
        <a:lstStyle/>
        <a:p>
          <a:endParaRPr lang="en-US"/>
        </a:p>
      </dgm:t>
    </dgm:pt>
    <dgm:pt modelId="{1132C945-17AA-B544-A410-54E43BA6E10D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 smtClean="0"/>
            <a:t>The current specification is RFC4301, </a:t>
          </a:r>
          <a:r>
            <a:rPr lang="en-US" sz="1400" i="1" dirty="0" smtClean="0"/>
            <a:t>Security Architecture for the Internet Protocol</a:t>
          </a:r>
          <a:endParaRPr lang="en-US" sz="1400" dirty="0"/>
        </a:p>
      </dgm:t>
    </dgm:pt>
    <dgm:pt modelId="{A5439793-6BE3-814A-8F9B-2FAAF87007A4}" type="parTrans" cxnId="{9FD8027F-F85D-084F-B18C-7EDF9F42D213}">
      <dgm:prSet/>
      <dgm:spPr/>
      <dgm:t>
        <a:bodyPr/>
        <a:lstStyle/>
        <a:p>
          <a:endParaRPr lang="en-US"/>
        </a:p>
      </dgm:t>
    </dgm:pt>
    <dgm:pt modelId="{B7790699-7E8A-CC43-B626-79778430BDA4}" type="sibTrans" cxnId="{9FD8027F-F85D-084F-B18C-7EDF9F42D213}">
      <dgm:prSet/>
      <dgm:spPr/>
      <dgm:t>
        <a:bodyPr/>
        <a:lstStyle/>
        <a:p>
          <a:endParaRPr lang="en-US"/>
        </a:p>
      </dgm:t>
    </dgm:pt>
    <dgm:pt modelId="{E4E269C8-637B-8D43-B38F-17DAC15B37D6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 smtClean="0"/>
            <a:t>Authentication Header (AH)</a:t>
          </a:r>
          <a:endParaRPr lang="en-US" sz="1400" dirty="0"/>
        </a:p>
      </dgm:t>
    </dgm:pt>
    <dgm:pt modelId="{EE2CA79E-8EC6-4B4F-9750-C86159CF5833}" type="parTrans" cxnId="{D76C42A7-50D3-C34A-9B65-3B76145FE44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3E7E9B9E-935F-2D43-B52F-2D09BDD92F1F}" type="sibTrans" cxnId="{D76C42A7-50D3-C34A-9B65-3B76145FE44E}">
      <dgm:prSet/>
      <dgm:spPr/>
      <dgm:t>
        <a:bodyPr/>
        <a:lstStyle/>
        <a:p>
          <a:endParaRPr lang="en-US"/>
        </a:p>
      </dgm:t>
    </dgm:pt>
    <dgm:pt modelId="{9B81EBA0-4897-E343-8234-C86C8C7F7015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 smtClean="0"/>
            <a:t>An extension header to provide message authentication</a:t>
          </a:r>
          <a:endParaRPr lang="en-US" sz="1400" dirty="0"/>
        </a:p>
      </dgm:t>
    </dgm:pt>
    <dgm:pt modelId="{9FEB623B-B1AA-CD44-9213-91E88FA6B530}" type="parTrans" cxnId="{1299ACD5-4B0B-3547-888E-FDBC9686504A}">
      <dgm:prSet/>
      <dgm:spPr/>
      <dgm:t>
        <a:bodyPr/>
        <a:lstStyle/>
        <a:p>
          <a:endParaRPr lang="en-US"/>
        </a:p>
      </dgm:t>
    </dgm:pt>
    <dgm:pt modelId="{96A0F144-A5A7-784B-B930-16FAAFE5BC51}" type="sibTrans" cxnId="{1299ACD5-4B0B-3547-888E-FDBC9686504A}">
      <dgm:prSet/>
      <dgm:spPr/>
      <dgm:t>
        <a:bodyPr/>
        <a:lstStyle/>
        <a:p>
          <a:endParaRPr lang="en-US"/>
        </a:p>
      </dgm:t>
    </dgm:pt>
    <dgm:pt modelId="{206D1C97-F06C-6E4A-90A2-B28E2CE1CD7F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 smtClean="0"/>
            <a:t>The current specification is RFC 4302, </a:t>
          </a:r>
          <a:r>
            <a:rPr lang="en-US" sz="1400" i="1" dirty="0" smtClean="0"/>
            <a:t>IP Authentication Header</a:t>
          </a:r>
          <a:endParaRPr lang="en-US" sz="1400" dirty="0"/>
        </a:p>
      </dgm:t>
    </dgm:pt>
    <dgm:pt modelId="{5CA4AEAA-2C93-DC4B-AA1C-DCEAA47B6A60}" type="parTrans" cxnId="{04A5B999-50D1-7346-BDFF-29F124AD070E}">
      <dgm:prSet/>
      <dgm:spPr/>
      <dgm:t>
        <a:bodyPr/>
        <a:lstStyle/>
        <a:p>
          <a:endParaRPr lang="en-US"/>
        </a:p>
      </dgm:t>
    </dgm:pt>
    <dgm:pt modelId="{F8397F56-3E95-D54F-A32A-A2D764CE6419}" type="sibTrans" cxnId="{04A5B999-50D1-7346-BDFF-29F124AD070E}">
      <dgm:prSet/>
      <dgm:spPr/>
      <dgm:t>
        <a:bodyPr/>
        <a:lstStyle/>
        <a:p>
          <a:endParaRPr lang="en-US"/>
        </a:p>
      </dgm:t>
    </dgm:pt>
    <dgm:pt modelId="{D89F09AA-24F7-D642-AD1E-07DE4AF03A69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 smtClean="0"/>
            <a:t>Encapsulating Security Payload (ESP)</a:t>
          </a:r>
          <a:endParaRPr lang="en-US" sz="1400" dirty="0"/>
        </a:p>
      </dgm:t>
    </dgm:pt>
    <dgm:pt modelId="{84E96B56-8403-5746-A709-3110BFD5D52F}" type="parTrans" cxnId="{6C897FE8-2B8A-EC4C-B61E-2895705DB2E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B65552D7-2E2B-4146-9DE6-32DB6B27101C}" type="sibTrans" cxnId="{6C897FE8-2B8A-EC4C-B61E-2895705DB2E9}">
      <dgm:prSet/>
      <dgm:spPr/>
      <dgm:t>
        <a:bodyPr/>
        <a:lstStyle/>
        <a:p>
          <a:endParaRPr lang="en-US"/>
        </a:p>
      </dgm:t>
    </dgm:pt>
    <dgm:pt modelId="{83D63A54-BC9A-9F4E-86BC-582511B23725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 smtClean="0"/>
            <a:t>Consists of an encapsulating header and trailer used to provide encryption or combined encryption/authentication </a:t>
          </a:r>
          <a:endParaRPr lang="en-US" sz="1400" dirty="0"/>
        </a:p>
      </dgm:t>
    </dgm:pt>
    <dgm:pt modelId="{0DE2F020-E8CD-2743-8719-3BCB62D77C68}" type="parTrans" cxnId="{FACF03D2-1151-934D-8583-548F47D7F528}">
      <dgm:prSet/>
      <dgm:spPr/>
      <dgm:t>
        <a:bodyPr/>
        <a:lstStyle/>
        <a:p>
          <a:endParaRPr lang="en-US"/>
        </a:p>
      </dgm:t>
    </dgm:pt>
    <dgm:pt modelId="{18A03379-CD9D-B742-8FC9-03B8D541EA3A}" type="sibTrans" cxnId="{FACF03D2-1151-934D-8583-548F47D7F528}">
      <dgm:prSet/>
      <dgm:spPr/>
      <dgm:t>
        <a:bodyPr/>
        <a:lstStyle/>
        <a:p>
          <a:endParaRPr lang="en-US"/>
        </a:p>
      </dgm:t>
    </dgm:pt>
    <dgm:pt modelId="{DA26A6D3-7FFA-7946-BA75-EBA2524AF84E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 smtClean="0"/>
            <a:t>The current specification is RFC 4303, </a:t>
          </a:r>
          <a:r>
            <a:rPr lang="en-US" sz="1400" i="1" dirty="0" smtClean="0"/>
            <a:t>IP Encapsulating Security Payload (ESP)</a:t>
          </a:r>
          <a:endParaRPr lang="en-US" sz="1400" dirty="0"/>
        </a:p>
      </dgm:t>
    </dgm:pt>
    <dgm:pt modelId="{C2BF64EE-9E8E-044F-B629-EDC5DF3DDA53}" type="parTrans" cxnId="{562B9ED4-B7B6-FE42-BE0D-878BAE7F7695}">
      <dgm:prSet/>
      <dgm:spPr/>
      <dgm:t>
        <a:bodyPr/>
        <a:lstStyle/>
        <a:p>
          <a:endParaRPr lang="en-US"/>
        </a:p>
      </dgm:t>
    </dgm:pt>
    <dgm:pt modelId="{C323B666-1402-C14B-9A51-B35387F6A2E4}" type="sibTrans" cxnId="{562B9ED4-B7B6-FE42-BE0D-878BAE7F7695}">
      <dgm:prSet/>
      <dgm:spPr/>
      <dgm:t>
        <a:bodyPr/>
        <a:lstStyle/>
        <a:p>
          <a:endParaRPr lang="en-US"/>
        </a:p>
      </dgm:t>
    </dgm:pt>
    <dgm:pt modelId="{DE2B2FE4-494B-D043-99ED-B00AC355FEC6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 smtClean="0"/>
            <a:t>A collection of documents describing the key management schemes for use with IPsec</a:t>
          </a:r>
          <a:endParaRPr lang="en-US" sz="1400" dirty="0"/>
        </a:p>
      </dgm:t>
    </dgm:pt>
    <dgm:pt modelId="{A45DFBAC-CEF1-6044-ADFA-4BD7FEC7EB8A}" type="parTrans" cxnId="{51451FB7-6462-D947-976D-20D4F6A9BB03}">
      <dgm:prSet/>
      <dgm:spPr/>
      <dgm:t>
        <a:bodyPr/>
        <a:lstStyle/>
        <a:p>
          <a:endParaRPr lang="en-US"/>
        </a:p>
      </dgm:t>
    </dgm:pt>
    <dgm:pt modelId="{B5DA44B6-BC78-2147-8D42-2F9B07774DDA}" type="sibTrans" cxnId="{51451FB7-6462-D947-976D-20D4F6A9BB03}">
      <dgm:prSet/>
      <dgm:spPr/>
      <dgm:t>
        <a:bodyPr/>
        <a:lstStyle/>
        <a:p>
          <a:endParaRPr lang="en-US"/>
        </a:p>
      </dgm:t>
    </dgm:pt>
    <dgm:pt modelId="{52D8B0FC-6D11-E843-93B6-8C564AB3581E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 smtClean="0"/>
            <a:t>The main specification is RFC 5996, </a:t>
          </a:r>
          <a:r>
            <a:rPr lang="en-US" sz="1400" i="1" dirty="0" smtClean="0"/>
            <a:t>Internet Key Exchange (IKEv2) Protocol, </a:t>
          </a:r>
          <a:r>
            <a:rPr lang="en-US" sz="1400" dirty="0" smtClean="0"/>
            <a:t>but there are a number of related RFCs</a:t>
          </a:r>
          <a:endParaRPr lang="en-US" sz="1400" dirty="0"/>
        </a:p>
      </dgm:t>
    </dgm:pt>
    <dgm:pt modelId="{76B1137C-C664-2B45-9F19-4C4C19AA8F20}" type="parTrans" cxnId="{13C551B9-BD40-164C-83F8-501EFB03610A}">
      <dgm:prSet/>
      <dgm:spPr/>
      <dgm:t>
        <a:bodyPr/>
        <a:lstStyle/>
        <a:p>
          <a:endParaRPr lang="en-US"/>
        </a:p>
      </dgm:t>
    </dgm:pt>
    <dgm:pt modelId="{692E3ADA-7FC5-2143-ACE2-3C8FAE0B7136}" type="sibTrans" cxnId="{13C551B9-BD40-164C-83F8-501EFB03610A}">
      <dgm:prSet/>
      <dgm:spPr/>
      <dgm:t>
        <a:bodyPr/>
        <a:lstStyle/>
        <a:p>
          <a:endParaRPr lang="en-US"/>
        </a:p>
      </dgm:t>
    </dgm:pt>
    <dgm:pt modelId="{947E7776-7843-5D43-AB10-AFE02CCB1C55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 smtClean="0"/>
            <a:t>Cryptographic algorithms</a:t>
          </a:r>
          <a:endParaRPr lang="en-US" sz="1400" dirty="0"/>
        </a:p>
      </dgm:t>
    </dgm:pt>
    <dgm:pt modelId="{56084373-2EA2-2A4C-B9FE-8DB6661356F0}" type="parTrans" cxnId="{6B87BFEB-A63E-6D40-88D3-A6E27884418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EFFF8DDE-76BF-2646-A39C-DD4539B6FA32}" type="sibTrans" cxnId="{6B87BFEB-A63E-6D40-88D3-A6E278844181}">
      <dgm:prSet/>
      <dgm:spPr/>
      <dgm:t>
        <a:bodyPr/>
        <a:lstStyle/>
        <a:p>
          <a:endParaRPr lang="en-US"/>
        </a:p>
      </dgm:t>
    </dgm:pt>
    <dgm:pt modelId="{BE30750F-68EB-EA4A-9ECE-5E94A53206BC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 smtClean="0"/>
            <a:t>This category encompasses a large set of documents that define and describe cryptographic algorithms for encryption, message authentication, pseudorandom functions (PRFs), and cryptographic key exchange</a:t>
          </a:r>
          <a:endParaRPr lang="en-US" sz="1400" dirty="0"/>
        </a:p>
      </dgm:t>
    </dgm:pt>
    <dgm:pt modelId="{A0EB4FA0-FBF0-9B47-A038-94243B32D908}" type="parTrans" cxnId="{B3A4E517-C6A0-2143-A3FB-05C3E9EF4B0A}">
      <dgm:prSet/>
      <dgm:spPr/>
      <dgm:t>
        <a:bodyPr/>
        <a:lstStyle/>
        <a:p>
          <a:endParaRPr lang="en-US"/>
        </a:p>
      </dgm:t>
    </dgm:pt>
    <dgm:pt modelId="{7D3D730A-31F6-CB4B-9A67-B167DFCA9A6F}" type="sibTrans" cxnId="{B3A4E517-C6A0-2143-A3FB-05C3E9EF4B0A}">
      <dgm:prSet/>
      <dgm:spPr/>
      <dgm:t>
        <a:bodyPr/>
        <a:lstStyle/>
        <a:p>
          <a:endParaRPr lang="en-US"/>
        </a:p>
      </dgm:t>
    </dgm:pt>
    <dgm:pt modelId="{99175874-9B84-A84D-8872-D27DCB499642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 smtClean="0"/>
            <a:t>Other</a:t>
          </a:r>
          <a:endParaRPr lang="en-US" sz="1400" dirty="0"/>
        </a:p>
      </dgm:t>
    </dgm:pt>
    <dgm:pt modelId="{A88590D6-E438-1049-B96B-EB1AF6FC5590}" type="parTrans" cxnId="{5E0C3DD2-8A24-BE40-930E-B92BB6EB7BE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3BDD12C9-131C-F644-82FE-3380BCD711E8}" type="sibTrans" cxnId="{5E0C3DD2-8A24-BE40-930E-B92BB6EB7BE1}">
      <dgm:prSet/>
      <dgm:spPr/>
      <dgm:t>
        <a:bodyPr/>
        <a:lstStyle/>
        <a:p>
          <a:endParaRPr lang="en-US"/>
        </a:p>
      </dgm:t>
    </dgm:pt>
    <dgm:pt modelId="{5349EF7B-FE60-6446-A611-1E7DE44C654B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dirty="0" smtClean="0"/>
            <a:t>There are a variety of other IPsec-related RFCs, including those dealing with security policy and management information base (MIB) content</a:t>
          </a:r>
          <a:endParaRPr lang="en-US" sz="1400" dirty="0"/>
        </a:p>
      </dgm:t>
    </dgm:pt>
    <dgm:pt modelId="{440B37F3-F75D-6848-9C47-90CE99AA5E02}" type="parTrans" cxnId="{D378D4A9-2E3E-4D4A-8C53-FF2455D88035}">
      <dgm:prSet/>
      <dgm:spPr/>
      <dgm:t>
        <a:bodyPr/>
        <a:lstStyle/>
        <a:p>
          <a:endParaRPr lang="en-US"/>
        </a:p>
      </dgm:t>
    </dgm:pt>
    <dgm:pt modelId="{EA6D10DB-3AB1-9F43-A571-0BBE05689BB6}" type="sibTrans" cxnId="{D378D4A9-2E3E-4D4A-8C53-FF2455D88035}">
      <dgm:prSet/>
      <dgm:spPr/>
      <dgm:t>
        <a:bodyPr/>
        <a:lstStyle/>
        <a:p>
          <a:endParaRPr lang="en-US"/>
        </a:p>
      </dgm:t>
    </dgm:pt>
    <dgm:pt modelId="{78B4F110-5EB0-BF4B-A43C-2813E1FC6EA9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 smtClean="0"/>
            <a:t>Architecture</a:t>
          </a:r>
          <a:endParaRPr lang="en-US" sz="1400" dirty="0"/>
        </a:p>
      </dgm:t>
    </dgm:pt>
    <dgm:pt modelId="{AA173784-A3EC-7F4A-BA38-119C73CF249F}" type="parTrans" cxnId="{6EE0B107-CA31-F645-888A-05342AC9D80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AD3538B4-AADD-0243-8652-1DC51C69E2DA}" type="sibTrans" cxnId="{6EE0B107-CA31-F645-888A-05342AC9D80D}">
      <dgm:prSet/>
      <dgm:spPr/>
      <dgm:t>
        <a:bodyPr/>
        <a:lstStyle/>
        <a:p>
          <a:endParaRPr lang="en-US"/>
        </a:p>
      </dgm:t>
    </dgm:pt>
    <dgm:pt modelId="{08C2D506-80A8-5C43-8C81-D6D5B7E55F08}">
      <dgm:prSet custT="1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400" b="1" dirty="0" smtClean="0"/>
            <a:t> Internet Key Exchange (IKE)</a:t>
          </a:r>
          <a:endParaRPr lang="en-US" sz="1400" dirty="0"/>
        </a:p>
      </dgm:t>
    </dgm:pt>
    <dgm:pt modelId="{7EF5C444-4970-AF4B-8304-C3ACAA4477CC}" type="parTrans" cxnId="{C1EEE05D-B3F0-2B47-8D4A-12CC2C5EBF8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EDCCE118-FAA8-834F-9D61-41420DAAA85D}" type="sibTrans" cxnId="{C1EEE05D-B3F0-2B47-8D4A-12CC2C5EBF8A}">
      <dgm:prSet/>
      <dgm:spPr/>
      <dgm:t>
        <a:bodyPr/>
        <a:lstStyle/>
        <a:p>
          <a:endParaRPr lang="en-US"/>
        </a:p>
      </dgm:t>
    </dgm:pt>
    <dgm:pt modelId="{8EA608EC-D6C6-E142-888B-B3523BC8E0DF}" type="pres">
      <dgm:prSet presAssocID="{DC3AEC19-494D-A14C-A575-6F304489ABA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9840FB-C375-4B42-9A12-4E03C1603E92}" type="pres">
      <dgm:prSet presAssocID="{7D75F006-9B2C-CD43-BC80-98E30A24A4D0}" presName="centerShape" presStyleLbl="node0" presStyleIdx="0" presStyleCnt="1" custLinFactNeighborX="-1552" custLinFactNeighborY="-5926"/>
      <dgm:spPr/>
      <dgm:t>
        <a:bodyPr/>
        <a:lstStyle/>
        <a:p>
          <a:endParaRPr lang="en-US"/>
        </a:p>
      </dgm:t>
    </dgm:pt>
    <dgm:pt modelId="{E62B5900-AF6F-B24C-A8B8-548040250394}" type="pres">
      <dgm:prSet presAssocID="{AA173784-A3EC-7F4A-BA38-119C73CF249F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71BBECE2-1CCE-5644-A1F0-3BD0877E85B4}" type="pres">
      <dgm:prSet presAssocID="{78B4F110-5EB0-BF4B-A43C-2813E1FC6EA9}" presName="node" presStyleLbl="node1" presStyleIdx="0" presStyleCnt="6" custScaleX="152242" custScaleY="172101" custRadScaleRad="89100" custRadScaleInc="-267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BCFE7-8F30-2F42-AFD6-BC26B11077B0}" type="pres">
      <dgm:prSet presAssocID="{EE2CA79E-8EC6-4B4F-9750-C86159CF5833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70EB2410-3246-1544-AD89-20E5CDA7F891}" type="pres">
      <dgm:prSet presAssocID="{E4E269C8-637B-8D43-B38F-17DAC15B37D6}" presName="node" presStyleLbl="node1" presStyleIdx="1" presStyleCnt="6" custScaleX="141972" custScaleY="137623" custRadScaleRad="97870" custRadScaleInc="-243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267BE-CA9F-7A42-8E5E-CB2BE08ACB46}" type="pres">
      <dgm:prSet presAssocID="{84E96B56-8403-5746-A709-3110BFD5D52F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8AFD84F3-9003-6C4B-80E2-22CDD89B2CE4}" type="pres">
      <dgm:prSet presAssocID="{D89F09AA-24F7-D642-AD1E-07DE4AF03A69}" presName="node" presStyleLbl="node1" presStyleIdx="2" presStyleCnt="6" custScaleX="152242" custScaleY="172101" custRadScaleRad="117494" custRadScaleInc="-5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F8CD7-CF21-FD45-B934-3FE960C7F98A}" type="pres">
      <dgm:prSet presAssocID="{7EF5C444-4970-AF4B-8304-C3ACAA4477CC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A22D35D9-2890-504A-85CD-D5B62625CE94}" type="pres">
      <dgm:prSet presAssocID="{08C2D506-80A8-5C43-8C81-D6D5B7E55F08}" presName="node" presStyleLbl="node1" presStyleIdx="3" presStyleCnt="6" custScaleX="143048" custScaleY="160608" custRadScaleRad="116509" custRadScaleInc="20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B745C-C860-BE46-86DA-48F1FF2AA5E2}" type="pres">
      <dgm:prSet presAssocID="{56084373-2EA2-2A4C-B9FE-8DB6661356F0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4B84E441-63D4-AA4B-B46B-6441E2285FB1}" type="pres">
      <dgm:prSet presAssocID="{947E7776-7843-5D43-AB10-AFE02CCB1C55}" presName="node" presStyleLbl="node1" presStyleIdx="4" presStyleCnt="6" custScaleX="143046" custScaleY="160608" custRadScaleRad="95888" custRadScaleInc="31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E5961-F8E7-1A42-B2D9-9ED51B9304BF}" type="pres">
      <dgm:prSet presAssocID="{A88590D6-E438-1049-B96B-EB1AF6FC5590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D575DB94-5BA4-8A44-8258-8BDEB20E9A6E}" type="pres">
      <dgm:prSet presAssocID="{99175874-9B84-A84D-8872-D27DCB499642}" presName="node" presStyleLbl="node1" presStyleIdx="5" presStyleCnt="6" custScaleX="131555" custScaleY="137623" custRadScaleRad="86907" custRadScaleInc="36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FE2D40-4B81-0B47-A747-2C39040BA916}" type="presOf" srcId="{206D1C97-F06C-6E4A-90A2-B28E2CE1CD7F}" destId="{70EB2410-3246-1544-AD89-20E5CDA7F891}" srcOrd="0" destOrd="2" presId="urn:microsoft.com/office/officeart/2005/8/layout/radial4"/>
    <dgm:cxn modelId="{6EE0B107-CA31-F645-888A-05342AC9D80D}" srcId="{7D75F006-9B2C-CD43-BC80-98E30A24A4D0}" destId="{78B4F110-5EB0-BF4B-A43C-2813E1FC6EA9}" srcOrd="0" destOrd="0" parTransId="{AA173784-A3EC-7F4A-BA38-119C73CF249F}" sibTransId="{AD3538B4-AADD-0243-8652-1DC51C69E2DA}"/>
    <dgm:cxn modelId="{6708D8CC-26A5-C04B-BD02-449070DBE47E}" type="presOf" srcId="{1132C945-17AA-B544-A410-54E43BA6E10D}" destId="{71BBECE2-1CCE-5644-A1F0-3BD0877E85B4}" srcOrd="0" destOrd="2" presId="urn:microsoft.com/office/officeart/2005/8/layout/radial4"/>
    <dgm:cxn modelId="{D153DC69-0153-0D46-AEB4-E90955BFC0AB}" type="presOf" srcId="{84E96B56-8403-5746-A709-3110BFD5D52F}" destId="{45F267BE-CA9F-7A42-8E5E-CB2BE08ACB46}" srcOrd="0" destOrd="0" presId="urn:microsoft.com/office/officeart/2005/8/layout/radial4"/>
    <dgm:cxn modelId="{B3A4E517-C6A0-2143-A3FB-05C3E9EF4B0A}" srcId="{947E7776-7843-5D43-AB10-AFE02CCB1C55}" destId="{BE30750F-68EB-EA4A-9ECE-5E94A53206BC}" srcOrd="0" destOrd="0" parTransId="{A0EB4FA0-FBF0-9B47-A038-94243B32D908}" sibTransId="{7D3D730A-31F6-CB4B-9A67-B167DFCA9A6F}"/>
    <dgm:cxn modelId="{DBFB3CF4-0BFC-DC4A-8E7D-419036E5942B}" type="presOf" srcId="{78B4F110-5EB0-BF4B-A43C-2813E1FC6EA9}" destId="{71BBECE2-1CCE-5644-A1F0-3BD0877E85B4}" srcOrd="0" destOrd="0" presId="urn:microsoft.com/office/officeart/2005/8/layout/radial4"/>
    <dgm:cxn modelId="{E8E6D95F-1064-3342-B562-1192B402CC98}" srcId="{DC3AEC19-494D-A14C-A575-6F304489ABA0}" destId="{7D75F006-9B2C-CD43-BC80-98E30A24A4D0}" srcOrd="0" destOrd="0" parTransId="{247A7D8C-F6DA-894B-92BE-FD204AF1EFBC}" sibTransId="{730EAA4A-354C-8B43-BC82-B1F6BCD518A4}"/>
    <dgm:cxn modelId="{46AEBCC0-E751-1544-8EC7-1DB7E4EE2624}" type="presOf" srcId="{52D8B0FC-6D11-E843-93B6-8C564AB3581E}" destId="{A22D35D9-2890-504A-85CD-D5B62625CE94}" srcOrd="0" destOrd="2" presId="urn:microsoft.com/office/officeart/2005/8/layout/radial4"/>
    <dgm:cxn modelId="{41E3262E-F5F7-1244-B581-43B40E8DCA42}" type="presOf" srcId="{9B81EBA0-4897-E343-8234-C86C8C7F7015}" destId="{70EB2410-3246-1544-AD89-20E5CDA7F891}" srcOrd="0" destOrd="1" presId="urn:microsoft.com/office/officeart/2005/8/layout/radial4"/>
    <dgm:cxn modelId="{FA4F4025-1FFF-444B-A620-77760B54A236}" type="presOf" srcId="{5349EF7B-FE60-6446-A611-1E7DE44C654B}" destId="{D575DB94-5BA4-8A44-8258-8BDEB20E9A6E}" srcOrd="0" destOrd="1" presId="urn:microsoft.com/office/officeart/2005/8/layout/radial4"/>
    <dgm:cxn modelId="{C7234CB9-E5BD-AE4A-94F2-A5B4E8237C90}" type="presOf" srcId="{E4E269C8-637B-8D43-B38F-17DAC15B37D6}" destId="{70EB2410-3246-1544-AD89-20E5CDA7F891}" srcOrd="0" destOrd="0" presId="urn:microsoft.com/office/officeart/2005/8/layout/radial4"/>
    <dgm:cxn modelId="{FACF03D2-1151-934D-8583-548F47D7F528}" srcId="{D89F09AA-24F7-D642-AD1E-07DE4AF03A69}" destId="{83D63A54-BC9A-9F4E-86BC-582511B23725}" srcOrd="0" destOrd="0" parTransId="{0DE2F020-E8CD-2743-8719-3BCB62D77C68}" sibTransId="{18A03379-CD9D-B742-8FC9-03B8D541EA3A}"/>
    <dgm:cxn modelId="{07515F6B-B3D8-994C-93E7-D6D6DAA7BD09}" type="presOf" srcId="{DE2B2FE4-494B-D043-99ED-B00AC355FEC6}" destId="{A22D35D9-2890-504A-85CD-D5B62625CE94}" srcOrd="0" destOrd="1" presId="urn:microsoft.com/office/officeart/2005/8/layout/radial4"/>
    <dgm:cxn modelId="{04A5B999-50D1-7346-BDFF-29F124AD070E}" srcId="{E4E269C8-637B-8D43-B38F-17DAC15B37D6}" destId="{206D1C97-F06C-6E4A-90A2-B28E2CE1CD7F}" srcOrd="1" destOrd="0" parTransId="{5CA4AEAA-2C93-DC4B-AA1C-DCEAA47B6A60}" sibTransId="{F8397F56-3E95-D54F-A32A-A2D764CE6419}"/>
    <dgm:cxn modelId="{5E0C3DD2-8A24-BE40-930E-B92BB6EB7BE1}" srcId="{7D75F006-9B2C-CD43-BC80-98E30A24A4D0}" destId="{99175874-9B84-A84D-8872-D27DCB499642}" srcOrd="5" destOrd="0" parTransId="{A88590D6-E438-1049-B96B-EB1AF6FC5590}" sibTransId="{3BDD12C9-131C-F644-82FE-3380BCD711E8}"/>
    <dgm:cxn modelId="{8696F572-3E0D-1447-81BD-970C043D3282}" type="presOf" srcId="{BE30750F-68EB-EA4A-9ECE-5E94A53206BC}" destId="{4B84E441-63D4-AA4B-B46B-6441E2285FB1}" srcOrd="0" destOrd="1" presId="urn:microsoft.com/office/officeart/2005/8/layout/radial4"/>
    <dgm:cxn modelId="{13C551B9-BD40-164C-83F8-501EFB03610A}" srcId="{08C2D506-80A8-5C43-8C81-D6D5B7E55F08}" destId="{52D8B0FC-6D11-E843-93B6-8C564AB3581E}" srcOrd="1" destOrd="0" parTransId="{76B1137C-C664-2B45-9F19-4C4C19AA8F20}" sibTransId="{692E3ADA-7FC5-2143-ACE2-3C8FAE0B7136}"/>
    <dgm:cxn modelId="{51451FB7-6462-D947-976D-20D4F6A9BB03}" srcId="{08C2D506-80A8-5C43-8C81-D6D5B7E55F08}" destId="{DE2B2FE4-494B-D043-99ED-B00AC355FEC6}" srcOrd="0" destOrd="0" parTransId="{A45DFBAC-CEF1-6044-ADFA-4BD7FEC7EB8A}" sibTransId="{B5DA44B6-BC78-2147-8D42-2F9B07774DDA}"/>
    <dgm:cxn modelId="{D378D4A9-2E3E-4D4A-8C53-FF2455D88035}" srcId="{99175874-9B84-A84D-8872-D27DCB499642}" destId="{5349EF7B-FE60-6446-A611-1E7DE44C654B}" srcOrd="0" destOrd="0" parTransId="{440B37F3-F75D-6848-9C47-90CE99AA5E02}" sibTransId="{EA6D10DB-3AB1-9F43-A571-0BBE05689BB6}"/>
    <dgm:cxn modelId="{13DFFF34-EA37-D74A-AA80-5C87AAC911B0}" type="presOf" srcId="{BE2F2D18-4129-F349-9E75-DD41DC488BC1}" destId="{71BBECE2-1CCE-5644-A1F0-3BD0877E85B4}" srcOrd="0" destOrd="1" presId="urn:microsoft.com/office/officeart/2005/8/layout/radial4"/>
    <dgm:cxn modelId="{D2199098-89E5-004F-A3A5-52EFAF1A449A}" type="presOf" srcId="{947E7776-7843-5D43-AB10-AFE02CCB1C55}" destId="{4B84E441-63D4-AA4B-B46B-6441E2285FB1}" srcOrd="0" destOrd="0" presId="urn:microsoft.com/office/officeart/2005/8/layout/radial4"/>
    <dgm:cxn modelId="{F92D769D-F353-5E44-B6B3-F6D30F2FA8B1}" type="presOf" srcId="{83D63A54-BC9A-9F4E-86BC-582511B23725}" destId="{8AFD84F3-9003-6C4B-80E2-22CDD89B2CE4}" srcOrd="0" destOrd="1" presId="urn:microsoft.com/office/officeart/2005/8/layout/radial4"/>
    <dgm:cxn modelId="{6B87BFEB-A63E-6D40-88D3-A6E278844181}" srcId="{7D75F006-9B2C-CD43-BC80-98E30A24A4D0}" destId="{947E7776-7843-5D43-AB10-AFE02CCB1C55}" srcOrd="4" destOrd="0" parTransId="{56084373-2EA2-2A4C-B9FE-8DB6661356F0}" sibTransId="{EFFF8DDE-76BF-2646-A39C-DD4539B6FA32}"/>
    <dgm:cxn modelId="{FA3751AA-3826-8645-8D4B-B645C78EED13}" type="presOf" srcId="{08C2D506-80A8-5C43-8C81-D6D5B7E55F08}" destId="{A22D35D9-2890-504A-85CD-D5B62625CE94}" srcOrd="0" destOrd="0" presId="urn:microsoft.com/office/officeart/2005/8/layout/radial4"/>
    <dgm:cxn modelId="{9FD8027F-F85D-084F-B18C-7EDF9F42D213}" srcId="{78B4F110-5EB0-BF4B-A43C-2813E1FC6EA9}" destId="{1132C945-17AA-B544-A410-54E43BA6E10D}" srcOrd="1" destOrd="0" parTransId="{A5439793-6BE3-814A-8F9B-2FAAF87007A4}" sibTransId="{B7790699-7E8A-CC43-B626-79778430BDA4}"/>
    <dgm:cxn modelId="{C1EEE05D-B3F0-2B47-8D4A-12CC2C5EBF8A}" srcId="{7D75F006-9B2C-CD43-BC80-98E30A24A4D0}" destId="{08C2D506-80A8-5C43-8C81-D6D5B7E55F08}" srcOrd="3" destOrd="0" parTransId="{7EF5C444-4970-AF4B-8304-C3ACAA4477CC}" sibTransId="{EDCCE118-FAA8-834F-9D61-41420DAAA85D}"/>
    <dgm:cxn modelId="{910CD028-B57C-7242-82C9-276510EDAB54}" type="presOf" srcId="{7EF5C444-4970-AF4B-8304-C3ACAA4477CC}" destId="{E85F8CD7-CF21-FD45-B934-3FE960C7F98A}" srcOrd="0" destOrd="0" presId="urn:microsoft.com/office/officeart/2005/8/layout/radial4"/>
    <dgm:cxn modelId="{932A9DC9-FDEB-824E-9E9C-A2F34467E2FD}" type="presOf" srcId="{A88590D6-E438-1049-B96B-EB1AF6FC5590}" destId="{362E5961-F8E7-1A42-B2D9-9ED51B9304BF}" srcOrd="0" destOrd="0" presId="urn:microsoft.com/office/officeart/2005/8/layout/radial4"/>
    <dgm:cxn modelId="{846E07BB-5177-874C-8844-FA8C718C9ED4}" type="presOf" srcId="{AA173784-A3EC-7F4A-BA38-119C73CF249F}" destId="{E62B5900-AF6F-B24C-A8B8-548040250394}" srcOrd="0" destOrd="0" presId="urn:microsoft.com/office/officeart/2005/8/layout/radial4"/>
    <dgm:cxn modelId="{30092598-3964-DF43-9A5B-43AF015FEED4}" type="presOf" srcId="{D89F09AA-24F7-D642-AD1E-07DE4AF03A69}" destId="{8AFD84F3-9003-6C4B-80E2-22CDD89B2CE4}" srcOrd="0" destOrd="0" presId="urn:microsoft.com/office/officeart/2005/8/layout/radial4"/>
    <dgm:cxn modelId="{BAA6C156-89B7-0549-8D4B-58E9F671471D}" type="presOf" srcId="{56084373-2EA2-2A4C-B9FE-8DB6661356F0}" destId="{D85B745C-C860-BE46-86DA-48F1FF2AA5E2}" srcOrd="0" destOrd="0" presId="urn:microsoft.com/office/officeart/2005/8/layout/radial4"/>
    <dgm:cxn modelId="{562B9ED4-B7B6-FE42-BE0D-878BAE7F7695}" srcId="{D89F09AA-24F7-D642-AD1E-07DE4AF03A69}" destId="{DA26A6D3-7FFA-7946-BA75-EBA2524AF84E}" srcOrd="1" destOrd="0" parTransId="{C2BF64EE-9E8E-044F-B629-EDC5DF3DDA53}" sibTransId="{C323B666-1402-C14B-9A51-B35387F6A2E4}"/>
    <dgm:cxn modelId="{A1EC2C88-7A42-D54B-914F-E2AD95D0B35D}" type="presOf" srcId="{99175874-9B84-A84D-8872-D27DCB499642}" destId="{D575DB94-5BA4-8A44-8258-8BDEB20E9A6E}" srcOrd="0" destOrd="0" presId="urn:microsoft.com/office/officeart/2005/8/layout/radial4"/>
    <dgm:cxn modelId="{BD95696F-BE4A-1346-9E11-AFDDFCC27585}" type="presOf" srcId="{DC3AEC19-494D-A14C-A575-6F304489ABA0}" destId="{8EA608EC-D6C6-E142-888B-B3523BC8E0DF}" srcOrd="0" destOrd="0" presId="urn:microsoft.com/office/officeart/2005/8/layout/radial4"/>
    <dgm:cxn modelId="{44D69A8F-CB3E-4E45-8C48-1F0208DD69E2}" srcId="{78B4F110-5EB0-BF4B-A43C-2813E1FC6EA9}" destId="{BE2F2D18-4129-F349-9E75-DD41DC488BC1}" srcOrd="0" destOrd="0" parTransId="{50874069-3E16-AD47-AC12-3F8A707CD66B}" sibTransId="{06FCBB4B-50D1-5E43-9A1A-32CAE26FA551}"/>
    <dgm:cxn modelId="{6C897FE8-2B8A-EC4C-B61E-2895705DB2E9}" srcId="{7D75F006-9B2C-CD43-BC80-98E30A24A4D0}" destId="{D89F09AA-24F7-D642-AD1E-07DE4AF03A69}" srcOrd="2" destOrd="0" parTransId="{84E96B56-8403-5746-A709-3110BFD5D52F}" sibTransId="{B65552D7-2E2B-4146-9DE6-32DB6B27101C}"/>
    <dgm:cxn modelId="{1299ACD5-4B0B-3547-888E-FDBC9686504A}" srcId="{E4E269C8-637B-8D43-B38F-17DAC15B37D6}" destId="{9B81EBA0-4897-E343-8234-C86C8C7F7015}" srcOrd="0" destOrd="0" parTransId="{9FEB623B-B1AA-CD44-9213-91E88FA6B530}" sibTransId="{96A0F144-A5A7-784B-B930-16FAAFE5BC51}"/>
    <dgm:cxn modelId="{7CC4978A-57A9-8245-8F83-00F54E6A69EF}" type="presOf" srcId="{7D75F006-9B2C-CD43-BC80-98E30A24A4D0}" destId="{589840FB-C375-4B42-9A12-4E03C1603E92}" srcOrd="0" destOrd="0" presId="urn:microsoft.com/office/officeart/2005/8/layout/radial4"/>
    <dgm:cxn modelId="{B6122F76-7D13-4248-8582-A1CB2EC134F7}" type="presOf" srcId="{EE2CA79E-8EC6-4B4F-9750-C86159CF5833}" destId="{A7ABCFE7-8F30-2F42-AFD6-BC26B11077B0}" srcOrd="0" destOrd="0" presId="urn:microsoft.com/office/officeart/2005/8/layout/radial4"/>
    <dgm:cxn modelId="{20ADAFA3-1B08-B44E-8ED9-8BC3FBD5E6C5}" type="presOf" srcId="{DA26A6D3-7FFA-7946-BA75-EBA2524AF84E}" destId="{8AFD84F3-9003-6C4B-80E2-22CDD89B2CE4}" srcOrd="0" destOrd="2" presId="urn:microsoft.com/office/officeart/2005/8/layout/radial4"/>
    <dgm:cxn modelId="{D76C42A7-50D3-C34A-9B65-3B76145FE44E}" srcId="{7D75F006-9B2C-CD43-BC80-98E30A24A4D0}" destId="{E4E269C8-637B-8D43-B38F-17DAC15B37D6}" srcOrd="1" destOrd="0" parTransId="{EE2CA79E-8EC6-4B4F-9750-C86159CF5833}" sibTransId="{3E7E9B9E-935F-2D43-B52F-2D09BDD92F1F}"/>
    <dgm:cxn modelId="{893873E1-83BB-9C4A-87F5-BA8B3B72FD18}" type="presParOf" srcId="{8EA608EC-D6C6-E142-888B-B3523BC8E0DF}" destId="{589840FB-C375-4B42-9A12-4E03C1603E92}" srcOrd="0" destOrd="0" presId="urn:microsoft.com/office/officeart/2005/8/layout/radial4"/>
    <dgm:cxn modelId="{2FBF8E32-9006-AE46-833C-6F218B82D6DD}" type="presParOf" srcId="{8EA608EC-D6C6-E142-888B-B3523BC8E0DF}" destId="{E62B5900-AF6F-B24C-A8B8-548040250394}" srcOrd="1" destOrd="0" presId="urn:microsoft.com/office/officeart/2005/8/layout/radial4"/>
    <dgm:cxn modelId="{4B4C1D92-7D6D-0842-B20C-B39418F09157}" type="presParOf" srcId="{8EA608EC-D6C6-E142-888B-B3523BC8E0DF}" destId="{71BBECE2-1CCE-5644-A1F0-3BD0877E85B4}" srcOrd="2" destOrd="0" presId="urn:microsoft.com/office/officeart/2005/8/layout/radial4"/>
    <dgm:cxn modelId="{AE3A278C-D94F-4E4B-BBA9-780B23A05EAD}" type="presParOf" srcId="{8EA608EC-D6C6-E142-888B-B3523BC8E0DF}" destId="{A7ABCFE7-8F30-2F42-AFD6-BC26B11077B0}" srcOrd="3" destOrd="0" presId="urn:microsoft.com/office/officeart/2005/8/layout/radial4"/>
    <dgm:cxn modelId="{F95AFC7B-CA1B-774C-B2C6-89A2BBA34E24}" type="presParOf" srcId="{8EA608EC-D6C6-E142-888B-B3523BC8E0DF}" destId="{70EB2410-3246-1544-AD89-20E5CDA7F891}" srcOrd="4" destOrd="0" presId="urn:microsoft.com/office/officeart/2005/8/layout/radial4"/>
    <dgm:cxn modelId="{67796EC1-8D63-EF48-AE3D-0663FA8EFD78}" type="presParOf" srcId="{8EA608EC-D6C6-E142-888B-B3523BC8E0DF}" destId="{45F267BE-CA9F-7A42-8E5E-CB2BE08ACB46}" srcOrd="5" destOrd="0" presId="urn:microsoft.com/office/officeart/2005/8/layout/radial4"/>
    <dgm:cxn modelId="{D02DF0EC-A30B-7A42-8D50-4AF8DF76B5EC}" type="presParOf" srcId="{8EA608EC-D6C6-E142-888B-B3523BC8E0DF}" destId="{8AFD84F3-9003-6C4B-80E2-22CDD89B2CE4}" srcOrd="6" destOrd="0" presId="urn:microsoft.com/office/officeart/2005/8/layout/radial4"/>
    <dgm:cxn modelId="{DF619C21-5DD5-7648-B5C8-D0926F704312}" type="presParOf" srcId="{8EA608EC-D6C6-E142-888B-B3523BC8E0DF}" destId="{E85F8CD7-CF21-FD45-B934-3FE960C7F98A}" srcOrd="7" destOrd="0" presId="urn:microsoft.com/office/officeart/2005/8/layout/radial4"/>
    <dgm:cxn modelId="{6DFB59FB-CF3E-3F48-80C2-104CADE4CF93}" type="presParOf" srcId="{8EA608EC-D6C6-E142-888B-B3523BC8E0DF}" destId="{A22D35D9-2890-504A-85CD-D5B62625CE94}" srcOrd="8" destOrd="0" presId="urn:microsoft.com/office/officeart/2005/8/layout/radial4"/>
    <dgm:cxn modelId="{A47F486E-A8E9-3846-809E-9FD297113558}" type="presParOf" srcId="{8EA608EC-D6C6-E142-888B-B3523BC8E0DF}" destId="{D85B745C-C860-BE46-86DA-48F1FF2AA5E2}" srcOrd="9" destOrd="0" presId="urn:microsoft.com/office/officeart/2005/8/layout/radial4"/>
    <dgm:cxn modelId="{B9A1F704-DF0F-F549-A283-CB5A2F4721BD}" type="presParOf" srcId="{8EA608EC-D6C6-E142-888B-B3523BC8E0DF}" destId="{4B84E441-63D4-AA4B-B46B-6441E2285FB1}" srcOrd="10" destOrd="0" presId="urn:microsoft.com/office/officeart/2005/8/layout/radial4"/>
    <dgm:cxn modelId="{B2F50689-A212-4A4C-9E88-97EEBD4DE74D}" type="presParOf" srcId="{8EA608EC-D6C6-E142-888B-B3523BC8E0DF}" destId="{362E5961-F8E7-1A42-B2D9-9ED51B9304BF}" srcOrd="11" destOrd="0" presId="urn:microsoft.com/office/officeart/2005/8/layout/radial4"/>
    <dgm:cxn modelId="{50FFD84A-A52C-864A-8633-D90DB321FD81}" type="presParOf" srcId="{8EA608EC-D6C6-E142-888B-B3523BC8E0DF}" destId="{D575DB94-5BA4-8A44-8258-8BDEB20E9A6E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F1602E-C303-DA40-9352-B4A4B7E47824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8DE1E7-58DB-BD49-8690-B6ABCD839A4A}">
      <dgm:prSet phldrT="[Text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 smtClean="0"/>
            <a:t>Security Parameters Index (SPI)</a:t>
          </a:r>
          <a:endParaRPr lang="en-US" dirty="0"/>
        </a:p>
      </dgm:t>
    </dgm:pt>
    <dgm:pt modelId="{398A5D96-C781-454E-90AF-A01AD42673A5}" type="parTrans" cxnId="{937D7F5D-BD57-5946-AEFD-EDEF647345DC}">
      <dgm:prSet/>
      <dgm:spPr/>
      <dgm:t>
        <a:bodyPr/>
        <a:lstStyle/>
        <a:p>
          <a:endParaRPr lang="en-US"/>
        </a:p>
      </dgm:t>
    </dgm:pt>
    <dgm:pt modelId="{E30791F8-9D82-094B-A936-78095DCA1C32}" type="sibTrans" cxnId="{937D7F5D-BD57-5946-AEFD-EDEF647345DC}">
      <dgm:prSet/>
      <dgm:spPr/>
      <dgm:t>
        <a:bodyPr/>
        <a:lstStyle/>
        <a:p>
          <a:endParaRPr lang="en-US"/>
        </a:p>
      </dgm:t>
    </dgm:pt>
    <dgm:pt modelId="{2E53BC76-E6BC-A34E-9DDC-779830C582F7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 smtClean="0"/>
            <a:t>A 32-bit unsigned integer assigned to this SA and having local significance only</a:t>
          </a:r>
        </a:p>
      </dgm:t>
    </dgm:pt>
    <dgm:pt modelId="{39A9269E-DE67-AE4C-ABFA-AF00E5F41684}" type="parTrans" cxnId="{A58DCF09-8E26-584D-9B06-70FC48166160}">
      <dgm:prSet/>
      <dgm:spPr/>
      <dgm:t>
        <a:bodyPr/>
        <a:lstStyle/>
        <a:p>
          <a:endParaRPr lang="en-US"/>
        </a:p>
      </dgm:t>
    </dgm:pt>
    <dgm:pt modelId="{A3F904F6-6E2C-6844-B3D7-CE148FC0AA88}" type="sibTrans" cxnId="{A58DCF09-8E26-584D-9B06-70FC48166160}">
      <dgm:prSet/>
      <dgm:spPr/>
      <dgm:t>
        <a:bodyPr/>
        <a:lstStyle/>
        <a:p>
          <a:endParaRPr lang="en-US"/>
        </a:p>
      </dgm:t>
    </dgm:pt>
    <dgm:pt modelId="{62B68D2F-FEC9-584F-86EB-34ED3A5604D2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 smtClean="0"/>
            <a:t>IP Destination Address</a:t>
          </a:r>
        </a:p>
      </dgm:t>
    </dgm:pt>
    <dgm:pt modelId="{2724F0B2-AA67-704C-A3DB-14F7792FF14B}" type="parTrans" cxnId="{DD8C4CCC-9561-D84B-8234-B11B0240FF06}">
      <dgm:prSet/>
      <dgm:spPr/>
      <dgm:t>
        <a:bodyPr/>
        <a:lstStyle/>
        <a:p>
          <a:endParaRPr lang="en-US"/>
        </a:p>
      </dgm:t>
    </dgm:pt>
    <dgm:pt modelId="{770D3949-7843-434A-A225-13A29A2EA8B1}" type="sibTrans" cxnId="{DD8C4CCC-9561-D84B-8234-B11B0240FF06}">
      <dgm:prSet/>
      <dgm:spPr/>
      <dgm:t>
        <a:bodyPr/>
        <a:lstStyle/>
        <a:p>
          <a:endParaRPr lang="en-US"/>
        </a:p>
      </dgm:t>
    </dgm:pt>
    <dgm:pt modelId="{14E6B954-9DE3-484A-99B3-13CC21ED2D59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 smtClean="0"/>
            <a:t>Address of the destination endpoint of the SA, which may be an end-user system or a network system such as a firewall or router</a:t>
          </a:r>
        </a:p>
      </dgm:t>
    </dgm:pt>
    <dgm:pt modelId="{09B9FC95-01D5-5C4A-84E9-7A507E1D1B02}" type="parTrans" cxnId="{0A992FA7-6A4B-3F4C-902E-F37EFD1B3DD6}">
      <dgm:prSet/>
      <dgm:spPr/>
      <dgm:t>
        <a:bodyPr/>
        <a:lstStyle/>
        <a:p>
          <a:endParaRPr lang="en-US"/>
        </a:p>
      </dgm:t>
    </dgm:pt>
    <dgm:pt modelId="{2130D0A5-AEF0-7F42-9618-A7F2FC44D153}" type="sibTrans" cxnId="{0A992FA7-6A4B-3F4C-902E-F37EFD1B3DD6}">
      <dgm:prSet/>
      <dgm:spPr/>
      <dgm:t>
        <a:bodyPr/>
        <a:lstStyle/>
        <a:p>
          <a:endParaRPr lang="en-US"/>
        </a:p>
      </dgm:t>
    </dgm:pt>
    <dgm:pt modelId="{AA8F9F2F-4B70-6143-BB7C-FFCE1818F997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 smtClean="0"/>
            <a:t>Security protocol identifier</a:t>
          </a:r>
        </a:p>
      </dgm:t>
    </dgm:pt>
    <dgm:pt modelId="{49AB83FE-F3AF-2145-8640-C0174DF53F50}" type="parTrans" cxnId="{02DEC540-FB28-5242-A1A2-164BE1A93956}">
      <dgm:prSet/>
      <dgm:spPr/>
      <dgm:t>
        <a:bodyPr/>
        <a:lstStyle/>
        <a:p>
          <a:endParaRPr lang="en-US"/>
        </a:p>
      </dgm:t>
    </dgm:pt>
    <dgm:pt modelId="{3B6D5E2C-AAED-444F-8229-F474199E8D33}" type="sibTrans" cxnId="{02DEC540-FB28-5242-A1A2-164BE1A93956}">
      <dgm:prSet/>
      <dgm:spPr/>
      <dgm:t>
        <a:bodyPr/>
        <a:lstStyle/>
        <a:p>
          <a:endParaRPr lang="en-US"/>
        </a:p>
      </dgm:t>
    </dgm:pt>
    <dgm:pt modelId="{077A1FD4-16BF-114B-A4F4-3A555E09039E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 smtClean="0"/>
            <a:t>Indicates whether the association is an AH or ESP security association</a:t>
          </a:r>
        </a:p>
      </dgm:t>
    </dgm:pt>
    <dgm:pt modelId="{F3F09168-6956-3040-BAC8-0D66E2037D27}" type="parTrans" cxnId="{4AED85F9-A939-C44C-AC5E-7FC3B9A4EB53}">
      <dgm:prSet/>
      <dgm:spPr/>
      <dgm:t>
        <a:bodyPr/>
        <a:lstStyle/>
        <a:p>
          <a:endParaRPr lang="en-US"/>
        </a:p>
      </dgm:t>
    </dgm:pt>
    <dgm:pt modelId="{C5AEA8B8-031D-4D4E-80E6-AF5D19EE3082}" type="sibTrans" cxnId="{4AED85F9-A939-C44C-AC5E-7FC3B9A4EB53}">
      <dgm:prSet/>
      <dgm:spPr/>
      <dgm:t>
        <a:bodyPr/>
        <a:lstStyle/>
        <a:p>
          <a:endParaRPr lang="en-US"/>
        </a:p>
      </dgm:t>
    </dgm:pt>
    <dgm:pt modelId="{050453FE-36C4-CC46-BA4C-E0BB79F72323}" type="pres">
      <dgm:prSet presAssocID="{1EF1602E-C303-DA40-9352-B4A4B7E4782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A2390-973D-8B47-8B9D-6F29CA4AFC57}" type="pres">
      <dgm:prSet presAssocID="{C78DE1E7-58DB-BD49-8690-B6ABCD839A4A}" presName="circ1" presStyleLbl="vennNode1" presStyleIdx="0" presStyleCnt="3"/>
      <dgm:spPr/>
      <dgm:t>
        <a:bodyPr/>
        <a:lstStyle/>
        <a:p>
          <a:endParaRPr lang="en-US"/>
        </a:p>
      </dgm:t>
    </dgm:pt>
    <dgm:pt modelId="{5521CFCD-58E6-EB47-9CCC-E26AC69BAF47}" type="pres">
      <dgm:prSet presAssocID="{C78DE1E7-58DB-BD49-8690-B6ABCD839A4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F18DD-5263-1940-B599-27C89DC3F298}" type="pres">
      <dgm:prSet presAssocID="{62B68D2F-FEC9-584F-86EB-34ED3A5604D2}" presName="circ2" presStyleLbl="vennNode1" presStyleIdx="1" presStyleCnt="3"/>
      <dgm:spPr/>
      <dgm:t>
        <a:bodyPr/>
        <a:lstStyle/>
        <a:p>
          <a:endParaRPr lang="en-US"/>
        </a:p>
      </dgm:t>
    </dgm:pt>
    <dgm:pt modelId="{1B9980DB-A5D2-1242-8808-7910E8348AED}" type="pres">
      <dgm:prSet presAssocID="{62B68D2F-FEC9-584F-86EB-34ED3A5604D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AEDBC-7DA9-9545-A749-5CA81761779C}" type="pres">
      <dgm:prSet presAssocID="{AA8F9F2F-4B70-6143-BB7C-FFCE1818F997}" presName="circ3" presStyleLbl="vennNode1" presStyleIdx="2" presStyleCnt="3"/>
      <dgm:spPr/>
      <dgm:t>
        <a:bodyPr/>
        <a:lstStyle/>
        <a:p>
          <a:endParaRPr lang="en-US"/>
        </a:p>
      </dgm:t>
    </dgm:pt>
    <dgm:pt modelId="{A5FC5527-58DB-304C-AE5A-7AF087FE0383}" type="pres">
      <dgm:prSet presAssocID="{AA8F9F2F-4B70-6143-BB7C-FFCE1818F9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8C4CCC-9561-D84B-8234-B11B0240FF06}" srcId="{1EF1602E-C303-DA40-9352-B4A4B7E47824}" destId="{62B68D2F-FEC9-584F-86EB-34ED3A5604D2}" srcOrd="1" destOrd="0" parTransId="{2724F0B2-AA67-704C-A3DB-14F7792FF14B}" sibTransId="{770D3949-7843-434A-A225-13A29A2EA8B1}"/>
    <dgm:cxn modelId="{1EADE7A0-85AF-2546-B656-E0ED74422B9E}" type="presOf" srcId="{2E53BC76-E6BC-A34E-9DDC-779830C582F7}" destId="{415A2390-973D-8B47-8B9D-6F29CA4AFC57}" srcOrd="0" destOrd="1" presId="urn:microsoft.com/office/officeart/2005/8/layout/venn1"/>
    <dgm:cxn modelId="{0A992FA7-6A4B-3F4C-902E-F37EFD1B3DD6}" srcId="{62B68D2F-FEC9-584F-86EB-34ED3A5604D2}" destId="{14E6B954-9DE3-484A-99B3-13CC21ED2D59}" srcOrd="0" destOrd="0" parTransId="{09B9FC95-01D5-5C4A-84E9-7A507E1D1B02}" sibTransId="{2130D0A5-AEF0-7F42-9618-A7F2FC44D153}"/>
    <dgm:cxn modelId="{937D7F5D-BD57-5946-AEFD-EDEF647345DC}" srcId="{1EF1602E-C303-DA40-9352-B4A4B7E47824}" destId="{C78DE1E7-58DB-BD49-8690-B6ABCD839A4A}" srcOrd="0" destOrd="0" parTransId="{398A5D96-C781-454E-90AF-A01AD42673A5}" sibTransId="{E30791F8-9D82-094B-A936-78095DCA1C32}"/>
    <dgm:cxn modelId="{60BE6333-9AA7-3D4D-9B3C-5B0EB92D7DE6}" type="presOf" srcId="{14E6B954-9DE3-484A-99B3-13CC21ED2D59}" destId="{1B9980DB-A5D2-1242-8808-7910E8348AED}" srcOrd="1" destOrd="1" presId="urn:microsoft.com/office/officeart/2005/8/layout/venn1"/>
    <dgm:cxn modelId="{A58DCF09-8E26-584D-9B06-70FC48166160}" srcId="{C78DE1E7-58DB-BD49-8690-B6ABCD839A4A}" destId="{2E53BC76-E6BC-A34E-9DDC-779830C582F7}" srcOrd="0" destOrd="0" parTransId="{39A9269E-DE67-AE4C-ABFA-AF00E5F41684}" sibTransId="{A3F904F6-6E2C-6844-B3D7-CE148FC0AA88}"/>
    <dgm:cxn modelId="{96FEB4C1-E470-724A-B502-5AA9E34AC402}" type="presOf" srcId="{C78DE1E7-58DB-BD49-8690-B6ABCD839A4A}" destId="{415A2390-973D-8B47-8B9D-6F29CA4AFC57}" srcOrd="0" destOrd="0" presId="urn:microsoft.com/office/officeart/2005/8/layout/venn1"/>
    <dgm:cxn modelId="{FEC2CACE-A3D4-A641-9588-B9E4E998FF2B}" type="presOf" srcId="{62B68D2F-FEC9-584F-86EB-34ED3A5604D2}" destId="{CF3F18DD-5263-1940-B599-27C89DC3F298}" srcOrd="0" destOrd="0" presId="urn:microsoft.com/office/officeart/2005/8/layout/venn1"/>
    <dgm:cxn modelId="{502B44B6-FF40-294E-BDD7-FD11E70E1EC5}" type="presOf" srcId="{077A1FD4-16BF-114B-A4F4-3A555E09039E}" destId="{A5FC5527-58DB-304C-AE5A-7AF087FE0383}" srcOrd="1" destOrd="1" presId="urn:microsoft.com/office/officeart/2005/8/layout/venn1"/>
    <dgm:cxn modelId="{BD48C5F9-F399-D640-AD04-49A4ED6203D7}" type="presOf" srcId="{077A1FD4-16BF-114B-A4F4-3A555E09039E}" destId="{6CEAEDBC-7DA9-9545-A749-5CA81761779C}" srcOrd="0" destOrd="1" presId="urn:microsoft.com/office/officeart/2005/8/layout/venn1"/>
    <dgm:cxn modelId="{81082C07-4365-3946-9EC2-5F427AA3812D}" type="presOf" srcId="{C78DE1E7-58DB-BD49-8690-B6ABCD839A4A}" destId="{5521CFCD-58E6-EB47-9CCC-E26AC69BAF47}" srcOrd="1" destOrd="0" presId="urn:microsoft.com/office/officeart/2005/8/layout/venn1"/>
    <dgm:cxn modelId="{3606584F-BAF3-4C47-9BC7-FD6D1676ADBE}" type="presOf" srcId="{AA8F9F2F-4B70-6143-BB7C-FFCE1818F997}" destId="{6CEAEDBC-7DA9-9545-A749-5CA81761779C}" srcOrd="0" destOrd="0" presId="urn:microsoft.com/office/officeart/2005/8/layout/venn1"/>
    <dgm:cxn modelId="{C1468508-E4DC-734A-8215-33348D4D9955}" type="presOf" srcId="{AA8F9F2F-4B70-6143-BB7C-FFCE1818F997}" destId="{A5FC5527-58DB-304C-AE5A-7AF087FE0383}" srcOrd="1" destOrd="0" presId="urn:microsoft.com/office/officeart/2005/8/layout/venn1"/>
    <dgm:cxn modelId="{02DEC540-FB28-5242-A1A2-164BE1A93956}" srcId="{1EF1602E-C303-DA40-9352-B4A4B7E47824}" destId="{AA8F9F2F-4B70-6143-BB7C-FFCE1818F997}" srcOrd="2" destOrd="0" parTransId="{49AB83FE-F3AF-2145-8640-C0174DF53F50}" sibTransId="{3B6D5E2C-AAED-444F-8229-F474199E8D33}"/>
    <dgm:cxn modelId="{4AED85F9-A939-C44C-AC5E-7FC3B9A4EB53}" srcId="{AA8F9F2F-4B70-6143-BB7C-FFCE1818F997}" destId="{077A1FD4-16BF-114B-A4F4-3A555E09039E}" srcOrd="0" destOrd="0" parTransId="{F3F09168-6956-3040-BAC8-0D66E2037D27}" sibTransId="{C5AEA8B8-031D-4D4E-80E6-AF5D19EE3082}"/>
    <dgm:cxn modelId="{75C87F27-E672-F14A-A03A-B38E878F9D46}" type="presOf" srcId="{62B68D2F-FEC9-584F-86EB-34ED3A5604D2}" destId="{1B9980DB-A5D2-1242-8808-7910E8348AED}" srcOrd="1" destOrd="0" presId="urn:microsoft.com/office/officeart/2005/8/layout/venn1"/>
    <dgm:cxn modelId="{CE5929B5-151C-E64A-943E-4BFF8AE8F7C1}" type="presOf" srcId="{1EF1602E-C303-DA40-9352-B4A4B7E47824}" destId="{050453FE-36C4-CC46-BA4C-E0BB79F72323}" srcOrd="0" destOrd="0" presId="urn:microsoft.com/office/officeart/2005/8/layout/venn1"/>
    <dgm:cxn modelId="{B6443795-9D41-6341-96C7-24DD861E4F00}" type="presOf" srcId="{14E6B954-9DE3-484A-99B3-13CC21ED2D59}" destId="{CF3F18DD-5263-1940-B599-27C89DC3F298}" srcOrd="0" destOrd="1" presId="urn:microsoft.com/office/officeart/2005/8/layout/venn1"/>
    <dgm:cxn modelId="{6ACB8EDC-6D98-9942-82E9-10B8FB0DFAFA}" type="presOf" srcId="{2E53BC76-E6BC-A34E-9DDC-779830C582F7}" destId="{5521CFCD-58E6-EB47-9CCC-E26AC69BAF47}" srcOrd="1" destOrd="1" presId="urn:microsoft.com/office/officeart/2005/8/layout/venn1"/>
    <dgm:cxn modelId="{AEBA87AB-AEA3-0549-9E43-8D04BDCFC6F0}" type="presParOf" srcId="{050453FE-36C4-CC46-BA4C-E0BB79F72323}" destId="{415A2390-973D-8B47-8B9D-6F29CA4AFC57}" srcOrd="0" destOrd="0" presId="urn:microsoft.com/office/officeart/2005/8/layout/venn1"/>
    <dgm:cxn modelId="{C654357B-1EBE-A94D-8166-83797C37D53D}" type="presParOf" srcId="{050453FE-36C4-CC46-BA4C-E0BB79F72323}" destId="{5521CFCD-58E6-EB47-9CCC-E26AC69BAF47}" srcOrd="1" destOrd="0" presId="urn:microsoft.com/office/officeart/2005/8/layout/venn1"/>
    <dgm:cxn modelId="{51B7EE04-BB0B-1040-9052-D07ADB7B68AC}" type="presParOf" srcId="{050453FE-36C4-CC46-BA4C-E0BB79F72323}" destId="{CF3F18DD-5263-1940-B599-27C89DC3F298}" srcOrd="2" destOrd="0" presId="urn:microsoft.com/office/officeart/2005/8/layout/venn1"/>
    <dgm:cxn modelId="{3ECF4914-9738-3B4C-A0E4-29FB4435C450}" type="presParOf" srcId="{050453FE-36C4-CC46-BA4C-E0BB79F72323}" destId="{1B9980DB-A5D2-1242-8808-7910E8348AED}" srcOrd="3" destOrd="0" presId="urn:microsoft.com/office/officeart/2005/8/layout/venn1"/>
    <dgm:cxn modelId="{824DC5C4-D1FD-E64F-BD81-CD832D538C39}" type="presParOf" srcId="{050453FE-36C4-CC46-BA4C-E0BB79F72323}" destId="{6CEAEDBC-7DA9-9545-A749-5CA81761779C}" srcOrd="4" destOrd="0" presId="urn:microsoft.com/office/officeart/2005/8/layout/venn1"/>
    <dgm:cxn modelId="{3A7F9F82-367E-E745-BCD2-4711FD6E0F0B}" type="presParOf" srcId="{050453FE-36C4-CC46-BA4C-E0BB79F72323}" destId="{A5FC5527-58DB-304C-AE5A-7AF087FE038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D66DD5-D57F-2245-8B75-19099B2795A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35030C-DEF0-A44B-ACE7-97612A552CDB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b="1" i="0" dirty="0" smtClean="0"/>
            <a:t>Remote IP address</a:t>
          </a:r>
          <a:endParaRPr lang="en-US" sz="1800" b="1" i="0" dirty="0"/>
        </a:p>
      </dgm:t>
    </dgm:pt>
    <dgm:pt modelId="{7D7CED8C-E84E-6948-A81F-5335B318BD88}" type="parTrans" cxnId="{E0F3C942-17DE-8941-94A9-4D3E3995CB32}">
      <dgm:prSet/>
      <dgm:spPr/>
      <dgm:t>
        <a:bodyPr/>
        <a:lstStyle/>
        <a:p>
          <a:endParaRPr lang="en-US"/>
        </a:p>
      </dgm:t>
    </dgm:pt>
    <dgm:pt modelId="{6108671C-70CC-2C40-83D8-75B076C87451}" type="sibTrans" cxnId="{E0F3C942-17DE-8941-94A9-4D3E3995CB32}">
      <dgm:prSet/>
      <dgm:spPr/>
      <dgm:t>
        <a:bodyPr/>
        <a:lstStyle/>
        <a:p>
          <a:endParaRPr lang="en-US"/>
        </a:p>
      </dgm:t>
    </dgm:pt>
    <dgm:pt modelId="{01E87994-0519-9A4B-94FA-690F830550BF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300" b="1" i="0" dirty="0" smtClean="0"/>
            <a:t>This may be a single IP address, an enumerated list or range of addresses, or a wildcard (mask) address</a:t>
          </a:r>
        </a:p>
      </dgm:t>
    </dgm:pt>
    <dgm:pt modelId="{ED8F6C89-4085-9344-8272-7CA558C693F3}" type="parTrans" cxnId="{BF61E5B1-DB2A-8B4D-B02E-836E2F04228C}">
      <dgm:prSet/>
      <dgm:spPr/>
      <dgm:t>
        <a:bodyPr/>
        <a:lstStyle/>
        <a:p>
          <a:endParaRPr lang="en-US"/>
        </a:p>
      </dgm:t>
    </dgm:pt>
    <dgm:pt modelId="{99D3A389-0DB1-7E43-BCD0-F15C48421277}" type="sibTrans" cxnId="{BF61E5B1-DB2A-8B4D-B02E-836E2F04228C}">
      <dgm:prSet/>
      <dgm:spPr/>
      <dgm:t>
        <a:bodyPr/>
        <a:lstStyle/>
        <a:p>
          <a:endParaRPr lang="en-US"/>
        </a:p>
      </dgm:t>
    </dgm:pt>
    <dgm:pt modelId="{839B8A17-C0E9-8C41-8FDE-87D579F7EBB3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300" b="1" i="0" dirty="0" smtClean="0"/>
            <a:t>The latter two are required to support more than one destination system sharing the same SA</a:t>
          </a:r>
        </a:p>
      </dgm:t>
    </dgm:pt>
    <dgm:pt modelId="{DF0F911E-F26E-BB41-8C2C-07930ED45352}" type="parTrans" cxnId="{28509068-1065-444C-B4DB-5D02EE37011E}">
      <dgm:prSet/>
      <dgm:spPr/>
      <dgm:t>
        <a:bodyPr/>
        <a:lstStyle/>
        <a:p>
          <a:endParaRPr lang="en-US"/>
        </a:p>
      </dgm:t>
    </dgm:pt>
    <dgm:pt modelId="{2A53D76F-C330-8647-9815-2E24D0FA5E04}" type="sibTrans" cxnId="{28509068-1065-444C-B4DB-5D02EE37011E}">
      <dgm:prSet/>
      <dgm:spPr/>
      <dgm:t>
        <a:bodyPr/>
        <a:lstStyle/>
        <a:p>
          <a:endParaRPr lang="en-US"/>
        </a:p>
      </dgm:t>
    </dgm:pt>
    <dgm:pt modelId="{1E91B2C6-366D-224F-95D3-1C325E62BE36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b="1" i="0" dirty="0" smtClean="0"/>
            <a:t>Local IP address</a:t>
          </a:r>
        </a:p>
      </dgm:t>
    </dgm:pt>
    <dgm:pt modelId="{EBD66D5B-4A2B-AB41-9EAC-EAC2323D78CB}" type="parTrans" cxnId="{CD57D83F-F3CF-8249-BE6B-6A30B7938F8D}">
      <dgm:prSet/>
      <dgm:spPr/>
      <dgm:t>
        <a:bodyPr/>
        <a:lstStyle/>
        <a:p>
          <a:endParaRPr lang="en-US"/>
        </a:p>
      </dgm:t>
    </dgm:pt>
    <dgm:pt modelId="{4FB31A88-463A-B540-9A99-EB0DAC113C7A}" type="sibTrans" cxnId="{CD57D83F-F3CF-8249-BE6B-6A30B7938F8D}">
      <dgm:prSet/>
      <dgm:spPr/>
      <dgm:t>
        <a:bodyPr/>
        <a:lstStyle/>
        <a:p>
          <a:endParaRPr lang="en-US"/>
        </a:p>
      </dgm:t>
    </dgm:pt>
    <dgm:pt modelId="{099A0C6B-DB03-8B44-A574-197F7E17FEB3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300" b="1" i="0" dirty="0" smtClean="0"/>
            <a:t>This may be a single IP address, an enumerated list or range of addresses, or a wildcard (mask) address</a:t>
          </a:r>
        </a:p>
      </dgm:t>
    </dgm:pt>
    <dgm:pt modelId="{D7A7A03B-76F4-C749-84B3-9BEECB32E11B}" type="parTrans" cxnId="{DE56D8B4-BE5C-C34D-BDFF-369FA5EAA99F}">
      <dgm:prSet/>
      <dgm:spPr/>
      <dgm:t>
        <a:bodyPr/>
        <a:lstStyle/>
        <a:p>
          <a:endParaRPr lang="en-US"/>
        </a:p>
      </dgm:t>
    </dgm:pt>
    <dgm:pt modelId="{F97DC75B-834C-7348-B2E2-E38D1B64F3A8}" type="sibTrans" cxnId="{DE56D8B4-BE5C-C34D-BDFF-369FA5EAA99F}">
      <dgm:prSet/>
      <dgm:spPr/>
      <dgm:t>
        <a:bodyPr/>
        <a:lstStyle/>
        <a:p>
          <a:endParaRPr lang="en-US"/>
        </a:p>
      </dgm:t>
    </dgm:pt>
    <dgm:pt modelId="{6BE57182-13CE-7949-8DAF-A010F2E84118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300" b="1" i="0" dirty="0" smtClean="0"/>
            <a:t>The latter two are required to support more than one source system sharing the same SA</a:t>
          </a:r>
        </a:p>
      </dgm:t>
    </dgm:pt>
    <dgm:pt modelId="{40D739F8-B49B-5B48-9FB3-8179452CA428}" type="parTrans" cxnId="{2A75EF9B-9F01-6D40-A10A-F060277AFA4D}">
      <dgm:prSet/>
      <dgm:spPr/>
      <dgm:t>
        <a:bodyPr/>
        <a:lstStyle/>
        <a:p>
          <a:endParaRPr lang="en-US"/>
        </a:p>
      </dgm:t>
    </dgm:pt>
    <dgm:pt modelId="{41F97706-9ED4-2E46-8E33-1390FB58B710}" type="sibTrans" cxnId="{2A75EF9B-9F01-6D40-A10A-F060277AFA4D}">
      <dgm:prSet/>
      <dgm:spPr/>
      <dgm:t>
        <a:bodyPr/>
        <a:lstStyle/>
        <a:p>
          <a:endParaRPr lang="en-US"/>
        </a:p>
      </dgm:t>
    </dgm:pt>
    <dgm:pt modelId="{C4DA937B-1347-4D45-90D4-E636C0023835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b="1" i="0" dirty="0" smtClean="0"/>
            <a:t>Next layer protocol</a:t>
          </a:r>
        </a:p>
      </dgm:t>
    </dgm:pt>
    <dgm:pt modelId="{91326877-FA40-724D-9C5B-9422C7351AA3}" type="parTrans" cxnId="{4FE1B899-00D5-2348-AF54-271793AE2926}">
      <dgm:prSet/>
      <dgm:spPr/>
      <dgm:t>
        <a:bodyPr/>
        <a:lstStyle/>
        <a:p>
          <a:endParaRPr lang="en-US"/>
        </a:p>
      </dgm:t>
    </dgm:pt>
    <dgm:pt modelId="{67435FFB-ECFF-794A-948F-06E472E31B5D}" type="sibTrans" cxnId="{4FE1B899-00D5-2348-AF54-271793AE2926}">
      <dgm:prSet/>
      <dgm:spPr/>
      <dgm:t>
        <a:bodyPr/>
        <a:lstStyle/>
        <a:p>
          <a:endParaRPr lang="en-US"/>
        </a:p>
      </dgm:t>
    </dgm:pt>
    <dgm:pt modelId="{18836103-E9BC-DB42-A8AA-D4DAB64641D9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300" b="1" i="0" dirty="0" smtClean="0"/>
            <a:t>The IP protocol header includes a field that designates the protocol operating over IP</a:t>
          </a:r>
        </a:p>
      </dgm:t>
    </dgm:pt>
    <dgm:pt modelId="{5FF4E723-0567-D24D-B545-CE32ABFB0F1D}" type="parTrans" cxnId="{98C401EB-FF2F-8840-912A-02B2CD49752D}">
      <dgm:prSet/>
      <dgm:spPr/>
      <dgm:t>
        <a:bodyPr/>
        <a:lstStyle/>
        <a:p>
          <a:endParaRPr lang="en-US"/>
        </a:p>
      </dgm:t>
    </dgm:pt>
    <dgm:pt modelId="{E418B1CB-DE16-0E4F-8CBE-04E46079C600}" type="sibTrans" cxnId="{98C401EB-FF2F-8840-912A-02B2CD49752D}">
      <dgm:prSet/>
      <dgm:spPr/>
      <dgm:t>
        <a:bodyPr/>
        <a:lstStyle/>
        <a:p>
          <a:endParaRPr lang="en-US"/>
        </a:p>
      </dgm:t>
    </dgm:pt>
    <dgm:pt modelId="{A25D92F4-3125-2F45-B47C-2F8D84556F6E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b="1" i="0" dirty="0" smtClean="0"/>
            <a:t>Name</a:t>
          </a:r>
          <a:r>
            <a:rPr lang="en-US" sz="1300" b="1" i="0" dirty="0" smtClean="0"/>
            <a:t> </a:t>
          </a:r>
        </a:p>
      </dgm:t>
    </dgm:pt>
    <dgm:pt modelId="{6F37DE8E-C7C1-194F-B63D-40B3387CE008}" type="parTrans" cxnId="{260D6945-1A60-E145-86B8-47C804EA7360}">
      <dgm:prSet/>
      <dgm:spPr/>
      <dgm:t>
        <a:bodyPr/>
        <a:lstStyle/>
        <a:p>
          <a:endParaRPr lang="en-US"/>
        </a:p>
      </dgm:t>
    </dgm:pt>
    <dgm:pt modelId="{AAC04D04-05FC-D64F-990F-9EEC86599DC7}" type="sibTrans" cxnId="{260D6945-1A60-E145-86B8-47C804EA7360}">
      <dgm:prSet/>
      <dgm:spPr/>
      <dgm:t>
        <a:bodyPr/>
        <a:lstStyle/>
        <a:p>
          <a:endParaRPr lang="en-US"/>
        </a:p>
      </dgm:t>
    </dgm:pt>
    <dgm:pt modelId="{C39B6BB5-F14B-BA44-8B73-DFBA45A11CE2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300" b="1" i="0" dirty="0" smtClean="0"/>
            <a:t>A user identifier from the operating system</a:t>
          </a:r>
        </a:p>
      </dgm:t>
    </dgm:pt>
    <dgm:pt modelId="{E0B59E19-F041-DA42-85EE-FEC4313FCA2F}" type="parTrans" cxnId="{40068FD5-A9EF-B04B-B6AA-EFEC2556EDC4}">
      <dgm:prSet/>
      <dgm:spPr/>
      <dgm:t>
        <a:bodyPr/>
        <a:lstStyle/>
        <a:p>
          <a:endParaRPr lang="en-US"/>
        </a:p>
      </dgm:t>
    </dgm:pt>
    <dgm:pt modelId="{1D99D9FB-5D99-374A-9DE7-26BB3A55A02B}" type="sibTrans" cxnId="{40068FD5-A9EF-B04B-B6AA-EFEC2556EDC4}">
      <dgm:prSet/>
      <dgm:spPr/>
      <dgm:t>
        <a:bodyPr/>
        <a:lstStyle/>
        <a:p>
          <a:endParaRPr lang="en-US"/>
        </a:p>
      </dgm:t>
    </dgm:pt>
    <dgm:pt modelId="{56B7963C-3CD5-B549-95F8-91C369E105CD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300" b="1" i="0" dirty="0" smtClean="0"/>
            <a:t>Not a field in the IP or upper-layer headers but is available if IPsec is running on the same operating system as the user</a:t>
          </a:r>
        </a:p>
      </dgm:t>
    </dgm:pt>
    <dgm:pt modelId="{91697A07-CEA4-4F48-928E-BC952C5032DE}" type="parTrans" cxnId="{A4F2C71F-3366-6E4A-8B32-89C9D0A3A2D2}">
      <dgm:prSet/>
      <dgm:spPr/>
      <dgm:t>
        <a:bodyPr/>
        <a:lstStyle/>
        <a:p>
          <a:endParaRPr lang="en-US"/>
        </a:p>
      </dgm:t>
    </dgm:pt>
    <dgm:pt modelId="{D1B864D1-585B-FE4E-8C87-8E9B395AB703}" type="sibTrans" cxnId="{A4F2C71F-3366-6E4A-8B32-89C9D0A3A2D2}">
      <dgm:prSet/>
      <dgm:spPr/>
      <dgm:t>
        <a:bodyPr/>
        <a:lstStyle/>
        <a:p>
          <a:endParaRPr lang="en-US"/>
        </a:p>
      </dgm:t>
    </dgm:pt>
    <dgm:pt modelId="{19575AB1-7C84-1944-BBC6-AC109C798D3E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800" b="1" i="0" dirty="0" smtClean="0"/>
            <a:t>Local and remote ports</a:t>
          </a:r>
        </a:p>
      </dgm:t>
    </dgm:pt>
    <dgm:pt modelId="{B106A837-5103-CD4C-B651-F7A9B5463D16}" type="parTrans" cxnId="{66F53151-77CE-F44F-91B4-74E5B84B269D}">
      <dgm:prSet/>
      <dgm:spPr/>
      <dgm:t>
        <a:bodyPr/>
        <a:lstStyle/>
        <a:p>
          <a:endParaRPr lang="en-US"/>
        </a:p>
      </dgm:t>
    </dgm:pt>
    <dgm:pt modelId="{52221B79-8FC9-AD4A-BEE8-E1C34B5638B7}" type="sibTrans" cxnId="{66F53151-77CE-F44F-91B4-74E5B84B269D}">
      <dgm:prSet/>
      <dgm:spPr/>
      <dgm:t>
        <a:bodyPr/>
        <a:lstStyle/>
        <a:p>
          <a:endParaRPr lang="en-US"/>
        </a:p>
      </dgm:t>
    </dgm:pt>
    <dgm:pt modelId="{91964ACC-AAA4-174E-B045-4D77145B58CD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300" b="1" i="0" dirty="0" smtClean="0"/>
            <a:t>These may be individual TCP or UDP port values, an enumerated list of ports, or a wildcard port </a:t>
          </a:r>
          <a:endParaRPr lang="en-US" sz="1300" b="1" i="0" dirty="0"/>
        </a:p>
      </dgm:t>
    </dgm:pt>
    <dgm:pt modelId="{BB1DCC12-3D37-C84D-8EFE-86003F791F65}" type="parTrans" cxnId="{610542EC-26DF-0D4C-81DC-798878870BA4}">
      <dgm:prSet/>
      <dgm:spPr/>
      <dgm:t>
        <a:bodyPr/>
        <a:lstStyle/>
        <a:p>
          <a:endParaRPr lang="en-US"/>
        </a:p>
      </dgm:t>
    </dgm:pt>
    <dgm:pt modelId="{58D76BFD-D854-7E4D-BD99-E660842ECEB8}" type="sibTrans" cxnId="{610542EC-26DF-0D4C-81DC-798878870BA4}">
      <dgm:prSet/>
      <dgm:spPr/>
      <dgm:t>
        <a:bodyPr/>
        <a:lstStyle/>
        <a:p>
          <a:endParaRPr lang="en-US"/>
        </a:p>
      </dgm:t>
    </dgm:pt>
    <dgm:pt modelId="{833FC9A8-9DCB-114C-B247-0D2E47151A8B}" type="pres">
      <dgm:prSet presAssocID="{1DD66DD5-D57F-2245-8B75-19099B2795A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FA55E1-173A-8F42-ADAF-CABE5BD4CCA8}" type="pres">
      <dgm:prSet presAssocID="{8235030C-DEF0-A44B-ACE7-97612A552CDB}" presName="compNode" presStyleCnt="0"/>
      <dgm:spPr/>
    </dgm:pt>
    <dgm:pt modelId="{83D6E85B-1A4F-4D48-865E-C35A83E07D3B}" type="pres">
      <dgm:prSet presAssocID="{8235030C-DEF0-A44B-ACE7-97612A552CDB}" presName="aNode" presStyleLbl="bgShp" presStyleIdx="0" presStyleCnt="5" custScaleX="122393"/>
      <dgm:spPr/>
      <dgm:t>
        <a:bodyPr/>
        <a:lstStyle/>
        <a:p>
          <a:endParaRPr lang="en-US"/>
        </a:p>
      </dgm:t>
    </dgm:pt>
    <dgm:pt modelId="{2203C81E-31AA-0041-BB85-9E8ACECF6123}" type="pres">
      <dgm:prSet presAssocID="{8235030C-DEF0-A44B-ACE7-97612A552CDB}" presName="textNode" presStyleLbl="bgShp" presStyleIdx="0" presStyleCnt="5"/>
      <dgm:spPr/>
      <dgm:t>
        <a:bodyPr/>
        <a:lstStyle/>
        <a:p>
          <a:endParaRPr lang="en-US"/>
        </a:p>
      </dgm:t>
    </dgm:pt>
    <dgm:pt modelId="{1B237CC1-4431-574C-B963-CA13149DE82A}" type="pres">
      <dgm:prSet presAssocID="{8235030C-DEF0-A44B-ACE7-97612A552CDB}" presName="compChildNode" presStyleCnt="0"/>
      <dgm:spPr/>
    </dgm:pt>
    <dgm:pt modelId="{36BD966F-7B66-9F40-8CDB-71663F0E0A8C}" type="pres">
      <dgm:prSet presAssocID="{8235030C-DEF0-A44B-ACE7-97612A552CDB}" presName="theInnerList" presStyleCnt="0"/>
      <dgm:spPr/>
    </dgm:pt>
    <dgm:pt modelId="{50615576-EF0B-AB45-A5AD-BC536ED0A537}" type="pres">
      <dgm:prSet presAssocID="{01E87994-0519-9A4B-94FA-690F830550BF}" presName="childNode" presStyleLbl="node1" presStyleIdx="0" presStyleCnt="8" custScaleX="122393" custScaleY="2000000" custLinFactY="-292972" custLinFactNeighborX="-464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9EAAA-B686-D043-BBBF-339934C845B0}" type="pres">
      <dgm:prSet presAssocID="{01E87994-0519-9A4B-94FA-690F830550BF}" presName="aSpace2" presStyleCnt="0"/>
      <dgm:spPr/>
    </dgm:pt>
    <dgm:pt modelId="{A88A22A3-EA32-254C-BDC4-0A8F7D6A471A}" type="pres">
      <dgm:prSet presAssocID="{839B8A17-C0E9-8C41-8FDE-87D579F7EBB3}" presName="childNode" presStyleLbl="node1" presStyleIdx="1" presStyleCnt="8" custScaleX="122393" custScaleY="20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81FD0-3F87-5D49-8372-964B4198B962}" type="pres">
      <dgm:prSet presAssocID="{8235030C-DEF0-A44B-ACE7-97612A552CDB}" presName="aSpace" presStyleCnt="0"/>
      <dgm:spPr/>
    </dgm:pt>
    <dgm:pt modelId="{8CCE49B9-34AC-BF45-80AA-A6C1B5C164BD}" type="pres">
      <dgm:prSet presAssocID="{1E91B2C6-366D-224F-95D3-1C325E62BE36}" presName="compNode" presStyleCnt="0"/>
      <dgm:spPr/>
    </dgm:pt>
    <dgm:pt modelId="{307BAE11-3794-F547-A56D-52661F717BA9}" type="pres">
      <dgm:prSet presAssocID="{1E91B2C6-366D-224F-95D3-1C325E62BE36}" presName="aNode" presStyleLbl="bgShp" presStyleIdx="1" presStyleCnt="5" custScaleX="122393"/>
      <dgm:spPr/>
      <dgm:t>
        <a:bodyPr/>
        <a:lstStyle/>
        <a:p>
          <a:endParaRPr lang="en-US"/>
        </a:p>
      </dgm:t>
    </dgm:pt>
    <dgm:pt modelId="{EC6DCD7A-FA66-0D4E-BD00-52E9BF23014B}" type="pres">
      <dgm:prSet presAssocID="{1E91B2C6-366D-224F-95D3-1C325E62BE36}" presName="textNode" presStyleLbl="bgShp" presStyleIdx="1" presStyleCnt="5"/>
      <dgm:spPr/>
      <dgm:t>
        <a:bodyPr/>
        <a:lstStyle/>
        <a:p>
          <a:endParaRPr lang="en-US"/>
        </a:p>
      </dgm:t>
    </dgm:pt>
    <dgm:pt modelId="{F6B5F117-4C6C-954B-8251-86B4419373AF}" type="pres">
      <dgm:prSet presAssocID="{1E91B2C6-366D-224F-95D3-1C325E62BE36}" presName="compChildNode" presStyleCnt="0"/>
      <dgm:spPr/>
    </dgm:pt>
    <dgm:pt modelId="{1FA328E5-744F-9741-9842-0C89FFF2DF28}" type="pres">
      <dgm:prSet presAssocID="{1E91B2C6-366D-224F-95D3-1C325E62BE36}" presName="theInnerList" presStyleCnt="0"/>
      <dgm:spPr/>
    </dgm:pt>
    <dgm:pt modelId="{CA2571DB-AE35-7B4D-9F5F-38454FF4DB52}" type="pres">
      <dgm:prSet presAssocID="{099A0C6B-DB03-8B44-A574-197F7E17FEB3}" presName="childNode" presStyleLbl="node1" presStyleIdx="2" presStyleCnt="8" custScaleX="122393" custScaleY="2000000" custLinFactY="-292972" custLinFactNeighborX="644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22C29-885D-024A-A7CE-46D07AE4466B}" type="pres">
      <dgm:prSet presAssocID="{099A0C6B-DB03-8B44-A574-197F7E17FEB3}" presName="aSpace2" presStyleCnt="0"/>
      <dgm:spPr/>
    </dgm:pt>
    <dgm:pt modelId="{7E6749A4-BAF3-914B-9E59-062CC576711B}" type="pres">
      <dgm:prSet presAssocID="{6BE57182-13CE-7949-8DAF-A010F2E84118}" presName="childNode" presStyleLbl="node1" presStyleIdx="3" presStyleCnt="8" custScaleX="122393" custScaleY="20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E16DF-2D06-7F45-BB77-8D6FC74D6D8C}" type="pres">
      <dgm:prSet presAssocID="{1E91B2C6-366D-224F-95D3-1C325E62BE36}" presName="aSpace" presStyleCnt="0"/>
      <dgm:spPr/>
    </dgm:pt>
    <dgm:pt modelId="{C271C4A4-60BF-7D4D-ABA7-4C3594754CC8}" type="pres">
      <dgm:prSet presAssocID="{C4DA937B-1347-4D45-90D4-E636C0023835}" presName="compNode" presStyleCnt="0"/>
      <dgm:spPr/>
    </dgm:pt>
    <dgm:pt modelId="{52A334F5-E306-A242-B0DA-34D384E28FD8}" type="pres">
      <dgm:prSet presAssocID="{C4DA937B-1347-4D45-90D4-E636C0023835}" presName="aNode" presStyleLbl="bgShp" presStyleIdx="2" presStyleCnt="5" custScaleX="122393"/>
      <dgm:spPr/>
      <dgm:t>
        <a:bodyPr/>
        <a:lstStyle/>
        <a:p>
          <a:endParaRPr lang="en-US"/>
        </a:p>
      </dgm:t>
    </dgm:pt>
    <dgm:pt modelId="{9A1A6A08-B10A-D145-B7A4-6351BF35A1EE}" type="pres">
      <dgm:prSet presAssocID="{C4DA937B-1347-4D45-90D4-E636C0023835}" presName="textNode" presStyleLbl="bgShp" presStyleIdx="2" presStyleCnt="5"/>
      <dgm:spPr/>
      <dgm:t>
        <a:bodyPr/>
        <a:lstStyle/>
        <a:p>
          <a:endParaRPr lang="en-US"/>
        </a:p>
      </dgm:t>
    </dgm:pt>
    <dgm:pt modelId="{E708E70E-DBD9-4443-8079-AE0C9BDBABC7}" type="pres">
      <dgm:prSet presAssocID="{C4DA937B-1347-4D45-90D4-E636C0023835}" presName="compChildNode" presStyleCnt="0"/>
      <dgm:spPr/>
    </dgm:pt>
    <dgm:pt modelId="{8F94E199-5EAC-3944-90D2-5729EA5789BD}" type="pres">
      <dgm:prSet presAssocID="{C4DA937B-1347-4D45-90D4-E636C0023835}" presName="theInnerList" presStyleCnt="0"/>
      <dgm:spPr/>
    </dgm:pt>
    <dgm:pt modelId="{00374C01-F9AF-3846-86B9-6027E7286C24}" type="pres">
      <dgm:prSet presAssocID="{18836103-E9BC-DB42-A8AA-D4DAB64641D9}" presName="childNode" presStyleLbl="node1" presStyleIdx="4" presStyleCnt="8" custScaleX="122393" custScaleY="109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A0687-4B73-E343-9944-86E950582CC8}" type="pres">
      <dgm:prSet presAssocID="{C4DA937B-1347-4D45-90D4-E636C0023835}" presName="aSpace" presStyleCnt="0"/>
      <dgm:spPr/>
    </dgm:pt>
    <dgm:pt modelId="{BEC64EA4-D80D-5E4B-BA25-E32A515CC683}" type="pres">
      <dgm:prSet presAssocID="{A25D92F4-3125-2F45-B47C-2F8D84556F6E}" presName="compNode" presStyleCnt="0"/>
      <dgm:spPr/>
    </dgm:pt>
    <dgm:pt modelId="{3B7BA2CC-24B4-D74B-87B3-7FD81648DA9D}" type="pres">
      <dgm:prSet presAssocID="{A25D92F4-3125-2F45-B47C-2F8D84556F6E}" presName="aNode" presStyleLbl="bgShp" presStyleIdx="3" presStyleCnt="5" custScaleX="122393"/>
      <dgm:spPr/>
      <dgm:t>
        <a:bodyPr/>
        <a:lstStyle/>
        <a:p>
          <a:endParaRPr lang="en-US"/>
        </a:p>
      </dgm:t>
    </dgm:pt>
    <dgm:pt modelId="{F31A5086-B9F7-EE4C-80F3-393BE9D93EDF}" type="pres">
      <dgm:prSet presAssocID="{A25D92F4-3125-2F45-B47C-2F8D84556F6E}" presName="textNode" presStyleLbl="bgShp" presStyleIdx="3" presStyleCnt="5"/>
      <dgm:spPr/>
      <dgm:t>
        <a:bodyPr/>
        <a:lstStyle/>
        <a:p>
          <a:endParaRPr lang="en-US"/>
        </a:p>
      </dgm:t>
    </dgm:pt>
    <dgm:pt modelId="{F4F4775A-9E20-1C49-8982-F6162EC3D023}" type="pres">
      <dgm:prSet presAssocID="{A25D92F4-3125-2F45-B47C-2F8D84556F6E}" presName="compChildNode" presStyleCnt="0"/>
      <dgm:spPr/>
    </dgm:pt>
    <dgm:pt modelId="{9FC9334E-813D-0547-9E05-09F3B98E7B1E}" type="pres">
      <dgm:prSet presAssocID="{A25D92F4-3125-2F45-B47C-2F8D84556F6E}" presName="theInnerList" presStyleCnt="0"/>
      <dgm:spPr/>
    </dgm:pt>
    <dgm:pt modelId="{99DD5FC5-C8D3-6F43-ABA0-3358441BF44E}" type="pres">
      <dgm:prSet presAssocID="{C39B6BB5-F14B-BA44-8B73-DFBA45A11CE2}" presName="childNode" presStyleLbl="node1" presStyleIdx="5" presStyleCnt="8" custScaleX="122393" custScaleY="2000000" custLinFactY="-292972" custLinFactNeighborX="2859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32D21-4A8F-E04B-8D39-1F59177B50A6}" type="pres">
      <dgm:prSet presAssocID="{C39B6BB5-F14B-BA44-8B73-DFBA45A11CE2}" presName="aSpace2" presStyleCnt="0"/>
      <dgm:spPr/>
    </dgm:pt>
    <dgm:pt modelId="{B77033A3-BFAF-6F4A-BB39-3CA3663CD29A}" type="pres">
      <dgm:prSet presAssocID="{56B7963C-3CD5-B549-95F8-91C369E105CD}" presName="childNode" presStyleLbl="node1" presStyleIdx="6" presStyleCnt="8" custScaleX="131950" custScaleY="20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AC61C-9D30-804C-BE0F-6EA39D227EBF}" type="pres">
      <dgm:prSet presAssocID="{A25D92F4-3125-2F45-B47C-2F8D84556F6E}" presName="aSpace" presStyleCnt="0"/>
      <dgm:spPr/>
    </dgm:pt>
    <dgm:pt modelId="{7D435012-DB9C-5F4E-A8CF-020FC2486984}" type="pres">
      <dgm:prSet presAssocID="{19575AB1-7C84-1944-BBC6-AC109C798D3E}" presName="compNode" presStyleCnt="0"/>
      <dgm:spPr/>
    </dgm:pt>
    <dgm:pt modelId="{28DBC1DB-80F2-4044-A978-BDC0D7B0731F}" type="pres">
      <dgm:prSet presAssocID="{19575AB1-7C84-1944-BBC6-AC109C798D3E}" presName="aNode" presStyleLbl="bgShp" presStyleIdx="4" presStyleCnt="5" custScaleX="122393"/>
      <dgm:spPr/>
      <dgm:t>
        <a:bodyPr/>
        <a:lstStyle/>
        <a:p>
          <a:endParaRPr lang="en-US"/>
        </a:p>
      </dgm:t>
    </dgm:pt>
    <dgm:pt modelId="{D704342D-6DEA-0948-AE33-D22D743BA896}" type="pres">
      <dgm:prSet presAssocID="{19575AB1-7C84-1944-BBC6-AC109C798D3E}" presName="textNode" presStyleLbl="bgShp" presStyleIdx="4" presStyleCnt="5"/>
      <dgm:spPr/>
      <dgm:t>
        <a:bodyPr/>
        <a:lstStyle/>
        <a:p>
          <a:endParaRPr lang="en-US"/>
        </a:p>
      </dgm:t>
    </dgm:pt>
    <dgm:pt modelId="{B31EA2A1-7849-A042-8B33-DA1C2695A104}" type="pres">
      <dgm:prSet presAssocID="{19575AB1-7C84-1944-BBC6-AC109C798D3E}" presName="compChildNode" presStyleCnt="0"/>
      <dgm:spPr/>
    </dgm:pt>
    <dgm:pt modelId="{BAA3F1F9-38E2-1647-A891-F8A973A8E7EE}" type="pres">
      <dgm:prSet presAssocID="{19575AB1-7C84-1944-BBC6-AC109C798D3E}" presName="theInnerList" presStyleCnt="0"/>
      <dgm:spPr/>
    </dgm:pt>
    <dgm:pt modelId="{C0F9B1A0-AF49-B149-90E2-33F07E6783C8}" type="pres">
      <dgm:prSet presAssocID="{91964ACC-AAA4-174E-B045-4D77145B58CD}" presName="childNode" presStyleLbl="node1" presStyleIdx="7" presStyleCnt="8" custScaleX="122393" custScaleY="109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2C7E8D-1C5D-9C44-97B2-99FE05156746}" type="presOf" srcId="{C4DA937B-1347-4D45-90D4-E636C0023835}" destId="{9A1A6A08-B10A-D145-B7A4-6351BF35A1EE}" srcOrd="1" destOrd="0" presId="urn:microsoft.com/office/officeart/2005/8/layout/lProcess2"/>
    <dgm:cxn modelId="{A4F2C71F-3366-6E4A-8B32-89C9D0A3A2D2}" srcId="{A25D92F4-3125-2F45-B47C-2F8D84556F6E}" destId="{56B7963C-3CD5-B549-95F8-91C369E105CD}" srcOrd="1" destOrd="0" parTransId="{91697A07-CEA4-4F48-928E-BC952C5032DE}" sibTransId="{D1B864D1-585B-FE4E-8C87-8E9B395AB703}"/>
    <dgm:cxn modelId="{A6E98E2F-6792-7E4A-A26E-6DB831B5641C}" type="presOf" srcId="{A25D92F4-3125-2F45-B47C-2F8D84556F6E}" destId="{F31A5086-B9F7-EE4C-80F3-393BE9D93EDF}" srcOrd="1" destOrd="0" presId="urn:microsoft.com/office/officeart/2005/8/layout/lProcess2"/>
    <dgm:cxn modelId="{D2AD0CE1-E047-9642-8D4A-7E6EF3681F22}" type="presOf" srcId="{8235030C-DEF0-A44B-ACE7-97612A552CDB}" destId="{2203C81E-31AA-0041-BB85-9E8ACECF6123}" srcOrd="1" destOrd="0" presId="urn:microsoft.com/office/officeart/2005/8/layout/lProcess2"/>
    <dgm:cxn modelId="{87F1A23C-2C28-7B4C-811D-FDB1FD2A9125}" type="presOf" srcId="{839B8A17-C0E9-8C41-8FDE-87D579F7EBB3}" destId="{A88A22A3-EA32-254C-BDC4-0A8F7D6A471A}" srcOrd="0" destOrd="0" presId="urn:microsoft.com/office/officeart/2005/8/layout/lProcess2"/>
    <dgm:cxn modelId="{40068FD5-A9EF-B04B-B6AA-EFEC2556EDC4}" srcId="{A25D92F4-3125-2F45-B47C-2F8D84556F6E}" destId="{C39B6BB5-F14B-BA44-8B73-DFBA45A11CE2}" srcOrd="0" destOrd="0" parTransId="{E0B59E19-F041-DA42-85EE-FEC4313FCA2F}" sibTransId="{1D99D9FB-5D99-374A-9DE7-26BB3A55A02B}"/>
    <dgm:cxn modelId="{B3177CEB-FD22-A544-A857-C8F1EAB06D16}" type="presOf" srcId="{19575AB1-7C84-1944-BBC6-AC109C798D3E}" destId="{D704342D-6DEA-0948-AE33-D22D743BA896}" srcOrd="1" destOrd="0" presId="urn:microsoft.com/office/officeart/2005/8/layout/lProcess2"/>
    <dgm:cxn modelId="{6B27FF86-B81A-6846-9731-23B7096EBFE9}" type="presOf" srcId="{C4DA937B-1347-4D45-90D4-E636C0023835}" destId="{52A334F5-E306-A242-B0DA-34D384E28FD8}" srcOrd="0" destOrd="0" presId="urn:microsoft.com/office/officeart/2005/8/layout/lProcess2"/>
    <dgm:cxn modelId="{66F53151-77CE-F44F-91B4-74E5B84B269D}" srcId="{1DD66DD5-D57F-2245-8B75-19099B2795AE}" destId="{19575AB1-7C84-1944-BBC6-AC109C798D3E}" srcOrd="4" destOrd="0" parTransId="{B106A837-5103-CD4C-B651-F7A9B5463D16}" sibTransId="{52221B79-8FC9-AD4A-BEE8-E1C34B5638B7}"/>
    <dgm:cxn modelId="{F27A4E99-3014-4A44-A667-14E1CBCA4FAF}" type="presOf" srcId="{18836103-E9BC-DB42-A8AA-D4DAB64641D9}" destId="{00374C01-F9AF-3846-86B9-6027E7286C24}" srcOrd="0" destOrd="0" presId="urn:microsoft.com/office/officeart/2005/8/layout/lProcess2"/>
    <dgm:cxn modelId="{D52AA20F-94E5-4541-9609-7464B0DC430B}" type="presOf" srcId="{56B7963C-3CD5-B549-95F8-91C369E105CD}" destId="{B77033A3-BFAF-6F4A-BB39-3CA3663CD29A}" srcOrd="0" destOrd="0" presId="urn:microsoft.com/office/officeart/2005/8/layout/lProcess2"/>
    <dgm:cxn modelId="{4FE1B899-00D5-2348-AF54-271793AE2926}" srcId="{1DD66DD5-D57F-2245-8B75-19099B2795AE}" destId="{C4DA937B-1347-4D45-90D4-E636C0023835}" srcOrd="2" destOrd="0" parTransId="{91326877-FA40-724D-9C5B-9422C7351AA3}" sibTransId="{67435FFB-ECFF-794A-948F-06E472E31B5D}"/>
    <dgm:cxn modelId="{9A139C68-7C52-FA40-BE5A-2144091C0356}" type="presOf" srcId="{8235030C-DEF0-A44B-ACE7-97612A552CDB}" destId="{83D6E85B-1A4F-4D48-865E-C35A83E07D3B}" srcOrd="0" destOrd="0" presId="urn:microsoft.com/office/officeart/2005/8/layout/lProcess2"/>
    <dgm:cxn modelId="{961B8984-1EAA-0B40-B3EE-3C73404EB043}" type="presOf" srcId="{1DD66DD5-D57F-2245-8B75-19099B2795AE}" destId="{833FC9A8-9DCB-114C-B247-0D2E47151A8B}" srcOrd="0" destOrd="0" presId="urn:microsoft.com/office/officeart/2005/8/layout/lProcess2"/>
    <dgm:cxn modelId="{AC44DD02-C210-5543-A5E7-80494D9C63ED}" type="presOf" srcId="{C39B6BB5-F14B-BA44-8B73-DFBA45A11CE2}" destId="{99DD5FC5-C8D3-6F43-ABA0-3358441BF44E}" srcOrd="0" destOrd="0" presId="urn:microsoft.com/office/officeart/2005/8/layout/lProcess2"/>
    <dgm:cxn modelId="{28509068-1065-444C-B4DB-5D02EE37011E}" srcId="{8235030C-DEF0-A44B-ACE7-97612A552CDB}" destId="{839B8A17-C0E9-8C41-8FDE-87D579F7EBB3}" srcOrd="1" destOrd="0" parTransId="{DF0F911E-F26E-BB41-8C2C-07930ED45352}" sibTransId="{2A53D76F-C330-8647-9815-2E24D0FA5E04}"/>
    <dgm:cxn modelId="{610542EC-26DF-0D4C-81DC-798878870BA4}" srcId="{19575AB1-7C84-1944-BBC6-AC109C798D3E}" destId="{91964ACC-AAA4-174E-B045-4D77145B58CD}" srcOrd="0" destOrd="0" parTransId="{BB1DCC12-3D37-C84D-8EFE-86003F791F65}" sibTransId="{58D76BFD-D854-7E4D-BD99-E660842ECEB8}"/>
    <dgm:cxn modelId="{2A75EF9B-9F01-6D40-A10A-F060277AFA4D}" srcId="{1E91B2C6-366D-224F-95D3-1C325E62BE36}" destId="{6BE57182-13CE-7949-8DAF-A010F2E84118}" srcOrd="1" destOrd="0" parTransId="{40D739F8-B49B-5B48-9FB3-8179452CA428}" sibTransId="{41F97706-9ED4-2E46-8E33-1390FB58B710}"/>
    <dgm:cxn modelId="{BF61E5B1-DB2A-8B4D-B02E-836E2F04228C}" srcId="{8235030C-DEF0-A44B-ACE7-97612A552CDB}" destId="{01E87994-0519-9A4B-94FA-690F830550BF}" srcOrd="0" destOrd="0" parTransId="{ED8F6C89-4085-9344-8272-7CA558C693F3}" sibTransId="{99D3A389-0DB1-7E43-BCD0-F15C48421277}"/>
    <dgm:cxn modelId="{FE2529E1-5009-314A-B3AD-17B7E0231648}" type="presOf" srcId="{1E91B2C6-366D-224F-95D3-1C325E62BE36}" destId="{EC6DCD7A-FA66-0D4E-BD00-52E9BF23014B}" srcOrd="1" destOrd="0" presId="urn:microsoft.com/office/officeart/2005/8/layout/lProcess2"/>
    <dgm:cxn modelId="{260D6945-1A60-E145-86B8-47C804EA7360}" srcId="{1DD66DD5-D57F-2245-8B75-19099B2795AE}" destId="{A25D92F4-3125-2F45-B47C-2F8D84556F6E}" srcOrd="3" destOrd="0" parTransId="{6F37DE8E-C7C1-194F-B63D-40B3387CE008}" sibTransId="{AAC04D04-05FC-D64F-990F-9EEC86599DC7}"/>
    <dgm:cxn modelId="{51A97A7F-67AD-9242-96D3-3C4F4F26780A}" type="presOf" srcId="{19575AB1-7C84-1944-BBC6-AC109C798D3E}" destId="{28DBC1DB-80F2-4044-A978-BDC0D7B0731F}" srcOrd="0" destOrd="0" presId="urn:microsoft.com/office/officeart/2005/8/layout/lProcess2"/>
    <dgm:cxn modelId="{DE56D8B4-BE5C-C34D-BDFF-369FA5EAA99F}" srcId="{1E91B2C6-366D-224F-95D3-1C325E62BE36}" destId="{099A0C6B-DB03-8B44-A574-197F7E17FEB3}" srcOrd="0" destOrd="0" parTransId="{D7A7A03B-76F4-C749-84B3-9BEECB32E11B}" sibTransId="{F97DC75B-834C-7348-B2E2-E38D1B64F3A8}"/>
    <dgm:cxn modelId="{FD1E73EB-4E8D-674A-8A71-0730DF838F01}" type="presOf" srcId="{A25D92F4-3125-2F45-B47C-2F8D84556F6E}" destId="{3B7BA2CC-24B4-D74B-87B3-7FD81648DA9D}" srcOrd="0" destOrd="0" presId="urn:microsoft.com/office/officeart/2005/8/layout/lProcess2"/>
    <dgm:cxn modelId="{E0F3C942-17DE-8941-94A9-4D3E3995CB32}" srcId="{1DD66DD5-D57F-2245-8B75-19099B2795AE}" destId="{8235030C-DEF0-A44B-ACE7-97612A552CDB}" srcOrd="0" destOrd="0" parTransId="{7D7CED8C-E84E-6948-A81F-5335B318BD88}" sibTransId="{6108671C-70CC-2C40-83D8-75B076C87451}"/>
    <dgm:cxn modelId="{FA8C4FC4-BD2B-534A-90C4-D3450D94E2D3}" type="presOf" srcId="{01E87994-0519-9A4B-94FA-690F830550BF}" destId="{50615576-EF0B-AB45-A5AD-BC536ED0A537}" srcOrd="0" destOrd="0" presId="urn:microsoft.com/office/officeart/2005/8/layout/lProcess2"/>
    <dgm:cxn modelId="{98C401EB-FF2F-8840-912A-02B2CD49752D}" srcId="{C4DA937B-1347-4D45-90D4-E636C0023835}" destId="{18836103-E9BC-DB42-A8AA-D4DAB64641D9}" srcOrd="0" destOrd="0" parTransId="{5FF4E723-0567-D24D-B545-CE32ABFB0F1D}" sibTransId="{E418B1CB-DE16-0E4F-8CBE-04E46079C600}"/>
    <dgm:cxn modelId="{C18A7FEB-E1E7-8248-B9FF-0FE2F462D93F}" type="presOf" srcId="{099A0C6B-DB03-8B44-A574-197F7E17FEB3}" destId="{CA2571DB-AE35-7B4D-9F5F-38454FF4DB52}" srcOrd="0" destOrd="0" presId="urn:microsoft.com/office/officeart/2005/8/layout/lProcess2"/>
    <dgm:cxn modelId="{D3141721-37E5-114F-8E83-C56F959A42DD}" type="presOf" srcId="{91964ACC-AAA4-174E-B045-4D77145B58CD}" destId="{C0F9B1A0-AF49-B149-90E2-33F07E6783C8}" srcOrd="0" destOrd="0" presId="urn:microsoft.com/office/officeart/2005/8/layout/lProcess2"/>
    <dgm:cxn modelId="{CD57D83F-F3CF-8249-BE6B-6A30B7938F8D}" srcId="{1DD66DD5-D57F-2245-8B75-19099B2795AE}" destId="{1E91B2C6-366D-224F-95D3-1C325E62BE36}" srcOrd="1" destOrd="0" parTransId="{EBD66D5B-4A2B-AB41-9EAC-EAC2323D78CB}" sibTransId="{4FB31A88-463A-B540-9A99-EB0DAC113C7A}"/>
    <dgm:cxn modelId="{55F4F820-321A-CA46-BC22-3EEC338BC64F}" type="presOf" srcId="{1E91B2C6-366D-224F-95D3-1C325E62BE36}" destId="{307BAE11-3794-F547-A56D-52661F717BA9}" srcOrd="0" destOrd="0" presId="urn:microsoft.com/office/officeart/2005/8/layout/lProcess2"/>
    <dgm:cxn modelId="{413097E1-4CD0-204E-BF48-18DFBD0999EB}" type="presOf" srcId="{6BE57182-13CE-7949-8DAF-A010F2E84118}" destId="{7E6749A4-BAF3-914B-9E59-062CC576711B}" srcOrd="0" destOrd="0" presId="urn:microsoft.com/office/officeart/2005/8/layout/lProcess2"/>
    <dgm:cxn modelId="{D599D9D1-D76F-7E40-AB5A-5E14708C7CFF}" type="presParOf" srcId="{833FC9A8-9DCB-114C-B247-0D2E47151A8B}" destId="{32FA55E1-173A-8F42-ADAF-CABE5BD4CCA8}" srcOrd="0" destOrd="0" presId="urn:microsoft.com/office/officeart/2005/8/layout/lProcess2"/>
    <dgm:cxn modelId="{92E5362E-25B8-4B49-9429-D89CA645C599}" type="presParOf" srcId="{32FA55E1-173A-8F42-ADAF-CABE5BD4CCA8}" destId="{83D6E85B-1A4F-4D48-865E-C35A83E07D3B}" srcOrd="0" destOrd="0" presId="urn:microsoft.com/office/officeart/2005/8/layout/lProcess2"/>
    <dgm:cxn modelId="{1B6E7F8B-6DD7-7049-A2B3-7C9E4C31C83F}" type="presParOf" srcId="{32FA55E1-173A-8F42-ADAF-CABE5BD4CCA8}" destId="{2203C81E-31AA-0041-BB85-9E8ACECF6123}" srcOrd="1" destOrd="0" presId="urn:microsoft.com/office/officeart/2005/8/layout/lProcess2"/>
    <dgm:cxn modelId="{2A8F8440-7654-9F4C-A33E-137CB538A06B}" type="presParOf" srcId="{32FA55E1-173A-8F42-ADAF-CABE5BD4CCA8}" destId="{1B237CC1-4431-574C-B963-CA13149DE82A}" srcOrd="2" destOrd="0" presId="urn:microsoft.com/office/officeart/2005/8/layout/lProcess2"/>
    <dgm:cxn modelId="{68868868-6453-C848-A509-07551044DFE9}" type="presParOf" srcId="{1B237CC1-4431-574C-B963-CA13149DE82A}" destId="{36BD966F-7B66-9F40-8CDB-71663F0E0A8C}" srcOrd="0" destOrd="0" presId="urn:microsoft.com/office/officeart/2005/8/layout/lProcess2"/>
    <dgm:cxn modelId="{FC154FD3-05E9-AD46-99EA-7AFC03D6DDF1}" type="presParOf" srcId="{36BD966F-7B66-9F40-8CDB-71663F0E0A8C}" destId="{50615576-EF0B-AB45-A5AD-BC536ED0A537}" srcOrd="0" destOrd="0" presId="urn:microsoft.com/office/officeart/2005/8/layout/lProcess2"/>
    <dgm:cxn modelId="{868F9A03-E30B-7249-BF36-EB8E0F42B830}" type="presParOf" srcId="{36BD966F-7B66-9F40-8CDB-71663F0E0A8C}" destId="{3259EAAA-B686-D043-BBBF-339934C845B0}" srcOrd="1" destOrd="0" presId="urn:microsoft.com/office/officeart/2005/8/layout/lProcess2"/>
    <dgm:cxn modelId="{777ED219-47CF-9740-822A-2BA0E9F3CE9D}" type="presParOf" srcId="{36BD966F-7B66-9F40-8CDB-71663F0E0A8C}" destId="{A88A22A3-EA32-254C-BDC4-0A8F7D6A471A}" srcOrd="2" destOrd="0" presId="urn:microsoft.com/office/officeart/2005/8/layout/lProcess2"/>
    <dgm:cxn modelId="{90B58D16-60C5-7D42-9BD2-48FBBDF3E1BD}" type="presParOf" srcId="{833FC9A8-9DCB-114C-B247-0D2E47151A8B}" destId="{39181FD0-3F87-5D49-8372-964B4198B962}" srcOrd="1" destOrd="0" presId="urn:microsoft.com/office/officeart/2005/8/layout/lProcess2"/>
    <dgm:cxn modelId="{5B187005-69CD-9F4A-A222-75E1AE82A3FF}" type="presParOf" srcId="{833FC9A8-9DCB-114C-B247-0D2E47151A8B}" destId="{8CCE49B9-34AC-BF45-80AA-A6C1B5C164BD}" srcOrd="2" destOrd="0" presId="urn:microsoft.com/office/officeart/2005/8/layout/lProcess2"/>
    <dgm:cxn modelId="{C8ADDA74-EDFD-3946-9AB2-51AE12CD35D2}" type="presParOf" srcId="{8CCE49B9-34AC-BF45-80AA-A6C1B5C164BD}" destId="{307BAE11-3794-F547-A56D-52661F717BA9}" srcOrd="0" destOrd="0" presId="urn:microsoft.com/office/officeart/2005/8/layout/lProcess2"/>
    <dgm:cxn modelId="{66E3518A-FC97-3A48-BEB0-369A130F4DF6}" type="presParOf" srcId="{8CCE49B9-34AC-BF45-80AA-A6C1B5C164BD}" destId="{EC6DCD7A-FA66-0D4E-BD00-52E9BF23014B}" srcOrd="1" destOrd="0" presId="urn:microsoft.com/office/officeart/2005/8/layout/lProcess2"/>
    <dgm:cxn modelId="{B91C1403-6600-D44D-95D8-24921C369813}" type="presParOf" srcId="{8CCE49B9-34AC-BF45-80AA-A6C1B5C164BD}" destId="{F6B5F117-4C6C-954B-8251-86B4419373AF}" srcOrd="2" destOrd="0" presId="urn:microsoft.com/office/officeart/2005/8/layout/lProcess2"/>
    <dgm:cxn modelId="{1C78D7AE-ACDE-6C4C-8E4E-3E2A107FC831}" type="presParOf" srcId="{F6B5F117-4C6C-954B-8251-86B4419373AF}" destId="{1FA328E5-744F-9741-9842-0C89FFF2DF28}" srcOrd="0" destOrd="0" presId="urn:microsoft.com/office/officeart/2005/8/layout/lProcess2"/>
    <dgm:cxn modelId="{068B3520-A8F0-AC42-877D-FB7BD3F25D4A}" type="presParOf" srcId="{1FA328E5-744F-9741-9842-0C89FFF2DF28}" destId="{CA2571DB-AE35-7B4D-9F5F-38454FF4DB52}" srcOrd="0" destOrd="0" presId="urn:microsoft.com/office/officeart/2005/8/layout/lProcess2"/>
    <dgm:cxn modelId="{50898A4B-1B3E-8747-ADDB-7D73877AC3B7}" type="presParOf" srcId="{1FA328E5-744F-9741-9842-0C89FFF2DF28}" destId="{F8622C29-885D-024A-A7CE-46D07AE4466B}" srcOrd="1" destOrd="0" presId="urn:microsoft.com/office/officeart/2005/8/layout/lProcess2"/>
    <dgm:cxn modelId="{18C1A94A-DC4F-9E45-B288-E44ADF4459FA}" type="presParOf" srcId="{1FA328E5-744F-9741-9842-0C89FFF2DF28}" destId="{7E6749A4-BAF3-914B-9E59-062CC576711B}" srcOrd="2" destOrd="0" presId="urn:microsoft.com/office/officeart/2005/8/layout/lProcess2"/>
    <dgm:cxn modelId="{4B5A1369-8E1D-1543-BFAE-725B84626604}" type="presParOf" srcId="{833FC9A8-9DCB-114C-B247-0D2E47151A8B}" destId="{925E16DF-2D06-7F45-BB77-8D6FC74D6D8C}" srcOrd="3" destOrd="0" presId="urn:microsoft.com/office/officeart/2005/8/layout/lProcess2"/>
    <dgm:cxn modelId="{270575C4-5618-734B-8440-ED46817A5062}" type="presParOf" srcId="{833FC9A8-9DCB-114C-B247-0D2E47151A8B}" destId="{C271C4A4-60BF-7D4D-ABA7-4C3594754CC8}" srcOrd="4" destOrd="0" presId="urn:microsoft.com/office/officeart/2005/8/layout/lProcess2"/>
    <dgm:cxn modelId="{08714697-9CE1-7D45-A800-1AC1D28F12ED}" type="presParOf" srcId="{C271C4A4-60BF-7D4D-ABA7-4C3594754CC8}" destId="{52A334F5-E306-A242-B0DA-34D384E28FD8}" srcOrd="0" destOrd="0" presId="urn:microsoft.com/office/officeart/2005/8/layout/lProcess2"/>
    <dgm:cxn modelId="{C3588773-1889-CC47-A452-41CB535C184D}" type="presParOf" srcId="{C271C4A4-60BF-7D4D-ABA7-4C3594754CC8}" destId="{9A1A6A08-B10A-D145-B7A4-6351BF35A1EE}" srcOrd="1" destOrd="0" presId="urn:microsoft.com/office/officeart/2005/8/layout/lProcess2"/>
    <dgm:cxn modelId="{B1B2FE92-825C-DA42-9759-658ADA6AF5BC}" type="presParOf" srcId="{C271C4A4-60BF-7D4D-ABA7-4C3594754CC8}" destId="{E708E70E-DBD9-4443-8079-AE0C9BDBABC7}" srcOrd="2" destOrd="0" presId="urn:microsoft.com/office/officeart/2005/8/layout/lProcess2"/>
    <dgm:cxn modelId="{1B3BF25C-145A-8A4D-B9DC-B8994D304E5D}" type="presParOf" srcId="{E708E70E-DBD9-4443-8079-AE0C9BDBABC7}" destId="{8F94E199-5EAC-3944-90D2-5729EA5789BD}" srcOrd="0" destOrd="0" presId="urn:microsoft.com/office/officeart/2005/8/layout/lProcess2"/>
    <dgm:cxn modelId="{53440D4F-D319-F047-87AD-0D271A33C1D9}" type="presParOf" srcId="{8F94E199-5EAC-3944-90D2-5729EA5789BD}" destId="{00374C01-F9AF-3846-86B9-6027E7286C24}" srcOrd="0" destOrd="0" presId="urn:microsoft.com/office/officeart/2005/8/layout/lProcess2"/>
    <dgm:cxn modelId="{C0A91636-CC19-B24A-B54E-E6549F4D6712}" type="presParOf" srcId="{833FC9A8-9DCB-114C-B247-0D2E47151A8B}" destId="{F39A0687-4B73-E343-9944-86E950582CC8}" srcOrd="5" destOrd="0" presId="urn:microsoft.com/office/officeart/2005/8/layout/lProcess2"/>
    <dgm:cxn modelId="{F71BF0DB-B1B2-E241-9CE7-C37ACDCCE10C}" type="presParOf" srcId="{833FC9A8-9DCB-114C-B247-0D2E47151A8B}" destId="{BEC64EA4-D80D-5E4B-BA25-E32A515CC683}" srcOrd="6" destOrd="0" presId="urn:microsoft.com/office/officeart/2005/8/layout/lProcess2"/>
    <dgm:cxn modelId="{B5927FA6-696D-6E4F-9988-B6F6CDF4FBCF}" type="presParOf" srcId="{BEC64EA4-D80D-5E4B-BA25-E32A515CC683}" destId="{3B7BA2CC-24B4-D74B-87B3-7FD81648DA9D}" srcOrd="0" destOrd="0" presId="urn:microsoft.com/office/officeart/2005/8/layout/lProcess2"/>
    <dgm:cxn modelId="{BFE1A5CA-B5E5-7842-89CA-5D2601ADADBD}" type="presParOf" srcId="{BEC64EA4-D80D-5E4B-BA25-E32A515CC683}" destId="{F31A5086-B9F7-EE4C-80F3-393BE9D93EDF}" srcOrd="1" destOrd="0" presId="urn:microsoft.com/office/officeart/2005/8/layout/lProcess2"/>
    <dgm:cxn modelId="{42E767AD-57CC-7B45-B570-65DA66F51156}" type="presParOf" srcId="{BEC64EA4-D80D-5E4B-BA25-E32A515CC683}" destId="{F4F4775A-9E20-1C49-8982-F6162EC3D023}" srcOrd="2" destOrd="0" presId="urn:microsoft.com/office/officeart/2005/8/layout/lProcess2"/>
    <dgm:cxn modelId="{1893409D-31A1-8044-BC69-364DA522980A}" type="presParOf" srcId="{F4F4775A-9E20-1C49-8982-F6162EC3D023}" destId="{9FC9334E-813D-0547-9E05-09F3B98E7B1E}" srcOrd="0" destOrd="0" presId="urn:microsoft.com/office/officeart/2005/8/layout/lProcess2"/>
    <dgm:cxn modelId="{ADC9E517-88EB-3D4F-8C9A-D6D1857044CD}" type="presParOf" srcId="{9FC9334E-813D-0547-9E05-09F3B98E7B1E}" destId="{99DD5FC5-C8D3-6F43-ABA0-3358441BF44E}" srcOrd="0" destOrd="0" presId="urn:microsoft.com/office/officeart/2005/8/layout/lProcess2"/>
    <dgm:cxn modelId="{64C41A59-2D3C-B441-A52D-C17AB28D18D7}" type="presParOf" srcId="{9FC9334E-813D-0547-9E05-09F3B98E7B1E}" destId="{41C32D21-4A8F-E04B-8D39-1F59177B50A6}" srcOrd="1" destOrd="0" presId="urn:microsoft.com/office/officeart/2005/8/layout/lProcess2"/>
    <dgm:cxn modelId="{5FD1890D-1333-D544-959C-5BC7AD4D7801}" type="presParOf" srcId="{9FC9334E-813D-0547-9E05-09F3B98E7B1E}" destId="{B77033A3-BFAF-6F4A-BB39-3CA3663CD29A}" srcOrd="2" destOrd="0" presId="urn:microsoft.com/office/officeart/2005/8/layout/lProcess2"/>
    <dgm:cxn modelId="{64AE96FE-E77A-BC40-9CA4-293084D14961}" type="presParOf" srcId="{833FC9A8-9DCB-114C-B247-0D2E47151A8B}" destId="{361AC61C-9D30-804C-BE0F-6EA39D227EBF}" srcOrd="7" destOrd="0" presId="urn:microsoft.com/office/officeart/2005/8/layout/lProcess2"/>
    <dgm:cxn modelId="{7E29909E-C1C6-2245-8432-2B4795D831D0}" type="presParOf" srcId="{833FC9A8-9DCB-114C-B247-0D2E47151A8B}" destId="{7D435012-DB9C-5F4E-A8CF-020FC2486984}" srcOrd="8" destOrd="0" presId="urn:microsoft.com/office/officeart/2005/8/layout/lProcess2"/>
    <dgm:cxn modelId="{0A4DA6E9-1189-E04E-A120-89FD6C3972B3}" type="presParOf" srcId="{7D435012-DB9C-5F4E-A8CF-020FC2486984}" destId="{28DBC1DB-80F2-4044-A978-BDC0D7B0731F}" srcOrd="0" destOrd="0" presId="urn:microsoft.com/office/officeart/2005/8/layout/lProcess2"/>
    <dgm:cxn modelId="{EBFF273B-5C79-BD4B-8D37-3B59EB3F187D}" type="presParOf" srcId="{7D435012-DB9C-5F4E-A8CF-020FC2486984}" destId="{D704342D-6DEA-0948-AE33-D22D743BA896}" srcOrd="1" destOrd="0" presId="urn:microsoft.com/office/officeart/2005/8/layout/lProcess2"/>
    <dgm:cxn modelId="{70BC1411-F8C8-634F-B7A6-FC83C27CE723}" type="presParOf" srcId="{7D435012-DB9C-5F4E-A8CF-020FC2486984}" destId="{B31EA2A1-7849-A042-8B33-DA1C2695A104}" srcOrd="2" destOrd="0" presId="urn:microsoft.com/office/officeart/2005/8/layout/lProcess2"/>
    <dgm:cxn modelId="{58DABDDD-D7D0-104A-9F39-266CB0B9A6E8}" type="presParOf" srcId="{B31EA2A1-7849-A042-8B33-DA1C2695A104}" destId="{BAA3F1F9-38E2-1647-A891-F8A973A8E7EE}" srcOrd="0" destOrd="0" presId="urn:microsoft.com/office/officeart/2005/8/layout/lProcess2"/>
    <dgm:cxn modelId="{DBD52A00-8130-D14D-A782-626B7F25764A}" type="presParOf" srcId="{BAA3F1F9-38E2-1647-A891-F8A973A8E7EE}" destId="{C0F9B1A0-AF49-B149-90E2-33F07E6783C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42BCE2-B390-F044-8E5A-B2927D500FCF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A3673C-3EE3-6144-808B-3A357BCC2676}">
      <dgm:prSet phldrT="[Text]"/>
      <dgm:spPr/>
      <dgm:t>
        <a:bodyPr/>
        <a:lstStyle/>
        <a:p>
          <a:r>
            <a:rPr lang="en-US" dirty="0" smtClean="0"/>
            <a:t>Transport adjacency</a:t>
          </a:r>
          <a:endParaRPr lang="en-US" dirty="0"/>
        </a:p>
      </dgm:t>
    </dgm:pt>
    <dgm:pt modelId="{2ED23008-E87A-994E-A198-C9E63AB69A92}" type="parTrans" cxnId="{B7A27463-1E9E-7445-91AB-AEF56CA98047}">
      <dgm:prSet/>
      <dgm:spPr/>
      <dgm:t>
        <a:bodyPr/>
        <a:lstStyle/>
        <a:p>
          <a:endParaRPr lang="en-US"/>
        </a:p>
      </dgm:t>
    </dgm:pt>
    <dgm:pt modelId="{CEF36C49-3774-E447-9C40-2C242A8AFB19}" type="sibTrans" cxnId="{B7A27463-1E9E-7445-91AB-AEF56CA98047}">
      <dgm:prSet/>
      <dgm:spPr/>
      <dgm:t>
        <a:bodyPr/>
        <a:lstStyle/>
        <a:p>
          <a:endParaRPr lang="en-US"/>
        </a:p>
      </dgm:t>
    </dgm:pt>
    <dgm:pt modelId="{D4E1539E-F4FA-DB45-9538-2DCE112DBAE6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Refers to applying more than one security protocol to the same IP packet without invoking tunneling</a:t>
          </a:r>
        </a:p>
      </dgm:t>
    </dgm:pt>
    <dgm:pt modelId="{980E923F-4B5B-BF40-9F86-D191BCA7D71A}" type="parTrans" cxnId="{B70D13BC-4F64-D54A-B7D8-D7DF4DBE96CB}">
      <dgm:prSet/>
      <dgm:spPr/>
      <dgm:t>
        <a:bodyPr/>
        <a:lstStyle/>
        <a:p>
          <a:endParaRPr lang="en-US"/>
        </a:p>
      </dgm:t>
    </dgm:pt>
    <dgm:pt modelId="{1740363B-558A-CE42-AFBA-49F236B0888B}" type="sibTrans" cxnId="{B70D13BC-4F64-D54A-B7D8-D7DF4DBE96CB}">
      <dgm:prSet/>
      <dgm:spPr/>
      <dgm:t>
        <a:bodyPr/>
        <a:lstStyle/>
        <a:p>
          <a:endParaRPr lang="en-US"/>
        </a:p>
      </dgm:t>
    </dgm:pt>
    <dgm:pt modelId="{3C064053-CC19-6048-85E4-9AABBA32406A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This approach allows for only one level of combination</a:t>
          </a:r>
        </a:p>
      </dgm:t>
    </dgm:pt>
    <dgm:pt modelId="{B458120C-90B1-064A-B835-3F89C164BDA1}" type="parTrans" cxnId="{55DD8763-B063-F541-BEDA-B5211694CCE1}">
      <dgm:prSet/>
      <dgm:spPr/>
      <dgm:t>
        <a:bodyPr/>
        <a:lstStyle/>
        <a:p>
          <a:endParaRPr lang="en-US"/>
        </a:p>
      </dgm:t>
    </dgm:pt>
    <dgm:pt modelId="{8C637182-3BA2-2E44-AF59-11E003B329A2}" type="sibTrans" cxnId="{55DD8763-B063-F541-BEDA-B5211694CCE1}">
      <dgm:prSet/>
      <dgm:spPr/>
      <dgm:t>
        <a:bodyPr/>
        <a:lstStyle/>
        <a:p>
          <a:endParaRPr lang="en-US"/>
        </a:p>
      </dgm:t>
    </dgm:pt>
    <dgm:pt modelId="{70247715-3145-2844-AA98-8DF1CC2C52B2}">
      <dgm:prSet/>
      <dgm:spPr/>
      <dgm:t>
        <a:bodyPr/>
        <a:lstStyle/>
        <a:p>
          <a:r>
            <a:rPr lang="en-US" dirty="0" smtClean="0"/>
            <a:t>Iterated tunneling</a:t>
          </a:r>
        </a:p>
      </dgm:t>
    </dgm:pt>
    <dgm:pt modelId="{651261BF-9C58-5643-8455-90F3332A26F2}" type="parTrans" cxnId="{8DCE6FDF-146E-7E4E-B622-C84DC8EC9555}">
      <dgm:prSet/>
      <dgm:spPr/>
      <dgm:t>
        <a:bodyPr/>
        <a:lstStyle/>
        <a:p>
          <a:endParaRPr lang="en-US"/>
        </a:p>
      </dgm:t>
    </dgm:pt>
    <dgm:pt modelId="{5CAD3554-BD68-964D-8AC3-D1A76EB14B49}" type="sibTrans" cxnId="{8DCE6FDF-146E-7E4E-B622-C84DC8EC9555}">
      <dgm:prSet/>
      <dgm:spPr/>
      <dgm:t>
        <a:bodyPr/>
        <a:lstStyle/>
        <a:p>
          <a:endParaRPr lang="en-US"/>
        </a:p>
      </dgm:t>
    </dgm:pt>
    <dgm:pt modelId="{EDBD66BB-D7A9-A842-8709-05B313955932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Refers to the application of multiple layers of security protocols effected through IP tunneling</a:t>
          </a:r>
        </a:p>
      </dgm:t>
    </dgm:pt>
    <dgm:pt modelId="{233F9816-307F-AE42-8928-30C21DC29B6E}" type="parTrans" cxnId="{BCB99939-F21A-1E42-A5B6-30519EFAF284}">
      <dgm:prSet/>
      <dgm:spPr/>
      <dgm:t>
        <a:bodyPr/>
        <a:lstStyle/>
        <a:p>
          <a:endParaRPr lang="en-US"/>
        </a:p>
      </dgm:t>
    </dgm:pt>
    <dgm:pt modelId="{A5572F3D-C01F-F74D-9EB2-B01CADAF73FB}" type="sibTrans" cxnId="{BCB99939-F21A-1E42-A5B6-30519EFAF284}">
      <dgm:prSet/>
      <dgm:spPr/>
      <dgm:t>
        <a:bodyPr/>
        <a:lstStyle/>
        <a:p>
          <a:endParaRPr lang="en-US"/>
        </a:p>
      </dgm:t>
    </dgm:pt>
    <dgm:pt modelId="{B30B12DF-E06C-1D45-A600-CDA134F8CC2B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This approach allows for multiple levels of nesting</a:t>
          </a:r>
        </a:p>
      </dgm:t>
    </dgm:pt>
    <dgm:pt modelId="{E4096CC1-C80D-0C48-AAC6-E4CB86C9CE41}" type="parTrans" cxnId="{ECC8CE9B-30C4-E142-8462-EFDB073782EE}">
      <dgm:prSet/>
      <dgm:spPr/>
      <dgm:t>
        <a:bodyPr/>
        <a:lstStyle/>
        <a:p>
          <a:endParaRPr lang="en-US"/>
        </a:p>
      </dgm:t>
    </dgm:pt>
    <dgm:pt modelId="{B09DE5FD-A198-8340-AC99-B0EFCD13AF4D}" type="sibTrans" cxnId="{ECC8CE9B-30C4-E142-8462-EFDB073782EE}">
      <dgm:prSet/>
      <dgm:spPr/>
      <dgm:t>
        <a:bodyPr/>
        <a:lstStyle/>
        <a:p>
          <a:endParaRPr lang="en-US"/>
        </a:p>
      </dgm:t>
    </dgm:pt>
    <dgm:pt modelId="{A06DB3D6-835F-074E-9FE3-F56DC6B51594}" type="pres">
      <dgm:prSet presAssocID="{8642BCE2-B390-F044-8E5A-B2927D500FC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3BAA3D0-513C-F34B-9BD4-86CDD23CA0BB}" type="pres">
      <dgm:prSet presAssocID="{AFA3673C-3EE3-6144-808B-3A357BCC2676}" presName="linNode" presStyleCnt="0"/>
      <dgm:spPr/>
    </dgm:pt>
    <dgm:pt modelId="{3AF35FB8-4E11-414D-87E9-926A24012546}" type="pres">
      <dgm:prSet presAssocID="{AFA3673C-3EE3-6144-808B-3A357BCC267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8D59F-5166-6644-8959-2E3CA7C2B447}" type="pres">
      <dgm:prSet presAssocID="{AFA3673C-3EE3-6144-808B-3A357BCC267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1B93B-955A-2647-AC1A-8B5AACAA3471}" type="pres">
      <dgm:prSet presAssocID="{CEF36C49-3774-E447-9C40-2C242A8AFB19}" presName="spacing" presStyleCnt="0"/>
      <dgm:spPr/>
    </dgm:pt>
    <dgm:pt modelId="{4504067C-94BA-9A46-849D-8FAD121FC122}" type="pres">
      <dgm:prSet presAssocID="{70247715-3145-2844-AA98-8DF1CC2C52B2}" presName="linNode" presStyleCnt="0"/>
      <dgm:spPr/>
    </dgm:pt>
    <dgm:pt modelId="{E967F2A9-63F8-214A-B159-3431F38B9C0A}" type="pres">
      <dgm:prSet presAssocID="{70247715-3145-2844-AA98-8DF1CC2C52B2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75BE2-86DE-134A-AD06-0B6FF1FAE17A}" type="pres">
      <dgm:prSet presAssocID="{70247715-3145-2844-AA98-8DF1CC2C52B2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DD8763-B063-F541-BEDA-B5211694CCE1}" srcId="{AFA3673C-3EE3-6144-808B-3A357BCC2676}" destId="{3C064053-CC19-6048-85E4-9AABBA32406A}" srcOrd="1" destOrd="0" parTransId="{B458120C-90B1-064A-B835-3F89C164BDA1}" sibTransId="{8C637182-3BA2-2E44-AF59-11E003B329A2}"/>
    <dgm:cxn modelId="{649D3568-2DAE-ED4A-B5AA-C91988B60C85}" type="presOf" srcId="{3C064053-CC19-6048-85E4-9AABBA32406A}" destId="{6448D59F-5166-6644-8959-2E3CA7C2B447}" srcOrd="0" destOrd="1" presId="urn:microsoft.com/office/officeart/2005/8/layout/vList6"/>
    <dgm:cxn modelId="{8DCE6FDF-146E-7E4E-B622-C84DC8EC9555}" srcId="{8642BCE2-B390-F044-8E5A-B2927D500FCF}" destId="{70247715-3145-2844-AA98-8DF1CC2C52B2}" srcOrd="1" destOrd="0" parTransId="{651261BF-9C58-5643-8455-90F3332A26F2}" sibTransId="{5CAD3554-BD68-964D-8AC3-D1A76EB14B49}"/>
    <dgm:cxn modelId="{8211BB3F-BFF4-4D41-8F7B-F08BE4B18440}" type="presOf" srcId="{AFA3673C-3EE3-6144-808B-3A357BCC2676}" destId="{3AF35FB8-4E11-414D-87E9-926A24012546}" srcOrd="0" destOrd="0" presId="urn:microsoft.com/office/officeart/2005/8/layout/vList6"/>
    <dgm:cxn modelId="{84A6539A-1FA9-7A43-AB16-73633FD4785F}" type="presOf" srcId="{EDBD66BB-D7A9-A842-8709-05B313955932}" destId="{41C75BE2-86DE-134A-AD06-0B6FF1FAE17A}" srcOrd="0" destOrd="0" presId="urn:microsoft.com/office/officeart/2005/8/layout/vList6"/>
    <dgm:cxn modelId="{BCB99939-F21A-1E42-A5B6-30519EFAF284}" srcId="{70247715-3145-2844-AA98-8DF1CC2C52B2}" destId="{EDBD66BB-D7A9-A842-8709-05B313955932}" srcOrd="0" destOrd="0" parTransId="{233F9816-307F-AE42-8928-30C21DC29B6E}" sibTransId="{A5572F3D-C01F-F74D-9EB2-B01CADAF73FB}"/>
    <dgm:cxn modelId="{BC8F0AC6-4030-2340-A244-89AC0615AB6A}" type="presOf" srcId="{8642BCE2-B390-F044-8E5A-B2927D500FCF}" destId="{A06DB3D6-835F-074E-9FE3-F56DC6B51594}" srcOrd="0" destOrd="0" presId="urn:microsoft.com/office/officeart/2005/8/layout/vList6"/>
    <dgm:cxn modelId="{B70D13BC-4F64-D54A-B7D8-D7DF4DBE96CB}" srcId="{AFA3673C-3EE3-6144-808B-3A357BCC2676}" destId="{D4E1539E-F4FA-DB45-9538-2DCE112DBAE6}" srcOrd="0" destOrd="0" parTransId="{980E923F-4B5B-BF40-9F86-D191BCA7D71A}" sibTransId="{1740363B-558A-CE42-AFBA-49F236B0888B}"/>
    <dgm:cxn modelId="{23382374-6C40-624A-93A1-320E49AA35C6}" type="presOf" srcId="{70247715-3145-2844-AA98-8DF1CC2C52B2}" destId="{E967F2A9-63F8-214A-B159-3431F38B9C0A}" srcOrd="0" destOrd="0" presId="urn:microsoft.com/office/officeart/2005/8/layout/vList6"/>
    <dgm:cxn modelId="{98064CFB-BA26-B840-9BD9-1B40EC98C4C6}" type="presOf" srcId="{B30B12DF-E06C-1D45-A600-CDA134F8CC2B}" destId="{41C75BE2-86DE-134A-AD06-0B6FF1FAE17A}" srcOrd="0" destOrd="1" presId="urn:microsoft.com/office/officeart/2005/8/layout/vList6"/>
    <dgm:cxn modelId="{B7A27463-1E9E-7445-91AB-AEF56CA98047}" srcId="{8642BCE2-B390-F044-8E5A-B2927D500FCF}" destId="{AFA3673C-3EE3-6144-808B-3A357BCC2676}" srcOrd="0" destOrd="0" parTransId="{2ED23008-E87A-994E-A198-C9E63AB69A92}" sibTransId="{CEF36C49-3774-E447-9C40-2C242A8AFB19}"/>
    <dgm:cxn modelId="{ADC0A90B-3228-2049-A708-EA3DF179F6DA}" type="presOf" srcId="{D4E1539E-F4FA-DB45-9538-2DCE112DBAE6}" destId="{6448D59F-5166-6644-8959-2E3CA7C2B447}" srcOrd="0" destOrd="0" presId="urn:microsoft.com/office/officeart/2005/8/layout/vList6"/>
    <dgm:cxn modelId="{ECC8CE9B-30C4-E142-8462-EFDB073782EE}" srcId="{70247715-3145-2844-AA98-8DF1CC2C52B2}" destId="{B30B12DF-E06C-1D45-A600-CDA134F8CC2B}" srcOrd="1" destOrd="0" parTransId="{E4096CC1-C80D-0C48-AAC6-E4CB86C9CE41}" sibTransId="{B09DE5FD-A198-8340-AC99-B0EFCD13AF4D}"/>
    <dgm:cxn modelId="{4016F614-21D0-BB4C-82F7-2DBAD897F683}" type="presParOf" srcId="{A06DB3D6-835F-074E-9FE3-F56DC6B51594}" destId="{03BAA3D0-513C-F34B-9BD4-86CDD23CA0BB}" srcOrd="0" destOrd="0" presId="urn:microsoft.com/office/officeart/2005/8/layout/vList6"/>
    <dgm:cxn modelId="{CD4F9BDF-B773-C94A-BF37-D29AE218680E}" type="presParOf" srcId="{03BAA3D0-513C-F34B-9BD4-86CDD23CA0BB}" destId="{3AF35FB8-4E11-414D-87E9-926A24012546}" srcOrd="0" destOrd="0" presId="urn:microsoft.com/office/officeart/2005/8/layout/vList6"/>
    <dgm:cxn modelId="{98AF5A00-270B-D44B-82F0-8420DF58899A}" type="presParOf" srcId="{03BAA3D0-513C-F34B-9BD4-86CDD23CA0BB}" destId="{6448D59F-5166-6644-8959-2E3CA7C2B447}" srcOrd="1" destOrd="0" presId="urn:microsoft.com/office/officeart/2005/8/layout/vList6"/>
    <dgm:cxn modelId="{4222F612-1CF7-CA49-8D00-C4779DDBBE75}" type="presParOf" srcId="{A06DB3D6-835F-074E-9FE3-F56DC6B51594}" destId="{6041B93B-955A-2647-AC1A-8B5AACAA3471}" srcOrd="1" destOrd="0" presId="urn:microsoft.com/office/officeart/2005/8/layout/vList6"/>
    <dgm:cxn modelId="{FC9E577B-0252-3641-9E03-B10B2FE56567}" type="presParOf" srcId="{A06DB3D6-835F-074E-9FE3-F56DC6B51594}" destId="{4504067C-94BA-9A46-849D-8FAD121FC122}" srcOrd="2" destOrd="0" presId="urn:microsoft.com/office/officeart/2005/8/layout/vList6"/>
    <dgm:cxn modelId="{EDEFEDBF-DA56-DD41-8EF3-B90CD9F81176}" type="presParOf" srcId="{4504067C-94BA-9A46-849D-8FAD121FC122}" destId="{E967F2A9-63F8-214A-B159-3431F38B9C0A}" srcOrd="0" destOrd="0" presId="urn:microsoft.com/office/officeart/2005/8/layout/vList6"/>
    <dgm:cxn modelId="{6555704E-B102-CC44-8F83-D2D5C9C71AA7}" type="presParOf" srcId="{4504067C-94BA-9A46-849D-8FAD121FC122}" destId="{41C75BE2-86DE-134A-AD06-0B6FF1FAE17A}" srcOrd="1" destOrd="0" presId="urn:microsoft.com/office/officeart/2005/8/layout/vList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D8A292-3DFF-3442-AB94-41D78F2D0C4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48C652-132F-0847-920C-B6A90355E11C}">
      <dgm:prSet phldrT="[Text]"/>
      <dgm:spPr/>
      <dgm:t>
        <a:bodyPr/>
        <a:lstStyle/>
        <a:p>
          <a:r>
            <a:rPr lang="en-US" dirty="0" smtClean="0"/>
            <a:t>Transport mode ESP</a:t>
          </a:r>
          <a:endParaRPr lang="en-US" dirty="0"/>
        </a:p>
      </dgm:t>
    </dgm:pt>
    <dgm:pt modelId="{4CA56EDC-ECCD-B844-91DA-B9E85D3259E8}" type="parTrans" cxnId="{0951D666-232F-4743-82EA-B0EFB1F7F926}">
      <dgm:prSet/>
      <dgm:spPr/>
      <dgm:t>
        <a:bodyPr/>
        <a:lstStyle/>
        <a:p>
          <a:endParaRPr lang="en-US"/>
        </a:p>
      </dgm:t>
    </dgm:pt>
    <dgm:pt modelId="{FE5435D0-4260-1E4C-819B-9B9D12C3E03D}" type="sibTrans" cxnId="{0951D666-232F-4743-82EA-B0EFB1F7F926}">
      <dgm:prSet/>
      <dgm:spPr/>
      <dgm:t>
        <a:bodyPr/>
        <a:lstStyle/>
        <a:p>
          <a:endParaRPr lang="en-US"/>
        </a:p>
      </dgm:t>
    </dgm:pt>
    <dgm:pt modelId="{A11FA0A2-EA90-644C-9C17-589A735072DE}">
      <dgm:prSet/>
      <dgm:spPr/>
      <dgm:t>
        <a:bodyPr/>
        <a:lstStyle/>
        <a:p>
          <a:r>
            <a:rPr lang="en-US" dirty="0" smtClean="0"/>
            <a:t>Authentication and encryption apply to the IP payload delivered to the host, but the IP header is not protected</a:t>
          </a:r>
        </a:p>
      </dgm:t>
    </dgm:pt>
    <dgm:pt modelId="{E655EA73-CAA8-C446-9EC7-8E5D16043BDD}" type="parTrans" cxnId="{9212A876-7D06-494B-B4CD-E7DC1B7561E0}">
      <dgm:prSet/>
      <dgm:spPr/>
      <dgm:t>
        <a:bodyPr/>
        <a:lstStyle/>
        <a:p>
          <a:endParaRPr lang="en-US"/>
        </a:p>
      </dgm:t>
    </dgm:pt>
    <dgm:pt modelId="{286FF191-C23A-8344-97AB-A77D928055EC}" type="sibTrans" cxnId="{9212A876-7D06-494B-B4CD-E7DC1B7561E0}">
      <dgm:prSet/>
      <dgm:spPr/>
      <dgm:t>
        <a:bodyPr/>
        <a:lstStyle/>
        <a:p>
          <a:endParaRPr lang="en-US"/>
        </a:p>
      </dgm:t>
    </dgm:pt>
    <dgm:pt modelId="{FBE9CB36-4320-5C48-BE56-0064801471F3}">
      <dgm:prSet/>
      <dgm:spPr/>
      <dgm:t>
        <a:bodyPr/>
        <a:lstStyle/>
        <a:p>
          <a:r>
            <a:rPr lang="en-US" dirty="0" smtClean="0"/>
            <a:t>Tunnel mode ESP</a:t>
          </a:r>
        </a:p>
      </dgm:t>
    </dgm:pt>
    <dgm:pt modelId="{4A95FAF2-7371-2648-8734-82ADA37A63F9}" type="parTrans" cxnId="{A0A5ED34-87F7-F54A-A882-094CC2825742}">
      <dgm:prSet/>
      <dgm:spPr/>
      <dgm:t>
        <a:bodyPr/>
        <a:lstStyle/>
        <a:p>
          <a:endParaRPr lang="en-US"/>
        </a:p>
      </dgm:t>
    </dgm:pt>
    <dgm:pt modelId="{08F12F52-F597-A642-8600-BC309BAA234E}" type="sibTrans" cxnId="{A0A5ED34-87F7-F54A-A882-094CC2825742}">
      <dgm:prSet/>
      <dgm:spPr/>
      <dgm:t>
        <a:bodyPr/>
        <a:lstStyle/>
        <a:p>
          <a:endParaRPr lang="en-US"/>
        </a:p>
      </dgm:t>
    </dgm:pt>
    <dgm:pt modelId="{C4AE82BD-2FFD-A840-A723-DE4179B1C2FB}">
      <dgm:prSet/>
      <dgm:spPr/>
      <dgm:t>
        <a:bodyPr/>
        <a:lstStyle/>
        <a:p>
          <a:r>
            <a:rPr lang="en-US" dirty="0" smtClean="0"/>
            <a:t>Authentication applies to the entire IP packet delivered to the outer IP destination address and authentication is performed at that destination</a:t>
          </a:r>
        </a:p>
      </dgm:t>
    </dgm:pt>
    <dgm:pt modelId="{788EFB81-E1E3-CA42-8A78-C69361371FBB}" type="parTrans" cxnId="{65520844-A526-CC44-902D-CF4DC7303085}">
      <dgm:prSet/>
      <dgm:spPr/>
      <dgm:t>
        <a:bodyPr/>
        <a:lstStyle/>
        <a:p>
          <a:endParaRPr lang="en-US"/>
        </a:p>
      </dgm:t>
    </dgm:pt>
    <dgm:pt modelId="{6A35BE8E-D665-D244-BC99-64560870A5E0}" type="sibTrans" cxnId="{65520844-A526-CC44-902D-CF4DC7303085}">
      <dgm:prSet/>
      <dgm:spPr/>
      <dgm:t>
        <a:bodyPr/>
        <a:lstStyle/>
        <a:p>
          <a:endParaRPr lang="en-US"/>
        </a:p>
      </dgm:t>
    </dgm:pt>
    <dgm:pt modelId="{5224F314-C747-7F41-8C21-9B4AA594AFE7}">
      <dgm:prSet/>
      <dgm:spPr/>
      <dgm:t>
        <a:bodyPr/>
        <a:lstStyle/>
        <a:p>
          <a:r>
            <a:rPr lang="en-US" dirty="0" smtClean="0"/>
            <a:t>The entire inner IP packet is protected by the privacy mechanism for delivery to the inner IP destination</a:t>
          </a:r>
        </a:p>
      </dgm:t>
    </dgm:pt>
    <dgm:pt modelId="{7BB8EA95-C85F-2B46-840E-55D6B3AAEA05}" type="parTrans" cxnId="{E5C858B3-CD07-3841-89F4-657B4FF9D16A}">
      <dgm:prSet/>
      <dgm:spPr/>
      <dgm:t>
        <a:bodyPr/>
        <a:lstStyle/>
        <a:p>
          <a:endParaRPr lang="en-US"/>
        </a:p>
      </dgm:t>
    </dgm:pt>
    <dgm:pt modelId="{36402FE6-25ED-4D46-AB31-8A3F76F13D01}" type="sibTrans" cxnId="{E5C858B3-CD07-3841-89F4-657B4FF9D16A}">
      <dgm:prSet/>
      <dgm:spPr/>
      <dgm:t>
        <a:bodyPr/>
        <a:lstStyle/>
        <a:p>
          <a:endParaRPr lang="en-US"/>
        </a:p>
      </dgm:t>
    </dgm:pt>
    <dgm:pt modelId="{98F6021A-932E-A541-ABC6-B1DA2FDF9EAE}" type="pres">
      <dgm:prSet presAssocID="{4FD8A292-3DFF-3442-AB94-41D78F2D0C4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5C69A1-962D-6246-B6CB-A1BB2174A701}" type="pres">
      <dgm:prSet presAssocID="{7248C652-132F-0847-920C-B6A90355E11C}" presName="parentLin" presStyleCnt="0"/>
      <dgm:spPr/>
    </dgm:pt>
    <dgm:pt modelId="{1DDD3ABE-9559-1440-B454-D81DBDDFE761}" type="pres">
      <dgm:prSet presAssocID="{7248C652-132F-0847-920C-B6A90355E11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24D3FFB-EA02-404E-BE52-DBBFF6820FB9}" type="pres">
      <dgm:prSet presAssocID="{7248C652-132F-0847-920C-B6A90355E11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8BE0D-8519-5844-9BFD-D599A9A98780}" type="pres">
      <dgm:prSet presAssocID="{7248C652-132F-0847-920C-B6A90355E11C}" presName="negativeSpace" presStyleCnt="0"/>
      <dgm:spPr/>
    </dgm:pt>
    <dgm:pt modelId="{93FAC848-AF4A-B749-A860-C887FED82FB2}" type="pres">
      <dgm:prSet presAssocID="{7248C652-132F-0847-920C-B6A90355E11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00305-A764-7D48-A81C-D422955F5D67}" type="pres">
      <dgm:prSet presAssocID="{FE5435D0-4260-1E4C-819B-9B9D12C3E03D}" presName="spaceBetweenRectangles" presStyleCnt="0"/>
      <dgm:spPr/>
    </dgm:pt>
    <dgm:pt modelId="{0D98840A-C340-6045-BAF6-57D6553C0D54}" type="pres">
      <dgm:prSet presAssocID="{FBE9CB36-4320-5C48-BE56-0064801471F3}" presName="parentLin" presStyleCnt="0"/>
      <dgm:spPr/>
    </dgm:pt>
    <dgm:pt modelId="{8734A10D-4AA2-4341-9A62-960DF49C5925}" type="pres">
      <dgm:prSet presAssocID="{FBE9CB36-4320-5C48-BE56-0064801471F3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B22D97D-EBA6-AE42-8055-966FEFA59556}" type="pres">
      <dgm:prSet presAssocID="{FBE9CB36-4320-5C48-BE56-0064801471F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ABA51-BC24-014E-8F3B-8426E7C0B3A2}" type="pres">
      <dgm:prSet presAssocID="{FBE9CB36-4320-5C48-BE56-0064801471F3}" presName="negativeSpace" presStyleCnt="0"/>
      <dgm:spPr/>
    </dgm:pt>
    <dgm:pt modelId="{F5AD778F-26EF-BF4A-A03E-B276BE106486}" type="pres">
      <dgm:prSet presAssocID="{FBE9CB36-4320-5C48-BE56-0064801471F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5DFD2D-DA43-0C45-8FA8-B71254BFB294}" type="presOf" srcId="{7248C652-132F-0847-920C-B6A90355E11C}" destId="{F24D3FFB-EA02-404E-BE52-DBBFF6820FB9}" srcOrd="1" destOrd="0" presId="urn:microsoft.com/office/officeart/2005/8/layout/list1"/>
    <dgm:cxn modelId="{9EEA828C-46FE-2547-B823-373B2132215F}" type="presOf" srcId="{5224F314-C747-7F41-8C21-9B4AA594AFE7}" destId="{F5AD778F-26EF-BF4A-A03E-B276BE106486}" srcOrd="0" destOrd="1" presId="urn:microsoft.com/office/officeart/2005/8/layout/list1"/>
    <dgm:cxn modelId="{BADFDC59-A66A-7C4B-9AAC-31BCCE5B3504}" type="presOf" srcId="{4FD8A292-3DFF-3442-AB94-41D78F2D0C46}" destId="{98F6021A-932E-A541-ABC6-B1DA2FDF9EAE}" srcOrd="0" destOrd="0" presId="urn:microsoft.com/office/officeart/2005/8/layout/list1"/>
    <dgm:cxn modelId="{B119EF39-5A20-C342-B872-2770ED249B84}" type="presOf" srcId="{C4AE82BD-2FFD-A840-A723-DE4179B1C2FB}" destId="{F5AD778F-26EF-BF4A-A03E-B276BE106486}" srcOrd="0" destOrd="0" presId="urn:microsoft.com/office/officeart/2005/8/layout/list1"/>
    <dgm:cxn modelId="{58DC750F-C424-3147-87B8-61DC113FA533}" type="presOf" srcId="{A11FA0A2-EA90-644C-9C17-589A735072DE}" destId="{93FAC848-AF4A-B749-A860-C887FED82FB2}" srcOrd="0" destOrd="0" presId="urn:microsoft.com/office/officeart/2005/8/layout/list1"/>
    <dgm:cxn modelId="{E5C858B3-CD07-3841-89F4-657B4FF9D16A}" srcId="{FBE9CB36-4320-5C48-BE56-0064801471F3}" destId="{5224F314-C747-7F41-8C21-9B4AA594AFE7}" srcOrd="1" destOrd="0" parTransId="{7BB8EA95-C85F-2B46-840E-55D6B3AAEA05}" sibTransId="{36402FE6-25ED-4D46-AB31-8A3F76F13D01}"/>
    <dgm:cxn modelId="{93788427-63C8-A94B-8FDB-565C9CBC6254}" type="presOf" srcId="{FBE9CB36-4320-5C48-BE56-0064801471F3}" destId="{8B22D97D-EBA6-AE42-8055-966FEFA59556}" srcOrd="1" destOrd="0" presId="urn:microsoft.com/office/officeart/2005/8/layout/list1"/>
    <dgm:cxn modelId="{9212A876-7D06-494B-B4CD-E7DC1B7561E0}" srcId="{7248C652-132F-0847-920C-B6A90355E11C}" destId="{A11FA0A2-EA90-644C-9C17-589A735072DE}" srcOrd="0" destOrd="0" parTransId="{E655EA73-CAA8-C446-9EC7-8E5D16043BDD}" sibTransId="{286FF191-C23A-8344-97AB-A77D928055EC}"/>
    <dgm:cxn modelId="{1987B5DF-E204-3240-B885-603596F81D53}" type="presOf" srcId="{7248C652-132F-0847-920C-B6A90355E11C}" destId="{1DDD3ABE-9559-1440-B454-D81DBDDFE761}" srcOrd="0" destOrd="0" presId="urn:microsoft.com/office/officeart/2005/8/layout/list1"/>
    <dgm:cxn modelId="{A0A5ED34-87F7-F54A-A882-094CC2825742}" srcId="{4FD8A292-3DFF-3442-AB94-41D78F2D0C46}" destId="{FBE9CB36-4320-5C48-BE56-0064801471F3}" srcOrd="1" destOrd="0" parTransId="{4A95FAF2-7371-2648-8734-82ADA37A63F9}" sibTransId="{08F12F52-F597-A642-8600-BC309BAA234E}"/>
    <dgm:cxn modelId="{0951D666-232F-4743-82EA-B0EFB1F7F926}" srcId="{4FD8A292-3DFF-3442-AB94-41D78F2D0C46}" destId="{7248C652-132F-0847-920C-B6A90355E11C}" srcOrd="0" destOrd="0" parTransId="{4CA56EDC-ECCD-B844-91DA-B9E85D3259E8}" sibTransId="{FE5435D0-4260-1E4C-819B-9B9D12C3E03D}"/>
    <dgm:cxn modelId="{144CDE66-B878-6B4A-8AFA-6B21DD9948C3}" type="presOf" srcId="{FBE9CB36-4320-5C48-BE56-0064801471F3}" destId="{8734A10D-4AA2-4341-9A62-960DF49C5925}" srcOrd="0" destOrd="0" presId="urn:microsoft.com/office/officeart/2005/8/layout/list1"/>
    <dgm:cxn modelId="{65520844-A526-CC44-902D-CF4DC7303085}" srcId="{FBE9CB36-4320-5C48-BE56-0064801471F3}" destId="{C4AE82BD-2FFD-A840-A723-DE4179B1C2FB}" srcOrd="0" destOrd="0" parTransId="{788EFB81-E1E3-CA42-8A78-C69361371FBB}" sibTransId="{6A35BE8E-D665-D244-BC99-64560870A5E0}"/>
    <dgm:cxn modelId="{3BAC3178-0100-AD4A-8671-B332AF1737CA}" type="presParOf" srcId="{98F6021A-932E-A541-ABC6-B1DA2FDF9EAE}" destId="{B25C69A1-962D-6246-B6CB-A1BB2174A701}" srcOrd="0" destOrd="0" presId="urn:microsoft.com/office/officeart/2005/8/layout/list1"/>
    <dgm:cxn modelId="{556CEDDC-A26E-6446-A305-27E2F1814E73}" type="presParOf" srcId="{B25C69A1-962D-6246-B6CB-A1BB2174A701}" destId="{1DDD3ABE-9559-1440-B454-D81DBDDFE761}" srcOrd="0" destOrd="0" presId="urn:microsoft.com/office/officeart/2005/8/layout/list1"/>
    <dgm:cxn modelId="{64A263DF-AC20-0E4B-9ACE-6BED9531C6AF}" type="presParOf" srcId="{B25C69A1-962D-6246-B6CB-A1BB2174A701}" destId="{F24D3FFB-EA02-404E-BE52-DBBFF6820FB9}" srcOrd="1" destOrd="0" presId="urn:microsoft.com/office/officeart/2005/8/layout/list1"/>
    <dgm:cxn modelId="{79578BDC-A6D1-E341-97EF-16518F8145B4}" type="presParOf" srcId="{98F6021A-932E-A541-ABC6-B1DA2FDF9EAE}" destId="{6F08BE0D-8519-5844-9BFD-D599A9A98780}" srcOrd="1" destOrd="0" presId="urn:microsoft.com/office/officeart/2005/8/layout/list1"/>
    <dgm:cxn modelId="{34E5D7DE-7BB1-AE40-85C6-292BF6CEC280}" type="presParOf" srcId="{98F6021A-932E-A541-ABC6-B1DA2FDF9EAE}" destId="{93FAC848-AF4A-B749-A860-C887FED82FB2}" srcOrd="2" destOrd="0" presId="urn:microsoft.com/office/officeart/2005/8/layout/list1"/>
    <dgm:cxn modelId="{777062E8-AF69-BE4A-BCAE-3F17C1FE9B5F}" type="presParOf" srcId="{98F6021A-932E-A541-ABC6-B1DA2FDF9EAE}" destId="{8DD00305-A764-7D48-A81C-D422955F5D67}" srcOrd="3" destOrd="0" presId="urn:microsoft.com/office/officeart/2005/8/layout/list1"/>
    <dgm:cxn modelId="{CD765D24-8502-8A42-B8D3-B509C7679FFC}" type="presParOf" srcId="{98F6021A-932E-A541-ABC6-B1DA2FDF9EAE}" destId="{0D98840A-C340-6045-BAF6-57D6553C0D54}" srcOrd="4" destOrd="0" presId="urn:microsoft.com/office/officeart/2005/8/layout/list1"/>
    <dgm:cxn modelId="{C77B7AA3-4AAB-9146-BDA2-CE31F4C91C7A}" type="presParOf" srcId="{0D98840A-C340-6045-BAF6-57D6553C0D54}" destId="{8734A10D-4AA2-4341-9A62-960DF49C5925}" srcOrd="0" destOrd="0" presId="urn:microsoft.com/office/officeart/2005/8/layout/list1"/>
    <dgm:cxn modelId="{14D090AB-9E5D-C64E-82D6-00CC5AA77C9D}" type="presParOf" srcId="{0D98840A-C340-6045-BAF6-57D6553C0D54}" destId="{8B22D97D-EBA6-AE42-8055-966FEFA59556}" srcOrd="1" destOrd="0" presId="urn:microsoft.com/office/officeart/2005/8/layout/list1"/>
    <dgm:cxn modelId="{DCDEA18A-2C0B-1B4F-AA7F-A92D4C465541}" type="presParOf" srcId="{98F6021A-932E-A541-ABC6-B1DA2FDF9EAE}" destId="{E36ABA51-BC24-014E-8F3B-8426E7C0B3A2}" srcOrd="5" destOrd="0" presId="urn:microsoft.com/office/officeart/2005/8/layout/list1"/>
    <dgm:cxn modelId="{ED7EC4D9-48EC-3147-8021-3BF258A72926}" type="presParOf" srcId="{98F6021A-932E-A541-ABC6-B1DA2FDF9EAE}" destId="{F5AD778F-26EF-BF4A-A03E-B276BE10648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60317F-5FB9-1843-B0DF-88B2C4F60334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9E942-7FE8-AC4E-848E-0C7EF0784EBE}">
      <dgm:prSet phldrT="[Text]"/>
      <dgm:spPr/>
      <dgm:t>
        <a:bodyPr/>
        <a:lstStyle/>
        <a:p>
          <a:r>
            <a:rPr lang="en-US" dirty="0" smtClean="0"/>
            <a:t>Manual</a:t>
          </a:r>
          <a:endParaRPr lang="en-US" dirty="0"/>
        </a:p>
      </dgm:t>
    </dgm:pt>
    <dgm:pt modelId="{00D3BEFE-BA55-F446-B966-A7B1D41BDC3F}" type="parTrans" cxnId="{6893783F-309F-2849-BFA5-AAB2FF116E3D}">
      <dgm:prSet/>
      <dgm:spPr/>
      <dgm:t>
        <a:bodyPr/>
        <a:lstStyle/>
        <a:p>
          <a:endParaRPr lang="en-US"/>
        </a:p>
      </dgm:t>
    </dgm:pt>
    <dgm:pt modelId="{886F7DFB-AED1-3040-BCD6-3F1C23399465}" type="sibTrans" cxnId="{6893783F-309F-2849-BFA5-AAB2FF116E3D}">
      <dgm:prSet/>
      <dgm:spPr/>
      <dgm:t>
        <a:bodyPr/>
        <a:lstStyle/>
        <a:p>
          <a:endParaRPr lang="en-US" dirty="0"/>
        </a:p>
      </dgm:t>
    </dgm:pt>
    <dgm:pt modelId="{94DF51A1-DA73-F14A-9E51-67ED40E7A060}">
      <dgm:prSet/>
      <dgm:spPr/>
      <dgm:t>
        <a:bodyPr/>
        <a:lstStyle/>
        <a:p>
          <a:r>
            <a:rPr lang="en-US" dirty="0" smtClean="0"/>
            <a:t>A system administrator manually configures each system with its own keys and with the keys of other communicating systems</a:t>
          </a:r>
        </a:p>
      </dgm:t>
    </dgm:pt>
    <dgm:pt modelId="{0CF5A634-2F2F-E349-AACD-FCFEEC4FC71A}" type="parTrans" cxnId="{2494AB3E-A59A-3F40-88F5-CBC908ECCBFE}">
      <dgm:prSet/>
      <dgm:spPr/>
      <dgm:t>
        <a:bodyPr/>
        <a:lstStyle/>
        <a:p>
          <a:endParaRPr lang="en-US"/>
        </a:p>
      </dgm:t>
    </dgm:pt>
    <dgm:pt modelId="{EA7F7737-F438-DF40-BD79-C5EE96E76199}" type="sibTrans" cxnId="{2494AB3E-A59A-3F40-88F5-CBC908ECCBFE}">
      <dgm:prSet/>
      <dgm:spPr/>
      <dgm:t>
        <a:bodyPr/>
        <a:lstStyle/>
        <a:p>
          <a:endParaRPr lang="en-US"/>
        </a:p>
      </dgm:t>
    </dgm:pt>
    <dgm:pt modelId="{832D5267-0E89-DE41-9FA7-43E420DB64B5}">
      <dgm:prSet/>
      <dgm:spPr/>
      <dgm:t>
        <a:bodyPr/>
        <a:lstStyle/>
        <a:p>
          <a:r>
            <a:rPr lang="en-US" dirty="0" smtClean="0"/>
            <a:t>This is practical for small, relatively static environments</a:t>
          </a:r>
        </a:p>
      </dgm:t>
    </dgm:pt>
    <dgm:pt modelId="{6014B28A-E9CD-5B44-B990-D7ABEF31F6B3}" type="parTrans" cxnId="{84D68058-9631-BA4C-BD44-01ABCA438FDD}">
      <dgm:prSet/>
      <dgm:spPr/>
      <dgm:t>
        <a:bodyPr/>
        <a:lstStyle/>
        <a:p>
          <a:endParaRPr lang="en-US"/>
        </a:p>
      </dgm:t>
    </dgm:pt>
    <dgm:pt modelId="{69D5AF83-03F3-0C41-A8B0-08F9F999A5F0}" type="sibTrans" cxnId="{84D68058-9631-BA4C-BD44-01ABCA438FDD}">
      <dgm:prSet/>
      <dgm:spPr/>
      <dgm:t>
        <a:bodyPr/>
        <a:lstStyle/>
        <a:p>
          <a:endParaRPr lang="en-US"/>
        </a:p>
      </dgm:t>
    </dgm:pt>
    <dgm:pt modelId="{13D4046E-0EA7-104A-A327-0D662593625E}">
      <dgm:prSet/>
      <dgm:spPr/>
      <dgm:t>
        <a:bodyPr/>
        <a:lstStyle/>
        <a:p>
          <a:r>
            <a:rPr lang="en-US" dirty="0" smtClean="0"/>
            <a:t>Automated </a:t>
          </a:r>
        </a:p>
      </dgm:t>
    </dgm:pt>
    <dgm:pt modelId="{4AF767BA-87A9-D847-B6C5-563AEC5106C7}" type="parTrans" cxnId="{20B7B176-91D6-A64D-9CD8-C6DF83EB2B0A}">
      <dgm:prSet/>
      <dgm:spPr/>
      <dgm:t>
        <a:bodyPr/>
        <a:lstStyle/>
        <a:p>
          <a:endParaRPr lang="en-US"/>
        </a:p>
      </dgm:t>
    </dgm:pt>
    <dgm:pt modelId="{103769EB-1F7D-5B48-B060-DB2ECA925ABC}" type="sibTrans" cxnId="{20B7B176-91D6-A64D-9CD8-C6DF83EB2B0A}">
      <dgm:prSet/>
      <dgm:spPr/>
      <dgm:t>
        <a:bodyPr/>
        <a:lstStyle/>
        <a:p>
          <a:endParaRPr lang="en-US"/>
        </a:p>
      </dgm:t>
    </dgm:pt>
    <dgm:pt modelId="{BC43E415-9152-0D48-AD31-FDEADE1FD8EC}">
      <dgm:prSet/>
      <dgm:spPr/>
      <dgm:t>
        <a:bodyPr/>
        <a:lstStyle/>
        <a:p>
          <a:r>
            <a:rPr lang="en-US" dirty="0" smtClean="0"/>
            <a:t>Enables the on-demand creation of keys for SAs and facilitates the use of keys in a large distributed system with an evolving configuration</a:t>
          </a:r>
          <a:endParaRPr lang="en-US" dirty="0"/>
        </a:p>
      </dgm:t>
    </dgm:pt>
    <dgm:pt modelId="{4F89BF70-E8DB-1A43-A895-2BDAB66B7431}" type="parTrans" cxnId="{B3DEED89-A839-B342-A450-CDDE9C5E1E2D}">
      <dgm:prSet/>
      <dgm:spPr/>
      <dgm:t>
        <a:bodyPr/>
        <a:lstStyle/>
        <a:p>
          <a:endParaRPr lang="en-US"/>
        </a:p>
      </dgm:t>
    </dgm:pt>
    <dgm:pt modelId="{73DE904B-77D1-C340-AC1C-E13A20422A1E}" type="sibTrans" cxnId="{B3DEED89-A839-B342-A450-CDDE9C5E1E2D}">
      <dgm:prSet/>
      <dgm:spPr/>
      <dgm:t>
        <a:bodyPr/>
        <a:lstStyle/>
        <a:p>
          <a:endParaRPr lang="en-US"/>
        </a:p>
      </dgm:t>
    </dgm:pt>
    <dgm:pt modelId="{58409BBE-CD7B-384C-AD83-BEBA8370E343}" type="pres">
      <dgm:prSet presAssocID="{4860317F-5FB9-1843-B0DF-88B2C4F603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1EE813-82E2-154E-92B6-DD58F00F9A43}" type="pres">
      <dgm:prSet presAssocID="{4860317F-5FB9-1843-B0DF-88B2C4F60334}" presName="tSp" presStyleCnt="0"/>
      <dgm:spPr/>
    </dgm:pt>
    <dgm:pt modelId="{040B976D-DAC0-E24B-A5FE-2D8A157C857D}" type="pres">
      <dgm:prSet presAssocID="{4860317F-5FB9-1843-B0DF-88B2C4F60334}" presName="bSp" presStyleCnt="0"/>
      <dgm:spPr/>
    </dgm:pt>
    <dgm:pt modelId="{AB35CB1C-D52D-8B47-82C5-F1594EFE2817}" type="pres">
      <dgm:prSet presAssocID="{4860317F-5FB9-1843-B0DF-88B2C4F60334}" presName="process" presStyleCnt="0"/>
      <dgm:spPr/>
    </dgm:pt>
    <dgm:pt modelId="{8B7F4C42-3B4F-A246-861D-9DBAB6FC31D9}" type="pres">
      <dgm:prSet presAssocID="{6449E942-7FE8-AC4E-848E-0C7EF0784EBE}" presName="composite1" presStyleCnt="0"/>
      <dgm:spPr/>
    </dgm:pt>
    <dgm:pt modelId="{602C3671-A4CA-B949-9445-829CD888F104}" type="pres">
      <dgm:prSet presAssocID="{6449E942-7FE8-AC4E-848E-0C7EF0784EBE}" presName="dummyNode1" presStyleLbl="node1" presStyleIdx="0" presStyleCnt="2"/>
      <dgm:spPr/>
    </dgm:pt>
    <dgm:pt modelId="{664097FF-8999-CA47-B1DF-419FD1345BFE}" type="pres">
      <dgm:prSet presAssocID="{6449E942-7FE8-AC4E-848E-0C7EF0784EBE}" presName="childNode1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C74E6-E96A-0E47-BC4A-8A078CAEF0D1}" type="pres">
      <dgm:prSet presAssocID="{6449E942-7FE8-AC4E-848E-0C7EF0784EBE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CE0A2-DCAF-3F44-A73A-C73583430C99}" type="pres">
      <dgm:prSet presAssocID="{6449E942-7FE8-AC4E-848E-0C7EF0784EBE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9EF4A-E96E-EF42-BCE3-7A5E7D3675E5}" type="pres">
      <dgm:prSet presAssocID="{6449E942-7FE8-AC4E-848E-0C7EF0784EBE}" presName="connSite1" presStyleCnt="0"/>
      <dgm:spPr/>
    </dgm:pt>
    <dgm:pt modelId="{E1D06884-975F-BE4E-AB19-473E1C159339}" type="pres">
      <dgm:prSet presAssocID="{886F7DFB-AED1-3040-BCD6-3F1C23399465}" presName="Name9" presStyleLbl="sibTrans2D1" presStyleIdx="0" presStyleCnt="1" custLinFactNeighborX="29900" custLinFactNeighborY="-16194"/>
      <dgm:spPr/>
      <dgm:t>
        <a:bodyPr/>
        <a:lstStyle/>
        <a:p>
          <a:endParaRPr lang="en-US"/>
        </a:p>
      </dgm:t>
    </dgm:pt>
    <dgm:pt modelId="{6009F4A8-46EA-B149-82EB-A215FE18E06C}" type="pres">
      <dgm:prSet presAssocID="{13D4046E-0EA7-104A-A327-0D662593625E}" presName="composite2" presStyleCnt="0"/>
      <dgm:spPr/>
    </dgm:pt>
    <dgm:pt modelId="{ED15AADE-D3E9-294E-8893-B18EF76D0B8C}" type="pres">
      <dgm:prSet presAssocID="{13D4046E-0EA7-104A-A327-0D662593625E}" presName="dummyNode2" presStyleLbl="node1" presStyleIdx="0" presStyleCnt="2"/>
      <dgm:spPr/>
    </dgm:pt>
    <dgm:pt modelId="{68424FEB-F547-2443-B592-0C0875A4A43C}" type="pres">
      <dgm:prSet presAssocID="{13D4046E-0EA7-104A-A327-0D662593625E}" presName="childNode2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7E13C-E6D6-A143-A1CF-5C6454AFEB1E}" type="pres">
      <dgm:prSet presAssocID="{13D4046E-0EA7-104A-A327-0D662593625E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605F3-FEC8-6747-87A4-3A4B52D42EF5}" type="pres">
      <dgm:prSet presAssocID="{13D4046E-0EA7-104A-A327-0D662593625E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8E6AF-1CD3-5F40-ABD5-1FC94822C634}" type="pres">
      <dgm:prSet presAssocID="{13D4046E-0EA7-104A-A327-0D662593625E}" presName="connSite2" presStyleCnt="0"/>
      <dgm:spPr/>
    </dgm:pt>
  </dgm:ptLst>
  <dgm:cxnLst>
    <dgm:cxn modelId="{9BAA9286-D22F-9E4C-9A80-ECEAA61B45AA}" type="presOf" srcId="{13D4046E-0EA7-104A-A327-0D662593625E}" destId="{C6D605F3-FEC8-6747-87A4-3A4B52D42EF5}" srcOrd="0" destOrd="0" presId="urn:microsoft.com/office/officeart/2005/8/layout/hProcess4"/>
    <dgm:cxn modelId="{869915E2-5AA1-C541-8504-2E112E16C37D}" type="presOf" srcId="{BC43E415-9152-0D48-AD31-FDEADE1FD8EC}" destId="{7AC7E13C-E6D6-A143-A1CF-5C6454AFEB1E}" srcOrd="1" destOrd="0" presId="urn:microsoft.com/office/officeart/2005/8/layout/hProcess4"/>
    <dgm:cxn modelId="{2494AB3E-A59A-3F40-88F5-CBC908ECCBFE}" srcId="{6449E942-7FE8-AC4E-848E-0C7EF0784EBE}" destId="{94DF51A1-DA73-F14A-9E51-67ED40E7A060}" srcOrd="0" destOrd="0" parTransId="{0CF5A634-2F2F-E349-AACD-FCFEEC4FC71A}" sibTransId="{EA7F7737-F438-DF40-BD79-C5EE96E76199}"/>
    <dgm:cxn modelId="{195236DD-F10A-2F4E-B89B-90ABCE916DFB}" type="presOf" srcId="{94DF51A1-DA73-F14A-9E51-67ED40E7A060}" destId="{664097FF-8999-CA47-B1DF-419FD1345BFE}" srcOrd="0" destOrd="0" presId="urn:microsoft.com/office/officeart/2005/8/layout/hProcess4"/>
    <dgm:cxn modelId="{757515D7-6DDC-C046-8545-0E6A92EE3C07}" type="presOf" srcId="{886F7DFB-AED1-3040-BCD6-3F1C23399465}" destId="{E1D06884-975F-BE4E-AB19-473E1C159339}" srcOrd="0" destOrd="0" presId="urn:microsoft.com/office/officeart/2005/8/layout/hProcess4"/>
    <dgm:cxn modelId="{A6C0341C-59C3-1D43-81CB-0CC128A8A4DC}" type="presOf" srcId="{94DF51A1-DA73-F14A-9E51-67ED40E7A060}" destId="{E44C74E6-E96A-0E47-BC4A-8A078CAEF0D1}" srcOrd="1" destOrd="0" presId="urn:microsoft.com/office/officeart/2005/8/layout/hProcess4"/>
    <dgm:cxn modelId="{B3DEED89-A839-B342-A450-CDDE9C5E1E2D}" srcId="{13D4046E-0EA7-104A-A327-0D662593625E}" destId="{BC43E415-9152-0D48-AD31-FDEADE1FD8EC}" srcOrd="0" destOrd="0" parTransId="{4F89BF70-E8DB-1A43-A895-2BDAB66B7431}" sibTransId="{73DE904B-77D1-C340-AC1C-E13A20422A1E}"/>
    <dgm:cxn modelId="{E3EC6B37-E92A-6D4B-BABA-2C4B1C4663DB}" type="presOf" srcId="{4860317F-5FB9-1843-B0DF-88B2C4F60334}" destId="{58409BBE-CD7B-384C-AD83-BEBA8370E343}" srcOrd="0" destOrd="0" presId="urn:microsoft.com/office/officeart/2005/8/layout/hProcess4"/>
    <dgm:cxn modelId="{3B60F35A-4E63-2347-9352-BF6FE88DC974}" type="presOf" srcId="{832D5267-0E89-DE41-9FA7-43E420DB64B5}" destId="{664097FF-8999-CA47-B1DF-419FD1345BFE}" srcOrd="0" destOrd="1" presId="urn:microsoft.com/office/officeart/2005/8/layout/hProcess4"/>
    <dgm:cxn modelId="{1E3BC793-19F2-BE42-8D39-188454015941}" type="presOf" srcId="{BC43E415-9152-0D48-AD31-FDEADE1FD8EC}" destId="{68424FEB-F547-2443-B592-0C0875A4A43C}" srcOrd="0" destOrd="0" presId="urn:microsoft.com/office/officeart/2005/8/layout/hProcess4"/>
    <dgm:cxn modelId="{B3D01AB0-140F-0342-9238-A619F4794023}" type="presOf" srcId="{6449E942-7FE8-AC4E-848E-0C7EF0784EBE}" destId="{896CE0A2-DCAF-3F44-A73A-C73583430C99}" srcOrd="0" destOrd="0" presId="urn:microsoft.com/office/officeart/2005/8/layout/hProcess4"/>
    <dgm:cxn modelId="{84D68058-9631-BA4C-BD44-01ABCA438FDD}" srcId="{6449E942-7FE8-AC4E-848E-0C7EF0784EBE}" destId="{832D5267-0E89-DE41-9FA7-43E420DB64B5}" srcOrd="1" destOrd="0" parTransId="{6014B28A-E9CD-5B44-B990-D7ABEF31F6B3}" sibTransId="{69D5AF83-03F3-0C41-A8B0-08F9F999A5F0}"/>
    <dgm:cxn modelId="{20B7B176-91D6-A64D-9CD8-C6DF83EB2B0A}" srcId="{4860317F-5FB9-1843-B0DF-88B2C4F60334}" destId="{13D4046E-0EA7-104A-A327-0D662593625E}" srcOrd="1" destOrd="0" parTransId="{4AF767BA-87A9-D847-B6C5-563AEC5106C7}" sibTransId="{103769EB-1F7D-5B48-B060-DB2ECA925ABC}"/>
    <dgm:cxn modelId="{6893783F-309F-2849-BFA5-AAB2FF116E3D}" srcId="{4860317F-5FB9-1843-B0DF-88B2C4F60334}" destId="{6449E942-7FE8-AC4E-848E-0C7EF0784EBE}" srcOrd="0" destOrd="0" parTransId="{00D3BEFE-BA55-F446-B966-A7B1D41BDC3F}" sibTransId="{886F7DFB-AED1-3040-BCD6-3F1C23399465}"/>
    <dgm:cxn modelId="{76D8F5B2-D50E-F443-84D1-0A41E06039C6}" type="presOf" srcId="{832D5267-0E89-DE41-9FA7-43E420DB64B5}" destId="{E44C74E6-E96A-0E47-BC4A-8A078CAEF0D1}" srcOrd="1" destOrd="1" presId="urn:microsoft.com/office/officeart/2005/8/layout/hProcess4"/>
    <dgm:cxn modelId="{A72355B3-4278-F743-A491-9A0915D43A8C}" type="presParOf" srcId="{58409BBE-CD7B-384C-AD83-BEBA8370E343}" destId="{C31EE813-82E2-154E-92B6-DD58F00F9A43}" srcOrd="0" destOrd="0" presId="urn:microsoft.com/office/officeart/2005/8/layout/hProcess4"/>
    <dgm:cxn modelId="{0D72BC95-EFD1-3044-A030-85CDD55FA876}" type="presParOf" srcId="{58409BBE-CD7B-384C-AD83-BEBA8370E343}" destId="{040B976D-DAC0-E24B-A5FE-2D8A157C857D}" srcOrd="1" destOrd="0" presId="urn:microsoft.com/office/officeart/2005/8/layout/hProcess4"/>
    <dgm:cxn modelId="{87B5A85D-DA89-1B4E-97E3-AF8A735CFEF5}" type="presParOf" srcId="{58409BBE-CD7B-384C-AD83-BEBA8370E343}" destId="{AB35CB1C-D52D-8B47-82C5-F1594EFE2817}" srcOrd="2" destOrd="0" presId="urn:microsoft.com/office/officeart/2005/8/layout/hProcess4"/>
    <dgm:cxn modelId="{CB67187B-49FE-1042-A824-F825653DE63F}" type="presParOf" srcId="{AB35CB1C-D52D-8B47-82C5-F1594EFE2817}" destId="{8B7F4C42-3B4F-A246-861D-9DBAB6FC31D9}" srcOrd="0" destOrd="0" presId="urn:microsoft.com/office/officeart/2005/8/layout/hProcess4"/>
    <dgm:cxn modelId="{4E0ACAAB-41AC-E145-AB70-BC47159A7D10}" type="presParOf" srcId="{8B7F4C42-3B4F-A246-861D-9DBAB6FC31D9}" destId="{602C3671-A4CA-B949-9445-829CD888F104}" srcOrd="0" destOrd="0" presId="urn:microsoft.com/office/officeart/2005/8/layout/hProcess4"/>
    <dgm:cxn modelId="{7E206B07-3B89-9546-9BB5-D6678C82D141}" type="presParOf" srcId="{8B7F4C42-3B4F-A246-861D-9DBAB6FC31D9}" destId="{664097FF-8999-CA47-B1DF-419FD1345BFE}" srcOrd="1" destOrd="0" presId="urn:microsoft.com/office/officeart/2005/8/layout/hProcess4"/>
    <dgm:cxn modelId="{80A8DEB0-154E-4C49-AB0B-C19736F1372A}" type="presParOf" srcId="{8B7F4C42-3B4F-A246-861D-9DBAB6FC31D9}" destId="{E44C74E6-E96A-0E47-BC4A-8A078CAEF0D1}" srcOrd="2" destOrd="0" presId="urn:microsoft.com/office/officeart/2005/8/layout/hProcess4"/>
    <dgm:cxn modelId="{2CD1EB0B-3008-9F4F-BE9F-EC174EB7C9C5}" type="presParOf" srcId="{8B7F4C42-3B4F-A246-861D-9DBAB6FC31D9}" destId="{896CE0A2-DCAF-3F44-A73A-C73583430C99}" srcOrd="3" destOrd="0" presId="urn:microsoft.com/office/officeart/2005/8/layout/hProcess4"/>
    <dgm:cxn modelId="{1136B9EA-82EA-A64C-9222-F11F7E01B5F5}" type="presParOf" srcId="{8B7F4C42-3B4F-A246-861D-9DBAB6FC31D9}" destId="{19E9EF4A-E96E-EF42-BCE3-7A5E7D3675E5}" srcOrd="4" destOrd="0" presId="urn:microsoft.com/office/officeart/2005/8/layout/hProcess4"/>
    <dgm:cxn modelId="{FE7E4DD1-570A-F546-B626-AB604E62FB8C}" type="presParOf" srcId="{AB35CB1C-D52D-8B47-82C5-F1594EFE2817}" destId="{E1D06884-975F-BE4E-AB19-473E1C159339}" srcOrd="1" destOrd="0" presId="urn:microsoft.com/office/officeart/2005/8/layout/hProcess4"/>
    <dgm:cxn modelId="{92B2514E-6346-E441-AFEE-966BBD912FEC}" type="presParOf" srcId="{AB35CB1C-D52D-8B47-82C5-F1594EFE2817}" destId="{6009F4A8-46EA-B149-82EB-A215FE18E06C}" srcOrd="2" destOrd="0" presId="urn:microsoft.com/office/officeart/2005/8/layout/hProcess4"/>
    <dgm:cxn modelId="{C8E7F0F5-28AB-9641-A3F3-4DDC0E3457B7}" type="presParOf" srcId="{6009F4A8-46EA-B149-82EB-A215FE18E06C}" destId="{ED15AADE-D3E9-294E-8893-B18EF76D0B8C}" srcOrd="0" destOrd="0" presId="urn:microsoft.com/office/officeart/2005/8/layout/hProcess4"/>
    <dgm:cxn modelId="{4AEB369F-94B4-D84D-B3CE-C56F20D8DE8C}" type="presParOf" srcId="{6009F4A8-46EA-B149-82EB-A215FE18E06C}" destId="{68424FEB-F547-2443-B592-0C0875A4A43C}" srcOrd="1" destOrd="0" presId="urn:microsoft.com/office/officeart/2005/8/layout/hProcess4"/>
    <dgm:cxn modelId="{4DE2446D-ED04-864F-A671-F4E23AC8CC8C}" type="presParOf" srcId="{6009F4A8-46EA-B149-82EB-A215FE18E06C}" destId="{7AC7E13C-E6D6-A143-A1CF-5C6454AFEB1E}" srcOrd="2" destOrd="0" presId="urn:microsoft.com/office/officeart/2005/8/layout/hProcess4"/>
    <dgm:cxn modelId="{F0279B41-7972-4F46-A2B8-364C6A8AD593}" type="presParOf" srcId="{6009F4A8-46EA-B149-82EB-A215FE18E06C}" destId="{C6D605F3-FEC8-6747-87A4-3A4B52D42EF5}" srcOrd="3" destOrd="0" presId="urn:microsoft.com/office/officeart/2005/8/layout/hProcess4"/>
    <dgm:cxn modelId="{825C5C9A-3C8B-E741-818A-212D062DAEC2}" type="presParOf" srcId="{6009F4A8-46EA-B149-82EB-A215FE18E06C}" destId="{C2D8E6AF-1CD3-5F40-ABD5-1FC94822C63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3FC239A-3114-9540-8E65-A6CA85F3AB8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1009DF-5FE3-3545-A73F-0975CB95DA0A}">
      <dgm:prSet phldrT="[Text]"/>
      <dgm:spPr/>
      <dgm:t>
        <a:bodyPr/>
        <a:lstStyle/>
        <a:p>
          <a:r>
            <a:rPr lang="en-US" dirty="0" smtClean="0"/>
            <a:t>1. </a:t>
          </a:r>
          <a:endParaRPr lang="en-US" dirty="0"/>
        </a:p>
      </dgm:t>
    </dgm:pt>
    <dgm:pt modelId="{535A3D96-6EED-E24A-B134-502911FD3753}" type="parTrans" cxnId="{293DF869-1F52-0146-83A9-E0B4CB763925}">
      <dgm:prSet/>
      <dgm:spPr/>
      <dgm:t>
        <a:bodyPr/>
        <a:lstStyle/>
        <a:p>
          <a:endParaRPr lang="en-US"/>
        </a:p>
      </dgm:t>
    </dgm:pt>
    <dgm:pt modelId="{D0453D55-06B5-7242-99D5-52853B95E96E}" type="sibTrans" cxnId="{293DF869-1F52-0146-83A9-E0B4CB763925}">
      <dgm:prSet/>
      <dgm:spPr/>
      <dgm:t>
        <a:bodyPr/>
        <a:lstStyle/>
        <a:p>
          <a:endParaRPr lang="en-US"/>
        </a:p>
      </dgm:t>
    </dgm:pt>
    <dgm:pt modelId="{C27137C5-7483-4F41-8E21-339E5DE8B335}">
      <dgm:prSet/>
      <dgm:spPr/>
      <dgm:t>
        <a:bodyPr/>
        <a:lstStyle/>
        <a:p>
          <a:r>
            <a:rPr lang="en-US" dirty="0" smtClean="0"/>
            <a:t>2. </a:t>
          </a:r>
        </a:p>
      </dgm:t>
    </dgm:pt>
    <dgm:pt modelId="{748D31C5-981C-E446-89F1-7D60550A6592}" type="parTrans" cxnId="{BE49C897-AF35-4845-AFCE-4022264F78D6}">
      <dgm:prSet/>
      <dgm:spPr/>
      <dgm:t>
        <a:bodyPr/>
        <a:lstStyle/>
        <a:p>
          <a:endParaRPr lang="en-US"/>
        </a:p>
      </dgm:t>
    </dgm:pt>
    <dgm:pt modelId="{50D6E3AF-0B1C-A243-A9D1-1923C7D47EAA}" type="sibTrans" cxnId="{BE49C897-AF35-4845-AFCE-4022264F78D6}">
      <dgm:prSet/>
      <dgm:spPr/>
      <dgm:t>
        <a:bodyPr/>
        <a:lstStyle/>
        <a:p>
          <a:endParaRPr lang="en-US"/>
        </a:p>
      </dgm:t>
    </dgm:pt>
    <dgm:pt modelId="{C754A530-9BCB-CF4A-A076-0207844AB344}">
      <dgm:prSet/>
      <dgm:spPr/>
      <dgm:t>
        <a:bodyPr/>
        <a:lstStyle/>
        <a:p>
          <a:r>
            <a:rPr lang="en-US" dirty="0" smtClean="0"/>
            <a:t>3.</a:t>
          </a:r>
        </a:p>
      </dgm:t>
    </dgm:pt>
    <dgm:pt modelId="{8AE4DB6E-C70F-A242-91D5-66DBC699B97D}" type="parTrans" cxnId="{C6FA9D8A-2AFF-A24D-AB3C-F826C3566562}">
      <dgm:prSet/>
      <dgm:spPr/>
      <dgm:t>
        <a:bodyPr/>
        <a:lstStyle/>
        <a:p>
          <a:endParaRPr lang="en-US"/>
        </a:p>
      </dgm:t>
    </dgm:pt>
    <dgm:pt modelId="{EDE26372-4B50-D348-B4DC-2D412E1CF9E7}" type="sibTrans" cxnId="{C6FA9D8A-2AFF-A24D-AB3C-F826C3566562}">
      <dgm:prSet/>
      <dgm:spPr/>
      <dgm:t>
        <a:bodyPr/>
        <a:lstStyle/>
        <a:p>
          <a:endParaRPr lang="en-US"/>
        </a:p>
      </dgm:t>
    </dgm:pt>
    <dgm:pt modelId="{9C66E265-3120-C840-8517-04D5A171EEDD}">
      <dgm:prSet/>
      <dgm:spPr/>
      <dgm:t>
        <a:bodyPr/>
        <a:lstStyle/>
        <a:p>
          <a:r>
            <a:rPr lang="en-US" dirty="0" smtClean="0"/>
            <a:t>4. </a:t>
          </a:r>
        </a:p>
      </dgm:t>
    </dgm:pt>
    <dgm:pt modelId="{BF0C150C-7285-4E4A-B676-60E203137FD9}" type="parTrans" cxnId="{02603D69-B462-684B-9462-F34B03559187}">
      <dgm:prSet/>
      <dgm:spPr/>
      <dgm:t>
        <a:bodyPr/>
        <a:lstStyle/>
        <a:p>
          <a:endParaRPr lang="en-US"/>
        </a:p>
      </dgm:t>
    </dgm:pt>
    <dgm:pt modelId="{8CC7F297-C023-074C-843A-961F5B8A1E78}" type="sibTrans" cxnId="{02603D69-B462-684B-9462-F34B03559187}">
      <dgm:prSet/>
      <dgm:spPr/>
      <dgm:t>
        <a:bodyPr/>
        <a:lstStyle/>
        <a:p>
          <a:endParaRPr lang="en-US"/>
        </a:p>
      </dgm:t>
    </dgm:pt>
    <dgm:pt modelId="{83CF4E00-B8A5-9743-9F15-D9969CBFC233}">
      <dgm:prSet/>
      <dgm:spPr/>
      <dgm:t>
        <a:bodyPr/>
        <a:lstStyle/>
        <a:p>
          <a:r>
            <a:rPr lang="en-US" dirty="0" smtClean="0"/>
            <a:t>5.</a:t>
          </a:r>
          <a:endParaRPr lang="en-US" dirty="0"/>
        </a:p>
      </dgm:t>
    </dgm:pt>
    <dgm:pt modelId="{0C157012-140D-254A-97FD-D94A0A1C1013}" type="parTrans" cxnId="{EBA271EA-F57B-8747-BE0A-40585C98EBDD}">
      <dgm:prSet/>
      <dgm:spPr/>
      <dgm:t>
        <a:bodyPr/>
        <a:lstStyle/>
        <a:p>
          <a:endParaRPr lang="en-US"/>
        </a:p>
      </dgm:t>
    </dgm:pt>
    <dgm:pt modelId="{A977C85E-2CBD-7B43-A58A-4A8159307879}" type="sibTrans" cxnId="{EBA271EA-F57B-8747-BE0A-40585C98EBDD}">
      <dgm:prSet/>
      <dgm:spPr/>
      <dgm:t>
        <a:bodyPr/>
        <a:lstStyle/>
        <a:p>
          <a:endParaRPr lang="en-US"/>
        </a:p>
      </dgm:t>
    </dgm:pt>
    <dgm:pt modelId="{9087BFE3-7194-4B48-9475-BF3895821F6B}">
      <dgm:prSet phldrT="[Text]"/>
      <dgm:spPr/>
      <dgm:t>
        <a:bodyPr/>
        <a:lstStyle/>
        <a:p>
          <a:r>
            <a:rPr lang="en-US" dirty="0" smtClean="0"/>
            <a:t>It employs a mechanism known as cookies to thwart clogging attacks</a:t>
          </a:r>
          <a:endParaRPr lang="en-US" dirty="0"/>
        </a:p>
      </dgm:t>
    </dgm:pt>
    <dgm:pt modelId="{1BBBF3FC-34E1-E747-AF4F-ED0E8ED3F2FF}" type="parTrans" cxnId="{6EE43E3A-FF27-5740-9F99-BB2DBF77A229}">
      <dgm:prSet/>
      <dgm:spPr/>
      <dgm:t>
        <a:bodyPr/>
        <a:lstStyle/>
        <a:p>
          <a:endParaRPr lang="en-US"/>
        </a:p>
      </dgm:t>
    </dgm:pt>
    <dgm:pt modelId="{8FF89518-B396-4145-A3E2-323DC1B5AA79}" type="sibTrans" cxnId="{6EE43E3A-FF27-5740-9F99-BB2DBF77A229}">
      <dgm:prSet/>
      <dgm:spPr/>
      <dgm:t>
        <a:bodyPr/>
        <a:lstStyle/>
        <a:p>
          <a:endParaRPr lang="en-US"/>
        </a:p>
      </dgm:t>
    </dgm:pt>
    <dgm:pt modelId="{3B72C301-D046-F045-9155-43A835526ABB}">
      <dgm:prSet/>
      <dgm:spPr/>
      <dgm:t>
        <a:bodyPr/>
        <a:lstStyle/>
        <a:p>
          <a:r>
            <a:rPr lang="en-US" dirty="0" smtClean="0"/>
            <a:t>It enables the two parties to negotiate a group; 	this, in essence, specifies the global parameters of the Diffie-Hellman key exchange</a:t>
          </a:r>
        </a:p>
      </dgm:t>
    </dgm:pt>
    <dgm:pt modelId="{88FB6E1B-848C-194B-ACEF-FFB13DC0D533}" type="parTrans" cxnId="{42F14CBF-3D33-9942-BC42-0BC7E903CB90}">
      <dgm:prSet/>
      <dgm:spPr/>
      <dgm:t>
        <a:bodyPr/>
        <a:lstStyle/>
        <a:p>
          <a:endParaRPr lang="en-US"/>
        </a:p>
      </dgm:t>
    </dgm:pt>
    <dgm:pt modelId="{3D46F97A-74B1-284C-AB78-6F23FAED50A5}" type="sibTrans" cxnId="{42F14CBF-3D33-9942-BC42-0BC7E903CB90}">
      <dgm:prSet/>
      <dgm:spPr/>
      <dgm:t>
        <a:bodyPr/>
        <a:lstStyle/>
        <a:p>
          <a:endParaRPr lang="en-US"/>
        </a:p>
      </dgm:t>
    </dgm:pt>
    <dgm:pt modelId="{DD61D866-7090-A64C-94CE-14BEDB70C5ED}">
      <dgm:prSet/>
      <dgm:spPr/>
      <dgm:t>
        <a:bodyPr/>
        <a:lstStyle/>
        <a:p>
          <a:r>
            <a:rPr lang="en-US" dirty="0" smtClean="0"/>
            <a:t> It uses nonces to ensure against replay attacks</a:t>
          </a:r>
        </a:p>
      </dgm:t>
    </dgm:pt>
    <dgm:pt modelId="{32B55A3C-C517-124D-B8BD-311106D04BAE}" type="parTrans" cxnId="{DAB053F5-59A0-4D46-A642-62BC277C4560}">
      <dgm:prSet/>
      <dgm:spPr/>
      <dgm:t>
        <a:bodyPr/>
        <a:lstStyle/>
        <a:p>
          <a:endParaRPr lang="en-US"/>
        </a:p>
      </dgm:t>
    </dgm:pt>
    <dgm:pt modelId="{8140739F-7362-DD43-BDC5-1FBDC343F078}" type="sibTrans" cxnId="{DAB053F5-59A0-4D46-A642-62BC277C4560}">
      <dgm:prSet/>
      <dgm:spPr/>
      <dgm:t>
        <a:bodyPr/>
        <a:lstStyle/>
        <a:p>
          <a:endParaRPr lang="en-US"/>
        </a:p>
      </dgm:t>
    </dgm:pt>
    <dgm:pt modelId="{149E357C-6D85-5947-B35E-108857836408}">
      <dgm:prSet/>
      <dgm:spPr/>
      <dgm:t>
        <a:bodyPr/>
        <a:lstStyle/>
        <a:p>
          <a:r>
            <a:rPr lang="en-US" dirty="0" smtClean="0"/>
            <a:t>It enables the exchange of Diffie-Hellman public key values</a:t>
          </a:r>
        </a:p>
      </dgm:t>
    </dgm:pt>
    <dgm:pt modelId="{AC1F4449-6F54-FD4A-83E4-D98D0FD895B1}" type="parTrans" cxnId="{FF85F3F6-46A7-0D4B-A82E-344BEE630646}">
      <dgm:prSet/>
      <dgm:spPr/>
      <dgm:t>
        <a:bodyPr/>
        <a:lstStyle/>
        <a:p>
          <a:endParaRPr lang="en-US"/>
        </a:p>
      </dgm:t>
    </dgm:pt>
    <dgm:pt modelId="{F9C1C064-FBDA-C74D-93F7-F0A8E1B10C4C}" type="sibTrans" cxnId="{FF85F3F6-46A7-0D4B-A82E-344BEE630646}">
      <dgm:prSet/>
      <dgm:spPr/>
      <dgm:t>
        <a:bodyPr/>
        <a:lstStyle/>
        <a:p>
          <a:endParaRPr lang="en-US"/>
        </a:p>
      </dgm:t>
    </dgm:pt>
    <dgm:pt modelId="{B005C688-CA47-984C-A20A-F43334D9EB51}">
      <dgm:prSet/>
      <dgm:spPr/>
      <dgm:t>
        <a:bodyPr/>
        <a:lstStyle/>
        <a:p>
          <a:r>
            <a:rPr lang="en-US" dirty="0" smtClean="0"/>
            <a:t> It authenticates the Diffie-Hellman exchange to thwart man-in-the-middle-attacks</a:t>
          </a:r>
          <a:endParaRPr lang="en-US" dirty="0"/>
        </a:p>
      </dgm:t>
    </dgm:pt>
    <dgm:pt modelId="{45B7A7C0-E7E5-3D4F-B796-D2E8226FEB28}" type="parTrans" cxnId="{CB7AD0FE-A8E0-D144-9554-9322A72F40BE}">
      <dgm:prSet/>
      <dgm:spPr/>
      <dgm:t>
        <a:bodyPr/>
        <a:lstStyle/>
        <a:p>
          <a:endParaRPr lang="en-US"/>
        </a:p>
      </dgm:t>
    </dgm:pt>
    <dgm:pt modelId="{80DFAF07-85B7-1245-8332-5292A08B18C1}" type="sibTrans" cxnId="{CB7AD0FE-A8E0-D144-9554-9322A72F40BE}">
      <dgm:prSet/>
      <dgm:spPr/>
      <dgm:t>
        <a:bodyPr/>
        <a:lstStyle/>
        <a:p>
          <a:endParaRPr lang="en-US"/>
        </a:p>
      </dgm:t>
    </dgm:pt>
    <dgm:pt modelId="{F0BAE2B6-D78F-5148-BBD0-4A97A5D09F34}" type="pres">
      <dgm:prSet presAssocID="{C3FC239A-3114-9540-8E65-A6CA85F3AB8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B019F4-B096-514E-B978-82DACD8DA36C}" type="pres">
      <dgm:prSet presAssocID="{401009DF-5FE3-3545-A73F-0975CB95DA0A}" presName="composite" presStyleCnt="0"/>
      <dgm:spPr/>
    </dgm:pt>
    <dgm:pt modelId="{1BA5BA64-A402-F841-80AD-B51F83B1EE73}" type="pres">
      <dgm:prSet presAssocID="{401009DF-5FE3-3545-A73F-0975CB95DA0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1D2C7-CE0A-F84D-B2A6-1B3B46232F5C}" type="pres">
      <dgm:prSet presAssocID="{401009DF-5FE3-3545-A73F-0975CB95DA0A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E53E6-C8E9-1944-96F4-CFFE08CA9FEF}" type="pres">
      <dgm:prSet presAssocID="{D0453D55-06B5-7242-99D5-52853B95E96E}" presName="sp" presStyleCnt="0"/>
      <dgm:spPr/>
    </dgm:pt>
    <dgm:pt modelId="{F76C5E21-27D1-4346-BED1-6C50C1F1DCDA}" type="pres">
      <dgm:prSet presAssocID="{C27137C5-7483-4F41-8E21-339E5DE8B335}" presName="composite" presStyleCnt="0"/>
      <dgm:spPr/>
    </dgm:pt>
    <dgm:pt modelId="{0A263CDF-A21A-804F-8C6A-021F1F811A92}" type="pres">
      <dgm:prSet presAssocID="{C27137C5-7483-4F41-8E21-339E5DE8B335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B45EC-1225-6B48-9D7A-C18D51A880CA}" type="pres">
      <dgm:prSet presAssocID="{C27137C5-7483-4F41-8E21-339E5DE8B335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B836C-13B6-CA4B-BA39-A0D858339046}" type="pres">
      <dgm:prSet presAssocID="{50D6E3AF-0B1C-A243-A9D1-1923C7D47EAA}" presName="sp" presStyleCnt="0"/>
      <dgm:spPr/>
    </dgm:pt>
    <dgm:pt modelId="{C2DA6A78-1D6B-8048-8FDC-032D3B331343}" type="pres">
      <dgm:prSet presAssocID="{C754A530-9BCB-CF4A-A076-0207844AB344}" presName="composite" presStyleCnt="0"/>
      <dgm:spPr/>
    </dgm:pt>
    <dgm:pt modelId="{CEDEA343-E328-3D43-A70B-545E118FB7EB}" type="pres">
      <dgm:prSet presAssocID="{C754A530-9BCB-CF4A-A076-0207844AB344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352BD-AE36-0548-A3F4-0C964F6E09EB}" type="pres">
      <dgm:prSet presAssocID="{C754A530-9BCB-CF4A-A076-0207844AB344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40623-B90E-A04A-95A9-B79C8DF9BC6A}" type="pres">
      <dgm:prSet presAssocID="{EDE26372-4B50-D348-B4DC-2D412E1CF9E7}" presName="sp" presStyleCnt="0"/>
      <dgm:spPr/>
    </dgm:pt>
    <dgm:pt modelId="{250CD56B-880C-DA44-B6B8-F94B58F9160B}" type="pres">
      <dgm:prSet presAssocID="{9C66E265-3120-C840-8517-04D5A171EEDD}" presName="composite" presStyleCnt="0"/>
      <dgm:spPr/>
    </dgm:pt>
    <dgm:pt modelId="{BFAD7A5C-39B0-9A46-B98C-3DF9DCEDE676}" type="pres">
      <dgm:prSet presAssocID="{9C66E265-3120-C840-8517-04D5A171EEDD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5704B-5396-724A-B6B8-36E16BEA3285}" type="pres">
      <dgm:prSet presAssocID="{9C66E265-3120-C840-8517-04D5A171EEDD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AD7E6-E5BF-F447-81F5-2B12F916650A}" type="pres">
      <dgm:prSet presAssocID="{8CC7F297-C023-074C-843A-961F5B8A1E78}" presName="sp" presStyleCnt="0"/>
      <dgm:spPr/>
    </dgm:pt>
    <dgm:pt modelId="{F2516C73-2D85-BB41-ADA3-C7DF55C8FF22}" type="pres">
      <dgm:prSet presAssocID="{83CF4E00-B8A5-9743-9F15-D9969CBFC233}" presName="composite" presStyleCnt="0"/>
      <dgm:spPr/>
    </dgm:pt>
    <dgm:pt modelId="{E1E98530-1975-774C-91C7-53635D911027}" type="pres">
      <dgm:prSet presAssocID="{83CF4E00-B8A5-9743-9F15-D9969CBFC233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10787-19F4-DF48-9A09-9E25EC65C115}" type="pres">
      <dgm:prSet presAssocID="{83CF4E00-B8A5-9743-9F15-D9969CBFC233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A271EA-F57B-8747-BE0A-40585C98EBDD}" srcId="{C3FC239A-3114-9540-8E65-A6CA85F3AB8B}" destId="{83CF4E00-B8A5-9743-9F15-D9969CBFC233}" srcOrd="4" destOrd="0" parTransId="{0C157012-140D-254A-97FD-D94A0A1C1013}" sibTransId="{A977C85E-2CBD-7B43-A58A-4A8159307879}"/>
    <dgm:cxn modelId="{FF85F3F6-46A7-0D4B-A82E-344BEE630646}" srcId="{9C66E265-3120-C840-8517-04D5A171EEDD}" destId="{149E357C-6D85-5947-B35E-108857836408}" srcOrd="0" destOrd="0" parTransId="{AC1F4449-6F54-FD4A-83E4-D98D0FD895B1}" sibTransId="{F9C1C064-FBDA-C74D-93F7-F0A8E1B10C4C}"/>
    <dgm:cxn modelId="{66DFB137-E4ED-6C4B-9434-2618DE317B39}" type="presOf" srcId="{3B72C301-D046-F045-9155-43A835526ABB}" destId="{1D2B45EC-1225-6B48-9D7A-C18D51A880CA}" srcOrd="0" destOrd="0" presId="urn:microsoft.com/office/officeart/2005/8/layout/chevron2"/>
    <dgm:cxn modelId="{02603D69-B462-684B-9462-F34B03559187}" srcId="{C3FC239A-3114-9540-8E65-A6CA85F3AB8B}" destId="{9C66E265-3120-C840-8517-04D5A171EEDD}" srcOrd="3" destOrd="0" parTransId="{BF0C150C-7285-4E4A-B676-60E203137FD9}" sibTransId="{8CC7F297-C023-074C-843A-961F5B8A1E78}"/>
    <dgm:cxn modelId="{50EF6FAE-83F3-7049-B8BE-CF3C1889FAD0}" type="presOf" srcId="{C27137C5-7483-4F41-8E21-339E5DE8B335}" destId="{0A263CDF-A21A-804F-8C6A-021F1F811A92}" srcOrd="0" destOrd="0" presId="urn:microsoft.com/office/officeart/2005/8/layout/chevron2"/>
    <dgm:cxn modelId="{B3543174-B367-CB4E-8B1A-4439D068D41D}" type="presOf" srcId="{C3FC239A-3114-9540-8E65-A6CA85F3AB8B}" destId="{F0BAE2B6-D78F-5148-BBD0-4A97A5D09F34}" srcOrd="0" destOrd="0" presId="urn:microsoft.com/office/officeart/2005/8/layout/chevron2"/>
    <dgm:cxn modelId="{2776A6CD-D226-0849-8059-A0E1D6A39BF5}" type="presOf" srcId="{C754A530-9BCB-CF4A-A076-0207844AB344}" destId="{CEDEA343-E328-3D43-A70B-545E118FB7EB}" srcOrd="0" destOrd="0" presId="urn:microsoft.com/office/officeart/2005/8/layout/chevron2"/>
    <dgm:cxn modelId="{B2642C3B-30AC-EE42-978A-EFB197521407}" type="presOf" srcId="{83CF4E00-B8A5-9743-9F15-D9969CBFC233}" destId="{E1E98530-1975-774C-91C7-53635D911027}" srcOrd="0" destOrd="0" presId="urn:microsoft.com/office/officeart/2005/8/layout/chevron2"/>
    <dgm:cxn modelId="{DAB053F5-59A0-4D46-A642-62BC277C4560}" srcId="{C754A530-9BCB-CF4A-A076-0207844AB344}" destId="{DD61D866-7090-A64C-94CE-14BEDB70C5ED}" srcOrd="0" destOrd="0" parTransId="{32B55A3C-C517-124D-B8BD-311106D04BAE}" sibTransId="{8140739F-7362-DD43-BDC5-1FBDC343F078}"/>
    <dgm:cxn modelId="{6EE43E3A-FF27-5740-9F99-BB2DBF77A229}" srcId="{401009DF-5FE3-3545-A73F-0975CB95DA0A}" destId="{9087BFE3-7194-4B48-9475-BF3895821F6B}" srcOrd="0" destOrd="0" parTransId="{1BBBF3FC-34E1-E747-AF4F-ED0E8ED3F2FF}" sibTransId="{8FF89518-B396-4145-A3E2-323DC1B5AA79}"/>
    <dgm:cxn modelId="{0217FFB8-DC7E-6547-8789-CF9C80DFCC87}" type="presOf" srcId="{401009DF-5FE3-3545-A73F-0975CB95DA0A}" destId="{1BA5BA64-A402-F841-80AD-B51F83B1EE73}" srcOrd="0" destOrd="0" presId="urn:microsoft.com/office/officeart/2005/8/layout/chevron2"/>
    <dgm:cxn modelId="{BE49C897-AF35-4845-AFCE-4022264F78D6}" srcId="{C3FC239A-3114-9540-8E65-A6CA85F3AB8B}" destId="{C27137C5-7483-4F41-8E21-339E5DE8B335}" srcOrd="1" destOrd="0" parTransId="{748D31C5-981C-E446-89F1-7D60550A6592}" sibTransId="{50D6E3AF-0B1C-A243-A9D1-1923C7D47EAA}"/>
    <dgm:cxn modelId="{C6FA9D8A-2AFF-A24D-AB3C-F826C3566562}" srcId="{C3FC239A-3114-9540-8E65-A6CA85F3AB8B}" destId="{C754A530-9BCB-CF4A-A076-0207844AB344}" srcOrd="2" destOrd="0" parTransId="{8AE4DB6E-C70F-A242-91D5-66DBC699B97D}" sibTransId="{EDE26372-4B50-D348-B4DC-2D412E1CF9E7}"/>
    <dgm:cxn modelId="{A472792E-59A1-394A-98B6-E842F3E6041E}" type="presOf" srcId="{9087BFE3-7194-4B48-9475-BF3895821F6B}" destId="{5FB1D2C7-CE0A-F84D-B2A6-1B3B46232F5C}" srcOrd="0" destOrd="0" presId="urn:microsoft.com/office/officeart/2005/8/layout/chevron2"/>
    <dgm:cxn modelId="{CB7AD0FE-A8E0-D144-9554-9322A72F40BE}" srcId="{83CF4E00-B8A5-9743-9F15-D9969CBFC233}" destId="{B005C688-CA47-984C-A20A-F43334D9EB51}" srcOrd="0" destOrd="0" parTransId="{45B7A7C0-E7E5-3D4F-B796-D2E8226FEB28}" sibTransId="{80DFAF07-85B7-1245-8332-5292A08B18C1}"/>
    <dgm:cxn modelId="{2C359F8F-9214-8748-A7BC-6A2333901931}" type="presOf" srcId="{9C66E265-3120-C840-8517-04D5A171EEDD}" destId="{BFAD7A5C-39B0-9A46-B98C-3DF9DCEDE676}" srcOrd="0" destOrd="0" presId="urn:microsoft.com/office/officeart/2005/8/layout/chevron2"/>
    <dgm:cxn modelId="{F26905CC-76EE-0743-A05F-C51934AE9678}" type="presOf" srcId="{DD61D866-7090-A64C-94CE-14BEDB70C5ED}" destId="{AE0352BD-AE36-0548-A3F4-0C964F6E09EB}" srcOrd="0" destOrd="0" presId="urn:microsoft.com/office/officeart/2005/8/layout/chevron2"/>
    <dgm:cxn modelId="{42F14CBF-3D33-9942-BC42-0BC7E903CB90}" srcId="{C27137C5-7483-4F41-8E21-339E5DE8B335}" destId="{3B72C301-D046-F045-9155-43A835526ABB}" srcOrd="0" destOrd="0" parTransId="{88FB6E1B-848C-194B-ACEF-FFB13DC0D533}" sibTransId="{3D46F97A-74B1-284C-AB78-6F23FAED50A5}"/>
    <dgm:cxn modelId="{293DF869-1F52-0146-83A9-E0B4CB763925}" srcId="{C3FC239A-3114-9540-8E65-A6CA85F3AB8B}" destId="{401009DF-5FE3-3545-A73F-0975CB95DA0A}" srcOrd="0" destOrd="0" parTransId="{535A3D96-6EED-E24A-B134-502911FD3753}" sibTransId="{D0453D55-06B5-7242-99D5-52853B95E96E}"/>
    <dgm:cxn modelId="{57B72D43-9F17-754D-A01B-7C48B9829142}" type="presOf" srcId="{B005C688-CA47-984C-A20A-F43334D9EB51}" destId="{29610787-19F4-DF48-9A09-9E25EC65C115}" srcOrd="0" destOrd="0" presId="urn:microsoft.com/office/officeart/2005/8/layout/chevron2"/>
    <dgm:cxn modelId="{FBD13DDC-98BF-3D46-971F-2495D2AC34C2}" type="presOf" srcId="{149E357C-6D85-5947-B35E-108857836408}" destId="{19F5704B-5396-724A-B6B8-36E16BEA3285}" srcOrd="0" destOrd="0" presId="urn:microsoft.com/office/officeart/2005/8/layout/chevron2"/>
    <dgm:cxn modelId="{A0179B52-1801-394E-A5DD-6A9B51A80F3F}" type="presParOf" srcId="{F0BAE2B6-D78F-5148-BBD0-4A97A5D09F34}" destId="{16B019F4-B096-514E-B978-82DACD8DA36C}" srcOrd="0" destOrd="0" presId="urn:microsoft.com/office/officeart/2005/8/layout/chevron2"/>
    <dgm:cxn modelId="{7C921A84-B2CF-B744-B06D-1E73E377BD46}" type="presParOf" srcId="{16B019F4-B096-514E-B978-82DACD8DA36C}" destId="{1BA5BA64-A402-F841-80AD-B51F83B1EE73}" srcOrd="0" destOrd="0" presId="urn:microsoft.com/office/officeart/2005/8/layout/chevron2"/>
    <dgm:cxn modelId="{A414053A-14F6-0540-AB60-229EFB7EA741}" type="presParOf" srcId="{16B019F4-B096-514E-B978-82DACD8DA36C}" destId="{5FB1D2C7-CE0A-F84D-B2A6-1B3B46232F5C}" srcOrd="1" destOrd="0" presId="urn:microsoft.com/office/officeart/2005/8/layout/chevron2"/>
    <dgm:cxn modelId="{C76FD936-9B8D-7B4F-AC4A-CAC4C92989D4}" type="presParOf" srcId="{F0BAE2B6-D78F-5148-BBD0-4A97A5D09F34}" destId="{6C0E53E6-C8E9-1944-96F4-CFFE08CA9FEF}" srcOrd="1" destOrd="0" presId="urn:microsoft.com/office/officeart/2005/8/layout/chevron2"/>
    <dgm:cxn modelId="{95078D98-5571-EB45-A3A5-DC86D05A0DC2}" type="presParOf" srcId="{F0BAE2B6-D78F-5148-BBD0-4A97A5D09F34}" destId="{F76C5E21-27D1-4346-BED1-6C50C1F1DCDA}" srcOrd="2" destOrd="0" presId="urn:microsoft.com/office/officeart/2005/8/layout/chevron2"/>
    <dgm:cxn modelId="{ED9D686A-4008-564D-A59C-356C21D16A54}" type="presParOf" srcId="{F76C5E21-27D1-4346-BED1-6C50C1F1DCDA}" destId="{0A263CDF-A21A-804F-8C6A-021F1F811A92}" srcOrd="0" destOrd="0" presId="urn:microsoft.com/office/officeart/2005/8/layout/chevron2"/>
    <dgm:cxn modelId="{63AF15A5-BF0C-C641-A843-1A46EDEEC515}" type="presParOf" srcId="{F76C5E21-27D1-4346-BED1-6C50C1F1DCDA}" destId="{1D2B45EC-1225-6B48-9D7A-C18D51A880CA}" srcOrd="1" destOrd="0" presId="urn:microsoft.com/office/officeart/2005/8/layout/chevron2"/>
    <dgm:cxn modelId="{B32341AD-6EBF-5844-9DC2-3154646AEAB9}" type="presParOf" srcId="{F0BAE2B6-D78F-5148-BBD0-4A97A5D09F34}" destId="{799B836C-13B6-CA4B-BA39-A0D858339046}" srcOrd="3" destOrd="0" presId="urn:microsoft.com/office/officeart/2005/8/layout/chevron2"/>
    <dgm:cxn modelId="{47568CF9-7540-4F4D-ABD7-B02535F3711E}" type="presParOf" srcId="{F0BAE2B6-D78F-5148-BBD0-4A97A5D09F34}" destId="{C2DA6A78-1D6B-8048-8FDC-032D3B331343}" srcOrd="4" destOrd="0" presId="urn:microsoft.com/office/officeart/2005/8/layout/chevron2"/>
    <dgm:cxn modelId="{B791BC36-733B-5342-A4CC-BA327957B48A}" type="presParOf" srcId="{C2DA6A78-1D6B-8048-8FDC-032D3B331343}" destId="{CEDEA343-E328-3D43-A70B-545E118FB7EB}" srcOrd="0" destOrd="0" presId="urn:microsoft.com/office/officeart/2005/8/layout/chevron2"/>
    <dgm:cxn modelId="{B043A2A9-DA62-B547-B672-2ACD5D531EC0}" type="presParOf" srcId="{C2DA6A78-1D6B-8048-8FDC-032D3B331343}" destId="{AE0352BD-AE36-0548-A3F4-0C964F6E09EB}" srcOrd="1" destOrd="0" presId="urn:microsoft.com/office/officeart/2005/8/layout/chevron2"/>
    <dgm:cxn modelId="{E1139145-93BE-1A45-8ABA-93480447532A}" type="presParOf" srcId="{F0BAE2B6-D78F-5148-BBD0-4A97A5D09F34}" destId="{EB340623-B90E-A04A-95A9-B79C8DF9BC6A}" srcOrd="5" destOrd="0" presId="urn:microsoft.com/office/officeart/2005/8/layout/chevron2"/>
    <dgm:cxn modelId="{2DCF57EC-92C3-084C-8D9C-934C061B5175}" type="presParOf" srcId="{F0BAE2B6-D78F-5148-BBD0-4A97A5D09F34}" destId="{250CD56B-880C-DA44-B6B8-F94B58F9160B}" srcOrd="6" destOrd="0" presId="urn:microsoft.com/office/officeart/2005/8/layout/chevron2"/>
    <dgm:cxn modelId="{148BBA24-56F1-944A-9B7C-41D334EC8DBB}" type="presParOf" srcId="{250CD56B-880C-DA44-B6B8-F94B58F9160B}" destId="{BFAD7A5C-39B0-9A46-B98C-3DF9DCEDE676}" srcOrd="0" destOrd="0" presId="urn:microsoft.com/office/officeart/2005/8/layout/chevron2"/>
    <dgm:cxn modelId="{C248A053-0D8E-384C-8648-9C2129E63F39}" type="presParOf" srcId="{250CD56B-880C-DA44-B6B8-F94B58F9160B}" destId="{19F5704B-5396-724A-B6B8-36E16BEA3285}" srcOrd="1" destOrd="0" presId="urn:microsoft.com/office/officeart/2005/8/layout/chevron2"/>
    <dgm:cxn modelId="{FC06FDC8-F466-0F4A-AB06-2A9A4CD0FD9B}" type="presParOf" srcId="{F0BAE2B6-D78F-5148-BBD0-4A97A5D09F34}" destId="{246AD7E6-E5BF-F447-81F5-2B12F916650A}" srcOrd="7" destOrd="0" presId="urn:microsoft.com/office/officeart/2005/8/layout/chevron2"/>
    <dgm:cxn modelId="{1239F874-3563-5F47-B33C-81A82B77C745}" type="presParOf" srcId="{F0BAE2B6-D78F-5148-BBD0-4A97A5D09F34}" destId="{F2516C73-2D85-BB41-ADA3-C7DF55C8FF22}" srcOrd="8" destOrd="0" presId="urn:microsoft.com/office/officeart/2005/8/layout/chevron2"/>
    <dgm:cxn modelId="{B7436F17-FCC4-5A4D-863D-01A50997EC2B}" type="presParOf" srcId="{F2516C73-2D85-BB41-ADA3-C7DF55C8FF22}" destId="{E1E98530-1975-774C-91C7-53635D911027}" srcOrd="0" destOrd="0" presId="urn:microsoft.com/office/officeart/2005/8/layout/chevron2"/>
    <dgm:cxn modelId="{38BBC894-3044-9646-9600-88D43C2A81C6}" type="presParOf" srcId="{F2516C73-2D85-BB41-ADA3-C7DF55C8FF22}" destId="{29610787-19F4-DF48-9A09-9E25EC65C11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4EE3007-19CD-304D-8E28-3E8CE4ABCC41}">
      <dsp:nvSpPr>
        <dsp:cNvPr id="0" name=""/>
        <dsp:cNvSpPr/>
      </dsp:nvSpPr>
      <dsp:spPr>
        <a:xfrm>
          <a:off x="0" y="0"/>
          <a:ext cx="2870200" cy="2870200"/>
        </a:xfrm>
        <a:prstGeom prst="pie">
          <a:avLst>
            <a:gd name="adj1" fmla="val 5400000"/>
            <a:gd name="adj2" fmla="val 1620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60A6A7-04C4-6C4E-81D6-9B20A8079269}">
      <dsp:nvSpPr>
        <dsp:cNvPr id="0" name=""/>
        <dsp:cNvSpPr/>
      </dsp:nvSpPr>
      <dsp:spPr>
        <a:xfrm>
          <a:off x="1435100" y="0"/>
          <a:ext cx="4660900" cy="287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Examples include:</a:t>
          </a:r>
          <a:endParaRPr lang="en-US" sz="3600" kern="1200" dirty="0"/>
        </a:p>
      </dsp:txBody>
      <dsp:txXfrm>
        <a:off x="1435100" y="0"/>
        <a:ext cx="2330450" cy="2870200"/>
      </dsp:txXfrm>
    </dsp:sp>
    <dsp:sp modelId="{AAF43AC8-B14D-6F46-9071-E2D8B19F383F}">
      <dsp:nvSpPr>
        <dsp:cNvPr id="0" name=""/>
        <dsp:cNvSpPr/>
      </dsp:nvSpPr>
      <dsp:spPr>
        <a:xfrm>
          <a:off x="3765550" y="0"/>
          <a:ext cx="2330450" cy="2870200"/>
        </a:xfrm>
        <a:prstGeom prst="rect">
          <a:avLst/>
        </a:prstGeom>
        <a:noFill/>
        <a:ln w="38100" cap="flat" cmpd="sng" algn="ctr">
          <a:noFill/>
          <a:prstDash val="solid"/>
          <a:miter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Secure branch office connectivity over the Internet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Secure remote access over the Internet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Establishing extranet and intranet connectivity with partners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Enhancing electronic commerce security</a:t>
          </a:r>
        </a:p>
      </dsp:txBody>
      <dsp:txXfrm>
        <a:off x="3765550" y="0"/>
        <a:ext cx="2330450" cy="28702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64F229-762D-0F42-8B60-1E2FAB15D8BD}">
      <dsp:nvSpPr>
        <dsp:cNvPr id="0" name=""/>
        <dsp:cNvSpPr/>
      </dsp:nvSpPr>
      <dsp:spPr>
        <a:xfrm>
          <a:off x="1219" y="849"/>
          <a:ext cx="7541361" cy="19307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IPsec can assure that:</a:t>
          </a:r>
          <a:endParaRPr lang="en-US" sz="6000" kern="1200" dirty="0"/>
        </a:p>
      </dsp:txBody>
      <dsp:txXfrm>
        <a:off x="1219" y="849"/>
        <a:ext cx="7541361" cy="1930796"/>
      </dsp:txXfrm>
    </dsp:sp>
    <dsp:sp modelId="{E803F8D6-E911-8C4B-9CD6-5E28BCE07A4B}">
      <dsp:nvSpPr>
        <dsp:cNvPr id="0" name=""/>
        <dsp:cNvSpPr/>
      </dsp:nvSpPr>
      <dsp:spPr>
        <a:xfrm>
          <a:off x="76207" y="1295391"/>
          <a:ext cx="1773603" cy="193079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A router advertisement comes from an authorized router</a:t>
          </a:r>
        </a:p>
      </dsp:txBody>
      <dsp:txXfrm>
        <a:off x="76207" y="1295391"/>
        <a:ext cx="1773603" cy="1930796"/>
      </dsp:txXfrm>
    </dsp:sp>
    <dsp:sp modelId="{18130B95-B875-184D-96A9-761B60082279}">
      <dsp:nvSpPr>
        <dsp:cNvPr id="0" name=""/>
        <dsp:cNvSpPr/>
      </dsp:nvSpPr>
      <dsp:spPr>
        <a:xfrm>
          <a:off x="1981199" y="1295391"/>
          <a:ext cx="1773603" cy="193079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A router seeking to establish or maintain a neighbor relationship with a router in another routing domain is an authorized router</a:t>
          </a:r>
        </a:p>
      </dsp:txBody>
      <dsp:txXfrm>
        <a:off x="1981199" y="1295391"/>
        <a:ext cx="1773603" cy="1930796"/>
      </dsp:txXfrm>
    </dsp:sp>
    <dsp:sp modelId="{2D8BD277-277B-BA42-8701-849074DEB1FA}">
      <dsp:nvSpPr>
        <dsp:cNvPr id="0" name=""/>
        <dsp:cNvSpPr/>
      </dsp:nvSpPr>
      <dsp:spPr>
        <a:xfrm>
          <a:off x="3886208" y="1295391"/>
          <a:ext cx="1773603" cy="193079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A redirect message comes from the router to which the initial IP packet was sent </a:t>
          </a:r>
        </a:p>
      </dsp:txBody>
      <dsp:txXfrm>
        <a:off x="3886208" y="1295391"/>
        <a:ext cx="1773603" cy="1930796"/>
      </dsp:txXfrm>
    </dsp:sp>
    <dsp:sp modelId="{32AF9351-3C09-474A-B90B-3569B99135F5}">
      <dsp:nvSpPr>
        <dsp:cNvPr id="0" name=""/>
        <dsp:cNvSpPr/>
      </dsp:nvSpPr>
      <dsp:spPr>
        <a:xfrm>
          <a:off x="5770183" y="1295391"/>
          <a:ext cx="1773603" cy="193079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A routing update is not forged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770183" y="1295391"/>
        <a:ext cx="1773603" cy="193079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9840FB-C375-4B42-9A12-4E03C1603E92}">
      <dsp:nvSpPr>
        <dsp:cNvPr id="0" name=""/>
        <dsp:cNvSpPr/>
      </dsp:nvSpPr>
      <dsp:spPr>
        <a:xfrm>
          <a:off x="3209923" y="3352814"/>
          <a:ext cx="2367938" cy="2367938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IPsec </a:t>
          </a:r>
          <a:r>
            <a:rPr lang="en-US" sz="2600" b="1" kern="1200" dirty="0" smtClean="0"/>
            <a:t>Documents</a:t>
          </a:r>
          <a:endParaRPr lang="en-US" sz="2600" kern="1200" dirty="0"/>
        </a:p>
      </dsp:txBody>
      <dsp:txXfrm>
        <a:off x="3209923" y="3352814"/>
        <a:ext cx="2367938" cy="2367938"/>
      </dsp:txXfrm>
    </dsp:sp>
    <dsp:sp modelId="{E62B5900-AF6F-B24C-A8B8-548040250394}">
      <dsp:nvSpPr>
        <dsp:cNvPr id="0" name=""/>
        <dsp:cNvSpPr/>
      </dsp:nvSpPr>
      <dsp:spPr>
        <a:xfrm rot="9844977">
          <a:off x="1301827" y="4812484"/>
          <a:ext cx="1884154" cy="67486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BBECE2-1CCE-5644-A1F0-3BD0877E85B4}">
      <dsp:nvSpPr>
        <dsp:cNvPr id="0" name=""/>
        <dsp:cNvSpPr/>
      </dsp:nvSpPr>
      <dsp:spPr>
        <a:xfrm>
          <a:off x="76197" y="4267207"/>
          <a:ext cx="2523498" cy="228213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Architecture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Covers the general concepts, security requirements, definitions, and mechanisms defining IPsec technology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current specification is RFC4301, </a:t>
          </a:r>
          <a:r>
            <a:rPr lang="en-US" sz="1400" i="1" kern="1200" dirty="0" smtClean="0"/>
            <a:t>Security Architecture for the Internet Protocol</a:t>
          </a:r>
          <a:endParaRPr lang="en-US" sz="1400" kern="1200" dirty="0"/>
        </a:p>
      </dsp:txBody>
      <dsp:txXfrm>
        <a:off x="76197" y="4267207"/>
        <a:ext cx="2523498" cy="2282137"/>
      </dsp:txXfrm>
    </dsp:sp>
    <dsp:sp modelId="{A7ABCFE7-8F30-2F42-AFD6-BC26B11077B0}">
      <dsp:nvSpPr>
        <dsp:cNvPr id="0" name=""/>
        <dsp:cNvSpPr/>
      </dsp:nvSpPr>
      <dsp:spPr>
        <a:xfrm rot="12181312">
          <a:off x="1346800" y="3314806"/>
          <a:ext cx="1930882" cy="67486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EB2410-3246-1544-AD89-20E5CDA7F891}">
      <dsp:nvSpPr>
        <dsp:cNvPr id="0" name=""/>
        <dsp:cNvSpPr/>
      </dsp:nvSpPr>
      <dsp:spPr>
        <a:xfrm>
          <a:off x="247059" y="2362198"/>
          <a:ext cx="2353267" cy="18249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Authentication Header (AH)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 extension header to provide message authentication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current specification is RFC 4302, </a:t>
          </a:r>
          <a:r>
            <a:rPr lang="en-US" sz="1400" i="1" kern="1200" dirty="0" smtClean="0"/>
            <a:t>IP Authentication Header</a:t>
          </a:r>
          <a:endParaRPr lang="en-US" sz="1400" kern="1200" dirty="0"/>
        </a:p>
      </dsp:txBody>
      <dsp:txXfrm>
        <a:off x="247059" y="2362198"/>
        <a:ext cx="2353267" cy="1824943"/>
      </dsp:txXfrm>
    </dsp:sp>
    <dsp:sp modelId="{45F267BE-CA9F-7A42-8E5E-CB2BE08ACB46}">
      <dsp:nvSpPr>
        <dsp:cNvPr id="0" name=""/>
        <dsp:cNvSpPr/>
      </dsp:nvSpPr>
      <dsp:spPr>
        <a:xfrm rot="14940122">
          <a:off x="2346735" y="1885837"/>
          <a:ext cx="2318353" cy="67486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FD84F3-9003-6C4B-80E2-22CDD89B2CE4}">
      <dsp:nvSpPr>
        <dsp:cNvPr id="0" name=""/>
        <dsp:cNvSpPr/>
      </dsp:nvSpPr>
      <dsp:spPr>
        <a:xfrm>
          <a:off x="1828789" y="0"/>
          <a:ext cx="2523498" cy="228213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Encapsulating Security Payload (ESP)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Consists of an encapsulating header and trailer used to provide encryption or combined encryption/authentication 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current specification is RFC 4303, </a:t>
          </a:r>
          <a:r>
            <a:rPr lang="en-US" sz="1400" i="1" kern="1200" dirty="0" smtClean="0"/>
            <a:t>IP Encapsulating Security Payload (ESP)</a:t>
          </a:r>
          <a:endParaRPr lang="en-US" sz="1400" kern="1200" dirty="0"/>
        </a:p>
      </dsp:txBody>
      <dsp:txXfrm>
        <a:off x="1828789" y="0"/>
        <a:ext cx="2523498" cy="2282137"/>
      </dsp:txXfrm>
    </dsp:sp>
    <dsp:sp modelId="{E85F8CD7-CF21-FD45-B934-3FE960C7F98A}">
      <dsp:nvSpPr>
        <dsp:cNvPr id="0" name=""/>
        <dsp:cNvSpPr/>
      </dsp:nvSpPr>
      <dsp:spPr>
        <a:xfrm rot="17893692">
          <a:off x="4359435" y="1917260"/>
          <a:ext cx="2519103" cy="67486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2D35D9-2890-504A-85CD-D5B62625CE94}">
      <dsp:nvSpPr>
        <dsp:cNvPr id="0" name=""/>
        <dsp:cNvSpPr/>
      </dsp:nvSpPr>
      <dsp:spPr>
        <a:xfrm>
          <a:off x="5029184" y="80069"/>
          <a:ext cx="2371102" cy="2129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 Internet Key Exchange (IKE)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 collection of documents describing the key management schemes for use with IPsec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main specification is RFC 5996, </a:t>
          </a:r>
          <a:r>
            <a:rPr lang="en-US" sz="1400" i="1" kern="1200" dirty="0" smtClean="0"/>
            <a:t>Internet Key Exchange (IKEv2) Protocol, </a:t>
          </a:r>
          <a:r>
            <a:rPr lang="en-US" sz="1400" kern="1200" dirty="0" smtClean="0"/>
            <a:t>but there are a number of related RFCs</a:t>
          </a:r>
          <a:endParaRPr lang="en-US" sz="1400" kern="1200" dirty="0"/>
        </a:p>
      </dsp:txBody>
      <dsp:txXfrm>
        <a:off x="5029184" y="80069"/>
        <a:ext cx="2371102" cy="2129735"/>
      </dsp:txXfrm>
    </dsp:sp>
    <dsp:sp modelId="{D85B745C-C860-BE46-86DA-48F1FF2AA5E2}">
      <dsp:nvSpPr>
        <dsp:cNvPr id="0" name=""/>
        <dsp:cNvSpPr/>
      </dsp:nvSpPr>
      <dsp:spPr>
        <a:xfrm rot="20449923">
          <a:off x="5568778" y="3430291"/>
          <a:ext cx="2075081" cy="67486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84E441-63D4-AA4B-B46B-6441E2285FB1}">
      <dsp:nvSpPr>
        <dsp:cNvPr id="0" name=""/>
        <dsp:cNvSpPr/>
      </dsp:nvSpPr>
      <dsp:spPr>
        <a:xfrm>
          <a:off x="6400804" y="2362190"/>
          <a:ext cx="2371069" cy="21297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Cryptographic algorithms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This category encompasses a large set of documents that define and describe cryptographic algorithms for encryption, message authentication, pseudorandom functions (PRFs), and cryptographic key exchange</a:t>
          </a:r>
          <a:endParaRPr lang="en-US" sz="1400" kern="1200" dirty="0"/>
        </a:p>
      </dsp:txBody>
      <dsp:txXfrm>
        <a:off x="6400804" y="2362190"/>
        <a:ext cx="2371069" cy="2129735"/>
      </dsp:txXfrm>
    </dsp:sp>
    <dsp:sp modelId="{362E5961-F8E7-1A42-B2D9-9ED51B9304BF}">
      <dsp:nvSpPr>
        <dsp:cNvPr id="0" name=""/>
        <dsp:cNvSpPr/>
      </dsp:nvSpPr>
      <dsp:spPr>
        <a:xfrm rot="1072922">
          <a:off x="5584142" y="4911227"/>
          <a:ext cx="2032243" cy="674862"/>
        </a:xfrm>
        <a:prstGeom prst="lef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75DB94-5BA4-8A44-8258-8BDEB20E9A6E}">
      <dsp:nvSpPr>
        <dsp:cNvPr id="0" name=""/>
        <dsp:cNvSpPr/>
      </dsp:nvSpPr>
      <dsp:spPr>
        <a:xfrm>
          <a:off x="6476998" y="4648194"/>
          <a:ext cx="2180599" cy="18249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Other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There are a variety of other IPsec-related RFCs, including those dealing with security policy and management information base (MIB) content</a:t>
          </a:r>
          <a:endParaRPr lang="en-US" sz="1400" kern="1200" dirty="0"/>
        </a:p>
      </dsp:txBody>
      <dsp:txXfrm>
        <a:off x="6476998" y="4648194"/>
        <a:ext cx="2180599" cy="182494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5A2390-973D-8B47-8B9D-6F29CA4AFC57}">
      <dsp:nvSpPr>
        <dsp:cNvPr id="0" name=""/>
        <dsp:cNvSpPr/>
      </dsp:nvSpPr>
      <dsp:spPr>
        <a:xfrm>
          <a:off x="1264919" y="58419"/>
          <a:ext cx="2804160" cy="2804160"/>
        </a:xfrm>
        <a:prstGeom prst="ellipse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Security Parameters Index (SPI)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200" kern="1200" dirty="0" smtClean="0"/>
            <a:t>A 32-bit unsigned integer assigned to this SA and having local significance only</a:t>
          </a:r>
        </a:p>
      </dsp:txBody>
      <dsp:txXfrm>
        <a:off x="1638807" y="549148"/>
        <a:ext cx="2056384" cy="1261872"/>
      </dsp:txXfrm>
    </dsp:sp>
    <dsp:sp modelId="{CF3F18DD-5263-1940-B599-27C89DC3F298}">
      <dsp:nvSpPr>
        <dsp:cNvPr id="0" name=""/>
        <dsp:cNvSpPr/>
      </dsp:nvSpPr>
      <dsp:spPr>
        <a:xfrm>
          <a:off x="2276754" y="1811020"/>
          <a:ext cx="2804160" cy="2804160"/>
        </a:xfrm>
        <a:prstGeom prst="ellipse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IP Destination Address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200" kern="1200" dirty="0" smtClean="0"/>
            <a:t>Address of the destination endpoint of the SA, which may be an end-user system or a network system such as a firewall or router</a:t>
          </a:r>
        </a:p>
      </dsp:txBody>
      <dsp:txXfrm>
        <a:off x="3134359" y="2535428"/>
        <a:ext cx="1682496" cy="1542288"/>
      </dsp:txXfrm>
    </dsp:sp>
    <dsp:sp modelId="{6CEAEDBC-7DA9-9545-A749-5CA81761779C}">
      <dsp:nvSpPr>
        <dsp:cNvPr id="0" name=""/>
        <dsp:cNvSpPr/>
      </dsp:nvSpPr>
      <dsp:spPr>
        <a:xfrm>
          <a:off x="253085" y="1811020"/>
          <a:ext cx="2804160" cy="2804160"/>
        </a:xfrm>
        <a:prstGeom prst="ellipse">
          <a:avLst/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Security protocol identifier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200" kern="1200" dirty="0" smtClean="0"/>
            <a:t>Indicates whether the association is an AH or ESP security association</a:t>
          </a:r>
        </a:p>
      </dsp:txBody>
      <dsp:txXfrm>
        <a:off x="517143" y="2535428"/>
        <a:ext cx="1682496" cy="154228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D6E85B-1A4F-4D48-865E-C35A83E07D3B}">
      <dsp:nvSpPr>
        <dsp:cNvPr id="0" name=""/>
        <dsp:cNvSpPr/>
      </dsp:nvSpPr>
      <dsp:spPr>
        <a:xfrm>
          <a:off x="264" y="0"/>
          <a:ext cx="1568902" cy="4521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Remote IP address</a:t>
          </a:r>
          <a:endParaRPr lang="en-US" sz="1800" b="1" i="0" kern="1200" dirty="0"/>
        </a:p>
      </dsp:txBody>
      <dsp:txXfrm>
        <a:off x="264" y="0"/>
        <a:ext cx="1568902" cy="1356360"/>
      </dsp:txXfrm>
    </dsp:sp>
    <dsp:sp modelId="{50615576-EF0B-AB45-A5AD-BC536ED0A537}">
      <dsp:nvSpPr>
        <dsp:cNvPr id="0" name=""/>
        <dsp:cNvSpPr/>
      </dsp:nvSpPr>
      <dsp:spPr>
        <a:xfrm>
          <a:off x="152396" y="1108289"/>
          <a:ext cx="1255122" cy="14636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/>
            <a:t>This may be a single IP address, an enumerated list or range of addresses, or a wildcard (mask) address</a:t>
          </a:r>
        </a:p>
      </dsp:txBody>
      <dsp:txXfrm>
        <a:off x="152396" y="1108289"/>
        <a:ext cx="1255122" cy="1463650"/>
      </dsp:txXfrm>
    </dsp:sp>
    <dsp:sp modelId="{A88A22A3-EA32-254C-BDC4-0A8F7D6A471A}">
      <dsp:nvSpPr>
        <dsp:cNvPr id="0" name=""/>
        <dsp:cNvSpPr/>
      </dsp:nvSpPr>
      <dsp:spPr>
        <a:xfrm>
          <a:off x="157154" y="2831379"/>
          <a:ext cx="1255122" cy="14636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/>
            <a:t>The latter two are required to support more than one destination system sharing the same SA</a:t>
          </a:r>
        </a:p>
      </dsp:txBody>
      <dsp:txXfrm>
        <a:off x="157154" y="2831379"/>
        <a:ext cx="1255122" cy="1463650"/>
      </dsp:txXfrm>
    </dsp:sp>
    <dsp:sp modelId="{307BAE11-3794-F547-A56D-52661F717BA9}">
      <dsp:nvSpPr>
        <dsp:cNvPr id="0" name=""/>
        <dsp:cNvSpPr/>
      </dsp:nvSpPr>
      <dsp:spPr>
        <a:xfrm>
          <a:off x="1665306" y="0"/>
          <a:ext cx="1568902" cy="4521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Local IP address</a:t>
          </a:r>
        </a:p>
      </dsp:txBody>
      <dsp:txXfrm>
        <a:off x="1665306" y="0"/>
        <a:ext cx="1568902" cy="1356360"/>
      </dsp:txXfrm>
    </dsp:sp>
    <dsp:sp modelId="{CA2571DB-AE35-7B4D-9F5F-38454FF4DB52}">
      <dsp:nvSpPr>
        <dsp:cNvPr id="0" name=""/>
        <dsp:cNvSpPr/>
      </dsp:nvSpPr>
      <dsp:spPr>
        <a:xfrm>
          <a:off x="1828800" y="1108289"/>
          <a:ext cx="1255122" cy="14636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/>
            <a:t>This may be a single IP address, an enumerated list or range of addresses, or a wildcard (mask) address</a:t>
          </a:r>
        </a:p>
      </dsp:txBody>
      <dsp:txXfrm>
        <a:off x="1828800" y="1108289"/>
        <a:ext cx="1255122" cy="1463650"/>
      </dsp:txXfrm>
    </dsp:sp>
    <dsp:sp modelId="{7E6749A4-BAF3-914B-9E59-062CC576711B}">
      <dsp:nvSpPr>
        <dsp:cNvPr id="0" name=""/>
        <dsp:cNvSpPr/>
      </dsp:nvSpPr>
      <dsp:spPr>
        <a:xfrm>
          <a:off x="1822196" y="2831379"/>
          <a:ext cx="1255122" cy="14636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/>
            <a:t>The latter two are required to support more than one source system sharing the same SA</a:t>
          </a:r>
        </a:p>
      </dsp:txBody>
      <dsp:txXfrm>
        <a:off x="1822196" y="2831379"/>
        <a:ext cx="1255122" cy="1463650"/>
      </dsp:txXfrm>
    </dsp:sp>
    <dsp:sp modelId="{52A334F5-E306-A242-B0DA-34D384E28FD8}">
      <dsp:nvSpPr>
        <dsp:cNvPr id="0" name=""/>
        <dsp:cNvSpPr/>
      </dsp:nvSpPr>
      <dsp:spPr>
        <a:xfrm>
          <a:off x="3330348" y="0"/>
          <a:ext cx="1568902" cy="4521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Next layer protocol</a:t>
          </a:r>
        </a:p>
      </dsp:txBody>
      <dsp:txXfrm>
        <a:off x="3330348" y="0"/>
        <a:ext cx="1568902" cy="1356360"/>
      </dsp:txXfrm>
    </dsp:sp>
    <dsp:sp modelId="{00374C01-F9AF-3846-86B9-6027E7286C24}">
      <dsp:nvSpPr>
        <dsp:cNvPr id="0" name=""/>
        <dsp:cNvSpPr/>
      </dsp:nvSpPr>
      <dsp:spPr>
        <a:xfrm>
          <a:off x="3487238" y="1356910"/>
          <a:ext cx="1255122" cy="293767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/>
            <a:t>The IP protocol header includes a field that designates the protocol operating over IP</a:t>
          </a:r>
        </a:p>
      </dsp:txBody>
      <dsp:txXfrm>
        <a:off x="3487238" y="1356910"/>
        <a:ext cx="1255122" cy="2937678"/>
      </dsp:txXfrm>
    </dsp:sp>
    <dsp:sp modelId="{3B7BA2CC-24B4-D74B-87B3-7FD81648DA9D}">
      <dsp:nvSpPr>
        <dsp:cNvPr id="0" name=""/>
        <dsp:cNvSpPr/>
      </dsp:nvSpPr>
      <dsp:spPr>
        <a:xfrm>
          <a:off x="4995390" y="0"/>
          <a:ext cx="1568902" cy="4521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Name</a:t>
          </a:r>
          <a:r>
            <a:rPr lang="en-US" sz="1300" b="1" i="0" kern="1200" dirty="0" smtClean="0"/>
            <a:t> </a:t>
          </a:r>
        </a:p>
      </dsp:txBody>
      <dsp:txXfrm>
        <a:off x="4995390" y="0"/>
        <a:ext cx="1568902" cy="1356360"/>
      </dsp:txXfrm>
    </dsp:sp>
    <dsp:sp modelId="{99DD5FC5-C8D3-6F43-ABA0-3358441BF44E}">
      <dsp:nvSpPr>
        <dsp:cNvPr id="0" name=""/>
        <dsp:cNvSpPr/>
      </dsp:nvSpPr>
      <dsp:spPr>
        <a:xfrm>
          <a:off x="5181599" y="1108289"/>
          <a:ext cx="1255122" cy="14636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/>
            <a:t>A user identifier from the operating system</a:t>
          </a:r>
        </a:p>
      </dsp:txBody>
      <dsp:txXfrm>
        <a:off x="5181599" y="1108289"/>
        <a:ext cx="1255122" cy="1463650"/>
      </dsp:txXfrm>
    </dsp:sp>
    <dsp:sp modelId="{B77033A3-BFAF-6F4A-BB39-3CA3663CD29A}">
      <dsp:nvSpPr>
        <dsp:cNvPr id="0" name=""/>
        <dsp:cNvSpPr/>
      </dsp:nvSpPr>
      <dsp:spPr>
        <a:xfrm>
          <a:off x="5103278" y="2831379"/>
          <a:ext cx="1353127" cy="14636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/>
            <a:t>Not a field in the IP or upper-layer headers but is available if IPsec is running on the same operating system as the user</a:t>
          </a:r>
        </a:p>
      </dsp:txBody>
      <dsp:txXfrm>
        <a:off x="5103278" y="2831379"/>
        <a:ext cx="1353127" cy="1463650"/>
      </dsp:txXfrm>
    </dsp:sp>
    <dsp:sp modelId="{28DBC1DB-80F2-4044-A978-BDC0D7B0731F}">
      <dsp:nvSpPr>
        <dsp:cNvPr id="0" name=""/>
        <dsp:cNvSpPr/>
      </dsp:nvSpPr>
      <dsp:spPr>
        <a:xfrm>
          <a:off x="6660432" y="0"/>
          <a:ext cx="1568902" cy="4521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Local and remote ports</a:t>
          </a:r>
        </a:p>
      </dsp:txBody>
      <dsp:txXfrm>
        <a:off x="6660432" y="0"/>
        <a:ext cx="1568902" cy="1356360"/>
      </dsp:txXfrm>
    </dsp:sp>
    <dsp:sp modelId="{C0F9B1A0-AF49-B149-90E2-33F07E6783C8}">
      <dsp:nvSpPr>
        <dsp:cNvPr id="0" name=""/>
        <dsp:cNvSpPr/>
      </dsp:nvSpPr>
      <dsp:spPr>
        <a:xfrm>
          <a:off x="6817322" y="1356910"/>
          <a:ext cx="1255122" cy="293767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/>
            <a:t>These may be individual TCP or UDP port values, an enumerated list of ports, or a wildcard port </a:t>
          </a:r>
          <a:endParaRPr lang="en-US" sz="1300" b="1" i="0" kern="1200" dirty="0"/>
        </a:p>
      </dsp:txBody>
      <dsp:txXfrm>
        <a:off x="6817322" y="1356910"/>
        <a:ext cx="1255122" cy="293767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48D59F-5166-6644-8959-2E3CA7C2B447}">
      <dsp:nvSpPr>
        <dsp:cNvPr id="0" name=""/>
        <dsp:cNvSpPr/>
      </dsp:nvSpPr>
      <dsp:spPr>
        <a:xfrm>
          <a:off x="3169919" y="288"/>
          <a:ext cx="4754880" cy="112458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Refers to applying more than one security protocol to the same IP packet without invoking tunneling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This approach allows for only one level of combination</a:t>
          </a:r>
        </a:p>
      </dsp:txBody>
      <dsp:txXfrm>
        <a:off x="3169919" y="288"/>
        <a:ext cx="4754880" cy="1124582"/>
      </dsp:txXfrm>
    </dsp:sp>
    <dsp:sp modelId="{3AF35FB8-4E11-414D-87E9-926A24012546}">
      <dsp:nvSpPr>
        <dsp:cNvPr id="0" name=""/>
        <dsp:cNvSpPr/>
      </dsp:nvSpPr>
      <dsp:spPr>
        <a:xfrm>
          <a:off x="0" y="288"/>
          <a:ext cx="3169920" cy="112458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Transport adjacency</a:t>
          </a:r>
          <a:endParaRPr lang="en-US" sz="3200" kern="1200" dirty="0"/>
        </a:p>
      </dsp:txBody>
      <dsp:txXfrm>
        <a:off x="0" y="288"/>
        <a:ext cx="3169920" cy="1124582"/>
      </dsp:txXfrm>
    </dsp:sp>
    <dsp:sp modelId="{41C75BE2-86DE-134A-AD06-0B6FF1FAE17A}">
      <dsp:nvSpPr>
        <dsp:cNvPr id="0" name=""/>
        <dsp:cNvSpPr/>
      </dsp:nvSpPr>
      <dsp:spPr>
        <a:xfrm>
          <a:off x="3169919" y="1237329"/>
          <a:ext cx="4754880" cy="112458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Refers to the application of multiple layers of security protocols effected through IP tunneling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This approach allows for multiple levels of nesting</a:t>
          </a:r>
        </a:p>
      </dsp:txBody>
      <dsp:txXfrm>
        <a:off x="3169919" y="1237329"/>
        <a:ext cx="4754880" cy="1124582"/>
      </dsp:txXfrm>
    </dsp:sp>
    <dsp:sp modelId="{E967F2A9-63F8-214A-B159-3431F38B9C0A}">
      <dsp:nvSpPr>
        <dsp:cNvPr id="0" name=""/>
        <dsp:cNvSpPr/>
      </dsp:nvSpPr>
      <dsp:spPr>
        <a:xfrm>
          <a:off x="0" y="1237329"/>
          <a:ext cx="3169920" cy="112458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Iterated tunneling</a:t>
          </a:r>
        </a:p>
      </dsp:txBody>
      <dsp:txXfrm>
        <a:off x="0" y="1237329"/>
        <a:ext cx="3169920" cy="112458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FAC848-AF4A-B749-A860-C887FED82FB2}">
      <dsp:nvSpPr>
        <dsp:cNvPr id="0" name=""/>
        <dsp:cNvSpPr/>
      </dsp:nvSpPr>
      <dsp:spPr>
        <a:xfrm>
          <a:off x="0" y="267725"/>
          <a:ext cx="609600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91592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Authentication and encryption apply to the IP payload delivered to the host, but the IP header is not protected</a:t>
          </a:r>
        </a:p>
      </dsp:txBody>
      <dsp:txXfrm>
        <a:off x="0" y="267725"/>
        <a:ext cx="6096000" cy="793800"/>
      </dsp:txXfrm>
    </dsp:sp>
    <dsp:sp modelId="{F24D3FFB-EA02-404E-BE52-DBBFF6820FB9}">
      <dsp:nvSpPr>
        <dsp:cNvPr id="0" name=""/>
        <dsp:cNvSpPr/>
      </dsp:nvSpPr>
      <dsp:spPr>
        <a:xfrm>
          <a:off x="304800" y="61085"/>
          <a:ext cx="4267200" cy="41328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Transport mode ESP</a:t>
          </a:r>
          <a:endParaRPr lang="en-US" sz="1400" kern="1200" dirty="0"/>
        </a:p>
      </dsp:txBody>
      <dsp:txXfrm>
        <a:off x="304800" y="61085"/>
        <a:ext cx="4267200" cy="413280"/>
      </dsp:txXfrm>
    </dsp:sp>
    <dsp:sp modelId="{F5AD778F-26EF-BF4A-A03E-B276BE106486}">
      <dsp:nvSpPr>
        <dsp:cNvPr id="0" name=""/>
        <dsp:cNvSpPr/>
      </dsp:nvSpPr>
      <dsp:spPr>
        <a:xfrm>
          <a:off x="0" y="1343765"/>
          <a:ext cx="6096000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91592" rIns="47311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Authentication applies to the entire IP packet delivered to the outer IP destination address and authentication is performed at that destination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entire inner IP packet is protected by the privacy mechanism for delivery to the inner IP destination</a:t>
          </a:r>
        </a:p>
      </dsp:txBody>
      <dsp:txXfrm>
        <a:off x="0" y="1343765"/>
        <a:ext cx="6096000" cy="1389150"/>
      </dsp:txXfrm>
    </dsp:sp>
    <dsp:sp modelId="{8B22D97D-EBA6-AE42-8055-966FEFA59556}">
      <dsp:nvSpPr>
        <dsp:cNvPr id="0" name=""/>
        <dsp:cNvSpPr/>
      </dsp:nvSpPr>
      <dsp:spPr>
        <a:xfrm>
          <a:off x="304800" y="1137125"/>
          <a:ext cx="4267200" cy="41328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Tunnel mode ESP</a:t>
          </a:r>
        </a:p>
      </dsp:txBody>
      <dsp:txXfrm>
        <a:off x="304800" y="1137125"/>
        <a:ext cx="4267200" cy="41328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4097FF-8999-CA47-B1DF-419FD1345BFE}">
      <dsp:nvSpPr>
        <dsp:cNvPr id="0" name=""/>
        <dsp:cNvSpPr/>
      </dsp:nvSpPr>
      <dsp:spPr>
        <a:xfrm>
          <a:off x="1149494" y="926210"/>
          <a:ext cx="2157853" cy="1779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system administrator manually configures each system with its own keys and with the keys of other communicating systems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This is practical for small, relatively static environments</a:t>
          </a:r>
        </a:p>
      </dsp:txBody>
      <dsp:txXfrm>
        <a:off x="1149494" y="926210"/>
        <a:ext cx="2157853" cy="1398397"/>
      </dsp:txXfrm>
    </dsp:sp>
    <dsp:sp modelId="{E1D06884-975F-BE4E-AB19-473E1C159339}">
      <dsp:nvSpPr>
        <dsp:cNvPr id="0" name=""/>
        <dsp:cNvSpPr/>
      </dsp:nvSpPr>
      <dsp:spPr>
        <a:xfrm>
          <a:off x="3076511" y="943281"/>
          <a:ext cx="2405278" cy="2405278"/>
        </a:xfrm>
        <a:prstGeom prst="leftCircularArrow">
          <a:avLst>
            <a:gd name="adj1" fmla="val 3260"/>
            <a:gd name="adj2" fmla="val 402177"/>
            <a:gd name="adj3" fmla="val 2177688"/>
            <a:gd name="adj4" fmla="val 9024489"/>
            <a:gd name="adj5" fmla="val 3803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6CE0A2-DCAF-3F44-A73A-C73583430C99}">
      <dsp:nvSpPr>
        <dsp:cNvPr id="0" name=""/>
        <dsp:cNvSpPr/>
      </dsp:nvSpPr>
      <dsp:spPr>
        <a:xfrm>
          <a:off x="1629017" y="2324608"/>
          <a:ext cx="1918092" cy="76276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Manual</a:t>
          </a:r>
          <a:endParaRPr lang="en-US" sz="2900" kern="1200" dirty="0"/>
        </a:p>
      </dsp:txBody>
      <dsp:txXfrm>
        <a:off x="1629017" y="2324608"/>
        <a:ext cx="1918092" cy="762762"/>
      </dsp:txXfrm>
    </dsp:sp>
    <dsp:sp modelId="{68424FEB-F547-2443-B592-0C0875A4A43C}">
      <dsp:nvSpPr>
        <dsp:cNvPr id="0" name=""/>
        <dsp:cNvSpPr/>
      </dsp:nvSpPr>
      <dsp:spPr>
        <a:xfrm>
          <a:off x="3920490" y="926211"/>
          <a:ext cx="2157853" cy="1779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Enables the on-demand creation of keys for SAs and facilitates the use of keys in a large distributed system with an evolving configuration</a:t>
          </a:r>
          <a:endParaRPr lang="en-US" sz="1200" kern="1200" dirty="0"/>
        </a:p>
      </dsp:txBody>
      <dsp:txXfrm>
        <a:off x="3920490" y="1307592"/>
        <a:ext cx="2157853" cy="1398397"/>
      </dsp:txXfrm>
    </dsp:sp>
    <dsp:sp modelId="{C6D605F3-FEC8-6747-87A4-3A4B52D42EF5}">
      <dsp:nvSpPr>
        <dsp:cNvPr id="0" name=""/>
        <dsp:cNvSpPr/>
      </dsp:nvSpPr>
      <dsp:spPr>
        <a:xfrm>
          <a:off x="4400013" y="544830"/>
          <a:ext cx="1918092" cy="76276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Automated </a:t>
          </a:r>
        </a:p>
      </dsp:txBody>
      <dsp:txXfrm>
        <a:off x="4400013" y="544830"/>
        <a:ext cx="1918092" cy="76276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BA5BA64-A402-F841-80AD-B51F83B1EE73}">
      <dsp:nvSpPr>
        <dsp:cNvPr id="0" name=""/>
        <dsp:cNvSpPr/>
      </dsp:nvSpPr>
      <dsp:spPr>
        <a:xfrm rot="5400000">
          <a:off x="-142205" y="143739"/>
          <a:ext cx="948035" cy="663624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</a:t>
          </a:r>
          <a:endParaRPr lang="en-US" sz="1800" kern="1200" dirty="0"/>
        </a:p>
      </dsp:txBody>
      <dsp:txXfrm rot="5400000">
        <a:off x="-142205" y="143739"/>
        <a:ext cx="948035" cy="663624"/>
      </dsp:txXfrm>
    </dsp:sp>
    <dsp:sp modelId="{5FB1D2C7-CE0A-F84D-B2A6-1B3B46232F5C}">
      <dsp:nvSpPr>
        <dsp:cNvPr id="0" name=""/>
        <dsp:cNvSpPr/>
      </dsp:nvSpPr>
      <dsp:spPr>
        <a:xfrm rot="5400000">
          <a:off x="4367100" y="-3701942"/>
          <a:ext cx="616222" cy="8023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It employs a mechanism known as cookies to thwart clogging attacks</a:t>
          </a:r>
          <a:endParaRPr lang="en-US" sz="1900" kern="1200" dirty="0"/>
        </a:p>
      </dsp:txBody>
      <dsp:txXfrm rot="5400000">
        <a:off x="4367100" y="-3701942"/>
        <a:ext cx="616222" cy="8023175"/>
      </dsp:txXfrm>
    </dsp:sp>
    <dsp:sp modelId="{0A263CDF-A21A-804F-8C6A-021F1F811A92}">
      <dsp:nvSpPr>
        <dsp:cNvPr id="0" name=""/>
        <dsp:cNvSpPr/>
      </dsp:nvSpPr>
      <dsp:spPr>
        <a:xfrm rot="5400000">
          <a:off x="-142205" y="972763"/>
          <a:ext cx="948035" cy="663624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</a:t>
          </a:r>
        </a:p>
      </dsp:txBody>
      <dsp:txXfrm rot="5400000">
        <a:off x="-142205" y="972763"/>
        <a:ext cx="948035" cy="663624"/>
      </dsp:txXfrm>
    </dsp:sp>
    <dsp:sp modelId="{1D2B45EC-1225-6B48-9D7A-C18D51A880CA}">
      <dsp:nvSpPr>
        <dsp:cNvPr id="0" name=""/>
        <dsp:cNvSpPr/>
      </dsp:nvSpPr>
      <dsp:spPr>
        <a:xfrm rot="5400000">
          <a:off x="4367100" y="-2872918"/>
          <a:ext cx="616222" cy="8023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It enables the two parties to negotiate a group; 	this, in essence, specifies the global parameters of the Diffie-Hellman key exchange</a:t>
          </a:r>
        </a:p>
      </dsp:txBody>
      <dsp:txXfrm rot="5400000">
        <a:off x="4367100" y="-2872918"/>
        <a:ext cx="616222" cy="8023175"/>
      </dsp:txXfrm>
    </dsp:sp>
    <dsp:sp modelId="{CEDEA343-E328-3D43-A70B-545E118FB7EB}">
      <dsp:nvSpPr>
        <dsp:cNvPr id="0" name=""/>
        <dsp:cNvSpPr/>
      </dsp:nvSpPr>
      <dsp:spPr>
        <a:xfrm rot="5400000">
          <a:off x="-142205" y="1801787"/>
          <a:ext cx="948035" cy="663624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</a:t>
          </a:r>
        </a:p>
      </dsp:txBody>
      <dsp:txXfrm rot="5400000">
        <a:off x="-142205" y="1801787"/>
        <a:ext cx="948035" cy="663624"/>
      </dsp:txXfrm>
    </dsp:sp>
    <dsp:sp modelId="{AE0352BD-AE36-0548-A3F4-0C964F6E09EB}">
      <dsp:nvSpPr>
        <dsp:cNvPr id="0" name=""/>
        <dsp:cNvSpPr/>
      </dsp:nvSpPr>
      <dsp:spPr>
        <a:xfrm rot="5400000">
          <a:off x="4367100" y="-2043893"/>
          <a:ext cx="616222" cy="8023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 It uses nonces to ensure against replay attacks</a:t>
          </a:r>
        </a:p>
      </dsp:txBody>
      <dsp:txXfrm rot="5400000">
        <a:off x="4367100" y="-2043893"/>
        <a:ext cx="616222" cy="8023175"/>
      </dsp:txXfrm>
    </dsp:sp>
    <dsp:sp modelId="{BFAD7A5C-39B0-9A46-B98C-3DF9DCEDE676}">
      <dsp:nvSpPr>
        <dsp:cNvPr id="0" name=""/>
        <dsp:cNvSpPr/>
      </dsp:nvSpPr>
      <dsp:spPr>
        <a:xfrm rot="5400000">
          <a:off x="-142205" y="2630811"/>
          <a:ext cx="948035" cy="663624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4. </a:t>
          </a:r>
        </a:p>
      </dsp:txBody>
      <dsp:txXfrm rot="5400000">
        <a:off x="-142205" y="2630811"/>
        <a:ext cx="948035" cy="663624"/>
      </dsp:txXfrm>
    </dsp:sp>
    <dsp:sp modelId="{19F5704B-5396-724A-B6B8-36E16BEA3285}">
      <dsp:nvSpPr>
        <dsp:cNvPr id="0" name=""/>
        <dsp:cNvSpPr/>
      </dsp:nvSpPr>
      <dsp:spPr>
        <a:xfrm rot="5400000">
          <a:off x="4367100" y="-1214869"/>
          <a:ext cx="616222" cy="8023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It enables the exchange of Diffie-Hellman public key values</a:t>
          </a:r>
        </a:p>
      </dsp:txBody>
      <dsp:txXfrm rot="5400000">
        <a:off x="4367100" y="-1214869"/>
        <a:ext cx="616222" cy="8023175"/>
      </dsp:txXfrm>
    </dsp:sp>
    <dsp:sp modelId="{E1E98530-1975-774C-91C7-53635D911027}">
      <dsp:nvSpPr>
        <dsp:cNvPr id="0" name=""/>
        <dsp:cNvSpPr/>
      </dsp:nvSpPr>
      <dsp:spPr>
        <a:xfrm rot="5400000">
          <a:off x="-142205" y="3459836"/>
          <a:ext cx="948035" cy="663624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5.</a:t>
          </a:r>
          <a:endParaRPr lang="en-US" sz="1800" kern="1200" dirty="0"/>
        </a:p>
      </dsp:txBody>
      <dsp:txXfrm rot="5400000">
        <a:off x="-142205" y="3459836"/>
        <a:ext cx="948035" cy="663624"/>
      </dsp:txXfrm>
    </dsp:sp>
    <dsp:sp modelId="{29610787-19F4-DF48-9A09-9E25EC65C115}">
      <dsp:nvSpPr>
        <dsp:cNvPr id="0" name=""/>
        <dsp:cNvSpPr/>
      </dsp:nvSpPr>
      <dsp:spPr>
        <a:xfrm rot="5400000">
          <a:off x="4367100" y="-385845"/>
          <a:ext cx="616222" cy="8023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 It authenticates the Diffie-Hellman exchange to thwart man-in-the-middle-attacks</a:t>
          </a:r>
          <a:endParaRPr lang="en-US" sz="1900" kern="1200" dirty="0"/>
        </a:p>
      </dsp:txBody>
      <dsp:txXfrm rot="5400000">
        <a:off x="4367100" y="-385845"/>
        <a:ext cx="616222" cy="8023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40ACF81E-541B-3142-A047-F86EAB64A27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AB141828-385B-3B4E-8F23-4B551DD05D5D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838C5-D210-634D-AD54-173CE2131589}" type="slidenum">
              <a:rPr lang="en-AU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6/e, by William Stallings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lang="en-US" dirty="0" smtClean="0">
                <a:latin typeface="Arial" pitchFamily="-1" charset="0"/>
                <a:ea typeface="Arial" pitchFamily="-1" charset="0"/>
                <a:cs typeface="Arial" pitchFamily="-1" charset="0"/>
              </a:rPr>
              <a:t>Chapter 20 – “IP Security”.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AU" dirty="0" smtClean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8F343-98E1-0647-B84B-03FAE5AC736B}" type="slidenum">
              <a:rPr lang="en-AU">
                <a:latin typeface="Arial" pitchFamily="-1" charset="0"/>
              </a:rPr>
              <a:pPr/>
              <a:t>10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IPsec provides security services at the IP layer by enabling a system to select required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security protocols, determine the algorithm(s) to use for the service(s),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put in place any cryptographic keys required to provide the requested services.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 are used to provide security: an authentication protocol designated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header of the protocol, Authentication Header (AH); and a combined encryption/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protocol designated by the format of the packet for that protocol,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Encapsulating Security Payload (ESP). RFC 4301 lists the following services: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Access control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Connectionless integrity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Data origin authentication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Rejection of replayed packets (a form of partial sequence integrity)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Confidentiality (encryption)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Limited traffic flow confidentiality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Both AH and ESP support two modes of use: transport and tunnel mode. The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these two modes is best understood in the context of a description of ESP,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is covered in Section 20.3. Here we provide a brief overview.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Transport mode provides protection primarily for upper-layer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protocols. That is, transport mode protection extends to the payload of an IP packet.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Examples include a TCP or UDP segment or an ICMP packet, all of which operate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directly above IP in a host protocol stack. Typically, transport mode is used for endto-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communication between two hosts (e.g., a client and a server, or two workstations).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a host runs AH or ESP over IPv4, the payload is the data that normally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 the IP header. For IPv6, the payload is the data that normally follow both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 header and any IPv6 extensions headers that are present, with the possible exception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destination options header, which may be included in the protection.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ESP in transport mode encrypts and optionally authenticates the IP payload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but not the IP header. AH in transport mode authenticates the IP payload and selected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portions of the IP header.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Tunnel mode provides protection to the entire IP packet. To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this, after the AH or ESP fields are added to the IP packet, the entire packet plus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security fields is treated as the payload of new outer IP packet with a new outer 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header. The entire original, inner, packet travels through a tunnel from one point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IP network to another; no routers along the way are able to examine the inner 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header. Because the original packet is encapsulated, the new, larger packet may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totally different source and destination addresses, adding to the security. Tunnel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mode is used when one or both ends of a security association (SA) are a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gateway, such as a firewall or router that implements IPsec. With tunnel mode,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of hosts on networks behind firewalls may engage in secure communications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implementing IPsec. The unprotected packets generated by such hosts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tunneled through external networks by tunnel mode SAs set up by the IPsec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software in the firewall or secure router at the boundary of the local network.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ESP in tunnel mode encrypts and optionally authenticates the entire inner 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packet, including the inner IP header. AH in tunnel mode authenticates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inner IP packet and selected portions of the outer IP header.</a:t>
            </a:r>
          </a:p>
          <a:p>
            <a:endParaRPr lang="en-US" dirty="0" smtClean="0">
              <a:ea typeface="+mn-ea"/>
              <a:cs typeface="+mn-cs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E495D-BBED-AB4D-A145-766D59CA8415}" type="slidenum">
              <a:rPr lang="en-AU" smtClean="0">
                <a:latin typeface="Arial" pitchFamily="-1" charset="0"/>
              </a:rPr>
              <a:pPr/>
              <a:t>11</a:t>
            </a:fld>
            <a:endParaRPr lang="en-AU" dirty="0" smtClean="0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Table 20.1 summarizes transport and tunnel mode functionality.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FBC902-D374-E64F-BA7D-9484E4386091}" type="slidenum">
              <a:rPr lang="en-AU">
                <a:latin typeface="Arial" pitchFamily="-1" charset="0"/>
              </a:rPr>
              <a:pPr/>
              <a:t>13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Fundamental to the operation of IPsec is the concept of a security policy applied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each IP packet that transits from a source to a destination. IPsec policy is determined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primarily by the interaction of two databases, the security association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database (SAD)  and the security policy database (SPD) . This section provides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overview of these two databases and then summarizes their use during IPsec operation.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20.2 illustrates the relevant relationships.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31D9C-BEB9-0742-9F3F-3CD97797C21C}" type="slidenum">
              <a:rPr lang="en-AU">
                <a:latin typeface="Arial" pitchFamily="-1" charset="0"/>
              </a:rPr>
              <a:pPr/>
              <a:t>14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key concept that appears in both the authentication and confidentiality mechanisms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IP is the security association (SA). An association is a one-way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between a sender and a receiver that affords security services to the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carried on it. If a peer relationship is needed for two-way secure exchange,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two security associations are required.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security association is uniquely identified by three parameters.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Security Parameters Index (SPI):  A 32-bit unsigned integer assigned to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 and having local significance only. The SPI is carried in AH and ESP headers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enable the receiving system to select the SA under which a received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will be processed.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IP Destination Address:  This is the address of the destination endpoint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SA, which may be an end-user system or a network system such as a firewall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router.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Security Protocol Identifier:  This field from the outer IP header indicates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whether the association is an AH or ESP security association.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Hence, in any IP packet, the security association is uniquely identified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Destination Address in the IPv4 or IPv6 header and the SPI in the enclosed extension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header (AH or ESP).</a:t>
            </a:r>
            <a:endParaRPr lang="en-US" dirty="0" smtClean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each IPsec implementation, there is a nominal Security Association Database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defines the parameters associated with each SA. A security association is normally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defined by the following parameters in an SAD entry.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Security Parameter Index: A 32-bit value selected by the receiving end of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 to uniquely identify the SA. In an SAD entry for an outbound SA, the SPI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used to construct the packet’s AH or ESP header. In an SAD entry for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inbound SA, the SPI is used to map traffic to the appropriate SA.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Sequence Number Counter: A 32-bit value used to generate the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field in AH or ESP headers, described in Section 20.3 (required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all implementations).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Sequence Counter Overflow: A flag indicating whether overflow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Sequence Number Counter should generate an auditable event and prevent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further transmission of packets on this SA (required for all implementations).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Anti-Replay Window: Used to determine whether an inbound AH or ESP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is a replay, described in Section 20.3 (required for all implementations).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AH Information: Authentication algorithm, keys, key lifetimes, and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parameters being used with AH (required for AH implementations).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ESP Information: Encryption and authentication algorithm, keys, initialization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values, key lifetimes, and related parameters being used with ESP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(required for ESP implementations).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Lifetime of this Security Association: A time interval or byte count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an SA must be replaced with a new SA (and new SPI) or terminated,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plus an indication of which of these actions should occur (required for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implementations).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IPsec Protocol Mode: Tunnel, transport, or wildcard.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Path MTU: Any observed path maximum transmission unit (maximum size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packet that can be transmitted without fragmentation) and aging variables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(required for all implementations).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key management mechanism that is used to distribute keys is coupled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authentication and privacy mechanisms only by way of the Security Parameters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Index (SPI). Hence, authentication and privacy have been specified independent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any specific key management mechanism.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IPsec provides the user with considerable flexibility in the way in which IPsec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services are applied to IP traffic. As we will see later, SAs can be combined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of ways to yield the desired user configuration. Furthermore, IPsec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high degree of granularity in discriminating between traffic that is afforded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IPsec protection and traffic that is allowed to bypass IPsec, as in the former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relating IP traffic to specific SAs.</a:t>
            </a:r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64185-7989-1C45-913F-0C80863CDF3E}" type="slidenum">
              <a:rPr lang="en-AU" smtClean="0">
                <a:latin typeface="Arial" pitchFamily="-1" charset="0"/>
              </a:rPr>
              <a:pPr/>
              <a:t>15</a:t>
            </a:fld>
            <a:endParaRPr lang="en-AU" dirty="0" smtClean="0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means by which IP traffic is related to specific SAs (or no SA in the case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traffic allowed to bypass IPsec) is the nominal Security Policy Database (SPD).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 simplest form, an SPD contains entries, each of which defines a subset of IP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points to an SA for that traffic. In more complex environments, there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 multiple entries that potentially relate to a single SA or multiple SAs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a single SPD entry. The reader is referred to the relevant IPsec documents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full discussion.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Each SPD entry is defined by a set of IP and upper-layer protocol field values,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called selectors . In effect, these selectors are used to filter outgoing traffic in order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map it into a particular SA. Outbound processing obeys the following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sequence for each IP packet.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Compare the values of the appropriate fields in the packet (the selector fields)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against the SPD to find a matching SPD entry, which will point to zero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more SAs.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Determine the SA if any for this packet and its associated SPI.</a:t>
            </a:r>
          </a:p>
          <a:p>
            <a:pPr marL="228600" indent="-228600">
              <a:buAutoNum type="arabicPeriod" startAt="3"/>
            </a:pPr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pPr marL="228600" indent="-228600">
              <a:buAutoNum type="arabicPeriod" startAt="3"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Do the required IPsec processing (i.e., AH or ESP processing).</a:t>
            </a:r>
          </a:p>
          <a:p>
            <a:pPr marL="228600" indent="-228600">
              <a:buAutoNum type="arabicPeriod" startAt="3"/>
            </a:pPr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pPr marL="228600" indent="-228600">
              <a:buNone/>
            </a:pPr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following selectors determine an SPD entry: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Remote IP Address:  This may be a single IP address, an enumerated list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range of addresses, or a wildcard (mask) address. The latter two are required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support more than one destination system sharing the same SA (e.g., behind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firewall).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Local IP Address:  This may be a single IP address, an enumerated list or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addresses, or a wildcard (mask) address. The latter two are required to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more than one source system sharing the same SA (e.g., behind a firewall).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Next Layer Protocol:  The IP protocol header (IPv4, IPv6, or IPv6 Extension)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includes a field (Protocol for IPv4, Next Header for IPv6 or IPv6 Extension)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designates the protocol operating over IP. This is an individual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number, ANY, or for IPv6 only, OPAQUE. If AH or ESP is used, then this 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 header immediately precedes the AH or ESP header in the packet.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Name:  A user identifier from the operating system. This is not a field in the 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upper-layer headers but is available if IPsec is running on the same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system as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Local and Remote Ports:  These may be individual TCP or UDP port values,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enumerated list of ports, or a wildcard 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Table 20.2 provides an example of an SPD on a host system (as opposed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network system such as a firewall or router). This table reflects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configuration: A local network configuration consists of two networks.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basic corporate network configuration has the IP network number 1.2.3.0/24.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local configuration also includes a secure LAN, often known as a DMZ,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is identified as 1.2.4.0/24. The DMZ is protected from both the outside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world and the rest of the corporate LAN by firewalls. The host in this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has the IP address 1.2.3.10, and it is authorized to connect to the server 1.2.4.10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the DMZ.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entries in the SPD should be self-explanatory. For example, UDP 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500 is the designated port for IKE. Any traffic from the local host to a remote host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purposes of an IKE exchange bypasses the IPsec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18</a:t>
            </a:fld>
            <a:endParaRPr lang="en-A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20.3 highlights the main elements of IPsec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outbound traffic. A block of data from a higher layer, such as TCP, is passed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down to the IP layer and an IP packet is formed, consisting of an IP header and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 body. Then the following steps occur: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IPsec searches the SPD for a match to this packet.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If no match is found, then the packet is discarded and an error message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generated.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If a match is found, further processing is determined by the first matching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entry in the SPD. If the policy for this packet is DISCARD, then the packet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discarded. If the policy is BYPASS, then there is no further IPsec processing;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packet is forwarded to the network for transmission.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If the policy is PROTECT, then a search is made of the SAD for a matching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entry. If no entry is found, then IKE is invoked to create an SA with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and an entry is made in the SA.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5.  The matching entry in the SAD determines the processing for this packet.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Either encryption, authentication, or both can be performed, and either transport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tunnel mode can be used. The packet is then forwarded to the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transmission.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There are application-specific security mechanisms for a number of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areas, including electronic mail (S/MIME, PGP), client/server (Kerberos), Web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(Secure Sockets Layer), and others. However, users have security concerns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cut across protocol layers. For example, an enterprise can run a secure, private 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 by disallowing links to untrusted sites, encrypting packets that leave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premises, and authenticating packets that enter the premises. By implementing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 the IP level, an organization can ensure secure networking not only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applications that have security mechanisms but also for the many security-ignorant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IP-level security encompasses three functional areas: authentication, confidentiality,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key management. The authentication mechanism assures that a received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was, in fact, transmitted by the party identified as the source in the packet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header. In addition, this mechanism assures that the packet has not been altered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transit. The confidentiality facility enables communicating nodes to encrypt messages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prevent eavesdropping by third parties. The key management facility is concerned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secure exchange of keys.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0E2E4-7EF1-9740-B874-0923C8317D3F}" type="slidenum">
              <a:rPr lang="en-AU" smtClean="0">
                <a:latin typeface="Arial" pitchFamily="-84" charset="0"/>
              </a:rPr>
              <a:pPr/>
              <a:t>2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20.4 highlights the main elements of IPsec processing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inbound traffic. An incoming IP packet triggers the IPsec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20.5a shows the top-level format of an ESP packet. It contains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Security Parameters Index (32 bits):  Identifies a security association.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Sequence Number (32 bits):  A monotonically increasing counter value;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provides an anti-replay function, as discussed for AH.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Payload Data (variable):  This is a transport-level segment (transport mode)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IP packet (tunnel mode) that is protected by encryption.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Padding (0–255 bytes):  The purpose of this field is discussed later.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Pad Length (8 bits):  Indicates the number of pad bytes immediately preceding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field.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Next Header (8 bits):  Identifies the type of data contained in the payload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field by identifying the first header in that payload (e.g., an extension header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IPv6, or an upper-layer protocol such as TCP).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Integrity Check Value (variable):  A variable-length field (must be an integral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of 32-bit words) that contains the Integrity Check Value computed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over the ESP packet minus the Authentication Data field.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When any combined mode algorithm is employed, the algorithm itself is expected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return both decrypted plaintext and a pass/fail indication for the integrity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check. For combined mode algorithms, the ICV that would normally appear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of the ESP packet (when integrity is selected) may be omitted. When the ICV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omitted and integrity is selected, it is the responsibility of the combined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algorithm to encode within the Payload Data an ICV-equivalent means of verifying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integrity of the packet.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Two additional fields may be present in the payload (Figure 20.5b). An initialization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value (IV) , or nonce, is present if this is required by the encryption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authenticated encryption algorithm used for ESP. If tunnel mode is being used,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IPsec implementation may add traffic flow confidentiality (TFC)  padding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Payload Data and before the Padding field, as explained subsequently.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Payload Data, Padding, Pad Length, and Next Header fields are encrypted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ESP service. If the algorithm used to encrypt the payload requires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synchronization data, such as an initialization vector (IV), then these data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carried explicitly at the beginning of the Payload Data field. If included, an IV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usually not encrypted, although it is often referred to as being part of the ciphertext.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ICV field is optional. It is present only if the integrity service is selected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is provided by either a separate integrity algorithm or a combined mode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uses an ICV. The ICV is computed after the encryption is performed.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order of processing facilitates rapid detection and rejection of replayed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bogus packets by the receiver prior to decrypting the packet, hence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reducing the impact of denial of service (DoS) attacks. It also allows for the possibility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parallel processing of packets at the receiver that is decryption can 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place in parallel with integrity checking. Note that because the ICV is not protected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encryption, a keyed integrity algorithm must be employed to compute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ICV.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Padding field serves several purposes: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If an encryption algorithm requires the plaintext to be a multiple of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of bytes (e.g., the multiple of a single block for a block cipher),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Padding field is used to expand the plaintext (consisting of the Payload Data,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Padding, Pad Length, and Next Header fields) to the required length.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The ESP format requires that the Pad Length and Next Header fields be right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aligned within a 32-bit word. Equivalently, the ciphertext must be an integer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 of 32 bits. The Padding field is used to assure this alignment.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Additional padding may be added to provide partial traffic-flow confidentiality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concealing the actual length of the payload.</a:t>
            </a:r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7561E-C14A-B448-B1BF-B9CD1DE8BED5}" type="slidenum">
              <a:rPr lang="en-AU" smtClean="0">
                <a:latin typeface="Arial" pitchFamily="-1" charset="0"/>
              </a:rPr>
              <a:pPr/>
              <a:t>22</a:t>
            </a:fld>
            <a:endParaRPr lang="en-AU" dirty="0" smtClean="0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 replay attack  is one in which an attacker obtains a copy of an authenticated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and later transmits it to the intended destination. The receipt of duplicate,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authenticated IP packets may disrupt service in some way or may have some 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undesired consequence. The Sequence Number field is designed to thwart such attacks.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First, we discuss sequence number generation by the sender, and then we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look at how it is processed by the recipient.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When a new SA is established, the sender  initializes a sequence number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counter to 0. Each time that a packet is sent on this SA, the sender increments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counter and places the value in the Sequence Number field. Thus, the first value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be used is 1. If anti-replay is enabled (the default), the sender must not allow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sequence number to cycle past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-  1 back to zero. Otherwise, there would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 multiple valid packets with the same sequence number. If the limit of 2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-  1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reached, the sender should terminate this SA and negotiate a new SA with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new key.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IP is a connectionless, unreliable service, the protocol does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guarantee that packets will be delivered in order and does not guarantee that all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packets will be delivered. Therefore, the IPsec authentication document dictates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the receiver  should implement a window of size W , with a default of W =  64.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right edge of the window represents the highest sequence number, N , so far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received for a valid packet. For any packet with a sequence number in the range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 - W +  1 to N  that has been correctly received (i.e., properly authenticated),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corresponding slot in the window is marked (Figure 20.6). Inbound processing proceeds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follows when a packet is received: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If the received packet falls within the window and is new, the MAC is checked.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the packet is authenticated, the corresponding slot in the window is marked.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If the received packet is to the right of the window and is new, the MAC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checked. If the packet is authenticated, the window is advanced so that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sequence number is the right edge of the window, and the corresponding slot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the window is marked.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If the received packet is to the left of the window or if authentication fails,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is discarded; this is an auditable event.</a:t>
            </a:r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B9AD8-8B8D-7249-B811-EB0907319711}" type="slidenum">
              <a:rPr lang="en-AU" smtClean="0">
                <a:latin typeface="Arial" pitchFamily="-1" charset="0"/>
              </a:rPr>
              <a:pPr/>
              <a:t>23</a:t>
            </a:fld>
            <a:endParaRPr lang="en-AU" dirty="0" smtClean="0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20.7 shows two ways in which the IPsec ESP service can be used.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upper part of the figure, encryption (and optionally authentication) is provided directly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between two hosts. Figure 20.7b shows how tunnel mode operation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used to set up a virtual private network . In this example, an organization has four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private networks interconnected across the Internet. Hosts on the internal networks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 the Internet for transport of data but do not interact with other Internet-based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hosts. By terminating the tunnels at the security gateway to each internal network,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configuration allows the hosts to avoid implementing the security capability.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former technique is supported by a transport mode SA, while the latter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uses a tunnel mode SA.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this section, we look at the scope of ESP for the two modes. The considerations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somewhat different for IPv4 and IPv6. We use the packet formats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20.8a as a starting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Transport mode ESP is used to encrypt and optionally authenticate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data carried by IP (e.g., a TCP segment), as shown in Figure 20.8b.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this mode using IPv4, the ESP header is inserted into the IP packet immediately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prior to the transport-layer header (e.g., TCP, UDP, ICMP), and an ESP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trailer (Padding, Pad Length, and Next Header fields) is placed after the IP packet.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authentication is selected, the ESP Authentication Data field is added after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ESP trailer. The entire transport-level segment plus the ESP trailer are encrypted.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covers all of the ciphertext plus the ESP header.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the context of IPv6, ESP is viewed as an end-to-end payload; that is,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 examined or processed by intermediate routers. Therefore, the ESP header appears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after the IPv6 base header and the hop-by-hop, routing, and fragment extension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headers. The destination options extension header could appear before or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ESP header, depending on the semantics desired. For IPv6, encryption covers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entire transport-level segment plus the ESP trailer plus the destination options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extension header if it occurs after the ESP header. Again, authentication covers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ciphertext plus the ESP header.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Transport mode operation may be summarized as follows.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At the source, the block of data consisting of the ESP trailer plus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transport-layer segment is encrypted and the plaintext of this block is replaced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its ciphertext to form the IP packet for transmission. Authentication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added if this option is selected.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The packet is then routed to the destination. Each intermediate router needs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examine and process the IP header plus any plaintext IP extension headers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but does not need to examine the ciphertext.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The destination node examines and processes the IP header plus any plaintext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 extension headers. Then, on the basis of the SPI in the ESP header,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destination node decrypts the remainder of the packet to recover the plaintext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transport-layer segment.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Transport mode operation provides confidentiality for any application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uses it, thus avoiding the need to implement confidentiality in every individual application.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drawback to this mode is that it is possible to do traffic analysis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transmitted packets.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Tunnel mode ESP is used to encrypt an entire IP packet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20.8c). For this mode, the ESP header is prefixed to the packet and then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plus the ESP trailer is encrypted. This method can be used to counter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analysis.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the IP header contains the destination address and possibly 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routing directives and hop-by-hop option information, it is not possible simply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transmit the encrypted IP packet prefixed by the ESP header. Intermediate routers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would be unable to process such a packet. Therefore, it is necessary to encapsulate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entire block (ESP header plus ciphertext plus Authentication Data, if present)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a new IP header that will contain sufficient information for routing but not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traffic analysis.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Whereas the transport mode is suitable for protecting connections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hosts that support the ESP feature, the tunnel mode is useful in a configuration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includes a firewall or other sort of security gateway that protects a trusted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from external networks. In this latter case, encryption occurs only between an external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host and the security gateway or between two security gateways. This relieves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hosts on the internal network of the processing burden of encryption and simplifies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key distribution task by reducing the number of needed keys. Further, it thwarts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traffic analysis based on ultimate destination.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25</a:t>
            </a:fld>
            <a:endParaRPr lang="en-A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20.9 shows the protocol architecture for the two modes.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26</a:t>
            </a:fld>
            <a:endParaRPr lang="en-A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84E92-C6B9-1940-8237-A67E0725601E}" type="slidenum">
              <a:rPr lang="en-AU">
                <a:latin typeface="Arial" pitchFamily="-1" charset="0"/>
              </a:rPr>
              <a:pPr/>
              <a:t>27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An individual SA can implement either the AH or ESP protocol but not both.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Sometimes a particular traffic flow will call for the services provided by both AH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ESP. Further, a particular traffic flow may require IPsec services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hosts and, for that same flow, separate services between security gateways,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firewalls. In all of these cases, multiple SAs must be employed for the same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flow to achieve the desired IPsec services. The term security association bundle  refers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a sequence of SAs through which traffic must be processed to provide a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set of IPsec services. The SAs in a bundle may terminate at different endpoints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at the same endpoints.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Security associations may be combined into bundles in two ways: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Transport adjacency:  Refers to applying more than one security protocol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same IP packet without invoking tunneling. This approach to combining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AH and ESP allows for only one level of combination; further nesting yields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 added benefit since the processing is performed at one IPsec instance: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(ultimate) destination.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Iterated tunneling:  Refers to the application of multiple layers of security protocols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effected through IP tunneling. This approach allows for multiple levels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nesting, since each tunnel can originate or terminate at a different IPsec site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along the path.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two approaches can be combined, for example, by having a transport SA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hosts travel part of the way through a tunnel SA between security gateways.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interesting issue that arises when considering SA bundles is the order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authentication and encryption may be applied between a given pair of endpoints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the ways of doing so.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Encryption and authentication can be combined in order to transmit an IP packet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has both confidentiality and authentication between hosts. We look at several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approaches.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approach is illustrated in Figure 20.8.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this approach, the user first applies ESP to the data to be protected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appends the authentication data field. There are actually two subcases: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Transport mode ESP:  Authentication and encryption apply to the IP payload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delivered to the host, but the IP header is not protected.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Tunnel mode ESP:  Authentication applies to the entire IP packet delivered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outer IP destination address (e.g., a firewall), and authentication is performed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 that destination. The entire inner IP packet is protected by the privacy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mechanism for delivery to the inner IP destination.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both cases, authentication applies to the ciphertext rather than the plaintext.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Another way to apply authentication after encryption is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 two bundled transport SAs, with the inner being an ESP SA and the outer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AH SA. In this case, ESP is used without its authentication option. Because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inner SA is a transport SA, encryption is applied to the IP payload. The resulting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consists of an IP header (and possibly IPv6 header extensions) followed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an ESP. AH is then applied in transport mode, so that authentication covers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ESP plus the original IP header (and extensions) except for mutable fields.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advantage of this approach over simply using a single ESP SA with the ESP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option is that the authentication covers more fields, including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source and destination IP addresses. The disadvantage is the overhead of two SAs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versus one 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29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B3A5D-A45E-7B41-9721-DDFBCF3E8F31}" type="slidenum">
              <a:rPr lang="en-AU">
                <a:latin typeface="Arial" pitchFamily="-1" charset="0"/>
              </a:rPr>
              <a:pPr/>
              <a:t>3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We begin this chapter with an overview of IP security (IPsec) and an introduction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IPsec architecture. We then look at each of the three functional areas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detail. Appendix L reviews Internet protocol.</a:t>
            </a:r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/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use of authentication prior to encryption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 preferable for several reasons. First, because the authentication data are protected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encryption, it is impossible for anyone to intercept the message and alter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authentication data without detection. Second, it may be desirable to store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information with the message at the destination for later reference.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 is more convenient to do this if the authentication information applies to the unencrypted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message; otherwise the message would have to be reencrypted to verify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authentication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approach to applying authentication before encryption between two hosts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to use a bundle consisting of an inner AH transport SA and an outer ESP tunnel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SA. In this case, authentication is applied to the IP payload plus the IP header (and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extensions) except for mutable fields. The resulting IP packet is then processed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tunnel mode by ESP; the result is that the entire, authenticated inner packet is 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a new outer IP header (and extensions) is added.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30</a:t>
            </a:fld>
            <a:endParaRPr lang="en-A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IPsec Architecture document lists four examples of combinations of SAs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must be supported by compliant IPsec hosts (e.g., workstation, server) or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gateways (e.g., firewall, router). These are illustrated in Figure 20.10. The 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 of each case in the figure represents the physical connectivity of the elements;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upper part represents logical connectivity via one or more nested SAs. Each SA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be either AH or ESP. For host-to-host SAs, the mode may be either transport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tunnel; otherwise it must be tunnel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31</a:t>
            </a:fld>
            <a:endParaRPr lang="en-A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24A07-52BE-3743-AD77-53705475FDFE}" type="slidenum">
              <a:rPr lang="en-AU">
                <a:latin typeface="Arial" pitchFamily="-1" charset="0"/>
              </a:rPr>
              <a:pPr/>
              <a:t>32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key management portion of IPsec involves the determination and distribution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secret keys. A typical requirement is four keys for communication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between two applications: transmit and receive pairs for both integrity and confidentiality.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IPsec Architecture document mandates support for two types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management: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Manual:  A system administrator manually configures each system with its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and with the keys of other communicating systems. This is practical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small, relatively static environments.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Automated:  An automated system enables the on-demand creation of keys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SAs and facilitates the use of keys in a large distributed system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evolving configuration.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3331FA-5090-7B4F-A6F1-DAD0D56B7CD5}" type="slidenum">
              <a:rPr lang="en-AU">
                <a:latin typeface="Arial" pitchFamily="-1" charset="0"/>
              </a:rPr>
              <a:pPr/>
              <a:t>33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default automated key management protocol for IPsec is referred to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ISAKMP/Oakley and consists of the following elements: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Oakley Key Determination Protocol:  Oakley is a key exchange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based on the Diffie-Hellman algorithm but providing added security. Oakley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generic in that it does not dictate specific formats.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Internet Security Association and Key Management Protocol (ISAKMP):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ISAKMP provides a framework for Internet key management and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specific protocol support, including formats, for negotiation of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attributes.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ISAKMP by itself does not dictate a specific key exchange algorithm; rather,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ISAKMP consists of a set of message types that enable the use of a variety of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exchange algorithms. Oakley is the specific key exchange algorithm mandated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 with the initial version of ISAKMP.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IKEv2, the terms Oakley and ISAKMP are no longer used, and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significant differences from the use of Oakley and ISAKMP in IKEv1.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Nevertheless, the basic functionality is the same.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IKE key determination algorithm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characterized by five important features: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It employs a mechanism known as cookies to thwart clogging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It enables the two parties to negotiate a group ; this, in essence, specifies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global parameters of the Diffie-Hellman key exchange.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It uses nonces to ensure against replay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It enables the exchange of Diffie-Hellman public key values.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5.  It authenticates the Diffie-Hellman exchange to thwart man-in-the-middle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34</a:t>
            </a:fld>
            <a:endParaRPr lang="en-AU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IKEv2 protocol involves the exchange of messages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pairs. The first two pairs of exchanges are referred to as the initial exchanges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(Figure 20.11a). In the first exchange, the two peers exchange information concerning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cryptographic algorithms and other security parameters they are willing to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along with nonces and Diffie-Hellman (DH) values. The result of this exchange is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set up a special SA called the IKE SA (see Figure 20.2). This SA defines parameters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secure channel between the peers over which subsequent message exchanges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take place. Thus, all subsequent IKE message exchanges are protected by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message authentication. In the second exchange, the two parties authenticate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another and set up a first IPsec SA to be placed in the SADB and used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protecting ordinary (i.e. non-IKE) communications between the peers. Thus, four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messages are needed to establish the first SA for general 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CREATE_CHILD_SA exchange  can be used to establish further SAs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protecting traffic. The informational exchange  is used to exchange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information, IKEv2 error messages, and other notifications.</a:t>
            </a:r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252C81-2287-D24A-AE64-211AF6E46D62}" type="slidenum">
              <a:rPr lang="en-AU" smtClean="0">
                <a:latin typeface="Arial" pitchFamily="-1" charset="0"/>
              </a:rPr>
              <a:pPr/>
              <a:t>35</a:t>
            </a:fld>
            <a:endParaRPr lang="en-AU" dirty="0" smtClean="0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D52B4-A68C-1C4B-B6ED-CEBE56F47D51}" type="slidenum">
              <a:rPr lang="en-AU">
                <a:latin typeface="Arial" pitchFamily="-1" charset="0"/>
              </a:rPr>
              <a:pPr/>
              <a:t>36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343400"/>
            <a:ext cx="5715000" cy="4343400"/>
          </a:xfrm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20.12a shows the header format for an IKE message. It consists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Initiator SPI (64 bits):  A value chosen by the initiator to identify a unique IKE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security association (SA).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Responder SPI (64 bits):  A value chosen by the responder to identify a unique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IKE SA.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Next Payload (8 bits):  Indicates the type of the first payload in the message;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payloads are discussed in the next subsection.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Major Version (4 bits):  Indicates major version of IKE in 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Minor Version (4 bits):  Indicates minor version in 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Exchange Type (8 bits):  Indicates the type of exchange; these are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later in this 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Flags (8 bits):  Indicates specific options set for this IKE exchange. Three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defined so far. The initiator bit indicates whether this packet is sent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SA initiator. The version bit indicates whether the transmitter is capable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using a higher major version number than the one currently indicated.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response bit indicates whether this is a response to a message containing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same message ID.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Message ID (32 bits):  Used to control retransmission of lost packets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matching of requests and responses.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Length (32 bits):  Length of total message (header plus all payloads) in octets.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All IKE payloads begin with the same generic payload header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shown in Figure 20.12b. The Next Payload field has a value of 0 if this is the last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payload in the message; otherwise its value is the type of the next payload.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Payload Length field indicates the length in octets of this payload, including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generic payload header.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critical bit is 0 if the sender wants the recipient to skip this payload if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does not understand the payload type code in the Next Payload field of the previous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payload. It is set to 1 if the sender wants the recipient to reject this entire message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 does not understand the payload type.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3A31A0-9503-E24B-9FEF-79531747F192}" type="slidenum">
              <a:rPr lang="en-AU">
                <a:latin typeface="Arial" pitchFamily="-1" charset="0"/>
              </a:rPr>
              <a:pPr/>
              <a:t>37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Table 20.3 summarizes the payload types defined for IKE and lists the fields,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parameters, that are part of each payload. The SA payload  is used to begin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establishment of an SA. The payload has a complex, hierarchical structure.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payload may contain multiple proposals. Each proposal may contain multiple protocols.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protocol may contain multiple transforms. And each transform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contain multiple attributes. These elements are formatted as substructures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payload as follows.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Proposal:  This substructure includes a proposal number, a protocol ID (AH,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ESP, or IKE), an indicator of the number of transforms, and then a transform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substructure. If more than one protocol is to be included in a proposal,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then there is a subsequent proposal substructure with the same proposal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Transform:  Different protocols support different transform types. The transforms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used primarily to define cryptographic algorithms to be used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particular protocol.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Attribute:  Each transform may include attributes that modify or complete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specification of the transform. An example is key length.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Key Exchange payload  can be used for a variety of key exchange techniques,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including Oakley, Diffie-Hellman, and the RSA-based key exchange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PGP. The Key Exchange data field contains the data required to generate a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and is dependent on the key exchange algorithm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Identification payload  is used to determine the identity of communicating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peers and may be used for determining authenticity of information. Typically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 Data field will contain an IPv4 or IPv6 address.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Certificate payload  transfers a public-key certificate. The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Encoding field indicates the type of certificate or certificate-related information,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may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PKCS #7 wrapped X.509 certificate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PGP certificate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DNS signed key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X.509 certificate—signature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X.509 certificate—key exchange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Kerberos tokens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Certificate Revocation List (CRL)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Authority Revocation List (ARL)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SPKI certificate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 any point in an IKE exchange, the sender may include a Certificate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payload to request the certificate of the other communicating entity. The payload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list more than one certificate type that is acceptable and more than one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 that is acceptable.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Authentication  payload contains data used for message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purposes. The authentication method types so far defined are RSA digital signature,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shared-key message integrity code, and DSS digital signature.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Nonce  payload contains random data used to guarantee liveness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exchange and to protect against replay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Notify  payload contains either error or status information associated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SA or this SA negotiation. The following table lists the IKE notify messages.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Delete  payload indicates one or more SAs that the sender has deleted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from its database and that therefore are no longer valid.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Vendor ID  payload contains a vendor-defined constant. The constant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used by vendors to identify and recognize remote instances of their implementations.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mechanism allows a vendor to experiment with new features while maintaining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backward compatibility.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Traffic Selector  payload allows peers to identify packet flows for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IPsec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Encrypted  payload contains other payloads in encrypted form. The 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payload format is similar to that of ESP. It may include an IV if the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algorithm requires it and an ICV if authentication is selected.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Configuration  payload is used to exchange configuration information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IKE peers.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Extensible Authentication Protocol (EAP)  payload allows IKE SAs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 authenticated using EAP, which was discussed in Chapter 16.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IPsecv3 and IKEv3 protocols rely on a variety of types of cryptographic algorithms.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we have seen in this book, there are many cryptographic algorithms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type, each with a variety of parameters, such as key size. To promote interoperability,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two RFCs define recommended suites of cryptographic algorithms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parameters for various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 4308 defines two cryptographic suites for establishing virtual private networks.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Suite VPN-A matches the commonly used corporate VPN security used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older IKEv1 implementations at the time of the issuance of IKEv2 in 2005. Suite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VPN-B provides stronger security and is recommended for new VPNs that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IPsecv3 and IKEv2.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Table 20.4a lists the algorithms and parameters for the two suites. There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several points to note about these two suites. Note that for symmetric cryptography,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VPN-A relies on 3DES and HMAC, while VPN-B relies exclusively on AES.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types of secret-key algorithms are used: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Encryption:  For encryption, the cipher block chaining (CBC) mode is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Message authentication:  For message authentication, VPN-A relies on HMAC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SHA-1 with the output truncated to 96 bits. VPN-B relies on a variant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CMAC with the output truncated to 96 bits.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Pseudorandom function:  IKEv2 generates pseudorandom bits by repeated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 of the MAC used for message authentication.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 6379 defines four optional cryptographic suites that are compatible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United States National Security Agency’s Suite B specifications. In 2005,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NSA issued Suite B, which defined the algorithms and strengths needed to protect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both sensitive but unclassified (SBU) and classified information for use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 Cryptographic Modernization program [LATT09]. The four suites defined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 4869 provide choices for ESP and IKE. The four suites are differentiated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choice of cryptographic algorithm strengths and a choice of whether ESP is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provide both confidentiality and integrity or integrity only. All of the suites offer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greater protection than the two VPN suites defined in RFC 4308.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Table 20.4b lists the algorithms and parameters for the two suites. As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 4308, three categories of secret key algorithms are listed: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Encryption:  For ESP, authenticated encryption is provided using the GCM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mode with either 128-bit or 256-bit AES keys. For IKE encryption, CBC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used, as it was for the VPN suites.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Message authentication:  For ESP, if only authentication is required,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GMAC is used. As discussed in Chapter 12, GMAC is simply the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portion of GMC. For IKE, message authentication is provided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HMAC with one of the SHA-3 hash functions.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Pseudorandom function:  As with the VPN suites, IKEv2 in these suites generates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pseudorandom bits by repeated use of the MAC used for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the Diffie-Hellman algorithm, the use of elliptic curve groups modulo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prime is specified. For authentication, elliptic curve digital signatures are listed.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original IKEv2 documents used RSA-based digital signatures. Equivalent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greater strength can be achieved using ECC with fewer key bits.</a:t>
            </a:r>
            <a:endParaRPr lang="en-US" sz="1100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BFD2A-0DB5-EA4B-8534-F11840263534}" type="slidenum">
              <a:rPr lang="en-AU" smtClean="0">
                <a:latin typeface="Arial" pitchFamily="-1" charset="0"/>
              </a:rPr>
              <a:pPr/>
              <a:t>38</a:t>
            </a:fld>
            <a:endParaRPr lang="en-AU" dirty="0" smtClean="0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F3BD3-6F3C-694C-8E1B-CF3CF7A9ECD3}" type="slidenum">
              <a:rPr lang="en-AU">
                <a:latin typeface="Arial" pitchFamily="-84" charset="0"/>
              </a:rPr>
              <a:pPr/>
              <a:t>39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20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6F994-BDA4-9A43-922D-5B37C88C44C5}" type="slidenum">
              <a:rPr lang="en-AU">
                <a:latin typeface="Arial" pitchFamily="-1" charset="0"/>
              </a:rPr>
              <a:pPr/>
              <a:t>4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204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1994, the Internet Architecture Board (IAB) issued a report titled “Security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Internet Architecture” (RFC 1636). The report identified key areas for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mechanisms. Among these were the need to secure the network infrastructure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unauthorized monitoring and control of network traffic and the need to secure end-user-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to-end-user traffic using authentication and encryption mechanisms.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provide security, the IAB included authentication and encryption as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security features in the next-generation IP, which has been issued as IPv6.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Fortunately, these security capabilities were designed to be usable both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current IPv4 and the future IPv6. This means that vendors can begin offering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features now, and many vendors now do have some IPsec capability in their products.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IPsec specification now exists as a set of Internet standards.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4EFCF0-2C8F-B84B-82D8-D2864A230B68}" type="slidenum">
              <a:rPr lang="en-AU">
                <a:latin typeface="Arial" pitchFamily="-1" charset="0"/>
              </a:rPr>
              <a:pPr/>
              <a:t>5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IPsec provides the capability to secure communications across a LAN, across private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public WANs, and across the Internet. Examples of its use include: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Secure branch office connectivity over the Internet:  A company can build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secure virtual private network over the Internet or over a public WAN.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enables a business to rely heavily on the Internet and reduce its need for private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networks, saving costs and network management overhead.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Secure remote access over the Internet:  An end user whose system is equipped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IP security protocols can make a local call to an Internet Service Provider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(ISP) and gain secure access to a company network. This reduces the cost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toll charges for traveling employees and telecommuters.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Establishing extranet and intranet connectivity with partners:  IPsec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used to secure communication with other organizations, ensuring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confidentiality and providing a key exchange mechanism.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Enhancing electronic commerce security:  Even though some Web and electronic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commerce applications have built-in security protocols, the use of IPsec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enhances that security. IPsec guarantees that all traffic designated by the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administrator is both encrypted and authenticated, adding an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layer of security to whatever is provided at the application layer.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principal feature of IPsec that enables it to support these varied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that it can encrypt and/or authenticate all  traffic at the IP level. Thus,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distributed applications (including remote logon, client/server, e-mail, file transfer,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Web access, and so on) can be secured.</a:t>
            </a:r>
            <a:endParaRPr lang="en-US" dirty="0" smtClean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2AB09E-C3C9-D044-9517-CE86028061E1}" type="slidenum">
              <a:rPr lang="en-AU">
                <a:latin typeface="Arial" pitchFamily="-1" charset="0"/>
              </a:rPr>
              <a:pPr/>
              <a:t>6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20.1 is a typical scenario of IPsec usage. An organization maintains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LANs at dispersed locations. Nonsecure IP traffic is conducted on each LAN.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traffic offsite, through some sort of private or public WAN, IPsec protocols are used.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protocols operate in networking devices, such as a router or firewall,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 each LAN to the outside world. The IPsec networking device will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 and compress all traffic going into the WAN and decrypt and decompress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traffic coming from the WAN; these operations are transparent to workstations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servers on the LAN. Secure transmission is also possible with individual users who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dial into the WAN. Such user workstations must implement the IPsec protocols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provide security.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40E48-3B9F-AC41-A750-1D4CFE36203A}" type="slidenum">
              <a:rPr lang="en-AU">
                <a:latin typeface="Arial" pitchFamily="-1" charset="0"/>
              </a:rPr>
              <a:pPr/>
              <a:t>7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Some of the benefits of IPsec: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When IPsec is implemented in a firewall or router, it provides strong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can be applied to all traffic crossing the perimeter. Traffic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company or workgroup does not incur the overhead of security-related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processing.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IPsec in a firewall is resistant to bypass if all traffic from the outside must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 and the firewall is the only means of entrance from the Internet into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organization.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IPsec is below the transport layer (TCP, UDP) and so is transparent to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is no need to change software on a user or server system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IPsec is implemented in the firewall or router. Even if IPsec is implemented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systems, upper-layer software, including applications, is not affected.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IPsec can be transparent to end users. There is no need to train users on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mechanisms, issue keying material on a per-user basis, or revoke keying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material when users leave the organization.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IPsec can provide security for individual users if needed. This is useful for offsite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workers and for setting up a secure virtual subnetwork within an organization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sensitive applications.</a:t>
            </a:r>
            <a:endParaRPr lang="en-US" dirty="0" smtClean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addition to supporting end users and protecting premises systems and networks,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IPsec can play a vital role in the routing architecture required for internetworking.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[HUIT98] lists the following examples of the use of IPsec. IPsec can assure that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 router advertisement (a new router advertises its presence) comes from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authorized router.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 neighbor advertisement (a router seeks to establish or maintain a neighbor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relationship with a router in another routing domain) comes from an authorized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router.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 redirect message comes from the router to which the initial IP packet was sent.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 routing update is not forged.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such security measures, an opponent can disrupt communications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divert some traffic. Routing protocols such as Open Shortest Path First (OSPF)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 run on top of security associations between routers that are defined by IPsec.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41828-385B-3B4E-8F23-4B551DD05D5D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DB12DD-F25F-F04E-A974-AD05DC48411B}" type="slidenum">
              <a:rPr lang="en-AU">
                <a:latin typeface="Arial" pitchFamily="-1" charset="0"/>
              </a:rPr>
              <a:pPr/>
              <a:t>9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76750"/>
          </a:xfrm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IPsec encompasses three functional areas: authentication, confidentiality, and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management. The totality of the IPsec specification is scattered across dozens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RFCs and draft IETF documents, making this the most complex and difficult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grasp of all IETF specifications. The best way to grasp the scope of IPsec is to consult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latest version of the IPsec document roadmap, which as of this writing is RFC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6071 [IP Security (IPsec) and Internet Key Exchange (IKE) Document Roadmap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February 2011]. The documents can be categorized into the following groups.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Architecture:  Covers the general concepts, security requirements, definitions,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mechanisms defining IPsec technology. The current specification is RFC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4301, Security Architecture for the Internet Protocol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Authentication Header (AH):  AH is an extension header to provide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authentication. The current specification is RFC 4302, IP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Header . Because message authentication is provided by ESP, the use of AH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deprecated. It is included in IPsecv3 for backward compatibility but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 be used in new applications. We do not discuss AH in this chapter.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Encapsulating Security Payload (ESP):  ESP consists of an encapsulating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header and trailer used to provide encryption or combined encryption/authentication.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current specification is RFC 4303, IP Encapsulating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Payload (ESP)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Internet Key Exchange (IKE):  This is a collection of documents describing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management schemes for use with IPsec. The main specification is RFC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5996, Internet Key Exchange (IKEv2) Protocol , but there are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related RFCs.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Cryptographic algorithms: This category encompasses a large set of documents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define and describe cryptographic algorithms for encryption, message authentication,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pseudorandom functions (PRFs), and cryptographic key exchange.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Other: There are a variety of other IPsec-related RFCs, including those dealing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security policy and management information base (MIB) content.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1029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1078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1085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4818" name="Rectangle 109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819" name="Rectangle 10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109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AB5BD-4230-644B-BB9E-5310EE8B02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C4DC-2F21-DB49-8546-BB78A24005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1AB98-2F0D-3441-9FAD-53BD0DE970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A2C889-37FC-C046-918F-581C92FAC5CF}" type="datetime1">
              <a:rPr lang="en-US"/>
              <a:pPr>
                <a:defRPr/>
              </a:pPr>
              <a:t>3/24/13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48F9B-91BA-5241-927F-DFD69C82F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99E5C9-CB98-D348-A8A0-BFEA260A0170}" type="datetime1">
              <a:rPr lang="en-US"/>
              <a:pPr>
                <a:defRPr/>
              </a:pPr>
              <a:t>3/24/13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F0E40-9566-FF47-84D5-E4C9DFD1F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0B399-20FE-C646-851D-65041BC80C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6906F-F82C-C24B-ADFB-A876A59C3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C610-EA48-3F45-BACD-67F8C6BE9B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671E9-418D-2440-8FFC-982A85567C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E4E46-5671-5247-A9E0-74D4FA31CB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8CA6F8B6-D79F-7D42-8296-26A8574CEF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89D08-05CB-8041-A6F5-8B39A2358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28D79-964E-A448-8064-06DBA428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93134-7B2A-5144-91AA-8D21FF7C1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47C69-A4E4-6642-9B2D-EA3DE70B39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0588B-D30E-614E-812C-E6C8BFCE29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DC2F0-F6DE-D143-BB6B-842BF2BB03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6AFDB-78F1-7C4A-AE0B-1BB205C6D2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A1B1B-AFCE-8B47-B8BE-6A03DD0CE1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E8D5D-F2E3-EA49-9507-289CD6319E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E00C2-8DC1-7242-A9A1-9903E17694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E380D-8A53-8244-AB00-010944BED1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3731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73734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35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36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37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38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39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40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41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73742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43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44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45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46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47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48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49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0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1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2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3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4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5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6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7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8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59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0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1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2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3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4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5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6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7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8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69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0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1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2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3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4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5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6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7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8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79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80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3781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73783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84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85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86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87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88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379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9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9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379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3794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3795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96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97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0D23ECB9-8F1B-E144-99CB-FB49C752D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3798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1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1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1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FD05123F-ECCC-3744-8046-0E4114F7D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!OLE_LINK3" TargetMode="Externa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df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df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df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mclaughlinkl:Desktop:Crypto6e%20Tables:T20-IPsec.doc!OLE_LINK4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pPr>
              <a:buFont typeface="Wingdings" pitchFamily="-84" charset="2"/>
              <a:buNone/>
            </a:pPr>
            <a:r>
              <a:rPr lang="en-US" dirty="0" smtClean="0"/>
              <a:t>Sixth Edition</a:t>
            </a:r>
          </a:p>
          <a:p>
            <a:pPr>
              <a:buFont typeface="Wingdings" pitchFamily="-84" charset="2"/>
              <a:buNone/>
            </a:pPr>
            <a:r>
              <a:rPr lang="en-US" dirty="0" smtClean="0"/>
              <a:t>by William Stallings	</a:t>
            </a:r>
          </a:p>
          <a:p>
            <a:pPr>
              <a:buFont typeface="Wingdings" pitchFamily="-84" charset="2"/>
              <a:buNone/>
            </a:pPr>
            <a:endParaRPr lang="en-US" dirty="0" smtClean="0"/>
          </a:p>
        </p:txBody>
      </p:sp>
      <p:pic>
        <p:nvPicPr>
          <p:cNvPr id="14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 Services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IPsec provides security services at the IP layer by enabling a system to: </a:t>
            </a:r>
          </a:p>
          <a:p>
            <a:pPr lvl="1"/>
            <a:r>
              <a:rPr lang="en-US" dirty="0" smtClean="0"/>
              <a:t>Select required security protocols</a:t>
            </a:r>
          </a:p>
          <a:p>
            <a:pPr lvl="1"/>
            <a:r>
              <a:rPr lang="en-US" dirty="0" smtClean="0"/>
              <a:t>Determine the algorithm(s) to use for the service(s)</a:t>
            </a:r>
          </a:p>
          <a:p>
            <a:pPr lvl="1"/>
            <a:r>
              <a:rPr lang="en-US" dirty="0" smtClean="0"/>
              <a:t>Put in place any cryptographic keys required to provide the requested services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00" dirty="0" smtClean="0">
                <a:cs typeface="ＭＳ Ｐゴシック" pitchFamily="-84" charset="-128"/>
              </a:rPr>
              <a:t>RFC 4301 lists the following services: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Connectionless integrity</a:t>
            </a:r>
          </a:p>
          <a:p>
            <a:pPr lvl="1"/>
            <a:r>
              <a:rPr lang="en-US" dirty="0" smtClean="0"/>
              <a:t>Data origin authentication</a:t>
            </a:r>
          </a:p>
          <a:p>
            <a:pPr lvl="1"/>
            <a:r>
              <a:rPr lang="en-US" dirty="0" smtClean="0"/>
              <a:t>Rejection of replayed packets (a form of partial</a:t>
            </a:r>
            <a:r>
              <a:rPr lang="en-US" dirty="0" smtClean="0"/>
              <a:t>             sequence </a:t>
            </a:r>
            <a:r>
              <a:rPr lang="en-US" dirty="0" smtClean="0"/>
              <a:t>integrity)</a:t>
            </a:r>
          </a:p>
          <a:p>
            <a:pPr lvl="1"/>
            <a:r>
              <a:rPr lang="en-US" dirty="0" smtClean="0"/>
              <a:t>Confidentiality (encryption)</a:t>
            </a:r>
          </a:p>
          <a:p>
            <a:pPr lvl="1"/>
            <a:r>
              <a:rPr lang="en-US" dirty="0" smtClean="0"/>
              <a:t>Limited traffic flow confidentiality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800600"/>
            <a:ext cx="1649413" cy="1874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and Tunnel Modes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Transport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8100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Provides protection primarily for upper-layer protocols</a:t>
            </a:r>
          </a:p>
          <a:p>
            <a:pPr lvl="1"/>
            <a:r>
              <a:rPr lang="en-US" dirty="0" smtClean="0"/>
              <a:t>Examples include a TCP or UDP segment or an ICMP packet</a:t>
            </a:r>
          </a:p>
          <a:p>
            <a:r>
              <a:rPr lang="en-US" dirty="0" smtClean="0"/>
              <a:t>Typically used for end-to-end communication between two hosts</a:t>
            </a:r>
          </a:p>
          <a:p>
            <a:r>
              <a:rPr lang="en-US" dirty="0" smtClean="0"/>
              <a:t>ESP in transport mode encrypts and optionally authenticates the IP payload but not the IP header</a:t>
            </a:r>
          </a:p>
          <a:p>
            <a:r>
              <a:rPr lang="en-US" dirty="0" smtClean="0"/>
              <a:t>AH in transport mode authenticates the IP payload and selected portions of the IP header</a:t>
            </a:r>
          </a:p>
          <a:p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Tunnel Mode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88620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Provides protection to the entire IP packet</a:t>
            </a:r>
          </a:p>
          <a:p>
            <a:r>
              <a:rPr lang="en-US" dirty="0" smtClean="0"/>
              <a:t>Used when one or both ends of a security association (SA) are a security gateway</a:t>
            </a:r>
          </a:p>
          <a:p>
            <a:r>
              <a:rPr lang="en-US" dirty="0" smtClean="0"/>
              <a:t>A number of hosts on networks behind firewalls may engage in secure communications without implementing IPsec</a:t>
            </a:r>
          </a:p>
          <a:p>
            <a:r>
              <a:rPr lang="en-US" dirty="0" smtClean="0"/>
              <a:t>ESP in tunnel mode encrypts and optionally authenticates the entire inner IP packet, including the inner IP header</a:t>
            </a:r>
          </a:p>
          <a:p>
            <a:r>
              <a:rPr lang="en-US" dirty="0" smtClean="0"/>
              <a:t>AH in tunnel mode authenticates the entire inner IP packet and selected portions of the outer IP header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2400" y="2133600"/>
            <a:ext cx="8798805" cy="45930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52400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Table 20.1 </a:t>
            </a:r>
            <a:r>
              <a:rPr lang="en-US" sz="3600" dirty="0" smtClean="0">
                <a:latin typeface="+mn-lt"/>
              </a:rPr>
              <a:t> </a:t>
            </a:r>
          </a:p>
          <a:p>
            <a:pPr algn="ctr"/>
            <a:r>
              <a:rPr lang="en-US" sz="3600" dirty="0" smtClean="0">
                <a:latin typeface="+mn-lt"/>
              </a:rPr>
              <a:t>Tunnel </a:t>
            </a:r>
            <a:r>
              <a:rPr lang="en-US" sz="3600" dirty="0">
                <a:latin typeface="+mn-lt"/>
              </a:rPr>
              <a:t>Mode and Transport Mode Functionality</a:t>
            </a:r>
            <a:r>
              <a:rPr lang="en-US" sz="3600" dirty="0" smtClean="0">
                <a:latin typeface="+mn-lt"/>
              </a:rPr>
              <a:t> </a:t>
            </a:r>
            <a:endParaRPr lang="en-US" sz="3600" dirty="0">
              <a:latin typeface="+mn-lt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29091" b="21818"/>
              <a:stretch>
                <a:fillRect/>
              </a:stretch>
            </p:blipFill>
          </mc:Choice>
          <mc:Fallback>
            <p:blipFill>
              <a:blip r:embed="rId4"/>
              <a:srcRect t="29091" b="21818"/>
              <a:stretch>
                <a:fillRect/>
              </a:stretch>
            </p:blipFill>
          </mc:Fallback>
        </mc:AlternateContent>
        <p:spPr>
          <a:xfrm>
            <a:off x="0" y="685800"/>
            <a:ext cx="9143999" cy="580917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Association (SA)</a:t>
            </a:r>
            <a:endParaRPr lang="en-AU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3962400" cy="4800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one-way logical connection between a sender and a receiver that affords security services to the traffic carried on it</a:t>
            </a:r>
            <a:endParaRPr lang="en-AU" dirty="0" smtClean="0"/>
          </a:p>
          <a:p>
            <a:r>
              <a:rPr lang="en-AU" dirty="0" smtClean="0"/>
              <a:t>I</a:t>
            </a:r>
            <a:r>
              <a:rPr lang="en-US" dirty="0" smtClean="0"/>
              <a:t>n any IP packet, the SA is uniquely identified by the Destination Address in the IPv4 or IPv6 header and the SPI in the enclosed extension header (AH or ESP)</a:t>
            </a:r>
            <a:endParaRPr lang="en-AU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3810000" y="1981200"/>
          <a:ext cx="5334000" cy="4673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19600" y="1600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Uniquely identified by three parameters: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Association </a:t>
            </a:r>
            <a:r>
              <a:rPr lang="en-US" dirty="0" smtClean="0"/>
              <a:t>Database (SAD)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742237" cy="47910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Defines the parameters associated with each SA</a:t>
            </a:r>
          </a:p>
          <a:p>
            <a:r>
              <a:rPr lang="en-US" dirty="0" smtClean="0"/>
              <a:t>Normally defined by the following parameters in a SAD entry:</a:t>
            </a:r>
          </a:p>
          <a:p>
            <a:pPr lvl="1"/>
            <a:r>
              <a:rPr lang="en-US" dirty="0" smtClean="0"/>
              <a:t>Security parameter index</a:t>
            </a:r>
          </a:p>
          <a:p>
            <a:pPr lvl="1"/>
            <a:r>
              <a:rPr lang="en-US" dirty="0" smtClean="0"/>
              <a:t>Sequence number counter</a:t>
            </a:r>
          </a:p>
          <a:p>
            <a:pPr lvl="1"/>
            <a:r>
              <a:rPr lang="en-US" dirty="0" smtClean="0"/>
              <a:t>Sequence counter overflow</a:t>
            </a:r>
          </a:p>
          <a:p>
            <a:pPr lvl="1"/>
            <a:r>
              <a:rPr lang="en-US" dirty="0" smtClean="0"/>
              <a:t>Anti-replay window</a:t>
            </a:r>
          </a:p>
          <a:p>
            <a:pPr lvl="1"/>
            <a:r>
              <a:rPr lang="en-US" dirty="0" smtClean="0"/>
              <a:t>AH information</a:t>
            </a:r>
          </a:p>
          <a:p>
            <a:pPr lvl="1"/>
            <a:r>
              <a:rPr lang="en-US" dirty="0" smtClean="0"/>
              <a:t>ESP information</a:t>
            </a:r>
          </a:p>
          <a:p>
            <a:pPr lvl="1"/>
            <a:r>
              <a:rPr lang="en-US" dirty="0" smtClean="0"/>
              <a:t>Lifetime of this security association</a:t>
            </a:r>
          </a:p>
          <a:p>
            <a:pPr lvl="1"/>
            <a:r>
              <a:rPr lang="en-US" dirty="0" smtClean="0"/>
              <a:t>IPsec protocol mode</a:t>
            </a:r>
          </a:p>
          <a:p>
            <a:pPr lvl="1"/>
            <a:r>
              <a:rPr lang="en-US" dirty="0" smtClean="0"/>
              <a:t>Path MTU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267200"/>
            <a:ext cx="2340610" cy="2314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Policy Database (SPD)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905000"/>
            <a:ext cx="7570787" cy="45624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means by which IP traffic is related to specific SAs</a:t>
            </a:r>
          </a:p>
          <a:p>
            <a:pPr lvl="1"/>
            <a:r>
              <a:rPr lang="en-US" dirty="0" smtClean="0"/>
              <a:t>Contains entries, each of which defines a subset of IP traffic and points to an SA for that traffic</a:t>
            </a:r>
          </a:p>
          <a:p>
            <a:r>
              <a:rPr lang="en-US" dirty="0" smtClean="0"/>
              <a:t>In more complex environments, there may be multiple entries that potentially relate to a single SA or multiple SAs associated with a single SPD entry</a:t>
            </a:r>
          </a:p>
          <a:p>
            <a:pPr lvl="1"/>
            <a:r>
              <a:rPr lang="en-US" dirty="0" smtClean="0"/>
              <a:t>Each SPD entry is defined by a set of IP and upper-layer protocol field values called </a:t>
            </a:r>
            <a:r>
              <a:rPr lang="en-US" i="1" dirty="0" smtClean="0"/>
              <a:t>selectors</a:t>
            </a:r>
          </a:p>
          <a:p>
            <a:pPr lvl="1"/>
            <a:r>
              <a:rPr lang="en-US" dirty="0" smtClean="0"/>
              <a:t>These are used to filter outgoing traffic in order to map it into a particular SA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SPD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570787" cy="60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following selectors determine an SPD entry: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2133600"/>
          <a:ext cx="8229600" cy="452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228600" y="2133600"/>
          <a:ext cx="8668230" cy="4352403"/>
        </p:xfrm>
        <a:graphic>
          <a:graphicData uri="http://schemas.openxmlformats.org/presentationml/2006/ole">
            <p:oleObj spid="_x0000_s113667" name="Document" r:id="rId4" imgW="6019800" imgH="3022600" progId="Word.Document.12">
              <p:link updateAutomatic="1"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228600"/>
            <a:ext cx="9143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+mn-lt"/>
              </a:rPr>
              <a:t>Table 20.2 </a:t>
            </a:r>
            <a:r>
              <a:rPr lang="en-US" sz="4800" dirty="0" smtClean="0">
                <a:latin typeface="+mn-lt"/>
              </a:rPr>
              <a:t> </a:t>
            </a:r>
          </a:p>
          <a:p>
            <a:pPr algn="ctr"/>
            <a:r>
              <a:rPr lang="en-US" sz="4800" dirty="0" smtClean="0">
                <a:latin typeface="+mn-lt"/>
              </a:rPr>
              <a:t>Host </a:t>
            </a:r>
            <a:r>
              <a:rPr lang="en-US" sz="4800" dirty="0">
                <a:latin typeface="+mn-lt"/>
              </a:rPr>
              <a:t>SPD Example</a:t>
            </a:r>
            <a:r>
              <a:rPr lang="en-US" sz="4800" dirty="0" smtClean="0">
                <a:latin typeface="+mn-lt"/>
              </a:rPr>
              <a:t> </a:t>
            </a:r>
            <a:endParaRPr lang="en-US" sz="4800" dirty="0">
              <a:latin typeface="+mn-lt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4545" b="13636"/>
              <a:stretch>
                <a:fillRect/>
              </a:stretch>
            </p:blipFill>
          </mc:Choice>
          <mc:Fallback>
            <p:blipFill>
              <a:blip r:embed="rId4"/>
              <a:srcRect t="4545" b="13636"/>
              <a:stretch>
                <a:fillRect/>
              </a:stretch>
            </p:blipFill>
          </mc:Fallback>
        </mc:AlternateContent>
        <p:spPr>
          <a:xfrm>
            <a:off x="1447800" y="-29278"/>
            <a:ext cx="6504684" cy="6887278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0723" name="Subtitle 13"/>
          <p:cNvSpPr>
            <a:spLocks noGrp="1"/>
          </p:cNvSpPr>
          <p:nvPr>
            <p:ph type="subTitle" idx="1"/>
          </p:nvPr>
        </p:nvSpPr>
        <p:spPr>
          <a:xfrm>
            <a:off x="1524000" y="5334000"/>
            <a:ext cx="6096000" cy="852488"/>
          </a:xfrm>
        </p:spPr>
        <p:txBody>
          <a:bodyPr>
            <a:normAutofit/>
          </a:bodyPr>
          <a:lstStyle/>
          <a:p>
            <a:r>
              <a:rPr lang="en-AU" sz="3600" dirty="0" smtClean="0"/>
              <a:t>IP Security</a:t>
            </a:r>
            <a:endParaRPr lang="en-US" sz="3600" dirty="0" smtClean="0"/>
          </a:p>
        </p:txBody>
      </p:sp>
      <p:pic>
        <p:nvPicPr>
          <p:cNvPr id="6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22727" b="8182"/>
              <a:stretch>
                <a:fillRect/>
              </a:stretch>
            </p:blipFill>
          </mc:Choice>
          <mc:Fallback>
            <p:blipFill>
              <a:blip r:embed="rId4"/>
              <a:srcRect t="22727" b="8182"/>
              <a:stretch>
                <a:fillRect/>
              </a:stretch>
            </p:blipFill>
          </mc:Fallback>
        </mc:AlternateContent>
        <p:spPr>
          <a:xfrm>
            <a:off x="762000" y="0"/>
            <a:ext cx="7593297" cy="678928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6364" b="10909"/>
              <a:stretch>
                <a:fillRect/>
              </a:stretch>
            </p:blipFill>
          </mc:Choice>
          <mc:Fallback>
            <p:blipFill>
              <a:blip r:embed="rId4"/>
              <a:srcRect t="6364" b="10909"/>
              <a:stretch>
                <a:fillRect/>
              </a:stretch>
            </p:blipFill>
          </mc:Fallback>
        </mc:AlternateContent>
        <p:spPr>
          <a:xfrm>
            <a:off x="1447800" y="0"/>
            <a:ext cx="6405875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Encapsulating Security Payload (ESP)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2125"/>
            <a:ext cx="7772400" cy="49434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Used to encrypt the Payload Data, Padding, Pad Length, and Next Header fields</a:t>
            </a:r>
          </a:p>
          <a:p>
            <a:pPr lvl="1"/>
            <a:r>
              <a:rPr lang="en-US" dirty="0" smtClean="0"/>
              <a:t>If the algorithm requires cryptographic synchronization data then these data may be carried explicitly at the beginning of the Payload Data field</a:t>
            </a:r>
          </a:p>
          <a:p>
            <a:r>
              <a:rPr lang="en-US" dirty="0" smtClean="0"/>
              <a:t>An optional ICV field is present only if the integrity service is selected and is provided by either a separate integrity algorithm or a combined mode algorithm that uses an ICV </a:t>
            </a:r>
          </a:p>
          <a:p>
            <a:pPr lvl="1"/>
            <a:r>
              <a:rPr lang="en-US" dirty="0" smtClean="0"/>
              <a:t>ICV is computed after the encryption is performed</a:t>
            </a:r>
          </a:p>
          <a:p>
            <a:pPr lvl="1"/>
            <a:r>
              <a:rPr lang="en-US" dirty="0" smtClean="0"/>
              <a:t>This order of processing facilitates reducing the impact of DoS attacks</a:t>
            </a:r>
          </a:p>
          <a:p>
            <a:pPr lvl="1"/>
            <a:r>
              <a:rPr lang="en-US" dirty="0" smtClean="0"/>
              <a:t>Because the ICV is not protected by encryption, a keyed integrity algorithm must be employed to compute the ICV</a:t>
            </a:r>
          </a:p>
          <a:p>
            <a:r>
              <a:rPr lang="en-US" dirty="0" smtClean="0"/>
              <a:t>The Padding field serves several purposes:</a:t>
            </a:r>
          </a:p>
          <a:p>
            <a:pPr lvl="1"/>
            <a:r>
              <a:rPr lang="en-US" dirty="0" smtClean="0"/>
              <a:t>If an encryption algorithm requires the plaintext to be a multiple of some number of bytes, the Padding field is used to expand the plaintext to the required length</a:t>
            </a:r>
          </a:p>
          <a:p>
            <a:pPr lvl="1"/>
            <a:r>
              <a:rPr lang="en-US" dirty="0" smtClean="0"/>
              <a:t>Used to assure alignment of Pad Length and Next Header fields</a:t>
            </a:r>
          </a:p>
          <a:p>
            <a:pPr lvl="1"/>
            <a:r>
              <a:rPr lang="en-US" dirty="0" smtClean="0"/>
              <a:t>Additional padding may be added to provide partial traffic-flow confidentiality by concealing the actual length of the payload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0909" t="8235" r="11818" b="29412"/>
              <a:stretch>
                <a:fillRect/>
              </a:stretch>
            </p:blipFill>
          </mc:Choice>
          <mc:Fallback>
            <p:blipFill>
              <a:blip r:embed="rId4"/>
              <a:srcRect l="10909" t="8235" r="11818" b="29412"/>
              <a:stretch>
                <a:fillRect/>
              </a:stretch>
            </p:blipFill>
          </mc:Fallback>
        </mc:AlternateContent>
        <p:spPr>
          <a:xfrm>
            <a:off x="28646" y="609600"/>
            <a:ext cx="9115354" cy="5683571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7273" b="6364"/>
              <a:stretch>
                <a:fillRect/>
              </a:stretch>
            </p:blipFill>
          </mc:Choice>
          <mc:Fallback>
            <p:blipFill>
              <a:blip r:embed="rId4"/>
              <a:srcRect t="7273" b="6364"/>
              <a:stretch>
                <a:fillRect/>
              </a:stretch>
            </p:blipFill>
          </mc:Fallback>
        </mc:AlternateContent>
        <p:spPr>
          <a:xfrm>
            <a:off x="1447800" y="0"/>
            <a:ext cx="6136193" cy="6858000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22318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22318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Security Associations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600200"/>
            <a:ext cx="7570787" cy="2819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individual SA can implement either the AH or ESP protocol but not both</a:t>
            </a:r>
          </a:p>
          <a:p>
            <a:r>
              <a:rPr lang="en-US" i="1" dirty="0" smtClean="0"/>
              <a:t>Security association bundle</a:t>
            </a:r>
          </a:p>
          <a:p>
            <a:pPr lvl="1"/>
            <a:r>
              <a:rPr lang="en-US" dirty="0" smtClean="0"/>
              <a:t>Refers to a sequence of SAs through which traffic must be processed to provide a desired set of IPsec services</a:t>
            </a:r>
          </a:p>
          <a:p>
            <a:pPr lvl="1"/>
            <a:r>
              <a:rPr lang="en-US" dirty="0" smtClean="0"/>
              <a:t>The SAs in a bundle may terminate at different endpoints or at the same endpoint</a:t>
            </a:r>
          </a:p>
          <a:p>
            <a:r>
              <a:rPr lang="en-US" dirty="0" smtClean="0"/>
              <a:t>May be combined into bundles in two ways: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4343400"/>
          <a:ext cx="7924800" cy="2362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ESP with Authentication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9434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this approach, the first user applies ESP to the data to be protected and then appends the authentication data field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US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US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US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US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00" dirty="0" smtClean="0">
                <a:cs typeface="ＭＳ Ｐゴシック" pitchFamily="-84" charset="-128"/>
              </a:rPr>
              <a:t>For both cases authentication applies to the ciphertext rather than the plaintext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895600"/>
          <a:ext cx="6096000" cy="279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Adjacency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Another way to apply authentication after encryption is to use two bundled transport SAs, with the inner being an ESP SA and the outer being an AH SA</a:t>
            </a:r>
          </a:p>
          <a:p>
            <a:pPr lvl="1"/>
            <a:r>
              <a:rPr lang="en-US" dirty="0" smtClean="0"/>
              <a:t>In this case ESP is used without its authentication option</a:t>
            </a:r>
          </a:p>
          <a:p>
            <a:pPr lvl="1"/>
            <a:r>
              <a:rPr lang="en-US" dirty="0" smtClean="0"/>
              <a:t>Encryption is applied to the IP payload</a:t>
            </a:r>
          </a:p>
          <a:p>
            <a:pPr lvl="1"/>
            <a:r>
              <a:rPr lang="en-US" dirty="0" smtClean="0"/>
              <a:t>AH is then applied in transport mode</a:t>
            </a:r>
          </a:p>
          <a:p>
            <a:pPr lvl="1"/>
            <a:r>
              <a:rPr lang="en-US" dirty="0" smtClean="0"/>
              <a:t>Advantage of this approach is that the authentication covers more fields</a:t>
            </a:r>
          </a:p>
          <a:p>
            <a:pPr lvl="1"/>
            <a:r>
              <a:rPr lang="en-US" dirty="0" smtClean="0"/>
              <a:t>Disadvantage is the overhead of two SAs versus one SA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7570787" cy="4289425"/>
          </a:xfrm>
        </p:spPr>
        <p:txBody>
          <a:bodyPr/>
          <a:lstStyle/>
          <a:p>
            <a:pPr>
              <a:buNone/>
            </a:pPr>
            <a:r>
              <a:rPr lang="en-AU" dirty="0" smtClean="0"/>
              <a:t>	“</a:t>
            </a:r>
            <a:r>
              <a:rPr lang="en-AU" sz="3000" i="1" dirty="0" smtClean="0">
                <a:ea typeface="+mn-ea"/>
                <a:cs typeface="+mn-cs"/>
              </a:rPr>
              <a:t>If a secret piece of news is divulged by a spy before the time is ripe, he must be put to death, together with the man to whom the secret was told.”</a:t>
            </a:r>
            <a:endParaRPr lang="en-AU" dirty="0" smtClean="0"/>
          </a:p>
          <a:p>
            <a:pPr algn="r">
              <a:buNone/>
            </a:pPr>
            <a:r>
              <a:rPr lang="en-AU" sz="3200" b="1" i="1" dirty="0" smtClean="0">
                <a:ea typeface="+mn-ea"/>
                <a:cs typeface="+mn-cs"/>
              </a:rPr>
              <a:t>	—The Art of War, </a:t>
            </a:r>
          </a:p>
          <a:p>
            <a:pPr algn="r">
              <a:buNone/>
            </a:pPr>
            <a:r>
              <a:rPr lang="en-AU" sz="3200" b="1" dirty="0" smtClean="0">
                <a:ea typeface="+mn-ea"/>
                <a:cs typeface="+mn-cs"/>
              </a:rPr>
              <a:t>Sun Tzu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Transport-Tunnel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use of authentication prior to encryption might be preferable for several reasons:</a:t>
            </a:r>
          </a:p>
          <a:p>
            <a:pPr lvl="1"/>
            <a:r>
              <a:rPr lang="en-US" dirty="0" smtClean="0"/>
              <a:t>It is impossible for anyone to intercept the message and alter the authentication data without detection</a:t>
            </a:r>
          </a:p>
          <a:p>
            <a:pPr lvl="1"/>
            <a:r>
              <a:rPr lang="en-US" dirty="0" smtClean="0"/>
              <a:t>It may be desirable to store the authentication information with the message at the destination for later reference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One approach is to use a bundle consisting of an inner AH transport SA and an outer ESP tunnel SA</a:t>
            </a:r>
          </a:p>
          <a:p>
            <a:pPr lvl="1"/>
            <a:r>
              <a:rPr lang="en-US" dirty="0" smtClean="0"/>
              <a:t>Authentication is applied to the IP payload plus the IP header</a:t>
            </a:r>
          </a:p>
          <a:p>
            <a:pPr lvl="1"/>
            <a:r>
              <a:rPr lang="en-US" dirty="0" smtClean="0"/>
              <a:t>The resulting IP packet is then processed in tunnel mode by ESP</a:t>
            </a:r>
          </a:p>
          <a:p>
            <a:pPr lvl="2"/>
            <a:r>
              <a:rPr lang="en-US" dirty="0" smtClean="0"/>
              <a:t>The result is that the entire authenticated inner packet is encrypted and a new outer IP header is added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Key Exchange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524000"/>
            <a:ext cx="7570787" cy="2285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key management portion of IPsec involves the determination and distribution of secret keys</a:t>
            </a:r>
          </a:p>
          <a:p>
            <a:pPr lvl="1"/>
            <a:r>
              <a:rPr lang="en-US" dirty="0" smtClean="0"/>
              <a:t>A typical requirement is four keys for communication between two applications</a:t>
            </a:r>
          </a:p>
          <a:p>
            <a:pPr lvl="2"/>
            <a:r>
              <a:rPr lang="en-US" dirty="0" smtClean="0"/>
              <a:t>Transmit and receive pairs for both integrity and confidentiality</a:t>
            </a:r>
          </a:p>
          <a:p>
            <a:r>
              <a:rPr lang="en-US" dirty="0" smtClean="0"/>
              <a:t>The IPsec Architecture document mandates support for two types of key management: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838200" y="3048000"/>
          <a:ext cx="7467600" cy="3632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ISAKMP/Oakley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default automated key management protocol of IPsec</a:t>
            </a:r>
          </a:p>
          <a:p>
            <a:r>
              <a:rPr lang="en-US" dirty="0" smtClean="0"/>
              <a:t>Consists of:</a:t>
            </a:r>
          </a:p>
          <a:p>
            <a:pPr lvl="1"/>
            <a:r>
              <a:rPr lang="en-US" dirty="0" smtClean="0"/>
              <a:t>Oakley Key Determination Protocol</a:t>
            </a:r>
          </a:p>
          <a:p>
            <a:pPr lvl="2"/>
            <a:r>
              <a:rPr lang="en-US" dirty="0" smtClean="0"/>
              <a:t>A key exchange protocol based on the Diffie-Hellman algorithm but providing added security</a:t>
            </a:r>
          </a:p>
          <a:p>
            <a:pPr lvl="2"/>
            <a:r>
              <a:rPr lang="en-US" dirty="0" smtClean="0"/>
              <a:t>Generic in that it does not dictate specific formats</a:t>
            </a:r>
          </a:p>
          <a:p>
            <a:pPr lvl="1"/>
            <a:r>
              <a:rPr lang="en-US" dirty="0" smtClean="0"/>
              <a:t>Internet Security Association and Key Management Protocol (ISAKMP)</a:t>
            </a:r>
          </a:p>
          <a:p>
            <a:pPr lvl="2"/>
            <a:r>
              <a:rPr lang="en-US" dirty="0" smtClean="0"/>
              <a:t>Provides a framework for Internet key management and provides the specific protocol support, including formats, for negotiation of security attributes</a:t>
            </a:r>
          </a:p>
          <a:p>
            <a:pPr lvl="2"/>
            <a:r>
              <a:rPr lang="en-US" dirty="0" smtClean="0"/>
              <a:t>Consists of a set of message types that enable the use of a variety of key exchange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Features of IKE Key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9144000" cy="4562475"/>
          </a:xfrm>
        </p:spPr>
        <p:txBody>
          <a:bodyPr>
            <a:normAutofit/>
          </a:bodyPr>
          <a:lstStyle/>
          <a:p>
            <a:r>
              <a:rPr lang="en-US" dirty="0" smtClean="0"/>
              <a:t>Algorithm is characterized by five important features: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2438400"/>
          <a:ext cx="8686800" cy="4267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b="7273"/>
              <a:stretch>
                <a:fillRect/>
              </a:stretch>
            </p:blipFill>
          </mc:Choice>
          <mc:Fallback>
            <p:blipFill>
              <a:blip r:embed="rId4"/>
              <a:srcRect b="7273"/>
              <a:stretch>
                <a:fillRect/>
              </a:stretch>
            </p:blipFill>
          </mc:Fallback>
        </mc:AlternateContent>
        <p:spPr>
          <a:xfrm>
            <a:off x="1506655" y="0"/>
            <a:ext cx="5715027" cy="6858000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18182" b="14545"/>
              <a:stretch>
                <a:fillRect/>
              </a:stretch>
            </p:blipFill>
          </mc:Choice>
          <mc:Fallback>
            <p:blipFill>
              <a:blip r:embed="rId4"/>
              <a:srcRect t="18182" b="14545"/>
              <a:stretch>
                <a:fillRect/>
              </a:stretch>
            </p:blipFill>
          </mc:Fallback>
        </mc:AlternateContent>
        <p:spPr>
          <a:xfrm>
            <a:off x="533400" y="0"/>
            <a:ext cx="7891961" cy="687057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066800" y="1195178"/>
            <a:ext cx="7233310" cy="56628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Table 20.3 </a:t>
            </a:r>
            <a:r>
              <a:rPr lang="en-US" sz="3200" dirty="0" smtClean="0">
                <a:latin typeface="+mn-lt"/>
              </a:rPr>
              <a:t> </a:t>
            </a:r>
          </a:p>
          <a:p>
            <a:pPr algn="ctr"/>
            <a:r>
              <a:rPr lang="en-US" sz="3200" dirty="0" smtClean="0">
                <a:latin typeface="+mn-lt"/>
              </a:rPr>
              <a:t>IKE </a:t>
            </a:r>
            <a:r>
              <a:rPr lang="en-US" sz="3200" dirty="0">
                <a:latin typeface="+mn-lt"/>
              </a:rPr>
              <a:t>Payload Types</a:t>
            </a:r>
            <a:r>
              <a:rPr lang="en-US" sz="3200" dirty="0" smtClean="0">
                <a:latin typeface="+mn-lt"/>
              </a:rPr>
              <a:t> 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218529" y="0"/>
          <a:ext cx="6706271" cy="6857314"/>
        </p:xfrm>
        <a:graphic>
          <a:graphicData uri="http://schemas.openxmlformats.org/presentationml/2006/ole">
            <p:oleObj spid="_x0000_s66564" name="Document" r:id="rId4" imgW="5638800" imgH="5765800" progId="Word.Document.12">
              <p:link updateAutomatic="1"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905000"/>
            <a:ext cx="3565525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IP security overview</a:t>
            </a:r>
          </a:p>
          <a:p>
            <a:pPr lvl="1"/>
            <a:r>
              <a:rPr lang="en-US" dirty="0" smtClean="0"/>
              <a:t>Applications of IPsec</a:t>
            </a:r>
          </a:p>
          <a:p>
            <a:pPr lvl="1"/>
            <a:r>
              <a:rPr lang="en-US" dirty="0" smtClean="0"/>
              <a:t>Benefits of IPsec</a:t>
            </a:r>
          </a:p>
          <a:p>
            <a:pPr lvl="1"/>
            <a:r>
              <a:rPr lang="en-US" dirty="0" smtClean="0"/>
              <a:t>Routing applications</a:t>
            </a:r>
          </a:p>
          <a:p>
            <a:pPr lvl="1"/>
            <a:r>
              <a:rPr lang="en-US" dirty="0" smtClean="0"/>
              <a:t>IPsec documents</a:t>
            </a:r>
          </a:p>
          <a:p>
            <a:pPr lvl="1"/>
            <a:r>
              <a:rPr lang="en-US" dirty="0" smtClean="0"/>
              <a:t>IPsec services </a:t>
            </a:r>
          </a:p>
          <a:p>
            <a:pPr lvl="1"/>
            <a:r>
              <a:rPr lang="en-US" dirty="0" smtClean="0"/>
              <a:t>Transport and tunnel modes</a:t>
            </a:r>
          </a:p>
          <a:p>
            <a:r>
              <a:rPr lang="en-US" dirty="0" smtClean="0"/>
              <a:t>IP security policy</a:t>
            </a:r>
          </a:p>
          <a:p>
            <a:pPr lvl="1"/>
            <a:r>
              <a:rPr lang="en-US" dirty="0" smtClean="0"/>
              <a:t>Security associations</a:t>
            </a:r>
          </a:p>
          <a:p>
            <a:pPr lvl="1"/>
            <a:r>
              <a:rPr lang="en-US" dirty="0" smtClean="0"/>
              <a:t>Security association database</a:t>
            </a:r>
          </a:p>
          <a:p>
            <a:pPr lvl="1"/>
            <a:r>
              <a:rPr lang="en-US" dirty="0" smtClean="0"/>
              <a:t>Security policy database</a:t>
            </a:r>
          </a:p>
          <a:p>
            <a:pPr lvl="1"/>
            <a:r>
              <a:rPr lang="en-US" dirty="0" smtClean="0"/>
              <a:t>IP traffic processing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429" dirty="0" smtClean="0">
                <a:cs typeface="ＭＳ Ｐゴシック" pitchFamily="-84" charset="-128"/>
              </a:rPr>
              <a:t>Cryptographic suites</a:t>
            </a:r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578475" y="2057400"/>
            <a:ext cx="3565525" cy="45720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Encapsulating security payload</a:t>
            </a:r>
          </a:p>
          <a:p>
            <a:pPr lvl="1">
              <a:defRPr/>
            </a:pPr>
            <a:r>
              <a:rPr lang="en-US" sz="2143" dirty="0" smtClean="0"/>
              <a:t>ESP format</a:t>
            </a:r>
          </a:p>
          <a:p>
            <a:pPr lvl="1">
              <a:defRPr/>
            </a:pPr>
            <a:r>
              <a:rPr lang="en-US" sz="2143" dirty="0" smtClean="0"/>
              <a:t>Encryption and authentication algorithms</a:t>
            </a:r>
          </a:p>
          <a:p>
            <a:pPr lvl="1">
              <a:defRPr/>
            </a:pPr>
            <a:r>
              <a:rPr lang="en-US" sz="2143" dirty="0" smtClean="0"/>
              <a:t>Padding anti-replay service</a:t>
            </a:r>
          </a:p>
          <a:p>
            <a:pPr lvl="1">
              <a:defRPr/>
            </a:pPr>
            <a:r>
              <a:rPr lang="en-US" sz="2143" dirty="0" smtClean="0"/>
              <a:t>Transport and tunnel modes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Combining security associations</a:t>
            </a:r>
          </a:p>
          <a:p>
            <a:pPr lvl="1">
              <a:defRPr/>
            </a:pPr>
            <a:r>
              <a:rPr lang="en-US" sz="2143" dirty="0" smtClean="0"/>
              <a:t>Authentication plus confidentiality</a:t>
            </a:r>
          </a:p>
          <a:p>
            <a:pPr lvl="1">
              <a:defRPr/>
            </a:pPr>
            <a:r>
              <a:rPr lang="en-US" sz="2143" dirty="0" smtClean="0"/>
              <a:t>Basic combinations of security associations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Internet key exchange</a:t>
            </a:r>
          </a:p>
          <a:p>
            <a:pPr lvl="1">
              <a:defRPr/>
            </a:pPr>
            <a:r>
              <a:rPr lang="en-US" sz="2143" dirty="0" smtClean="0"/>
              <a:t>Key determination protocol</a:t>
            </a:r>
          </a:p>
          <a:p>
            <a:pPr lvl="1">
              <a:defRPr/>
            </a:pPr>
            <a:r>
              <a:rPr lang="en-US" sz="2143" dirty="0" smtClean="0"/>
              <a:t>Header and payload formats</a:t>
            </a:r>
          </a:p>
        </p:txBody>
      </p:sp>
      <p:pic>
        <p:nvPicPr>
          <p:cNvPr id="5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30480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Security Overview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50958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RFC 1636</a:t>
            </a:r>
          </a:p>
          <a:p>
            <a:pPr lvl="1"/>
            <a:r>
              <a:rPr lang="en-US" dirty="0" smtClean="0"/>
              <a:t>“Security in the Internet Architecture”</a:t>
            </a:r>
          </a:p>
          <a:p>
            <a:pPr lvl="1"/>
            <a:r>
              <a:rPr lang="en-US" dirty="0" smtClean="0"/>
              <a:t>Issued in 1994 by the Internet Architecture Board (IAB)</a:t>
            </a:r>
          </a:p>
          <a:p>
            <a:pPr lvl="1"/>
            <a:r>
              <a:rPr lang="en-US" dirty="0" smtClean="0"/>
              <a:t>Identifies key areas for security mechanisms</a:t>
            </a:r>
          </a:p>
          <a:p>
            <a:pPr lvl="2"/>
            <a:r>
              <a:rPr lang="en-US" dirty="0" smtClean="0"/>
              <a:t>Need to secure the network infrastructure from unauthorized monitoring and control of network traffic</a:t>
            </a:r>
          </a:p>
          <a:p>
            <a:pPr lvl="2"/>
            <a:r>
              <a:rPr lang="en-US" dirty="0" smtClean="0"/>
              <a:t>Need to secure end-user-to-end-user traffic using authentication and encryption mechanisms</a:t>
            </a:r>
          </a:p>
          <a:p>
            <a:pPr lvl="1"/>
            <a:r>
              <a:rPr lang="en-US" dirty="0" smtClean="0"/>
              <a:t>IAB included authentication and encryption as necessary security features in the next generation IP (IPv6)</a:t>
            </a:r>
          </a:p>
          <a:p>
            <a:pPr lvl="2"/>
            <a:r>
              <a:rPr lang="en-US" dirty="0" smtClean="0"/>
              <a:t>The IPsec specification now exists as a set of Internet standards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IPsec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0" y="1524000"/>
            <a:ext cx="7570787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IPsec  provides the capability to secure communications across a LAN, private and public WANs, and the Internet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Principal feature of IPsec is that it can encrypt and/or authenticate all traffic at the IP level</a:t>
            </a:r>
          </a:p>
          <a:p>
            <a:pPr lvl="1"/>
            <a:r>
              <a:rPr lang="en-US" dirty="0" smtClean="0"/>
              <a:t>Thus all distributed applications (remote logon, client/server, e-mail, file transfer, Web access) can be secured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19200" y="2209800"/>
          <a:ext cx="6096000" cy="2870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19091" b="14545"/>
              <a:stretch>
                <a:fillRect/>
              </a:stretch>
            </p:blipFill>
          </mc:Choice>
          <mc:Fallback>
            <p:blipFill>
              <a:blip r:embed="rId4"/>
              <a:srcRect t="19091" b="14545"/>
              <a:stretch>
                <a:fillRect/>
              </a:stretch>
            </p:blipFill>
          </mc:Fallback>
        </mc:AlternateContent>
        <p:spPr>
          <a:xfrm>
            <a:off x="609600" y="0"/>
            <a:ext cx="7985415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IPSec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9434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Some of the benefits of IPsec:</a:t>
            </a:r>
          </a:p>
          <a:p>
            <a:pPr lvl="1"/>
            <a:r>
              <a:rPr lang="en-US" dirty="0" smtClean="0"/>
              <a:t>When IPsec is implemented in a firewall or router, it provides strong security that can be applied to all traffic crossing the perimeter</a:t>
            </a:r>
          </a:p>
          <a:p>
            <a:pPr lvl="2"/>
            <a:r>
              <a:rPr lang="en-US" dirty="0" smtClean="0"/>
              <a:t>Traffic within a company or workgroup does not incur the overhead of security-related processing</a:t>
            </a:r>
          </a:p>
          <a:p>
            <a:pPr lvl="1"/>
            <a:r>
              <a:rPr lang="en-US" dirty="0" smtClean="0"/>
              <a:t>IPsec in a firewall is resistant to bypass if all traffic from the outside must use IP and the firewall is the only means of entrance from the Internet into the organization </a:t>
            </a:r>
          </a:p>
          <a:p>
            <a:pPr lvl="1"/>
            <a:r>
              <a:rPr lang="en-US" dirty="0" smtClean="0"/>
              <a:t>IPsec is below the transport layer (TCP, UDP) and so is transparent to applications</a:t>
            </a:r>
          </a:p>
          <a:p>
            <a:pPr lvl="2"/>
            <a:r>
              <a:rPr lang="en-US" dirty="0" smtClean="0"/>
              <a:t>There is no need to change software on a user or server system when IPsec is implemented in the firewall or router</a:t>
            </a:r>
          </a:p>
          <a:p>
            <a:pPr lvl="1"/>
            <a:r>
              <a:rPr lang="en-US" dirty="0" smtClean="0"/>
              <a:t>IPsec can be transparent to end users</a:t>
            </a:r>
          </a:p>
          <a:p>
            <a:pPr lvl="2"/>
            <a:r>
              <a:rPr lang="en-US" dirty="0" smtClean="0"/>
              <a:t>There is no need to train users on security mechanisms, issue keying material on a per-user basis, or revoke keying material when users leave the organization</a:t>
            </a:r>
          </a:p>
          <a:p>
            <a:pPr lvl="1"/>
            <a:r>
              <a:rPr lang="en-US" sz="2545" dirty="0" smtClean="0"/>
              <a:t>IPsec can provide security for individual users if needed</a:t>
            </a:r>
          </a:p>
          <a:p>
            <a:pPr lvl="2"/>
            <a:r>
              <a:rPr lang="en-US" sz="2429" dirty="0" smtClean="0"/>
              <a:t>This is useful for offsite workers and for setting up a secure virtual subnetwork within an organization for sensitive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Applications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524000"/>
            <a:ext cx="7570787" cy="9048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IPsec can play a vital role in the routing architecture required for internetworking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2590800"/>
          <a:ext cx="75438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</p:nvPr>
        </p:nvGraphicFramePr>
        <p:xfrm>
          <a:off x="152400" y="152400"/>
          <a:ext cx="8839200" cy="6553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2085</TotalTime>
  <Words>11544</Words>
  <Application>Microsoft Macintosh PowerPoint</Application>
  <PresentationFormat>On-screen Show (4:3)</PresentationFormat>
  <Paragraphs>1146</Paragraphs>
  <Slides>39</Slides>
  <Notes>39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ch01</vt:lpstr>
      <vt:lpstr>Infusion</vt:lpstr>
      <vt:lpstr>!OLE_LINK3</vt:lpstr>
      <vt:lpstr>mclaughlinkl:Desktop:Crypto6e%20Tables:T20-IPsec.doc!OLE_LINK4</vt:lpstr>
      <vt:lpstr>Cryptography and Network Security</vt:lpstr>
      <vt:lpstr>Chapter 20</vt:lpstr>
      <vt:lpstr>Slide 3</vt:lpstr>
      <vt:lpstr>IP Security Overview</vt:lpstr>
      <vt:lpstr>Applications of IPsec</vt:lpstr>
      <vt:lpstr>Slide 6</vt:lpstr>
      <vt:lpstr>Benefits of IPSec</vt:lpstr>
      <vt:lpstr>Routing Applications</vt:lpstr>
      <vt:lpstr>Slide 9</vt:lpstr>
      <vt:lpstr>IPsec Services</vt:lpstr>
      <vt:lpstr>Transport and Tunnel Modes</vt:lpstr>
      <vt:lpstr>Slide 12</vt:lpstr>
      <vt:lpstr>Slide 13</vt:lpstr>
      <vt:lpstr>Security Association (SA)</vt:lpstr>
      <vt:lpstr>Security Association Database (SAD)</vt:lpstr>
      <vt:lpstr>Security Policy Database (SPD)</vt:lpstr>
      <vt:lpstr>SPD Entries</vt:lpstr>
      <vt:lpstr>Slide 18</vt:lpstr>
      <vt:lpstr>Slide 19</vt:lpstr>
      <vt:lpstr>Slide 20</vt:lpstr>
      <vt:lpstr>Slide 21</vt:lpstr>
      <vt:lpstr>Encapsulating Security Payload (ESP)</vt:lpstr>
      <vt:lpstr>Slide 23</vt:lpstr>
      <vt:lpstr>Slide 24</vt:lpstr>
      <vt:lpstr>Slide 25</vt:lpstr>
      <vt:lpstr>Slide 26</vt:lpstr>
      <vt:lpstr>Combining Security Associations</vt:lpstr>
      <vt:lpstr>ESP with Authentication Option</vt:lpstr>
      <vt:lpstr>Transport Adjacency</vt:lpstr>
      <vt:lpstr>Transport-Tunnel Bundle</vt:lpstr>
      <vt:lpstr>Slide 31</vt:lpstr>
      <vt:lpstr>Internet Key Exchange</vt:lpstr>
      <vt:lpstr>ISAKMP/Oakley</vt:lpstr>
      <vt:lpstr>Features of IKE Key Determination</vt:lpstr>
      <vt:lpstr>Slide 35</vt:lpstr>
      <vt:lpstr>Slide 36</vt:lpstr>
      <vt:lpstr>Slide 37</vt:lpstr>
      <vt:lpstr>Slide 38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19</dc:subject>
  <dc:creator>Dr Lawrie Brown</dc:creator>
  <cp:keywords/>
  <dc:description/>
  <cp:lastModifiedBy>Kevin McLaughlin</cp:lastModifiedBy>
  <cp:revision>45</cp:revision>
  <cp:lastPrinted>2005-11-18T05:37:01Z</cp:lastPrinted>
  <dcterms:created xsi:type="dcterms:W3CDTF">2013-03-25T03:56:50Z</dcterms:created>
  <dcterms:modified xsi:type="dcterms:W3CDTF">2013-03-25T04:29:36Z</dcterms:modified>
  <cp:category/>
</cp:coreProperties>
</file>