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media/image11.pdf" ContentType="application/pdf"/>
  <Override PartName="/ppt/media/image13.pdf" ContentType="application/pdf"/>
  <Override PartName="/ppt/media/image16.pdf" ContentType="application/pdf"/>
  <Override PartName="/ppt/media/image18.pdf" ContentType="application/pdf"/>
  <Override PartName="/ppt/media/image20.pdf" ContentType="application/pdf"/>
  <Override PartName="/ppt/media/image22.pdf" ContentType="application/pdf"/>
  <Override PartName="/ppt/media/image24.pdf" ContentType="application/pdf"/>
  <Override PartName="/ppt/media/image26.pdf" ContentType="application/pdf"/>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0"/>
  </p:handoutMasterIdLst>
  <p:sldIdLst>
    <p:sldId id="309" r:id="rId3"/>
    <p:sldId id="296" r:id="rId5"/>
    <p:sldId id="297" r:id="rId6"/>
    <p:sldId id="275" r:id="rId7"/>
    <p:sldId id="298" r:id="rId8"/>
    <p:sldId id="320" r:id="rId9"/>
    <p:sldId id="276" r:id="rId10"/>
    <p:sldId id="277" r:id="rId11"/>
    <p:sldId id="300" r:id="rId12"/>
    <p:sldId id="303" r:id="rId13"/>
    <p:sldId id="289" r:id="rId14"/>
    <p:sldId id="306" r:id="rId15"/>
    <p:sldId id="312" r:id="rId16"/>
    <p:sldId id="313" r:id="rId17"/>
    <p:sldId id="314" r:id="rId18"/>
    <p:sldId id="315" r:id="rId19"/>
    <p:sldId id="316" r:id="rId20"/>
    <p:sldId id="317" r:id="rId21"/>
    <p:sldId id="318" r:id="rId22"/>
    <p:sldId id="319" r:id="rId23"/>
    <p:sldId id="310" r:id="rId24"/>
    <p:sldId id="336" r:id="rId25"/>
    <p:sldId id="337" r:id="rId26"/>
    <p:sldId id="338" r:id="rId27"/>
    <p:sldId id="339" r:id="rId28"/>
    <p:sldId id="340" r:id="rId2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457200" rtl="0" eaLnBrk="1" latinLnBrk="0" hangingPunct="1">
      <a:defRPr kern="1200">
        <a:solidFill>
          <a:schemeClr val="tx1"/>
        </a:solidFill>
        <a:latin typeface="Arial" panose="020B0604020202020204" pitchFamily="34" charset="0"/>
        <a:ea typeface="+mn-ea"/>
        <a:cs typeface="+mn-cs"/>
      </a:defRPr>
    </a:lvl6pPr>
    <a:lvl7pPr marL="2743200" algn="l" defTabSz="457200" rtl="0" eaLnBrk="1" latinLnBrk="0" hangingPunct="1">
      <a:defRPr kern="1200">
        <a:solidFill>
          <a:schemeClr val="tx1"/>
        </a:solidFill>
        <a:latin typeface="Arial" panose="020B0604020202020204" pitchFamily="34" charset="0"/>
        <a:ea typeface="+mn-ea"/>
        <a:cs typeface="+mn-cs"/>
      </a:defRPr>
    </a:lvl7pPr>
    <a:lvl8pPr marL="3200400" algn="l" defTabSz="457200" rtl="0" eaLnBrk="1" latinLnBrk="0" hangingPunct="1">
      <a:defRPr kern="1200">
        <a:solidFill>
          <a:schemeClr val="tx1"/>
        </a:solidFill>
        <a:latin typeface="Arial" panose="020B0604020202020204" pitchFamily="34" charset="0"/>
        <a:ea typeface="+mn-ea"/>
        <a:cs typeface="+mn-cs"/>
      </a:defRPr>
    </a:lvl8pPr>
    <a:lvl9pPr marL="3657600" algn="l" defTabSz="4572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02" autoAdjust="0"/>
    <p:restoredTop sz="91332" autoAdjust="0"/>
  </p:normalViewPr>
  <p:slideViewPr>
    <p:cSldViewPr>
      <p:cViewPr>
        <p:scale>
          <a:sx n="100" d="100"/>
          <a:sy n="100" d="100"/>
        </p:scale>
        <p:origin x="-2920" y="-7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4" d="100"/>
          <a:sy n="134" d="100"/>
        </p:scale>
        <p:origin x="-89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rawing3.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4EEB74-FFF8-3440-9707-F9A53B5CFFD4}"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ADC4598F-8182-B648-83DE-58C2AE6C172F}">
      <dgm:prSet/>
      <dgm:spPr>
        <a:solidFill>
          <a:schemeClr val="accent4">
            <a:lumMod val="75000"/>
          </a:schemeClr>
        </a:solidFill>
        <a:ln>
          <a:solidFill>
            <a:schemeClr val="accent4">
              <a:lumMod val="75000"/>
            </a:schemeClr>
          </a:solidFill>
        </a:ln>
      </dgm:spPr>
      <dgm:t>
        <a:bodyPr/>
        <a:lstStyle/>
        <a:p>
          <a:pPr rtl="0"/>
          <a:r>
            <a:rPr lang="en-US" dirty="0" smtClean="0"/>
            <a:t>It must verify the author and the date and time of the signature</a:t>
          </a:r>
          <a:endParaRPr lang="en-US" dirty="0"/>
        </a:p>
      </dgm:t>
    </dgm:pt>
    <dgm:pt modelId="{46200DCB-32BF-E541-ACBC-65A746302491}" cxnId="{80D7C726-10A0-FD46-8602-E230973F4480}" type="parTrans">
      <dgm:prSet/>
      <dgm:spPr/>
      <dgm:t>
        <a:bodyPr/>
        <a:lstStyle/>
        <a:p>
          <a:endParaRPr lang="en-US"/>
        </a:p>
      </dgm:t>
    </dgm:pt>
    <dgm:pt modelId="{AE497D64-604E-5945-93DC-89D427EF936B}" cxnId="{80D7C726-10A0-FD46-8602-E230973F4480}" type="sibTrans">
      <dgm:prSet/>
      <dgm:spPr/>
      <dgm:t>
        <a:bodyPr/>
        <a:lstStyle/>
        <a:p>
          <a:endParaRPr lang="en-US"/>
        </a:p>
      </dgm:t>
    </dgm:pt>
    <dgm:pt modelId="{8A68DB36-67A5-4F42-ABAC-A528FE261DC7}">
      <dgm:prSet/>
      <dgm:spPr>
        <a:solidFill>
          <a:schemeClr val="accent4">
            <a:lumMod val="75000"/>
          </a:schemeClr>
        </a:solidFill>
        <a:ln>
          <a:solidFill>
            <a:schemeClr val="tx1"/>
          </a:solidFill>
        </a:ln>
      </dgm:spPr>
      <dgm:t>
        <a:bodyPr/>
        <a:lstStyle/>
        <a:p>
          <a:pPr rtl="0"/>
          <a:r>
            <a:rPr lang="en-US" dirty="0" smtClean="0"/>
            <a:t>It must authenticate the contents at the time of the signature</a:t>
          </a:r>
          <a:endParaRPr lang="en-US" dirty="0"/>
        </a:p>
      </dgm:t>
    </dgm:pt>
    <dgm:pt modelId="{13916DC9-D508-F740-A2F1-3E442A6BF3B9}" cxnId="{25CB81AB-752C-C34D-AD82-5EC6A9E94F47}" type="parTrans">
      <dgm:prSet/>
      <dgm:spPr/>
      <dgm:t>
        <a:bodyPr/>
        <a:lstStyle/>
        <a:p>
          <a:endParaRPr lang="en-US"/>
        </a:p>
      </dgm:t>
    </dgm:pt>
    <dgm:pt modelId="{E851933D-E861-7645-B77F-286C1A352391}" cxnId="{25CB81AB-752C-C34D-AD82-5EC6A9E94F47}" type="sibTrans">
      <dgm:prSet/>
      <dgm:spPr/>
      <dgm:t>
        <a:bodyPr/>
        <a:lstStyle/>
        <a:p>
          <a:endParaRPr lang="en-US"/>
        </a:p>
      </dgm:t>
    </dgm:pt>
    <dgm:pt modelId="{5C89769F-032B-C948-AC72-7A0035E78799}">
      <dgm:prSet/>
      <dgm:spPr>
        <a:solidFill>
          <a:schemeClr val="accent4">
            <a:lumMod val="75000"/>
          </a:schemeClr>
        </a:solidFill>
        <a:ln>
          <a:solidFill>
            <a:schemeClr val="tx1"/>
          </a:solidFill>
        </a:ln>
      </dgm:spPr>
      <dgm:t>
        <a:bodyPr/>
        <a:lstStyle/>
        <a:p>
          <a:pPr rtl="0"/>
          <a:r>
            <a:rPr lang="en-AU" dirty="0" smtClean="0"/>
            <a:t>It must be verifiable by third parties, to resolve disputes</a:t>
          </a:r>
          <a:endParaRPr lang="en-AU" dirty="0"/>
        </a:p>
      </dgm:t>
    </dgm:pt>
    <dgm:pt modelId="{92C5ACCC-6923-2A40-AB99-6EAA1964F1A7}" cxnId="{A53E065B-7214-F040-9612-F8EBC1FD0ABF}" type="parTrans">
      <dgm:prSet/>
      <dgm:spPr/>
      <dgm:t>
        <a:bodyPr/>
        <a:lstStyle/>
        <a:p>
          <a:endParaRPr lang="en-US"/>
        </a:p>
      </dgm:t>
    </dgm:pt>
    <dgm:pt modelId="{8456E647-AFEA-E643-AC00-1A4DF84B778C}" cxnId="{A53E065B-7214-F040-9612-F8EBC1FD0ABF}" type="sibTrans">
      <dgm:prSet/>
      <dgm:spPr/>
      <dgm:t>
        <a:bodyPr/>
        <a:lstStyle/>
        <a:p>
          <a:endParaRPr lang="en-US"/>
        </a:p>
      </dgm:t>
    </dgm:pt>
    <dgm:pt modelId="{61BE224F-D0E9-F24C-A84E-789ED88BA711}" type="pres">
      <dgm:prSet presAssocID="{894EEB74-FFF8-3440-9707-F9A53B5CFFD4}" presName="CompostProcess" presStyleCnt="0">
        <dgm:presLayoutVars>
          <dgm:dir/>
          <dgm:resizeHandles val="exact"/>
        </dgm:presLayoutVars>
      </dgm:prSet>
      <dgm:spPr/>
      <dgm:t>
        <a:bodyPr/>
        <a:lstStyle/>
        <a:p>
          <a:endParaRPr lang="en-US"/>
        </a:p>
      </dgm:t>
    </dgm:pt>
    <dgm:pt modelId="{0D800C52-06DC-0A41-B384-C56F01BE05CB}" type="pres">
      <dgm:prSet presAssocID="{894EEB74-FFF8-3440-9707-F9A53B5CFFD4}" presName="arrow" presStyleLbl="bgShp" presStyleIdx="0" presStyleCnt="1"/>
      <dgm:spPr>
        <a:solidFill>
          <a:schemeClr val="bg1"/>
        </a:solidFill>
        <a:ln w="38100">
          <a:solidFill>
            <a:schemeClr val="accent1"/>
          </a:solidFill>
        </a:ln>
      </dgm:spPr>
      <dgm:t>
        <a:bodyPr/>
        <a:lstStyle/>
        <a:p>
          <a:endParaRPr lang="en-US"/>
        </a:p>
      </dgm:t>
    </dgm:pt>
    <dgm:pt modelId="{B6BB4835-31B3-0744-94F0-C95BB912460E}" type="pres">
      <dgm:prSet presAssocID="{894EEB74-FFF8-3440-9707-F9A53B5CFFD4}" presName="linearProcess" presStyleCnt="0"/>
      <dgm:spPr/>
    </dgm:pt>
    <dgm:pt modelId="{341079C6-9D39-4749-9040-89003A9F25C0}" type="pres">
      <dgm:prSet presAssocID="{ADC4598F-8182-B648-83DE-58C2AE6C172F}" presName="textNode" presStyleLbl="node1" presStyleIdx="0" presStyleCnt="3">
        <dgm:presLayoutVars>
          <dgm:bulletEnabled val="1"/>
        </dgm:presLayoutVars>
      </dgm:prSet>
      <dgm:spPr/>
      <dgm:t>
        <a:bodyPr/>
        <a:lstStyle/>
        <a:p>
          <a:endParaRPr lang="en-US"/>
        </a:p>
      </dgm:t>
    </dgm:pt>
    <dgm:pt modelId="{474EB01D-221A-D94E-91AA-A596F0050F35}" type="pres">
      <dgm:prSet presAssocID="{AE497D64-604E-5945-93DC-89D427EF936B}" presName="sibTrans" presStyleCnt="0"/>
      <dgm:spPr/>
    </dgm:pt>
    <dgm:pt modelId="{CD297614-583E-E04F-BFD3-0C43552D1603}" type="pres">
      <dgm:prSet presAssocID="{8A68DB36-67A5-4F42-ABAC-A528FE261DC7}" presName="textNode" presStyleLbl="node1" presStyleIdx="1" presStyleCnt="3">
        <dgm:presLayoutVars>
          <dgm:bulletEnabled val="1"/>
        </dgm:presLayoutVars>
      </dgm:prSet>
      <dgm:spPr/>
      <dgm:t>
        <a:bodyPr/>
        <a:lstStyle/>
        <a:p>
          <a:endParaRPr lang="en-US"/>
        </a:p>
      </dgm:t>
    </dgm:pt>
    <dgm:pt modelId="{954CC56A-3E3C-7F41-A024-E1A1E9D4945C}" type="pres">
      <dgm:prSet presAssocID="{E851933D-E861-7645-B77F-286C1A352391}" presName="sibTrans" presStyleCnt="0"/>
      <dgm:spPr/>
    </dgm:pt>
    <dgm:pt modelId="{7EAD0816-1D8B-C14D-B8D6-D7DF56C59B1F}" type="pres">
      <dgm:prSet presAssocID="{5C89769F-032B-C948-AC72-7A0035E78799}" presName="textNode" presStyleLbl="node1" presStyleIdx="2" presStyleCnt="3">
        <dgm:presLayoutVars>
          <dgm:bulletEnabled val="1"/>
        </dgm:presLayoutVars>
      </dgm:prSet>
      <dgm:spPr/>
      <dgm:t>
        <a:bodyPr/>
        <a:lstStyle/>
        <a:p>
          <a:endParaRPr lang="en-US"/>
        </a:p>
      </dgm:t>
    </dgm:pt>
  </dgm:ptLst>
  <dgm:cxnLst>
    <dgm:cxn modelId="{80D7C726-10A0-FD46-8602-E230973F4480}" srcId="{894EEB74-FFF8-3440-9707-F9A53B5CFFD4}" destId="{ADC4598F-8182-B648-83DE-58C2AE6C172F}" srcOrd="0" destOrd="0" parTransId="{46200DCB-32BF-E541-ACBC-65A746302491}" sibTransId="{AE497D64-604E-5945-93DC-89D427EF936B}"/>
    <dgm:cxn modelId="{25CB81AB-752C-C34D-AD82-5EC6A9E94F47}" srcId="{894EEB74-FFF8-3440-9707-F9A53B5CFFD4}" destId="{8A68DB36-67A5-4F42-ABAC-A528FE261DC7}" srcOrd="1" destOrd="0" parTransId="{13916DC9-D508-F740-A2F1-3E442A6BF3B9}" sibTransId="{E851933D-E861-7645-B77F-286C1A352391}"/>
    <dgm:cxn modelId="{4196A11C-3359-704E-9492-49E931993FF9}" type="presOf" srcId="{8A68DB36-67A5-4F42-ABAC-A528FE261DC7}" destId="{CD297614-583E-E04F-BFD3-0C43552D1603}" srcOrd="0" destOrd="0" presId="urn:microsoft.com/office/officeart/2005/8/layout/hProcess9"/>
    <dgm:cxn modelId="{78D2C330-6DE2-0B49-923E-67B82D91B62D}" type="presOf" srcId="{5C89769F-032B-C948-AC72-7A0035E78799}" destId="{7EAD0816-1D8B-C14D-B8D6-D7DF56C59B1F}" srcOrd="0" destOrd="0" presId="urn:microsoft.com/office/officeart/2005/8/layout/hProcess9"/>
    <dgm:cxn modelId="{4A0B24CA-A81E-4841-977D-9AE5AA119CBE}" type="presOf" srcId="{ADC4598F-8182-B648-83DE-58C2AE6C172F}" destId="{341079C6-9D39-4749-9040-89003A9F25C0}" srcOrd="0" destOrd="0" presId="urn:microsoft.com/office/officeart/2005/8/layout/hProcess9"/>
    <dgm:cxn modelId="{A53E065B-7214-F040-9612-F8EBC1FD0ABF}" srcId="{894EEB74-FFF8-3440-9707-F9A53B5CFFD4}" destId="{5C89769F-032B-C948-AC72-7A0035E78799}" srcOrd="2" destOrd="0" parTransId="{92C5ACCC-6923-2A40-AB99-6EAA1964F1A7}" sibTransId="{8456E647-AFEA-E643-AC00-1A4DF84B778C}"/>
    <dgm:cxn modelId="{6C645109-8057-B247-A1A6-56C207C31553}" type="presOf" srcId="{894EEB74-FFF8-3440-9707-F9A53B5CFFD4}" destId="{61BE224F-D0E9-F24C-A84E-789ED88BA711}" srcOrd="0" destOrd="0" presId="urn:microsoft.com/office/officeart/2005/8/layout/hProcess9"/>
    <dgm:cxn modelId="{FEB7CAEF-8BB1-5047-8F89-9F00DA1B5792}" type="presParOf" srcId="{61BE224F-D0E9-F24C-A84E-789ED88BA711}" destId="{0D800C52-06DC-0A41-B384-C56F01BE05CB}" srcOrd="0" destOrd="0" presId="urn:microsoft.com/office/officeart/2005/8/layout/hProcess9"/>
    <dgm:cxn modelId="{38315F14-21E7-554A-8DC7-B455DBDAA16B}" type="presParOf" srcId="{61BE224F-D0E9-F24C-A84E-789ED88BA711}" destId="{B6BB4835-31B3-0744-94F0-C95BB912460E}" srcOrd="1" destOrd="0" presId="urn:microsoft.com/office/officeart/2005/8/layout/hProcess9"/>
    <dgm:cxn modelId="{CE34F62B-81CB-CA40-A2E9-D79CAC4CC446}" type="presParOf" srcId="{B6BB4835-31B3-0744-94F0-C95BB912460E}" destId="{341079C6-9D39-4749-9040-89003A9F25C0}" srcOrd="0" destOrd="0" presId="urn:microsoft.com/office/officeart/2005/8/layout/hProcess9"/>
    <dgm:cxn modelId="{54DAB99B-BA99-B943-A20D-092F566BBEB3}" type="presParOf" srcId="{B6BB4835-31B3-0744-94F0-C95BB912460E}" destId="{474EB01D-221A-D94E-91AA-A596F0050F35}" srcOrd="1" destOrd="0" presId="urn:microsoft.com/office/officeart/2005/8/layout/hProcess9"/>
    <dgm:cxn modelId="{335D1980-2B23-D541-8546-BE50E26C48EC}" type="presParOf" srcId="{B6BB4835-31B3-0744-94F0-C95BB912460E}" destId="{CD297614-583E-E04F-BFD3-0C43552D1603}" srcOrd="2" destOrd="0" presId="urn:microsoft.com/office/officeart/2005/8/layout/hProcess9"/>
    <dgm:cxn modelId="{EDEAB5A8-EE90-074E-93AD-86D27BB7C469}" type="presParOf" srcId="{B6BB4835-31B3-0744-94F0-C95BB912460E}" destId="{954CC56A-3E3C-7F41-A024-E1A1E9D4945C}" srcOrd="3" destOrd="0" presId="urn:microsoft.com/office/officeart/2005/8/layout/hProcess9"/>
    <dgm:cxn modelId="{2B298EC4-A46C-614D-A1B1-AB4DF0502D6A}" type="presParOf" srcId="{B6BB4835-31B3-0744-94F0-C95BB912460E}" destId="{7EAD0816-1D8B-C14D-B8D6-D7DF56C59B1F}" srcOrd="4"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4934B-3BCB-884F-B3A6-089FAD951BA9}"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2FD029A-D972-7943-A4AE-C2787FF46D2C}">
      <dgm:prSet phldrT="[Text]" custT="1"/>
      <dgm:spPr>
        <a:solidFill>
          <a:schemeClr val="accent4">
            <a:lumMod val="75000"/>
          </a:schemeClr>
        </a:solidFill>
      </dgm:spPr>
      <dgm:t>
        <a:bodyPr/>
        <a:lstStyle/>
        <a:p>
          <a:r>
            <a:rPr lang="en-US" sz="1500" b="1" dirty="0" smtClean="0"/>
            <a:t>Key-only attack</a:t>
          </a:r>
          <a:endParaRPr lang="en-US" sz="1500" dirty="0"/>
        </a:p>
      </dgm:t>
    </dgm:pt>
    <dgm:pt modelId="{9F13AF1A-F094-8649-92A3-F9CADEBC5772}" cxnId="{901A4ADB-9ADD-4445-AB0F-F97DC4C8863A}" type="parTrans">
      <dgm:prSet/>
      <dgm:spPr/>
      <dgm:t>
        <a:bodyPr/>
        <a:lstStyle/>
        <a:p>
          <a:endParaRPr lang="en-US"/>
        </a:p>
      </dgm:t>
    </dgm:pt>
    <dgm:pt modelId="{8B4C9E09-8B38-0B4C-BD0E-B132F26C264F}" cxnId="{901A4ADB-9ADD-4445-AB0F-F97DC4C8863A}" type="sibTrans">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952A3FC2-61F0-3D44-A926-9E3E30F8E714}">
      <dgm:prSet custT="1"/>
      <dgm:spPr/>
      <dgm:t>
        <a:bodyPr/>
        <a:lstStyle/>
        <a:p>
          <a:r>
            <a:rPr lang="en-US" sz="1500" dirty="0" smtClean="0"/>
            <a:t>C only knows A’s public key</a:t>
          </a:r>
        </a:p>
      </dgm:t>
    </dgm:pt>
    <dgm:pt modelId="{97DE8B61-8BC7-9F40-9340-8DF33749B245}" cxnId="{0B5ED73A-2F37-AB4E-AD7D-A10F63380CE1}" type="parTrans">
      <dgm:prSet/>
      <dgm:spPr/>
      <dgm:t>
        <a:bodyPr/>
        <a:lstStyle/>
        <a:p>
          <a:endParaRPr lang="en-US"/>
        </a:p>
      </dgm:t>
    </dgm:pt>
    <dgm:pt modelId="{85989F38-4F0F-354F-B111-238CFC839B67}" cxnId="{0B5ED73A-2F37-AB4E-AD7D-A10F63380CE1}" type="sibTrans">
      <dgm:prSet/>
      <dgm:spPr/>
      <dgm:t>
        <a:bodyPr/>
        <a:lstStyle/>
        <a:p>
          <a:endParaRPr lang="en-US"/>
        </a:p>
      </dgm:t>
    </dgm:pt>
    <dgm:pt modelId="{849806C8-24F5-704B-99D3-C929FEBB3D3D}">
      <dgm:prSet custT="1"/>
      <dgm:spPr>
        <a:solidFill>
          <a:schemeClr val="accent4">
            <a:lumMod val="75000"/>
          </a:schemeClr>
        </a:solidFill>
      </dgm:spPr>
      <dgm:t>
        <a:bodyPr/>
        <a:lstStyle/>
        <a:p>
          <a:r>
            <a:rPr lang="en-US" sz="1500" b="1" dirty="0" smtClean="0"/>
            <a:t>Known message attack</a:t>
          </a:r>
        </a:p>
      </dgm:t>
    </dgm:pt>
    <dgm:pt modelId="{AB478653-B288-8340-BC42-AD7BD6CB1CA3}" cxnId="{B3372F67-8625-B444-822A-CAD085F7C4DB}" type="parTrans">
      <dgm:prSet/>
      <dgm:spPr/>
      <dgm:t>
        <a:bodyPr/>
        <a:lstStyle/>
        <a:p>
          <a:endParaRPr lang="en-US"/>
        </a:p>
      </dgm:t>
    </dgm:pt>
    <dgm:pt modelId="{68A0590E-B82F-AF42-B2FA-8DFB3029E415}" cxnId="{B3372F67-8625-B444-822A-CAD085F7C4DB}" type="sibTrans">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091D4DE6-2638-4345-8AEF-BE41CC43571D}">
      <dgm:prSet custT="1"/>
      <dgm:spPr/>
      <dgm:t>
        <a:bodyPr/>
        <a:lstStyle/>
        <a:p>
          <a:r>
            <a:rPr lang="en-US" sz="1500" dirty="0" smtClean="0"/>
            <a:t>C is given access to a set of messages and their signatures</a:t>
          </a:r>
        </a:p>
      </dgm:t>
    </dgm:pt>
    <dgm:pt modelId="{F63DE0CA-26CF-0F48-A1E7-566A386540F7}" cxnId="{616134A9-D800-D545-B397-BA7D7F8DF91A}" type="parTrans">
      <dgm:prSet/>
      <dgm:spPr/>
      <dgm:t>
        <a:bodyPr/>
        <a:lstStyle/>
        <a:p>
          <a:endParaRPr lang="en-US"/>
        </a:p>
      </dgm:t>
    </dgm:pt>
    <dgm:pt modelId="{F72B526E-0350-F84F-81A2-B3C605708F8F}" cxnId="{616134A9-D800-D545-B397-BA7D7F8DF91A}" type="sibTrans">
      <dgm:prSet/>
      <dgm:spPr/>
      <dgm:t>
        <a:bodyPr/>
        <a:lstStyle/>
        <a:p>
          <a:endParaRPr lang="en-US"/>
        </a:p>
      </dgm:t>
    </dgm:pt>
    <dgm:pt modelId="{C3171C2A-F864-BE45-A10A-B8FE322549D0}">
      <dgm:prSet custT="1"/>
      <dgm:spPr>
        <a:solidFill>
          <a:schemeClr val="accent4">
            <a:lumMod val="75000"/>
          </a:schemeClr>
        </a:solidFill>
      </dgm:spPr>
      <dgm:t>
        <a:bodyPr/>
        <a:lstStyle/>
        <a:p>
          <a:r>
            <a:rPr lang="en-US" sz="1500" b="1" dirty="0" smtClean="0"/>
            <a:t>Generic chosen message attack</a:t>
          </a:r>
        </a:p>
      </dgm:t>
    </dgm:pt>
    <dgm:pt modelId="{84ED6AB0-00D4-A74F-B0DB-A60E29914930}" cxnId="{EB907113-E790-EE48-A80A-9D5261E26375}" type="parTrans">
      <dgm:prSet/>
      <dgm:spPr/>
      <dgm:t>
        <a:bodyPr/>
        <a:lstStyle/>
        <a:p>
          <a:endParaRPr lang="en-US"/>
        </a:p>
      </dgm:t>
    </dgm:pt>
    <dgm:pt modelId="{E28AC4D3-DBD2-E742-A168-2ADC338CA789}" cxnId="{EB907113-E790-EE48-A80A-9D5261E26375}" type="sibTrans">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325A0141-45C9-D543-8FC0-DB8BDA02EAFE}">
      <dgm:prSet custT="1"/>
      <dgm:spPr/>
      <dgm:t>
        <a:bodyPr/>
        <a:lstStyle/>
        <a:p>
          <a:r>
            <a:rPr lang="en-US" sz="1500" dirty="0" smtClean="0"/>
            <a:t>C chooses a list of messages before attempting to break A’s signature scheme, independent of A’s public key; C then obtains from A valid signatures for the chosen messages</a:t>
          </a:r>
        </a:p>
      </dgm:t>
    </dgm:pt>
    <dgm:pt modelId="{57A79CD8-ECD6-A34B-BF2B-0D175F9DF64D}" cxnId="{A41B7C23-CEE1-524A-8EC7-9B2444F2756A}" type="parTrans">
      <dgm:prSet/>
      <dgm:spPr/>
      <dgm:t>
        <a:bodyPr/>
        <a:lstStyle/>
        <a:p>
          <a:endParaRPr lang="en-US"/>
        </a:p>
      </dgm:t>
    </dgm:pt>
    <dgm:pt modelId="{591D6BDB-897A-A746-A7E5-2BC4EFDE4ED0}" cxnId="{A41B7C23-CEE1-524A-8EC7-9B2444F2756A}" type="sibTrans">
      <dgm:prSet/>
      <dgm:spPr/>
      <dgm:t>
        <a:bodyPr/>
        <a:lstStyle/>
        <a:p>
          <a:endParaRPr lang="en-US"/>
        </a:p>
      </dgm:t>
    </dgm:pt>
    <dgm:pt modelId="{32821B99-C92F-A840-841D-23AB6FDA3702}">
      <dgm:prSet custT="1"/>
      <dgm:spPr>
        <a:solidFill>
          <a:schemeClr val="accent4">
            <a:lumMod val="75000"/>
          </a:schemeClr>
        </a:solidFill>
      </dgm:spPr>
      <dgm:t>
        <a:bodyPr/>
        <a:lstStyle/>
        <a:p>
          <a:r>
            <a:rPr lang="en-US" sz="1500" b="1" dirty="0" smtClean="0"/>
            <a:t>Directed chosen message attack</a:t>
          </a:r>
        </a:p>
      </dgm:t>
    </dgm:pt>
    <dgm:pt modelId="{3D5799A5-05C2-584D-B8CC-65EACE221A4F}" cxnId="{1F3DBF6A-3A5C-2E44-BEF4-FCA7A5545029}" type="parTrans">
      <dgm:prSet/>
      <dgm:spPr/>
      <dgm:t>
        <a:bodyPr/>
        <a:lstStyle/>
        <a:p>
          <a:endParaRPr lang="en-US"/>
        </a:p>
      </dgm:t>
    </dgm:pt>
    <dgm:pt modelId="{F50469B2-34BD-1842-BA05-B498F5F70DFD}" cxnId="{1F3DBF6A-3A5C-2E44-BEF4-FCA7A5545029}" type="sibTrans">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A696D734-37A2-824C-92BC-4D2C0015BA98}">
      <dgm:prSet custT="1"/>
      <dgm:spPr/>
      <dgm:t>
        <a:bodyPr/>
        <a:lstStyle/>
        <a:p>
          <a:r>
            <a:rPr lang="en-US" sz="1500" dirty="0" smtClean="0"/>
            <a:t>Similar to the generic attack, except that the list of messages to be signed is chosen after C knows A’s public key but before any signatures are seen</a:t>
          </a:r>
        </a:p>
      </dgm:t>
    </dgm:pt>
    <dgm:pt modelId="{5529BFB6-F188-DE48-87B1-7F4EEB9A98F6}" cxnId="{CFB247CE-DD0A-0A48-A9B4-974967109C1D}" type="parTrans">
      <dgm:prSet/>
      <dgm:spPr/>
      <dgm:t>
        <a:bodyPr/>
        <a:lstStyle/>
        <a:p>
          <a:endParaRPr lang="en-US"/>
        </a:p>
      </dgm:t>
    </dgm:pt>
    <dgm:pt modelId="{DDABB7AC-1F26-1246-ABAA-76AB707B7B43}" cxnId="{CFB247CE-DD0A-0A48-A9B4-974967109C1D}" type="sibTrans">
      <dgm:prSet/>
      <dgm:spPr/>
      <dgm:t>
        <a:bodyPr/>
        <a:lstStyle/>
        <a:p>
          <a:endParaRPr lang="en-US"/>
        </a:p>
      </dgm:t>
    </dgm:pt>
    <dgm:pt modelId="{EF243D23-9000-8E4A-AEB6-1F7A0F74FFD1}">
      <dgm:prSet custT="1"/>
      <dgm:spPr>
        <a:solidFill>
          <a:schemeClr val="accent4">
            <a:lumMod val="75000"/>
          </a:schemeClr>
        </a:solidFill>
      </dgm:spPr>
      <dgm:t>
        <a:bodyPr/>
        <a:lstStyle/>
        <a:p>
          <a:r>
            <a:rPr lang="en-US" sz="1500" b="1" dirty="0" smtClean="0"/>
            <a:t>Adaptive chosen message attack</a:t>
          </a:r>
        </a:p>
      </dgm:t>
    </dgm:pt>
    <dgm:pt modelId="{009043D0-D3D8-8A4E-93B1-76FEFE8B7938}" cxnId="{5CAFD1F9-B462-D54C-A8A9-2CEBAE4F1B50}" type="parTrans">
      <dgm:prSet/>
      <dgm:spPr/>
      <dgm:t>
        <a:bodyPr/>
        <a:lstStyle/>
        <a:p>
          <a:endParaRPr lang="en-US"/>
        </a:p>
      </dgm:t>
    </dgm:pt>
    <dgm:pt modelId="{43695136-E84C-D640-8C5A-894198636253}" cxnId="{5CAFD1F9-B462-D54C-A8A9-2CEBAE4F1B50}" type="sibTrans">
      <dgm:prSet/>
      <dgm:spPr/>
      <dgm:t>
        <a:bodyPr/>
        <a:lstStyle/>
        <a:p>
          <a:endParaRPr lang="en-US"/>
        </a:p>
      </dgm:t>
    </dgm:pt>
    <dgm:pt modelId="{C5809304-4C55-D747-A9ED-C14293427004}">
      <dgm:prSet custT="1"/>
      <dgm:spPr/>
      <dgm:t>
        <a:bodyPr/>
        <a:lstStyle/>
        <a:p>
          <a:r>
            <a:rPr lang="en-US" sz="1500" dirty="0" smtClean="0"/>
            <a:t>C may request from A signatures of </a:t>
          </a:r>
          <a:r>
            <a:rPr lang="en-US" sz="1500" dirty="0" smtClean="0"/>
            <a:t>messages </a:t>
          </a:r>
          <a:r>
            <a:rPr lang="en-US" sz="1500" dirty="0" smtClean="0"/>
            <a:t>that depend on previously obtained message-signature pairs</a:t>
          </a:r>
        </a:p>
      </dgm:t>
    </dgm:pt>
    <dgm:pt modelId="{09A44E5C-8586-D149-9776-190C83A30274}" cxnId="{2B9E440B-F866-F94B-89CD-260CBA27D3F4}" type="parTrans">
      <dgm:prSet/>
      <dgm:spPr/>
      <dgm:t>
        <a:bodyPr/>
        <a:lstStyle/>
        <a:p>
          <a:endParaRPr lang="en-US"/>
        </a:p>
      </dgm:t>
    </dgm:pt>
    <dgm:pt modelId="{5AFBCCC1-9CF6-7748-A501-7C27C2F7CACA}" cxnId="{2B9E440B-F866-F94B-89CD-260CBA27D3F4}" type="sibTrans">
      <dgm:prSet/>
      <dgm:spPr/>
      <dgm:t>
        <a:bodyPr/>
        <a:lstStyle/>
        <a:p>
          <a:endParaRPr lang="en-US"/>
        </a:p>
      </dgm:t>
    </dgm:pt>
    <dgm:pt modelId="{698D7360-FA08-E34A-A9B9-626E01B319EC}" type="pres">
      <dgm:prSet presAssocID="{1EB4934B-3BCB-884F-B3A6-089FAD951BA9}" presName="Name0" presStyleCnt="0">
        <dgm:presLayoutVars>
          <dgm:dir/>
          <dgm:animLvl val="lvl"/>
          <dgm:resizeHandles val="exact"/>
        </dgm:presLayoutVars>
      </dgm:prSet>
      <dgm:spPr/>
      <dgm:t>
        <a:bodyPr/>
        <a:lstStyle/>
        <a:p>
          <a:endParaRPr lang="en-US"/>
        </a:p>
      </dgm:t>
    </dgm:pt>
    <dgm:pt modelId="{9AEF1DA8-F65F-9B46-B7D1-C7F261961B0D}" type="pres">
      <dgm:prSet presAssocID="{1EB4934B-3BCB-884F-B3A6-089FAD951BA9}" presName="tSp" presStyleCnt="0"/>
      <dgm:spPr/>
    </dgm:pt>
    <dgm:pt modelId="{42C4D25D-BC3E-6647-B655-7E7FB19DABAA}" type="pres">
      <dgm:prSet presAssocID="{1EB4934B-3BCB-884F-B3A6-089FAD951BA9}" presName="bSp" presStyleCnt="0"/>
      <dgm:spPr/>
    </dgm:pt>
    <dgm:pt modelId="{B4ABB926-BF33-7D4E-B7B7-2068623DF516}" type="pres">
      <dgm:prSet presAssocID="{1EB4934B-3BCB-884F-B3A6-089FAD951BA9}" presName="process" presStyleCnt="0"/>
      <dgm:spPr/>
    </dgm:pt>
    <dgm:pt modelId="{9790810D-73C5-5B42-B3E1-9DF2A3B4A795}" type="pres">
      <dgm:prSet presAssocID="{62FD029A-D972-7943-A4AE-C2787FF46D2C}" presName="composite1" presStyleCnt="0"/>
      <dgm:spPr/>
    </dgm:pt>
    <dgm:pt modelId="{F0774059-E2F4-EA4D-AF90-F8B3AB5F6B4A}" type="pres">
      <dgm:prSet presAssocID="{62FD029A-D972-7943-A4AE-C2787FF46D2C}" presName="dummyNode1" presStyleLbl="node1" presStyleIdx="0" presStyleCnt="5"/>
      <dgm:spPr/>
    </dgm:pt>
    <dgm:pt modelId="{28DEADCD-77CB-0247-B0D0-E28962560B96}" type="pres">
      <dgm:prSet presAssocID="{62FD029A-D972-7943-A4AE-C2787FF46D2C}" presName="childNode1" presStyleLbl="bgAcc1" presStyleIdx="0" presStyleCnt="5" custScaleX="125171" custScaleY="171667">
        <dgm:presLayoutVars>
          <dgm:bulletEnabled val="1"/>
        </dgm:presLayoutVars>
      </dgm:prSet>
      <dgm:spPr/>
      <dgm:t>
        <a:bodyPr/>
        <a:lstStyle/>
        <a:p>
          <a:endParaRPr lang="en-US"/>
        </a:p>
      </dgm:t>
    </dgm:pt>
    <dgm:pt modelId="{9FF6089E-CA8D-3A4F-944E-D9A0DDE45842}" type="pres">
      <dgm:prSet presAssocID="{62FD029A-D972-7943-A4AE-C2787FF46D2C}" presName="childNode1tx" presStyleLbl="bgAcc1" presStyleIdx="0" presStyleCnt="5">
        <dgm:presLayoutVars>
          <dgm:bulletEnabled val="1"/>
        </dgm:presLayoutVars>
      </dgm:prSet>
      <dgm:spPr/>
      <dgm:t>
        <a:bodyPr/>
        <a:lstStyle/>
        <a:p>
          <a:endParaRPr lang="en-US"/>
        </a:p>
      </dgm:t>
    </dgm:pt>
    <dgm:pt modelId="{29399DDC-8E87-A84A-A1D4-12E19F7A133A}" type="pres">
      <dgm:prSet presAssocID="{62FD029A-D972-7943-A4AE-C2787FF46D2C}" presName="parentNode1" presStyleLbl="node1" presStyleIdx="0" presStyleCnt="5" custScaleX="119268" custScaleY="175909" custLinFactNeighborX="-21490" custLinFactNeighborY="84670">
        <dgm:presLayoutVars>
          <dgm:chMax val="1"/>
          <dgm:bulletEnabled val="1"/>
        </dgm:presLayoutVars>
      </dgm:prSet>
      <dgm:spPr/>
      <dgm:t>
        <a:bodyPr/>
        <a:lstStyle/>
        <a:p>
          <a:endParaRPr lang="en-US"/>
        </a:p>
      </dgm:t>
    </dgm:pt>
    <dgm:pt modelId="{800553AF-EEBA-754C-9796-24B1655BB9AD}" type="pres">
      <dgm:prSet presAssocID="{62FD029A-D972-7943-A4AE-C2787FF46D2C}" presName="connSite1" presStyleCnt="0"/>
      <dgm:spPr/>
    </dgm:pt>
    <dgm:pt modelId="{3AB62E86-72BE-804F-B423-D10B3F6D3EA1}" type="pres">
      <dgm:prSet presAssocID="{8B4C9E09-8B38-0B4C-BD0E-B132F26C264F}" presName="Name9" presStyleLbl="sibTrans2D1" presStyleIdx="0" presStyleCnt="4"/>
      <dgm:spPr/>
      <dgm:t>
        <a:bodyPr/>
        <a:lstStyle/>
        <a:p>
          <a:endParaRPr lang="en-US"/>
        </a:p>
      </dgm:t>
    </dgm:pt>
    <dgm:pt modelId="{92AA537E-95BD-9141-B7B4-F2224FD5DAA4}" type="pres">
      <dgm:prSet presAssocID="{849806C8-24F5-704B-99D3-C929FEBB3D3D}" presName="composite2" presStyleCnt="0"/>
      <dgm:spPr/>
    </dgm:pt>
    <dgm:pt modelId="{D6396A5C-B23C-0C42-AA7B-B10B52C14610}" type="pres">
      <dgm:prSet presAssocID="{849806C8-24F5-704B-99D3-C929FEBB3D3D}" presName="dummyNode2" presStyleLbl="node1" presStyleIdx="0" presStyleCnt="5"/>
      <dgm:spPr/>
    </dgm:pt>
    <dgm:pt modelId="{B1C5817D-CFC5-294F-A476-4B5034865ECB}" type="pres">
      <dgm:prSet presAssocID="{849806C8-24F5-704B-99D3-C929FEBB3D3D}" presName="childNode2" presStyleLbl="bgAcc1" presStyleIdx="1" presStyleCnt="5" custScaleX="140513" custScaleY="252627">
        <dgm:presLayoutVars>
          <dgm:bulletEnabled val="1"/>
        </dgm:presLayoutVars>
      </dgm:prSet>
      <dgm:spPr/>
      <dgm:t>
        <a:bodyPr/>
        <a:lstStyle/>
        <a:p>
          <a:endParaRPr lang="en-US"/>
        </a:p>
      </dgm:t>
    </dgm:pt>
    <dgm:pt modelId="{D46997F3-D542-D94C-8478-DE02FCED3BF3}" type="pres">
      <dgm:prSet presAssocID="{849806C8-24F5-704B-99D3-C929FEBB3D3D}" presName="childNode2tx" presStyleLbl="bgAcc1" presStyleIdx="1" presStyleCnt="5">
        <dgm:presLayoutVars>
          <dgm:bulletEnabled val="1"/>
        </dgm:presLayoutVars>
      </dgm:prSet>
      <dgm:spPr/>
      <dgm:t>
        <a:bodyPr/>
        <a:lstStyle/>
        <a:p>
          <a:endParaRPr lang="en-US"/>
        </a:p>
      </dgm:t>
    </dgm:pt>
    <dgm:pt modelId="{86339584-CDAD-2545-AD10-E55D549768B6}" type="pres">
      <dgm:prSet presAssocID="{849806C8-24F5-704B-99D3-C929FEBB3D3D}" presName="parentNode2" presStyleLbl="node1" presStyleIdx="1" presStyleCnt="5" custScaleX="128554" custScaleY="185277" custLinFactY="-56785" custLinFactNeighborX="-17624" custLinFactNeighborY="-100000">
        <dgm:presLayoutVars>
          <dgm:chMax val="0"/>
          <dgm:bulletEnabled val="1"/>
        </dgm:presLayoutVars>
      </dgm:prSet>
      <dgm:spPr/>
      <dgm:t>
        <a:bodyPr/>
        <a:lstStyle/>
        <a:p>
          <a:endParaRPr lang="en-US"/>
        </a:p>
      </dgm:t>
    </dgm:pt>
    <dgm:pt modelId="{CFA52DE1-BB8A-E04C-A519-44C9E3231359}" type="pres">
      <dgm:prSet presAssocID="{849806C8-24F5-704B-99D3-C929FEBB3D3D}" presName="connSite2" presStyleCnt="0"/>
      <dgm:spPr/>
    </dgm:pt>
    <dgm:pt modelId="{6113598A-93D1-5241-9D04-F3AFDFE110F8}" type="pres">
      <dgm:prSet presAssocID="{68A0590E-B82F-AF42-B2FA-8DFB3029E415}" presName="Name18" presStyleLbl="sibTrans2D1" presStyleIdx="1" presStyleCnt="4"/>
      <dgm:spPr/>
      <dgm:t>
        <a:bodyPr/>
        <a:lstStyle/>
        <a:p>
          <a:endParaRPr lang="en-US"/>
        </a:p>
      </dgm:t>
    </dgm:pt>
    <dgm:pt modelId="{E12D9AFF-1DF2-564A-B1E3-D67ECAB89E02}" type="pres">
      <dgm:prSet presAssocID="{C3171C2A-F864-BE45-A10A-B8FE322549D0}" presName="composite1" presStyleCnt="0"/>
      <dgm:spPr/>
    </dgm:pt>
    <dgm:pt modelId="{480E7DE0-EE71-7A44-B766-DAFFBD2BC564}" type="pres">
      <dgm:prSet presAssocID="{C3171C2A-F864-BE45-A10A-B8FE322549D0}" presName="dummyNode1" presStyleLbl="node1" presStyleIdx="1" presStyleCnt="5"/>
      <dgm:spPr/>
    </dgm:pt>
    <dgm:pt modelId="{261C35D7-B798-044A-8DA7-33BB0B9B7292}" type="pres">
      <dgm:prSet presAssocID="{C3171C2A-F864-BE45-A10A-B8FE322549D0}" presName="childNode1" presStyleLbl="bgAcc1" presStyleIdx="2" presStyleCnt="5" custScaleX="166522" custScaleY="395412">
        <dgm:presLayoutVars>
          <dgm:bulletEnabled val="1"/>
        </dgm:presLayoutVars>
      </dgm:prSet>
      <dgm:spPr/>
      <dgm:t>
        <a:bodyPr/>
        <a:lstStyle/>
        <a:p>
          <a:endParaRPr lang="en-US"/>
        </a:p>
      </dgm:t>
    </dgm:pt>
    <dgm:pt modelId="{1F6968F0-D84D-0F4C-A1A1-AB016AF79389}" type="pres">
      <dgm:prSet presAssocID="{C3171C2A-F864-BE45-A10A-B8FE322549D0}" presName="childNode1tx" presStyleLbl="bgAcc1" presStyleIdx="2" presStyleCnt="5">
        <dgm:presLayoutVars>
          <dgm:bulletEnabled val="1"/>
        </dgm:presLayoutVars>
      </dgm:prSet>
      <dgm:spPr/>
      <dgm:t>
        <a:bodyPr/>
        <a:lstStyle/>
        <a:p>
          <a:endParaRPr lang="en-US"/>
        </a:p>
      </dgm:t>
    </dgm:pt>
    <dgm:pt modelId="{0E115A9D-D4EC-3244-ACF2-287323CC800D}" type="pres">
      <dgm:prSet presAssocID="{C3171C2A-F864-BE45-A10A-B8FE322549D0}" presName="parentNode1" presStyleLbl="node1" presStyleIdx="2" presStyleCnt="5" custScaleX="158273" custScaleY="250250" custLinFactY="184684" custLinFactNeighborX="-20127" custLinFactNeighborY="200000">
        <dgm:presLayoutVars>
          <dgm:chMax val="1"/>
          <dgm:bulletEnabled val="1"/>
        </dgm:presLayoutVars>
      </dgm:prSet>
      <dgm:spPr/>
      <dgm:t>
        <a:bodyPr/>
        <a:lstStyle/>
        <a:p>
          <a:endParaRPr lang="en-US"/>
        </a:p>
      </dgm:t>
    </dgm:pt>
    <dgm:pt modelId="{0918DA87-C745-6E4A-95E7-0110E634DA69}" type="pres">
      <dgm:prSet presAssocID="{C3171C2A-F864-BE45-A10A-B8FE322549D0}" presName="connSite1" presStyleCnt="0"/>
      <dgm:spPr/>
    </dgm:pt>
    <dgm:pt modelId="{E968BA48-84FC-7A48-A3E7-3438D4DCA5BB}" type="pres">
      <dgm:prSet presAssocID="{E28AC4D3-DBD2-E742-A168-2ADC338CA789}" presName="Name9" presStyleLbl="sibTrans2D1" presStyleIdx="2" presStyleCnt="4"/>
      <dgm:spPr/>
      <dgm:t>
        <a:bodyPr/>
        <a:lstStyle/>
        <a:p>
          <a:endParaRPr lang="en-US"/>
        </a:p>
      </dgm:t>
    </dgm:pt>
    <dgm:pt modelId="{A4F5964B-48B0-CF4B-ACA2-47EA7C31BCDB}" type="pres">
      <dgm:prSet presAssocID="{32821B99-C92F-A840-841D-23AB6FDA3702}" presName="composite2" presStyleCnt="0"/>
      <dgm:spPr/>
    </dgm:pt>
    <dgm:pt modelId="{5E4A92FD-C263-B845-A3A9-998DF2A384C0}" type="pres">
      <dgm:prSet presAssocID="{32821B99-C92F-A840-841D-23AB6FDA3702}" presName="dummyNode2" presStyleLbl="node1" presStyleIdx="2" presStyleCnt="5"/>
      <dgm:spPr/>
    </dgm:pt>
    <dgm:pt modelId="{5C04EA05-CA37-1D4F-889F-8A6D2632026E}" type="pres">
      <dgm:prSet presAssocID="{32821B99-C92F-A840-841D-23AB6FDA3702}" presName="childNode2" presStyleLbl="bgAcc1" presStyleIdx="3" presStyleCnt="5" custScaleX="173972" custScaleY="334141">
        <dgm:presLayoutVars>
          <dgm:bulletEnabled val="1"/>
        </dgm:presLayoutVars>
      </dgm:prSet>
      <dgm:spPr/>
      <dgm:t>
        <a:bodyPr/>
        <a:lstStyle/>
        <a:p>
          <a:endParaRPr lang="en-US"/>
        </a:p>
      </dgm:t>
    </dgm:pt>
    <dgm:pt modelId="{54162762-3C3C-AE4E-BF49-8A214A7A64C4}" type="pres">
      <dgm:prSet presAssocID="{32821B99-C92F-A840-841D-23AB6FDA3702}" presName="childNode2tx" presStyleLbl="bgAcc1" presStyleIdx="3" presStyleCnt="5">
        <dgm:presLayoutVars>
          <dgm:bulletEnabled val="1"/>
        </dgm:presLayoutVars>
      </dgm:prSet>
      <dgm:spPr/>
      <dgm:t>
        <a:bodyPr/>
        <a:lstStyle/>
        <a:p>
          <a:endParaRPr lang="en-US"/>
        </a:p>
      </dgm:t>
    </dgm:pt>
    <dgm:pt modelId="{BE54856D-6073-D64D-A707-D0537194B9A5}" type="pres">
      <dgm:prSet presAssocID="{32821B99-C92F-A840-841D-23AB6FDA3702}" presName="parentNode2" presStyleLbl="node1" presStyleIdx="3" presStyleCnt="5" custScaleX="155583" custScaleY="150358" custLinFactY="-84380" custLinFactNeighborX="-14507" custLinFactNeighborY="-100000">
        <dgm:presLayoutVars>
          <dgm:chMax val="0"/>
          <dgm:bulletEnabled val="1"/>
        </dgm:presLayoutVars>
      </dgm:prSet>
      <dgm:spPr/>
      <dgm:t>
        <a:bodyPr/>
        <a:lstStyle/>
        <a:p>
          <a:endParaRPr lang="en-US"/>
        </a:p>
      </dgm:t>
    </dgm:pt>
    <dgm:pt modelId="{18146080-AEB0-0E47-BE4E-C181E545A7CC}" type="pres">
      <dgm:prSet presAssocID="{32821B99-C92F-A840-841D-23AB6FDA3702}" presName="connSite2" presStyleCnt="0"/>
      <dgm:spPr/>
    </dgm:pt>
    <dgm:pt modelId="{8DD17C4E-7196-C24B-93A8-6B579DB16B55}" type="pres">
      <dgm:prSet presAssocID="{F50469B2-34BD-1842-BA05-B498F5F70DFD}" presName="Name18" presStyleLbl="sibTrans2D1" presStyleIdx="3" presStyleCnt="4" custAng="21314464" custLinFactNeighborX="-419" custLinFactNeighborY="-6862"/>
      <dgm:spPr/>
      <dgm:t>
        <a:bodyPr/>
        <a:lstStyle/>
        <a:p>
          <a:endParaRPr lang="en-US"/>
        </a:p>
      </dgm:t>
    </dgm:pt>
    <dgm:pt modelId="{5E9431E5-581D-2B42-8569-972969BDA6CC}" type="pres">
      <dgm:prSet presAssocID="{EF243D23-9000-8E4A-AEB6-1F7A0F74FFD1}" presName="composite1" presStyleCnt="0"/>
      <dgm:spPr/>
    </dgm:pt>
    <dgm:pt modelId="{A8E9AD75-E13F-054E-BA2E-476F99AF46CB}" type="pres">
      <dgm:prSet presAssocID="{EF243D23-9000-8E4A-AEB6-1F7A0F74FFD1}" presName="dummyNode1" presStyleLbl="node1" presStyleIdx="3" presStyleCnt="5"/>
      <dgm:spPr/>
    </dgm:pt>
    <dgm:pt modelId="{D399F7AC-6D3B-724E-BC8C-A3A47BE4BD45}" type="pres">
      <dgm:prSet presAssocID="{EF243D23-9000-8E4A-AEB6-1F7A0F74FFD1}" presName="childNode1" presStyleLbl="bgAcc1" presStyleIdx="4" presStyleCnt="5" custScaleX="127318" custScaleY="331795" custLinFactNeighborX="-577" custLinFactNeighborY="-11751">
        <dgm:presLayoutVars>
          <dgm:bulletEnabled val="1"/>
        </dgm:presLayoutVars>
      </dgm:prSet>
      <dgm:spPr/>
      <dgm:t>
        <a:bodyPr/>
        <a:lstStyle/>
        <a:p>
          <a:endParaRPr lang="en-US"/>
        </a:p>
      </dgm:t>
    </dgm:pt>
    <dgm:pt modelId="{0159AD12-8F40-5645-AC96-F9711DFC6F89}" type="pres">
      <dgm:prSet presAssocID="{EF243D23-9000-8E4A-AEB6-1F7A0F74FFD1}" presName="childNode1tx" presStyleLbl="bgAcc1" presStyleIdx="4" presStyleCnt="5">
        <dgm:presLayoutVars>
          <dgm:bulletEnabled val="1"/>
        </dgm:presLayoutVars>
      </dgm:prSet>
      <dgm:spPr/>
      <dgm:t>
        <a:bodyPr/>
        <a:lstStyle/>
        <a:p>
          <a:endParaRPr lang="en-US"/>
        </a:p>
      </dgm:t>
    </dgm:pt>
    <dgm:pt modelId="{F738A19E-7D21-704D-B39E-50D5AE06FD79}" type="pres">
      <dgm:prSet presAssocID="{EF243D23-9000-8E4A-AEB6-1F7A0F74FFD1}" presName="parentNode1" presStyleLbl="node1" presStyleIdx="4" presStyleCnt="5" custScaleX="139591" custScaleY="237245" custLinFactY="157845" custLinFactNeighborX="-13530" custLinFactNeighborY="200000">
        <dgm:presLayoutVars>
          <dgm:chMax val="1"/>
          <dgm:bulletEnabled val="1"/>
        </dgm:presLayoutVars>
      </dgm:prSet>
      <dgm:spPr/>
      <dgm:t>
        <a:bodyPr/>
        <a:lstStyle/>
        <a:p>
          <a:endParaRPr lang="en-US"/>
        </a:p>
      </dgm:t>
    </dgm:pt>
    <dgm:pt modelId="{5960930B-AD1E-BC4F-A9AD-0142D560E164}" type="pres">
      <dgm:prSet presAssocID="{EF243D23-9000-8E4A-AEB6-1F7A0F74FFD1}" presName="connSite1" presStyleCnt="0"/>
      <dgm:spPr/>
    </dgm:pt>
  </dgm:ptLst>
  <dgm:cxnLst>
    <dgm:cxn modelId="{C16C94F4-58DA-EE45-A918-DC0FC2722FEA}" type="presOf" srcId="{F50469B2-34BD-1842-BA05-B498F5F70DFD}" destId="{8DD17C4E-7196-C24B-93A8-6B579DB16B55}" srcOrd="0" destOrd="0" presId="urn:microsoft.com/office/officeart/2005/8/layout/hProcess4"/>
    <dgm:cxn modelId="{0B5ED73A-2F37-AB4E-AD7D-A10F63380CE1}" srcId="{62FD029A-D972-7943-A4AE-C2787FF46D2C}" destId="{952A3FC2-61F0-3D44-A926-9E3E30F8E714}" srcOrd="0" destOrd="0" parTransId="{97DE8B61-8BC7-9F40-9340-8DF33749B245}" sibTransId="{85989F38-4F0F-354F-B111-238CFC839B67}"/>
    <dgm:cxn modelId="{F6C96DF2-8DB8-EF43-8046-D3771FEE6A06}" type="presOf" srcId="{091D4DE6-2638-4345-8AEF-BE41CC43571D}" destId="{B1C5817D-CFC5-294F-A476-4B5034865ECB}" srcOrd="0" destOrd="0" presId="urn:microsoft.com/office/officeart/2005/8/layout/hProcess4"/>
    <dgm:cxn modelId="{B3372F67-8625-B444-822A-CAD085F7C4DB}" srcId="{1EB4934B-3BCB-884F-B3A6-089FAD951BA9}" destId="{849806C8-24F5-704B-99D3-C929FEBB3D3D}" srcOrd="1" destOrd="0" parTransId="{AB478653-B288-8340-BC42-AD7BD6CB1CA3}" sibTransId="{68A0590E-B82F-AF42-B2FA-8DFB3029E415}"/>
    <dgm:cxn modelId="{99C158B3-2C2A-7040-84B9-232F33D15BDC}" type="presOf" srcId="{68A0590E-B82F-AF42-B2FA-8DFB3029E415}" destId="{6113598A-93D1-5241-9D04-F3AFDFE110F8}" srcOrd="0" destOrd="0" presId="urn:microsoft.com/office/officeart/2005/8/layout/hProcess4"/>
    <dgm:cxn modelId="{600F76BC-931B-3743-B3CB-12E0FAC6AF93}" type="presOf" srcId="{A696D734-37A2-824C-92BC-4D2C0015BA98}" destId="{5C04EA05-CA37-1D4F-889F-8A6D2632026E}" srcOrd="0" destOrd="0" presId="urn:microsoft.com/office/officeart/2005/8/layout/hProcess4"/>
    <dgm:cxn modelId="{CFB247CE-DD0A-0A48-A9B4-974967109C1D}" srcId="{32821B99-C92F-A840-841D-23AB6FDA3702}" destId="{A696D734-37A2-824C-92BC-4D2C0015BA98}" srcOrd="0" destOrd="0" parTransId="{5529BFB6-F188-DE48-87B1-7F4EEB9A98F6}" sibTransId="{DDABB7AC-1F26-1246-ABAA-76AB707B7B43}"/>
    <dgm:cxn modelId="{72C26857-3036-6242-B85A-F6B9A9B25E27}" type="presOf" srcId="{952A3FC2-61F0-3D44-A926-9E3E30F8E714}" destId="{9FF6089E-CA8D-3A4F-944E-D9A0DDE45842}" srcOrd="1" destOrd="0" presId="urn:microsoft.com/office/officeart/2005/8/layout/hProcess4"/>
    <dgm:cxn modelId="{D648E87B-017E-0546-93F8-E59EBC58A73F}" type="presOf" srcId="{62FD029A-D972-7943-A4AE-C2787FF46D2C}" destId="{29399DDC-8E87-A84A-A1D4-12E19F7A133A}" srcOrd="0" destOrd="0" presId="urn:microsoft.com/office/officeart/2005/8/layout/hProcess4"/>
    <dgm:cxn modelId="{5D925204-7C37-FD4E-8AEA-D15FE3A718C0}" type="presOf" srcId="{A696D734-37A2-824C-92BC-4D2C0015BA98}" destId="{54162762-3C3C-AE4E-BF49-8A214A7A64C4}" srcOrd="1" destOrd="0" presId="urn:microsoft.com/office/officeart/2005/8/layout/hProcess4"/>
    <dgm:cxn modelId="{610E55B3-51DB-404C-A0AE-01C15DAD70D7}" type="presOf" srcId="{EF243D23-9000-8E4A-AEB6-1F7A0F74FFD1}" destId="{F738A19E-7D21-704D-B39E-50D5AE06FD79}" srcOrd="0" destOrd="0" presId="urn:microsoft.com/office/officeart/2005/8/layout/hProcess4"/>
    <dgm:cxn modelId="{1F3DBF6A-3A5C-2E44-BEF4-FCA7A5545029}" srcId="{1EB4934B-3BCB-884F-B3A6-089FAD951BA9}" destId="{32821B99-C92F-A840-841D-23AB6FDA3702}" srcOrd="3" destOrd="0" parTransId="{3D5799A5-05C2-584D-B8CC-65EACE221A4F}" sibTransId="{F50469B2-34BD-1842-BA05-B498F5F70DFD}"/>
    <dgm:cxn modelId="{328A1BB7-2271-9F41-B629-B1F647F6D740}" type="presOf" srcId="{849806C8-24F5-704B-99D3-C929FEBB3D3D}" destId="{86339584-CDAD-2545-AD10-E55D549768B6}" srcOrd="0" destOrd="0" presId="urn:microsoft.com/office/officeart/2005/8/layout/hProcess4"/>
    <dgm:cxn modelId="{A41B7C23-CEE1-524A-8EC7-9B2444F2756A}" srcId="{C3171C2A-F864-BE45-A10A-B8FE322549D0}" destId="{325A0141-45C9-D543-8FC0-DB8BDA02EAFE}" srcOrd="0" destOrd="0" parTransId="{57A79CD8-ECD6-A34B-BF2B-0D175F9DF64D}" sibTransId="{591D6BDB-897A-A746-A7E5-2BC4EFDE4ED0}"/>
    <dgm:cxn modelId="{58FA94FC-4DA2-CB41-A9FF-ED5C552720D9}" type="presOf" srcId="{E28AC4D3-DBD2-E742-A168-2ADC338CA789}" destId="{E968BA48-84FC-7A48-A3E7-3438D4DCA5BB}" srcOrd="0" destOrd="0" presId="urn:microsoft.com/office/officeart/2005/8/layout/hProcess4"/>
    <dgm:cxn modelId="{22149B4D-6C81-3C43-AF1C-ABD44DF76217}" type="presOf" srcId="{8B4C9E09-8B38-0B4C-BD0E-B132F26C264F}" destId="{3AB62E86-72BE-804F-B423-D10B3F6D3EA1}" srcOrd="0" destOrd="0" presId="urn:microsoft.com/office/officeart/2005/8/layout/hProcess4"/>
    <dgm:cxn modelId="{98C2AF9F-ECC0-9644-9AA8-40A44872E163}" type="presOf" srcId="{C5809304-4C55-D747-A9ED-C14293427004}" destId="{0159AD12-8F40-5645-AC96-F9711DFC6F89}" srcOrd="1" destOrd="0" presId="urn:microsoft.com/office/officeart/2005/8/layout/hProcess4"/>
    <dgm:cxn modelId="{616134A9-D800-D545-B397-BA7D7F8DF91A}" srcId="{849806C8-24F5-704B-99D3-C929FEBB3D3D}" destId="{091D4DE6-2638-4345-8AEF-BE41CC43571D}" srcOrd="0" destOrd="0" parTransId="{F63DE0CA-26CF-0F48-A1E7-566A386540F7}" sibTransId="{F72B526E-0350-F84F-81A2-B3C605708F8F}"/>
    <dgm:cxn modelId="{EDCEAFB8-DD4F-614F-A436-10CC3F3EA1BB}" type="presOf" srcId="{32821B99-C92F-A840-841D-23AB6FDA3702}" destId="{BE54856D-6073-D64D-A707-D0537194B9A5}" srcOrd="0" destOrd="0" presId="urn:microsoft.com/office/officeart/2005/8/layout/hProcess4"/>
    <dgm:cxn modelId="{82ABE82F-3684-614D-A73F-24670FBF5585}" type="presOf" srcId="{1EB4934B-3BCB-884F-B3A6-089FAD951BA9}" destId="{698D7360-FA08-E34A-A9B9-626E01B319EC}" srcOrd="0" destOrd="0" presId="urn:microsoft.com/office/officeart/2005/8/layout/hProcess4"/>
    <dgm:cxn modelId="{7A92A3EF-C621-914F-99EF-FEBF247BAFF5}" type="presOf" srcId="{091D4DE6-2638-4345-8AEF-BE41CC43571D}" destId="{D46997F3-D542-D94C-8478-DE02FCED3BF3}" srcOrd="1" destOrd="0" presId="urn:microsoft.com/office/officeart/2005/8/layout/hProcess4"/>
    <dgm:cxn modelId="{5CAFD1F9-B462-D54C-A8A9-2CEBAE4F1B50}" srcId="{1EB4934B-3BCB-884F-B3A6-089FAD951BA9}" destId="{EF243D23-9000-8E4A-AEB6-1F7A0F74FFD1}" srcOrd="4" destOrd="0" parTransId="{009043D0-D3D8-8A4E-93B1-76FEFE8B7938}" sibTransId="{43695136-E84C-D640-8C5A-894198636253}"/>
    <dgm:cxn modelId="{EB907113-E790-EE48-A80A-9D5261E26375}" srcId="{1EB4934B-3BCB-884F-B3A6-089FAD951BA9}" destId="{C3171C2A-F864-BE45-A10A-B8FE322549D0}" srcOrd="2" destOrd="0" parTransId="{84ED6AB0-00D4-A74F-B0DB-A60E29914930}" sibTransId="{E28AC4D3-DBD2-E742-A168-2ADC338CA789}"/>
    <dgm:cxn modelId="{E06F2885-565F-6B47-8BD7-CF8D8D0DFF42}" type="presOf" srcId="{C3171C2A-F864-BE45-A10A-B8FE322549D0}" destId="{0E115A9D-D4EC-3244-ACF2-287323CC800D}" srcOrd="0" destOrd="0" presId="urn:microsoft.com/office/officeart/2005/8/layout/hProcess4"/>
    <dgm:cxn modelId="{901A4ADB-9ADD-4445-AB0F-F97DC4C8863A}" srcId="{1EB4934B-3BCB-884F-B3A6-089FAD951BA9}" destId="{62FD029A-D972-7943-A4AE-C2787FF46D2C}" srcOrd="0" destOrd="0" parTransId="{9F13AF1A-F094-8649-92A3-F9CADEBC5772}" sibTransId="{8B4C9E09-8B38-0B4C-BD0E-B132F26C264F}"/>
    <dgm:cxn modelId="{2B9E440B-F866-F94B-89CD-260CBA27D3F4}" srcId="{EF243D23-9000-8E4A-AEB6-1F7A0F74FFD1}" destId="{C5809304-4C55-D747-A9ED-C14293427004}" srcOrd="0" destOrd="0" parTransId="{09A44E5C-8586-D149-9776-190C83A30274}" sibTransId="{5AFBCCC1-9CF6-7748-A501-7C27C2F7CACA}"/>
    <dgm:cxn modelId="{C943CDF1-3E4D-FD44-A79B-BD7B09ACACC2}" type="presOf" srcId="{952A3FC2-61F0-3D44-A926-9E3E30F8E714}" destId="{28DEADCD-77CB-0247-B0D0-E28962560B96}" srcOrd="0" destOrd="0" presId="urn:microsoft.com/office/officeart/2005/8/layout/hProcess4"/>
    <dgm:cxn modelId="{ADD93AA0-98DD-3A40-961C-592D612C5F84}" type="presOf" srcId="{325A0141-45C9-D543-8FC0-DB8BDA02EAFE}" destId="{261C35D7-B798-044A-8DA7-33BB0B9B7292}" srcOrd="0" destOrd="0" presId="urn:microsoft.com/office/officeart/2005/8/layout/hProcess4"/>
    <dgm:cxn modelId="{BEFF8256-36CB-7F49-8DA0-D4AED89EAF7F}" type="presOf" srcId="{325A0141-45C9-D543-8FC0-DB8BDA02EAFE}" destId="{1F6968F0-D84D-0F4C-A1A1-AB016AF79389}" srcOrd="1" destOrd="0" presId="urn:microsoft.com/office/officeart/2005/8/layout/hProcess4"/>
    <dgm:cxn modelId="{9040D9DE-D463-FA40-8931-5E64F384DB5F}" type="presOf" srcId="{C5809304-4C55-D747-A9ED-C14293427004}" destId="{D399F7AC-6D3B-724E-BC8C-A3A47BE4BD45}" srcOrd="0" destOrd="0" presId="urn:microsoft.com/office/officeart/2005/8/layout/hProcess4"/>
    <dgm:cxn modelId="{6EB4F8F1-901D-1841-B8DB-26756B3C316F}" type="presParOf" srcId="{698D7360-FA08-E34A-A9B9-626E01B319EC}" destId="{9AEF1DA8-F65F-9B46-B7D1-C7F261961B0D}" srcOrd="0" destOrd="0" presId="urn:microsoft.com/office/officeart/2005/8/layout/hProcess4"/>
    <dgm:cxn modelId="{5E5BE9BD-0307-7F41-89D2-A0D922C39CD9}" type="presParOf" srcId="{698D7360-FA08-E34A-A9B9-626E01B319EC}" destId="{42C4D25D-BC3E-6647-B655-7E7FB19DABAA}" srcOrd="1" destOrd="0" presId="urn:microsoft.com/office/officeart/2005/8/layout/hProcess4"/>
    <dgm:cxn modelId="{08E36B77-0046-5447-8A9C-F2E8CEEF278D}" type="presParOf" srcId="{698D7360-FA08-E34A-A9B9-626E01B319EC}" destId="{B4ABB926-BF33-7D4E-B7B7-2068623DF516}" srcOrd="2" destOrd="0" presId="urn:microsoft.com/office/officeart/2005/8/layout/hProcess4"/>
    <dgm:cxn modelId="{927922DD-C814-9B4A-B3D5-0DD26186BBE5}" type="presParOf" srcId="{B4ABB926-BF33-7D4E-B7B7-2068623DF516}" destId="{9790810D-73C5-5B42-B3E1-9DF2A3B4A795}" srcOrd="0" destOrd="0" presId="urn:microsoft.com/office/officeart/2005/8/layout/hProcess4"/>
    <dgm:cxn modelId="{912CE7CF-57D6-C74B-B27B-A6E34F5771F2}" type="presParOf" srcId="{9790810D-73C5-5B42-B3E1-9DF2A3B4A795}" destId="{F0774059-E2F4-EA4D-AF90-F8B3AB5F6B4A}" srcOrd="0" destOrd="0" presId="urn:microsoft.com/office/officeart/2005/8/layout/hProcess4"/>
    <dgm:cxn modelId="{2AAAC86F-A4C3-A642-A1A9-7025B7AF41C8}" type="presParOf" srcId="{9790810D-73C5-5B42-B3E1-9DF2A3B4A795}" destId="{28DEADCD-77CB-0247-B0D0-E28962560B96}" srcOrd="1" destOrd="0" presId="urn:microsoft.com/office/officeart/2005/8/layout/hProcess4"/>
    <dgm:cxn modelId="{5D2F17E2-6CCD-3445-9370-ACEAF013B2B2}" type="presParOf" srcId="{9790810D-73C5-5B42-B3E1-9DF2A3B4A795}" destId="{9FF6089E-CA8D-3A4F-944E-D9A0DDE45842}" srcOrd="2" destOrd="0" presId="urn:microsoft.com/office/officeart/2005/8/layout/hProcess4"/>
    <dgm:cxn modelId="{AB022B79-AE38-A343-8B18-F42B3EB7B541}" type="presParOf" srcId="{9790810D-73C5-5B42-B3E1-9DF2A3B4A795}" destId="{29399DDC-8E87-A84A-A1D4-12E19F7A133A}" srcOrd="3" destOrd="0" presId="urn:microsoft.com/office/officeart/2005/8/layout/hProcess4"/>
    <dgm:cxn modelId="{1C56017D-824C-064A-921C-12166327D783}" type="presParOf" srcId="{9790810D-73C5-5B42-B3E1-9DF2A3B4A795}" destId="{800553AF-EEBA-754C-9796-24B1655BB9AD}" srcOrd="4" destOrd="0" presId="urn:microsoft.com/office/officeart/2005/8/layout/hProcess4"/>
    <dgm:cxn modelId="{A049999F-6E43-C64C-9565-5BA9C2C90A6F}" type="presParOf" srcId="{B4ABB926-BF33-7D4E-B7B7-2068623DF516}" destId="{3AB62E86-72BE-804F-B423-D10B3F6D3EA1}" srcOrd="1" destOrd="0" presId="urn:microsoft.com/office/officeart/2005/8/layout/hProcess4"/>
    <dgm:cxn modelId="{607C3437-A4BA-D04D-9C47-DDCE7A43F24C}" type="presParOf" srcId="{B4ABB926-BF33-7D4E-B7B7-2068623DF516}" destId="{92AA537E-95BD-9141-B7B4-F2224FD5DAA4}" srcOrd="2" destOrd="0" presId="urn:microsoft.com/office/officeart/2005/8/layout/hProcess4"/>
    <dgm:cxn modelId="{940500BC-9E9E-6848-9F47-51CA65CE5C03}" type="presParOf" srcId="{92AA537E-95BD-9141-B7B4-F2224FD5DAA4}" destId="{D6396A5C-B23C-0C42-AA7B-B10B52C14610}" srcOrd="0" destOrd="0" presId="urn:microsoft.com/office/officeart/2005/8/layout/hProcess4"/>
    <dgm:cxn modelId="{C5C9CCF3-13F6-3D4A-98F0-E5802E25BA17}" type="presParOf" srcId="{92AA537E-95BD-9141-B7B4-F2224FD5DAA4}" destId="{B1C5817D-CFC5-294F-A476-4B5034865ECB}" srcOrd="1" destOrd="0" presId="urn:microsoft.com/office/officeart/2005/8/layout/hProcess4"/>
    <dgm:cxn modelId="{14918C46-3D1D-B144-94EA-934AFD7F6662}" type="presParOf" srcId="{92AA537E-95BD-9141-B7B4-F2224FD5DAA4}" destId="{D46997F3-D542-D94C-8478-DE02FCED3BF3}" srcOrd="2" destOrd="0" presId="urn:microsoft.com/office/officeart/2005/8/layout/hProcess4"/>
    <dgm:cxn modelId="{BB3B2C38-1F2D-0A49-ADCC-7478D90F1EBB}" type="presParOf" srcId="{92AA537E-95BD-9141-B7B4-F2224FD5DAA4}" destId="{86339584-CDAD-2545-AD10-E55D549768B6}" srcOrd="3" destOrd="0" presId="urn:microsoft.com/office/officeart/2005/8/layout/hProcess4"/>
    <dgm:cxn modelId="{A3AE4940-ACB8-AE42-84A7-81A86C4143A0}" type="presParOf" srcId="{92AA537E-95BD-9141-B7B4-F2224FD5DAA4}" destId="{CFA52DE1-BB8A-E04C-A519-44C9E3231359}" srcOrd="4" destOrd="0" presId="urn:microsoft.com/office/officeart/2005/8/layout/hProcess4"/>
    <dgm:cxn modelId="{6735126C-1CAE-F94C-B898-C2AD89CCCE68}" type="presParOf" srcId="{B4ABB926-BF33-7D4E-B7B7-2068623DF516}" destId="{6113598A-93D1-5241-9D04-F3AFDFE110F8}" srcOrd="3" destOrd="0" presId="urn:microsoft.com/office/officeart/2005/8/layout/hProcess4"/>
    <dgm:cxn modelId="{A2BBDD62-CEDD-824F-85C0-4722EA32D4BB}" type="presParOf" srcId="{B4ABB926-BF33-7D4E-B7B7-2068623DF516}" destId="{E12D9AFF-1DF2-564A-B1E3-D67ECAB89E02}" srcOrd="4" destOrd="0" presId="urn:microsoft.com/office/officeart/2005/8/layout/hProcess4"/>
    <dgm:cxn modelId="{6348A516-F6CC-0842-8B83-A747A9ADC49D}" type="presParOf" srcId="{E12D9AFF-1DF2-564A-B1E3-D67ECAB89E02}" destId="{480E7DE0-EE71-7A44-B766-DAFFBD2BC564}" srcOrd="0" destOrd="0" presId="urn:microsoft.com/office/officeart/2005/8/layout/hProcess4"/>
    <dgm:cxn modelId="{18FE0A64-B6EE-A641-BDCB-1CC4E2239F9C}" type="presParOf" srcId="{E12D9AFF-1DF2-564A-B1E3-D67ECAB89E02}" destId="{261C35D7-B798-044A-8DA7-33BB0B9B7292}" srcOrd="1" destOrd="0" presId="urn:microsoft.com/office/officeart/2005/8/layout/hProcess4"/>
    <dgm:cxn modelId="{106584D7-1C7B-7A43-AD64-59D511991A38}" type="presParOf" srcId="{E12D9AFF-1DF2-564A-B1E3-D67ECAB89E02}" destId="{1F6968F0-D84D-0F4C-A1A1-AB016AF79389}" srcOrd="2" destOrd="0" presId="urn:microsoft.com/office/officeart/2005/8/layout/hProcess4"/>
    <dgm:cxn modelId="{AA7001D3-F0D5-5D42-BC0E-F9CFBA5B96CB}" type="presParOf" srcId="{E12D9AFF-1DF2-564A-B1E3-D67ECAB89E02}" destId="{0E115A9D-D4EC-3244-ACF2-287323CC800D}" srcOrd="3" destOrd="0" presId="urn:microsoft.com/office/officeart/2005/8/layout/hProcess4"/>
    <dgm:cxn modelId="{A982E70A-97E9-CB41-B1E2-DF2C158ABF70}" type="presParOf" srcId="{E12D9AFF-1DF2-564A-B1E3-D67ECAB89E02}" destId="{0918DA87-C745-6E4A-95E7-0110E634DA69}" srcOrd="4" destOrd="0" presId="urn:microsoft.com/office/officeart/2005/8/layout/hProcess4"/>
    <dgm:cxn modelId="{413E6314-B53C-9147-A922-6319ADA8B97A}" type="presParOf" srcId="{B4ABB926-BF33-7D4E-B7B7-2068623DF516}" destId="{E968BA48-84FC-7A48-A3E7-3438D4DCA5BB}" srcOrd="5" destOrd="0" presId="urn:microsoft.com/office/officeart/2005/8/layout/hProcess4"/>
    <dgm:cxn modelId="{5F7D1B65-4FB0-B845-8A5A-050FDD0D08C1}" type="presParOf" srcId="{B4ABB926-BF33-7D4E-B7B7-2068623DF516}" destId="{A4F5964B-48B0-CF4B-ACA2-47EA7C31BCDB}" srcOrd="6" destOrd="0" presId="urn:microsoft.com/office/officeart/2005/8/layout/hProcess4"/>
    <dgm:cxn modelId="{776978F0-EDA7-7D4B-AEBF-4A44CA37CB7C}" type="presParOf" srcId="{A4F5964B-48B0-CF4B-ACA2-47EA7C31BCDB}" destId="{5E4A92FD-C263-B845-A3A9-998DF2A384C0}" srcOrd="0" destOrd="0" presId="urn:microsoft.com/office/officeart/2005/8/layout/hProcess4"/>
    <dgm:cxn modelId="{A958D425-CF79-3E4E-9AA3-B354FBFFEE29}" type="presParOf" srcId="{A4F5964B-48B0-CF4B-ACA2-47EA7C31BCDB}" destId="{5C04EA05-CA37-1D4F-889F-8A6D2632026E}" srcOrd="1" destOrd="0" presId="urn:microsoft.com/office/officeart/2005/8/layout/hProcess4"/>
    <dgm:cxn modelId="{DA738AE8-00C9-6640-BFF0-360DA85FC586}" type="presParOf" srcId="{A4F5964B-48B0-CF4B-ACA2-47EA7C31BCDB}" destId="{54162762-3C3C-AE4E-BF49-8A214A7A64C4}" srcOrd="2" destOrd="0" presId="urn:microsoft.com/office/officeart/2005/8/layout/hProcess4"/>
    <dgm:cxn modelId="{002524C2-80D5-3042-B8EE-9F8FDF166878}" type="presParOf" srcId="{A4F5964B-48B0-CF4B-ACA2-47EA7C31BCDB}" destId="{BE54856D-6073-D64D-A707-D0537194B9A5}" srcOrd="3" destOrd="0" presId="urn:microsoft.com/office/officeart/2005/8/layout/hProcess4"/>
    <dgm:cxn modelId="{CE78A9DA-43E0-6944-8570-1D63513EEFC4}" type="presParOf" srcId="{A4F5964B-48B0-CF4B-ACA2-47EA7C31BCDB}" destId="{18146080-AEB0-0E47-BE4E-C181E545A7CC}" srcOrd="4" destOrd="0" presId="urn:microsoft.com/office/officeart/2005/8/layout/hProcess4"/>
    <dgm:cxn modelId="{C2ED8F6E-EB21-B24E-A5BC-40CDB8BA3E37}" type="presParOf" srcId="{B4ABB926-BF33-7D4E-B7B7-2068623DF516}" destId="{8DD17C4E-7196-C24B-93A8-6B579DB16B55}" srcOrd="7" destOrd="0" presId="urn:microsoft.com/office/officeart/2005/8/layout/hProcess4"/>
    <dgm:cxn modelId="{0A6AADA4-791E-D545-90B1-E93D6A6DBB42}" type="presParOf" srcId="{B4ABB926-BF33-7D4E-B7B7-2068623DF516}" destId="{5E9431E5-581D-2B42-8569-972969BDA6CC}" srcOrd="8" destOrd="0" presId="urn:microsoft.com/office/officeart/2005/8/layout/hProcess4"/>
    <dgm:cxn modelId="{F1F28A0B-0477-A24A-AA3E-9AC380105D67}" type="presParOf" srcId="{5E9431E5-581D-2B42-8569-972969BDA6CC}" destId="{A8E9AD75-E13F-054E-BA2E-476F99AF46CB}" srcOrd="0" destOrd="0" presId="urn:microsoft.com/office/officeart/2005/8/layout/hProcess4"/>
    <dgm:cxn modelId="{7D7BB2D4-07DD-2349-BFE5-6F46874E4E55}" type="presParOf" srcId="{5E9431E5-581D-2B42-8569-972969BDA6CC}" destId="{D399F7AC-6D3B-724E-BC8C-A3A47BE4BD45}" srcOrd="1" destOrd="0" presId="urn:microsoft.com/office/officeart/2005/8/layout/hProcess4"/>
    <dgm:cxn modelId="{5F8E2B0B-1D62-284E-AD06-85D58CAFFB6F}" type="presParOf" srcId="{5E9431E5-581D-2B42-8569-972969BDA6CC}" destId="{0159AD12-8F40-5645-AC96-F9711DFC6F89}" srcOrd="2" destOrd="0" presId="urn:microsoft.com/office/officeart/2005/8/layout/hProcess4"/>
    <dgm:cxn modelId="{DFDB5221-AF8D-C543-8D45-12B5597DCD94}" type="presParOf" srcId="{5E9431E5-581D-2B42-8569-972969BDA6CC}" destId="{F738A19E-7D21-704D-B39E-50D5AE06FD79}" srcOrd="3" destOrd="0" presId="urn:microsoft.com/office/officeart/2005/8/layout/hProcess4"/>
    <dgm:cxn modelId="{0CC893BA-8AA8-D54B-A5F7-DC273AB6179A}" type="presParOf" srcId="{5E9431E5-581D-2B42-8569-972969BDA6CC}" destId="{5960930B-AD1E-BC4F-A9AD-0142D560E164}" srcOrd="4" destOrd="0"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E9E305-0852-F44C-AB79-98CA4652A724}"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87426982-4C62-FA47-9D4F-F04163602985}">
      <dgm:prSet phldrT="[Text]" custT="1"/>
      <dgm:spPr>
        <a:solidFill>
          <a:schemeClr val="accent4">
            <a:lumMod val="75000"/>
          </a:schemeClr>
        </a:solidFill>
      </dgm:spPr>
      <dgm:t>
        <a:bodyPr/>
        <a:lstStyle/>
        <a:p>
          <a:r>
            <a:rPr lang="en-US" sz="1600" b="1" i="0" dirty="0" smtClean="0"/>
            <a:t>Total break</a:t>
          </a:r>
          <a:endParaRPr lang="en-US" sz="1600" b="1" i="0" dirty="0"/>
        </a:p>
      </dgm:t>
    </dgm:pt>
    <dgm:pt modelId="{12C300FB-4CC3-D245-85FB-89013BB52532}" cxnId="{EBC388BB-F442-264F-A213-34DE77452B26}" type="parTrans">
      <dgm:prSet/>
      <dgm:spPr/>
      <dgm:t>
        <a:bodyPr/>
        <a:lstStyle/>
        <a:p>
          <a:endParaRPr lang="en-US"/>
        </a:p>
      </dgm:t>
    </dgm:pt>
    <dgm:pt modelId="{F4107901-7FB5-214B-A240-60CF0754073E}" cxnId="{EBC388BB-F442-264F-A213-34DE77452B26}" type="sibTrans">
      <dgm:prSet/>
      <dgm:spPr>
        <a:ln>
          <a:solidFill>
            <a:schemeClr val="accent1">
              <a:lumMod val="75000"/>
            </a:schemeClr>
          </a:solidFill>
        </a:ln>
      </dgm:spPr>
      <dgm:t>
        <a:bodyPr/>
        <a:lstStyle/>
        <a:p>
          <a:endParaRPr lang="en-US" dirty="0"/>
        </a:p>
      </dgm:t>
    </dgm:pt>
    <dgm:pt modelId="{4B40B00E-9E57-B548-A6BF-9D701444F990}">
      <dgm:prSet custT="1"/>
      <dgm:spPr/>
      <dgm:t>
        <a:bodyPr/>
        <a:lstStyle/>
        <a:p>
          <a:r>
            <a:rPr lang="en-US" sz="1600" b="1" i="0" dirty="0" smtClean="0"/>
            <a:t>C determines A’s private key</a:t>
          </a:r>
        </a:p>
      </dgm:t>
    </dgm:pt>
    <dgm:pt modelId="{2D939306-DFEC-C44A-A5E5-EDC10A375910}" cxnId="{576046B5-C546-5843-AC8F-94D26CC0A2A0}" type="parTrans">
      <dgm:prSet/>
      <dgm:spPr/>
      <dgm:t>
        <a:bodyPr/>
        <a:lstStyle/>
        <a:p>
          <a:endParaRPr lang="en-US"/>
        </a:p>
      </dgm:t>
    </dgm:pt>
    <dgm:pt modelId="{FB171677-E161-6E4E-8A05-30015C198AC9}" cxnId="{576046B5-C546-5843-AC8F-94D26CC0A2A0}" type="sibTrans">
      <dgm:prSet/>
      <dgm:spPr/>
      <dgm:t>
        <a:bodyPr/>
        <a:lstStyle/>
        <a:p>
          <a:endParaRPr lang="en-US"/>
        </a:p>
      </dgm:t>
    </dgm:pt>
    <dgm:pt modelId="{89C47497-F63A-6D48-80B2-28172461E396}">
      <dgm:prSet custT="1"/>
      <dgm:spPr>
        <a:solidFill>
          <a:schemeClr val="accent4">
            <a:lumMod val="75000"/>
          </a:schemeClr>
        </a:solidFill>
        <a:ln>
          <a:noFill/>
        </a:ln>
      </dgm:spPr>
      <dgm:t>
        <a:bodyPr/>
        <a:lstStyle/>
        <a:p>
          <a:r>
            <a:rPr lang="en-US" sz="1600" b="1" i="0" dirty="0" smtClean="0"/>
            <a:t>Universal forgery</a:t>
          </a:r>
        </a:p>
      </dgm:t>
    </dgm:pt>
    <dgm:pt modelId="{292280B2-B516-A848-B3E4-116EF1902A8B}" cxnId="{FD662654-A894-5845-A86A-DBD2AC40D127}" type="parTrans">
      <dgm:prSet/>
      <dgm:spPr/>
      <dgm:t>
        <a:bodyPr/>
        <a:lstStyle/>
        <a:p>
          <a:endParaRPr lang="en-US"/>
        </a:p>
      </dgm:t>
    </dgm:pt>
    <dgm:pt modelId="{7122FC5A-28A3-7748-B273-A3699B1915E1}" cxnId="{FD662654-A894-5845-A86A-DBD2AC40D127}" type="sibTrans">
      <dgm:prSet/>
      <dgm:spPr>
        <a:ln>
          <a:solidFill>
            <a:schemeClr val="tx2">
              <a:lumMod val="75000"/>
            </a:schemeClr>
          </a:solidFill>
        </a:ln>
      </dgm:spPr>
      <dgm:t>
        <a:bodyPr/>
        <a:lstStyle/>
        <a:p>
          <a:endParaRPr lang="en-US" dirty="0"/>
        </a:p>
      </dgm:t>
    </dgm:pt>
    <dgm:pt modelId="{0415C92A-EA42-FF4C-B062-93CC10D41834}">
      <dgm:prSet custT="1"/>
      <dgm:spPr/>
      <dgm:t>
        <a:bodyPr/>
        <a:lstStyle/>
        <a:p>
          <a:r>
            <a:rPr lang="en-US" sz="1600" b="1" i="0" dirty="0" smtClean="0"/>
            <a:t>C finds an efficient signing algorithm that provides an equivalent way of constructing signatures on arbitrary messages</a:t>
          </a:r>
        </a:p>
      </dgm:t>
    </dgm:pt>
    <dgm:pt modelId="{BFD929B9-88F0-1E40-ABCA-20D5A327D626}" cxnId="{3655DE3C-F43E-E74A-8D1E-CE297AFDEE7E}" type="parTrans">
      <dgm:prSet/>
      <dgm:spPr/>
      <dgm:t>
        <a:bodyPr/>
        <a:lstStyle/>
        <a:p>
          <a:endParaRPr lang="en-US"/>
        </a:p>
      </dgm:t>
    </dgm:pt>
    <dgm:pt modelId="{FEFC453E-59AC-F642-A930-776991F598CD}" cxnId="{3655DE3C-F43E-E74A-8D1E-CE297AFDEE7E}" type="sibTrans">
      <dgm:prSet/>
      <dgm:spPr/>
      <dgm:t>
        <a:bodyPr/>
        <a:lstStyle/>
        <a:p>
          <a:endParaRPr lang="en-US"/>
        </a:p>
      </dgm:t>
    </dgm:pt>
    <dgm:pt modelId="{C71394A2-4A4B-F542-8B1D-C349B3D43456}">
      <dgm:prSet custT="1"/>
      <dgm:spPr>
        <a:solidFill>
          <a:schemeClr val="accent4">
            <a:lumMod val="75000"/>
          </a:schemeClr>
        </a:solidFill>
      </dgm:spPr>
      <dgm:t>
        <a:bodyPr/>
        <a:lstStyle/>
        <a:p>
          <a:r>
            <a:rPr lang="en-US" sz="1600" b="1" i="0" dirty="0" smtClean="0"/>
            <a:t>Selective forgery</a:t>
          </a:r>
        </a:p>
      </dgm:t>
    </dgm:pt>
    <dgm:pt modelId="{DC811E5E-6F19-5C4D-92D5-BFEBAD7C09A8}" cxnId="{2C9A356E-DBC9-DF4A-8F1A-5A8E1F220662}" type="parTrans">
      <dgm:prSet/>
      <dgm:spPr/>
      <dgm:t>
        <a:bodyPr/>
        <a:lstStyle/>
        <a:p>
          <a:endParaRPr lang="en-US"/>
        </a:p>
      </dgm:t>
    </dgm:pt>
    <dgm:pt modelId="{C31DCADE-BF65-C342-8D5B-05475E493536}" cxnId="{2C9A356E-DBC9-DF4A-8F1A-5A8E1F220662}" type="sibTrans">
      <dgm:prSet/>
      <dgm:spPr>
        <a:ln>
          <a:solidFill>
            <a:schemeClr val="tx2">
              <a:lumMod val="75000"/>
            </a:schemeClr>
          </a:solidFill>
        </a:ln>
      </dgm:spPr>
      <dgm:t>
        <a:bodyPr/>
        <a:lstStyle/>
        <a:p>
          <a:endParaRPr lang="en-US" dirty="0"/>
        </a:p>
      </dgm:t>
    </dgm:pt>
    <dgm:pt modelId="{F377A6DC-C4A0-C243-BE38-ABA973FDD5DE}">
      <dgm:prSet custT="1"/>
      <dgm:spPr/>
      <dgm:t>
        <a:bodyPr/>
        <a:lstStyle/>
        <a:p>
          <a:r>
            <a:rPr lang="en-US" sz="1600" b="1" i="0" dirty="0" smtClean="0"/>
            <a:t>C forges a signature for a particular message chosen by C</a:t>
          </a:r>
        </a:p>
      </dgm:t>
    </dgm:pt>
    <dgm:pt modelId="{24FDCF89-9684-4348-A674-CE10DAE09AC5}" cxnId="{4A46A2CD-27C6-8B43-A2DC-08A7545FA416}" type="parTrans">
      <dgm:prSet/>
      <dgm:spPr/>
      <dgm:t>
        <a:bodyPr/>
        <a:lstStyle/>
        <a:p>
          <a:endParaRPr lang="en-US"/>
        </a:p>
      </dgm:t>
    </dgm:pt>
    <dgm:pt modelId="{4A08968B-BB9A-DC40-8769-50D6036D6916}" cxnId="{4A46A2CD-27C6-8B43-A2DC-08A7545FA416}" type="sibTrans">
      <dgm:prSet/>
      <dgm:spPr/>
      <dgm:t>
        <a:bodyPr/>
        <a:lstStyle/>
        <a:p>
          <a:endParaRPr lang="en-US"/>
        </a:p>
      </dgm:t>
    </dgm:pt>
    <dgm:pt modelId="{7244B7EC-048F-3F43-BADB-E4BF5DEFEB95}">
      <dgm:prSet custT="1"/>
      <dgm:spPr>
        <a:solidFill>
          <a:schemeClr val="accent4">
            <a:lumMod val="75000"/>
          </a:schemeClr>
        </a:solidFill>
      </dgm:spPr>
      <dgm:t>
        <a:bodyPr/>
        <a:lstStyle/>
        <a:p>
          <a:r>
            <a:rPr lang="en-US" sz="1600" b="1" i="0" dirty="0" smtClean="0"/>
            <a:t>Existential forgery</a:t>
          </a:r>
        </a:p>
      </dgm:t>
    </dgm:pt>
    <dgm:pt modelId="{6C957609-A7CF-154F-81FB-25743515F4B5}" cxnId="{54DB10C6-D12D-654B-81A2-8ED45350DE66}" type="parTrans">
      <dgm:prSet/>
      <dgm:spPr/>
      <dgm:t>
        <a:bodyPr/>
        <a:lstStyle/>
        <a:p>
          <a:endParaRPr lang="en-US"/>
        </a:p>
      </dgm:t>
    </dgm:pt>
    <dgm:pt modelId="{B67BC9AF-DF89-414C-8C1F-F8907F325910}" cxnId="{54DB10C6-D12D-654B-81A2-8ED45350DE66}" type="sibTrans">
      <dgm:prSet/>
      <dgm:spPr/>
      <dgm:t>
        <a:bodyPr/>
        <a:lstStyle/>
        <a:p>
          <a:endParaRPr lang="en-US"/>
        </a:p>
      </dgm:t>
    </dgm:pt>
    <dgm:pt modelId="{564C0619-6F0E-9147-A52B-2B62F3ADA0AC}">
      <dgm:prSet custT="1"/>
      <dgm:spPr/>
      <dgm:t>
        <a:bodyPr/>
        <a:lstStyle/>
        <a:p>
          <a:r>
            <a:rPr lang="en-US" sz="1600" b="1" i="0" dirty="0" smtClean="0"/>
            <a:t>C forges a signature for at least one message; C has no control over the message</a:t>
          </a:r>
        </a:p>
      </dgm:t>
    </dgm:pt>
    <dgm:pt modelId="{ED2D9B7C-CB2F-7A47-9B9C-12E2672F1C5E}" cxnId="{D570EBBB-4F1E-CA43-A223-115B080C95AF}" type="parTrans">
      <dgm:prSet/>
      <dgm:spPr/>
      <dgm:t>
        <a:bodyPr/>
        <a:lstStyle/>
        <a:p>
          <a:endParaRPr lang="en-US"/>
        </a:p>
      </dgm:t>
    </dgm:pt>
    <dgm:pt modelId="{BA08021C-2BA5-F843-A96D-EB72A2EBB253}" cxnId="{D570EBBB-4F1E-CA43-A223-115B080C95AF}" type="sibTrans">
      <dgm:prSet/>
      <dgm:spPr/>
      <dgm:t>
        <a:bodyPr/>
        <a:lstStyle/>
        <a:p>
          <a:endParaRPr lang="en-US"/>
        </a:p>
      </dgm:t>
    </dgm:pt>
    <dgm:pt modelId="{E384768B-DD21-624A-BE2C-5294E54DAFBB}" type="pres">
      <dgm:prSet presAssocID="{57E9E305-0852-F44C-AB79-98CA4652A724}" presName="linearFlow" presStyleCnt="0">
        <dgm:presLayoutVars>
          <dgm:dir/>
          <dgm:animLvl val="lvl"/>
          <dgm:resizeHandles val="exact"/>
        </dgm:presLayoutVars>
      </dgm:prSet>
      <dgm:spPr/>
      <dgm:t>
        <a:bodyPr/>
        <a:lstStyle/>
        <a:p>
          <a:endParaRPr lang="en-US"/>
        </a:p>
      </dgm:t>
    </dgm:pt>
    <dgm:pt modelId="{99C471F4-7460-684C-B214-D5DC51C53E31}" type="pres">
      <dgm:prSet presAssocID="{87426982-4C62-FA47-9D4F-F04163602985}" presName="composite" presStyleCnt="0"/>
      <dgm:spPr/>
    </dgm:pt>
    <dgm:pt modelId="{BFFCAE52-0663-8F4A-A36F-AB2F9F363B9C}" type="pres">
      <dgm:prSet presAssocID="{87426982-4C62-FA47-9D4F-F04163602985}" presName="parTx" presStyleLbl="node1" presStyleIdx="0" presStyleCnt="4">
        <dgm:presLayoutVars>
          <dgm:chMax val="0"/>
          <dgm:chPref val="0"/>
          <dgm:bulletEnabled val="1"/>
        </dgm:presLayoutVars>
      </dgm:prSet>
      <dgm:spPr/>
      <dgm:t>
        <a:bodyPr/>
        <a:lstStyle/>
        <a:p>
          <a:endParaRPr lang="en-US"/>
        </a:p>
      </dgm:t>
    </dgm:pt>
    <dgm:pt modelId="{101A44DF-AD77-1541-8A87-0836BFDEF031}" type="pres">
      <dgm:prSet presAssocID="{87426982-4C62-FA47-9D4F-F04163602985}" presName="parSh" presStyleLbl="node1" presStyleIdx="0" presStyleCnt="4"/>
      <dgm:spPr/>
      <dgm:t>
        <a:bodyPr/>
        <a:lstStyle/>
        <a:p>
          <a:endParaRPr lang="en-US"/>
        </a:p>
      </dgm:t>
    </dgm:pt>
    <dgm:pt modelId="{0E4CDE2A-69D9-2845-92AE-4B2CCE826D72}" type="pres">
      <dgm:prSet presAssocID="{87426982-4C62-FA47-9D4F-F04163602985}" presName="desTx" presStyleLbl="fgAcc1" presStyleIdx="0" presStyleCnt="4" custScaleX="118735">
        <dgm:presLayoutVars>
          <dgm:bulletEnabled val="1"/>
        </dgm:presLayoutVars>
      </dgm:prSet>
      <dgm:spPr/>
      <dgm:t>
        <a:bodyPr/>
        <a:lstStyle/>
        <a:p>
          <a:endParaRPr lang="en-US"/>
        </a:p>
      </dgm:t>
    </dgm:pt>
    <dgm:pt modelId="{2B4133B3-65E5-CD47-9FFB-4744807E0169}" type="pres">
      <dgm:prSet presAssocID="{F4107901-7FB5-214B-A240-60CF0754073E}" presName="sibTrans" presStyleLbl="sibTrans2D1" presStyleIdx="0" presStyleCnt="3" custLinFactY="200000" custLinFactNeighborX="40391" custLinFactNeighborY="248919"/>
      <dgm:spPr/>
      <dgm:t>
        <a:bodyPr/>
        <a:lstStyle/>
        <a:p>
          <a:endParaRPr lang="en-US"/>
        </a:p>
      </dgm:t>
    </dgm:pt>
    <dgm:pt modelId="{739EB429-1EFC-F646-9F3F-96D5AE61821C}" type="pres">
      <dgm:prSet presAssocID="{F4107901-7FB5-214B-A240-60CF0754073E}" presName="connTx" presStyleLbl="sibTrans2D1" presStyleIdx="0" presStyleCnt="3"/>
      <dgm:spPr/>
      <dgm:t>
        <a:bodyPr/>
        <a:lstStyle/>
        <a:p>
          <a:endParaRPr lang="en-US"/>
        </a:p>
      </dgm:t>
    </dgm:pt>
    <dgm:pt modelId="{5E6455DF-785D-D546-A8DE-0E52EBFF0246}" type="pres">
      <dgm:prSet presAssocID="{89C47497-F63A-6D48-80B2-28172461E396}" presName="composite" presStyleCnt="0"/>
      <dgm:spPr/>
    </dgm:pt>
    <dgm:pt modelId="{8F13E31C-38DC-C14F-9BC4-B5B6D13DDCDE}" type="pres">
      <dgm:prSet presAssocID="{89C47497-F63A-6D48-80B2-28172461E396}" presName="parTx" presStyleLbl="node1" presStyleIdx="0" presStyleCnt="4">
        <dgm:presLayoutVars>
          <dgm:chMax val="0"/>
          <dgm:chPref val="0"/>
          <dgm:bulletEnabled val="1"/>
        </dgm:presLayoutVars>
      </dgm:prSet>
      <dgm:spPr/>
      <dgm:t>
        <a:bodyPr/>
        <a:lstStyle/>
        <a:p>
          <a:endParaRPr lang="en-US"/>
        </a:p>
      </dgm:t>
    </dgm:pt>
    <dgm:pt modelId="{6BCE3938-8922-C143-8CE8-22BDF36BD300}" type="pres">
      <dgm:prSet presAssocID="{89C47497-F63A-6D48-80B2-28172461E396}" presName="parSh" presStyleLbl="node1" presStyleIdx="1" presStyleCnt="4" custLinFactNeighborX="2926" custLinFactNeighborY="-26137"/>
      <dgm:spPr/>
      <dgm:t>
        <a:bodyPr/>
        <a:lstStyle/>
        <a:p>
          <a:endParaRPr lang="en-US"/>
        </a:p>
      </dgm:t>
    </dgm:pt>
    <dgm:pt modelId="{A9604252-7623-6E45-B121-4F7EA3924F41}" type="pres">
      <dgm:prSet presAssocID="{89C47497-F63A-6D48-80B2-28172461E396}" presName="desTx" presStyleLbl="fgAcc1" presStyleIdx="1" presStyleCnt="4" custScaleX="130845" custScaleY="108697">
        <dgm:presLayoutVars>
          <dgm:bulletEnabled val="1"/>
        </dgm:presLayoutVars>
      </dgm:prSet>
      <dgm:spPr/>
      <dgm:t>
        <a:bodyPr/>
        <a:lstStyle/>
        <a:p>
          <a:endParaRPr lang="en-US"/>
        </a:p>
      </dgm:t>
    </dgm:pt>
    <dgm:pt modelId="{19EE82D6-0B7D-6D4B-BA04-DCDF8FC17126}" type="pres">
      <dgm:prSet presAssocID="{7122FC5A-28A3-7748-B273-A3699B1915E1}" presName="sibTrans" presStyleLbl="sibTrans2D1" presStyleIdx="1" presStyleCnt="3" custScaleX="99640" custScaleY="120667" custLinFactY="200000" custLinFactNeighborX="40835" custLinFactNeighborY="240929"/>
      <dgm:spPr/>
      <dgm:t>
        <a:bodyPr/>
        <a:lstStyle/>
        <a:p>
          <a:endParaRPr lang="en-US"/>
        </a:p>
      </dgm:t>
    </dgm:pt>
    <dgm:pt modelId="{7B7F93CB-61CA-FC42-9BAB-FC8512DB2264}" type="pres">
      <dgm:prSet presAssocID="{7122FC5A-28A3-7748-B273-A3699B1915E1}" presName="connTx" presStyleLbl="sibTrans2D1" presStyleIdx="1" presStyleCnt="3"/>
      <dgm:spPr/>
      <dgm:t>
        <a:bodyPr/>
        <a:lstStyle/>
        <a:p>
          <a:endParaRPr lang="en-US"/>
        </a:p>
      </dgm:t>
    </dgm:pt>
    <dgm:pt modelId="{47A78F8C-6C1C-4646-82FA-C5C91CF0335E}" type="pres">
      <dgm:prSet presAssocID="{C71394A2-4A4B-F542-8B1D-C349B3D43456}" presName="composite" presStyleCnt="0"/>
      <dgm:spPr/>
    </dgm:pt>
    <dgm:pt modelId="{365AE527-F96E-CD43-A989-4D7507C5A0E7}" type="pres">
      <dgm:prSet presAssocID="{C71394A2-4A4B-F542-8B1D-C349B3D43456}" presName="parTx" presStyleLbl="node1" presStyleIdx="1" presStyleCnt="4">
        <dgm:presLayoutVars>
          <dgm:chMax val="0"/>
          <dgm:chPref val="0"/>
          <dgm:bulletEnabled val="1"/>
        </dgm:presLayoutVars>
      </dgm:prSet>
      <dgm:spPr/>
      <dgm:t>
        <a:bodyPr/>
        <a:lstStyle/>
        <a:p>
          <a:endParaRPr lang="en-US"/>
        </a:p>
      </dgm:t>
    </dgm:pt>
    <dgm:pt modelId="{56717EE1-4E03-A042-8D89-87EB14766B38}" type="pres">
      <dgm:prSet presAssocID="{C71394A2-4A4B-F542-8B1D-C349B3D43456}" presName="parSh" presStyleLbl="node1" presStyleIdx="2" presStyleCnt="4" custLinFactNeighborX="-213" custLinFactNeighborY="-13903"/>
      <dgm:spPr/>
      <dgm:t>
        <a:bodyPr/>
        <a:lstStyle/>
        <a:p>
          <a:endParaRPr lang="en-US"/>
        </a:p>
      </dgm:t>
    </dgm:pt>
    <dgm:pt modelId="{F514192E-16F6-9549-971E-F56A18C8964B}" type="pres">
      <dgm:prSet presAssocID="{C71394A2-4A4B-F542-8B1D-C349B3D43456}" presName="desTx" presStyleLbl="fgAcc1" presStyleIdx="2" presStyleCnt="4" custScaleX="128689">
        <dgm:presLayoutVars>
          <dgm:bulletEnabled val="1"/>
        </dgm:presLayoutVars>
      </dgm:prSet>
      <dgm:spPr/>
      <dgm:t>
        <a:bodyPr/>
        <a:lstStyle/>
        <a:p>
          <a:endParaRPr lang="en-US"/>
        </a:p>
      </dgm:t>
    </dgm:pt>
    <dgm:pt modelId="{610019C1-FC9D-6E4D-9F21-C45689A05A64}" type="pres">
      <dgm:prSet presAssocID="{C31DCADE-BF65-C342-8D5B-05475E493536}" presName="sibTrans" presStyleLbl="sibTrans2D1" presStyleIdx="2" presStyleCnt="3" custLinFactY="200000" custLinFactNeighborX="52478" custLinFactNeighborY="233478"/>
      <dgm:spPr/>
      <dgm:t>
        <a:bodyPr/>
        <a:lstStyle/>
        <a:p>
          <a:endParaRPr lang="en-US"/>
        </a:p>
      </dgm:t>
    </dgm:pt>
    <dgm:pt modelId="{09005388-F3D5-E943-BDAF-7F9DA16B8176}" type="pres">
      <dgm:prSet presAssocID="{C31DCADE-BF65-C342-8D5B-05475E493536}" presName="connTx" presStyleLbl="sibTrans2D1" presStyleIdx="2" presStyleCnt="3"/>
      <dgm:spPr/>
      <dgm:t>
        <a:bodyPr/>
        <a:lstStyle/>
        <a:p>
          <a:endParaRPr lang="en-US"/>
        </a:p>
      </dgm:t>
    </dgm:pt>
    <dgm:pt modelId="{0B0EE660-44D8-9A4D-B958-79ACC929D337}" type="pres">
      <dgm:prSet presAssocID="{7244B7EC-048F-3F43-BADB-E4BF5DEFEB95}" presName="composite" presStyleCnt="0"/>
      <dgm:spPr/>
    </dgm:pt>
    <dgm:pt modelId="{57F06FFC-026E-B140-80B7-A539397B9ACA}" type="pres">
      <dgm:prSet presAssocID="{7244B7EC-048F-3F43-BADB-E4BF5DEFEB95}" presName="parTx" presStyleLbl="node1" presStyleIdx="2" presStyleCnt="4">
        <dgm:presLayoutVars>
          <dgm:chMax val="0"/>
          <dgm:chPref val="0"/>
          <dgm:bulletEnabled val="1"/>
        </dgm:presLayoutVars>
      </dgm:prSet>
      <dgm:spPr/>
      <dgm:t>
        <a:bodyPr/>
        <a:lstStyle/>
        <a:p>
          <a:endParaRPr lang="en-US"/>
        </a:p>
      </dgm:t>
    </dgm:pt>
    <dgm:pt modelId="{5AD2B861-3BAE-3042-934B-501D64CAC41A}" type="pres">
      <dgm:prSet presAssocID="{7244B7EC-048F-3F43-BADB-E4BF5DEFEB95}" presName="parSh" presStyleLbl="node1" presStyleIdx="3" presStyleCnt="4" custLinFactNeighborX="-1809" custLinFactNeighborY="-13903"/>
      <dgm:spPr/>
      <dgm:t>
        <a:bodyPr/>
        <a:lstStyle/>
        <a:p>
          <a:endParaRPr lang="en-US"/>
        </a:p>
      </dgm:t>
    </dgm:pt>
    <dgm:pt modelId="{40FE2F61-339C-1F4C-9E02-6D4B443A20E5}" type="pres">
      <dgm:prSet presAssocID="{7244B7EC-048F-3F43-BADB-E4BF5DEFEB95}" presName="desTx" presStyleLbl="fgAcc1" presStyleIdx="3" presStyleCnt="4" custScaleX="132024">
        <dgm:presLayoutVars>
          <dgm:bulletEnabled val="1"/>
        </dgm:presLayoutVars>
      </dgm:prSet>
      <dgm:spPr/>
      <dgm:t>
        <a:bodyPr/>
        <a:lstStyle/>
        <a:p>
          <a:endParaRPr lang="en-US"/>
        </a:p>
      </dgm:t>
    </dgm:pt>
  </dgm:ptLst>
  <dgm:cxnLst>
    <dgm:cxn modelId="{2C9A356E-DBC9-DF4A-8F1A-5A8E1F220662}" srcId="{57E9E305-0852-F44C-AB79-98CA4652A724}" destId="{C71394A2-4A4B-F542-8B1D-C349B3D43456}" srcOrd="2" destOrd="0" parTransId="{DC811E5E-6F19-5C4D-92D5-BFEBAD7C09A8}" sibTransId="{C31DCADE-BF65-C342-8D5B-05475E493536}"/>
    <dgm:cxn modelId="{36FDFE9A-2572-5240-B97C-38C6D50FFB50}" type="presOf" srcId="{C31DCADE-BF65-C342-8D5B-05475E493536}" destId="{09005388-F3D5-E943-BDAF-7F9DA16B8176}" srcOrd="1" destOrd="0" presId="urn:microsoft.com/office/officeart/2005/8/layout/process3"/>
    <dgm:cxn modelId="{A981CF05-4BA8-A54C-8566-4E95EAB8ABFE}" type="presOf" srcId="{7122FC5A-28A3-7748-B273-A3699B1915E1}" destId="{7B7F93CB-61CA-FC42-9BAB-FC8512DB2264}" srcOrd="1" destOrd="0" presId="urn:microsoft.com/office/officeart/2005/8/layout/process3"/>
    <dgm:cxn modelId="{347A3B44-B1EE-574A-9BB5-0C3F3C4143E7}" type="presOf" srcId="{89C47497-F63A-6D48-80B2-28172461E396}" destId="{8F13E31C-38DC-C14F-9BC4-B5B6D13DDCDE}" srcOrd="0" destOrd="0" presId="urn:microsoft.com/office/officeart/2005/8/layout/process3"/>
    <dgm:cxn modelId="{C858020D-967C-1647-9C11-8FD7810E46FE}" type="presOf" srcId="{87426982-4C62-FA47-9D4F-F04163602985}" destId="{101A44DF-AD77-1541-8A87-0836BFDEF031}" srcOrd="1" destOrd="0" presId="urn:microsoft.com/office/officeart/2005/8/layout/process3"/>
    <dgm:cxn modelId="{2E4D8918-4D21-FA45-9872-816190575054}" type="presOf" srcId="{C71394A2-4A4B-F542-8B1D-C349B3D43456}" destId="{365AE527-F96E-CD43-A989-4D7507C5A0E7}" srcOrd="0" destOrd="0" presId="urn:microsoft.com/office/officeart/2005/8/layout/process3"/>
    <dgm:cxn modelId="{41FA5E6D-E9C1-D44D-9732-D7A601D6B8BB}" type="presOf" srcId="{87426982-4C62-FA47-9D4F-F04163602985}" destId="{BFFCAE52-0663-8F4A-A36F-AB2F9F363B9C}" srcOrd="0" destOrd="0" presId="urn:microsoft.com/office/officeart/2005/8/layout/process3"/>
    <dgm:cxn modelId="{5C9C5495-E8D9-D243-B58B-F0D3C016F940}" type="presOf" srcId="{7244B7EC-048F-3F43-BADB-E4BF5DEFEB95}" destId="{57F06FFC-026E-B140-80B7-A539397B9ACA}" srcOrd="0" destOrd="0" presId="urn:microsoft.com/office/officeart/2005/8/layout/process3"/>
    <dgm:cxn modelId="{576046B5-C546-5843-AC8F-94D26CC0A2A0}" srcId="{87426982-4C62-FA47-9D4F-F04163602985}" destId="{4B40B00E-9E57-B548-A6BF-9D701444F990}" srcOrd="0" destOrd="0" parTransId="{2D939306-DFEC-C44A-A5E5-EDC10A375910}" sibTransId="{FB171677-E161-6E4E-8A05-30015C198AC9}"/>
    <dgm:cxn modelId="{6C3D7189-DF46-9044-AC48-164B9A70B7BD}" type="presOf" srcId="{F377A6DC-C4A0-C243-BE38-ABA973FDD5DE}" destId="{F514192E-16F6-9549-971E-F56A18C8964B}" srcOrd="0" destOrd="0" presId="urn:microsoft.com/office/officeart/2005/8/layout/process3"/>
    <dgm:cxn modelId="{76F5A6EB-CE5C-F744-B55D-9AC53BD67A21}" type="presOf" srcId="{C31DCADE-BF65-C342-8D5B-05475E493536}" destId="{610019C1-FC9D-6E4D-9F21-C45689A05A64}" srcOrd="0" destOrd="0" presId="urn:microsoft.com/office/officeart/2005/8/layout/process3"/>
    <dgm:cxn modelId="{DE53B980-A27D-504E-943B-9990C7FE403D}" type="presOf" srcId="{57E9E305-0852-F44C-AB79-98CA4652A724}" destId="{E384768B-DD21-624A-BE2C-5294E54DAFBB}" srcOrd="0" destOrd="0" presId="urn:microsoft.com/office/officeart/2005/8/layout/process3"/>
    <dgm:cxn modelId="{2038CF20-3014-8848-8F03-A3BE7A5B0AAA}" type="presOf" srcId="{F4107901-7FB5-214B-A240-60CF0754073E}" destId="{739EB429-1EFC-F646-9F3F-96D5AE61821C}" srcOrd="1" destOrd="0" presId="urn:microsoft.com/office/officeart/2005/8/layout/process3"/>
    <dgm:cxn modelId="{54DB10C6-D12D-654B-81A2-8ED45350DE66}" srcId="{57E9E305-0852-F44C-AB79-98CA4652A724}" destId="{7244B7EC-048F-3F43-BADB-E4BF5DEFEB95}" srcOrd="3" destOrd="0" parTransId="{6C957609-A7CF-154F-81FB-25743515F4B5}" sibTransId="{B67BC9AF-DF89-414C-8C1F-F8907F325910}"/>
    <dgm:cxn modelId="{C6484007-E7AD-F54B-96E3-8D72082C2F91}" type="presOf" srcId="{4B40B00E-9E57-B548-A6BF-9D701444F990}" destId="{0E4CDE2A-69D9-2845-92AE-4B2CCE826D72}" srcOrd="0" destOrd="0" presId="urn:microsoft.com/office/officeart/2005/8/layout/process3"/>
    <dgm:cxn modelId="{F6EAE0B8-00B6-6B4F-BA22-1E32CB88877D}" type="presOf" srcId="{7122FC5A-28A3-7748-B273-A3699B1915E1}" destId="{19EE82D6-0B7D-6D4B-BA04-DCDF8FC17126}" srcOrd="0" destOrd="0" presId="urn:microsoft.com/office/officeart/2005/8/layout/process3"/>
    <dgm:cxn modelId="{A1124048-C270-DC46-94E5-F14520DC31E7}" type="presOf" srcId="{0415C92A-EA42-FF4C-B062-93CC10D41834}" destId="{A9604252-7623-6E45-B121-4F7EA3924F41}" srcOrd="0" destOrd="0" presId="urn:microsoft.com/office/officeart/2005/8/layout/process3"/>
    <dgm:cxn modelId="{01F73252-03FE-6A41-ACAA-3473EAB7E6BD}" type="presOf" srcId="{564C0619-6F0E-9147-A52B-2B62F3ADA0AC}" destId="{40FE2F61-339C-1F4C-9E02-6D4B443A20E5}" srcOrd="0" destOrd="0" presId="urn:microsoft.com/office/officeart/2005/8/layout/process3"/>
    <dgm:cxn modelId="{70F7A820-9774-BD46-A202-AAB22654A056}" type="presOf" srcId="{F4107901-7FB5-214B-A240-60CF0754073E}" destId="{2B4133B3-65E5-CD47-9FFB-4744807E0169}" srcOrd="0" destOrd="0" presId="urn:microsoft.com/office/officeart/2005/8/layout/process3"/>
    <dgm:cxn modelId="{D570EBBB-4F1E-CA43-A223-115B080C95AF}" srcId="{7244B7EC-048F-3F43-BADB-E4BF5DEFEB95}" destId="{564C0619-6F0E-9147-A52B-2B62F3ADA0AC}" srcOrd="0" destOrd="0" parTransId="{ED2D9B7C-CB2F-7A47-9B9C-12E2672F1C5E}" sibTransId="{BA08021C-2BA5-F843-A96D-EB72A2EBB253}"/>
    <dgm:cxn modelId="{98583A7B-EC6B-5147-8805-3A4B3A8A9E17}" type="presOf" srcId="{89C47497-F63A-6D48-80B2-28172461E396}" destId="{6BCE3938-8922-C143-8CE8-22BDF36BD300}" srcOrd="1" destOrd="0" presId="urn:microsoft.com/office/officeart/2005/8/layout/process3"/>
    <dgm:cxn modelId="{3655DE3C-F43E-E74A-8D1E-CE297AFDEE7E}" srcId="{89C47497-F63A-6D48-80B2-28172461E396}" destId="{0415C92A-EA42-FF4C-B062-93CC10D41834}" srcOrd="0" destOrd="0" parTransId="{BFD929B9-88F0-1E40-ABCA-20D5A327D626}" sibTransId="{FEFC453E-59AC-F642-A930-776991F598CD}"/>
    <dgm:cxn modelId="{EBC388BB-F442-264F-A213-34DE77452B26}" srcId="{57E9E305-0852-F44C-AB79-98CA4652A724}" destId="{87426982-4C62-FA47-9D4F-F04163602985}" srcOrd="0" destOrd="0" parTransId="{12C300FB-4CC3-D245-85FB-89013BB52532}" sibTransId="{F4107901-7FB5-214B-A240-60CF0754073E}"/>
    <dgm:cxn modelId="{DACB1451-105C-AF41-AF5F-D320CBC4A758}" type="presOf" srcId="{C71394A2-4A4B-F542-8B1D-C349B3D43456}" destId="{56717EE1-4E03-A042-8D89-87EB14766B38}" srcOrd="1" destOrd="0" presId="urn:microsoft.com/office/officeart/2005/8/layout/process3"/>
    <dgm:cxn modelId="{4A46A2CD-27C6-8B43-A2DC-08A7545FA416}" srcId="{C71394A2-4A4B-F542-8B1D-C349B3D43456}" destId="{F377A6DC-C4A0-C243-BE38-ABA973FDD5DE}" srcOrd="0" destOrd="0" parTransId="{24FDCF89-9684-4348-A674-CE10DAE09AC5}" sibTransId="{4A08968B-BB9A-DC40-8769-50D6036D6916}"/>
    <dgm:cxn modelId="{1A947A66-8B75-CA44-B8FB-BB48A62BE3E0}" type="presOf" srcId="{7244B7EC-048F-3F43-BADB-E4BF5DEFEB95}" destId="{5AD2B861-3BAE-3042-934B-501D64CAC41A}" srcOrd="1" destOrd="0" presId="urn:microsoft.com/office/officeart/2005/8/layout/process3"/>
    <dgm:cxn modelId="{FD662654-A894-5845-A86A-DBD2AC40D127}" srcId="{57E9E305-0852-F44C-AB79-98CA4652A724}" destId="{89C47497-F63A-6D48-80B2-28172461E396}" srcOrd="1" destOrd="0" parTransId="{292280B2-B516-A848-B3E4-116EF1902A8B}" sibTransId="{7122FC5A-28A3-7748-B273-A3699B1915E1}"/>
    <dgm:cxn modelId="{44058B8F-75FA-034F-BB3A-C8E317964F82}" type="presParOf" srcId="{E384768B-DD21-624A-BE2C-5294E54DAFBB}" destId="{99C471F4-7460-684C-B214-D5DC51C53E31}" srcOrd="0" destOrd="0" presId="urn:microsoft.com/office/officeart/2005/8/layout/process3"/>
    <dgm:cxn modelId="{F5C11D87-6CA2-274E-A021-4CAE7944E525}" type="presParOf" srcId="{99C471F4-7460-684C-B214-D5DC51C53E31}" destId="{BFFCAE52-0663-8F4A-A36F-AB2F9F363B9C}" srcOrd="0" destOrd="0" presId="urn:microsoft.com/office/officeart/2005/8/layout/process3"/>
    <dgm:cxn modelId="{3877E1BA-3F38-464A-A4B5-982D377A4E06}" type="presParOf" srcId="{99C471F4-7460-684C-B214-D5DC51C53E31}" destId="{101A44DF-AD77-1541-8A87-0836BFDEF031}" srcOrd="1" destOrd="0" presId="urn:microsoft.com/office/officeart/2005/8/layout/process3"/>
    <dgm:cxn modelId="{8566A673-B849-784D-B635-0956324617D9}" type="presParOf" srcId="{99C471F4-7460-684C-B214-D5DC51C53E31}" destId="{0E4CDE2A-69D9-2845-92AE-4B2CCE826D72}" srcOrd="2" destOrd="0" presId="urn:microsoft.com/office/officeart/2005/8/layout/process3"/>
    <dgm:cxn modelId="{BA193E76-8822-EE4C-890F-A6DD2C8944D0}" type="presParOf" srcId="{E384768B-DD21-624A-BE2C-5294E54DAFBB}" destId="{2B4133B3-65E5-CD47-9FFB-4744807E0169}" srcOrd="1" destOrd="0" presId="urn:microsoft.com/office/officeart/2005/8/layout/process3"/>
    <dgm:cxn modelId="{67E9487E-A44A-414E-8C5D-6E19677AE7B2}" type="presParOf" srcId="{2B4133B3-65E5-CD47-9FFB-4744807E0169}" destId="{739EB429-1EFC-F646-9F3F-96D5AE61821C}" srcOrd="0" destOrd="0" presId="urn:microsoft.com/office/officeart/2005/8/layout/process3"/>
    <dgm:cxn modelId="{BF8ED7C4-5074-374E-85A7-01B18DC36D47}" type="presParOf" srcId="{E384768B-DD21-624A-BE2C-5294E54DAFBB}" destId="{5E6455DF-785D-D546-A8DE-0E52EBFF0246}" srcOrd="2" destOrd="0" presId="urn:microsoft.com/office/officeart/2005/8/layout/process3"/>
    <dgm:cxn modelId="{C38B84C8-8F4A-A448-9B3D-C53FA09951FD}" type="presParOf" srcId="{5E6455DF-785D-D546-A8DE-0E52EBFF0246}" destId="{8F13E31C-38DC-C14F-9BC4-B5B6D13DDCDE}" srcOrd="0" destOrd="0" presId="urn:microsoft.com/office/officeart/2005/8/layout/process3"/>
    <dgm:cxn modelId="{F16C9CF4-D689-224F-B4AF-237E59798AE1}" type="presParOf" srcId="{5E6455DF-785D-D546-A8DE-0E52EBFF0246}" destId="{6BCE3938-8922-C143-8CE8-22BDF36BD300}" srcOrd="1" destOrd="0" presId="urn:microsoft.com/office/officeart/2005/8/layout/process3"/>
    <dgm:cxn modelId="{8A9AFA02-479E-214F-8098-43DD8C996EDF}" type="presParOf" srcId="{5E6455DF-785D-D546-A8DE-0E52EBFF0246}" destId="{A9604252-7623-6E45-B121-4F7EA3924F41}" srcOrd="2" destOrd="0" presId="urn:microsoft.com/office/officeart/2005/8/layout/process3"/>
    <dgm:cxn modelId="{FB00CDE6-7C0C-9840-BA71-7C47DC004C2E}" type="presParOf" srcId="{E384768B-DD21-624A-BE2C-5294E54DAFBB}" destId="{19EE82D6-0B7D-6D4B-BA04-DCDF8FC17126}" srcOrd="3" destOrd="0" presId="urn:microsoft.com/office/officeart/2005/8/layout/process3"/>
    <dgm:cxn modelId="{5B9B4FD3-146D-B74B-8FED-1E27971D997E}" type="presParOf" srcId="{19EE82D6-0B7D-6D4B-BA04-DCDF8FC17126}" destId="{7B7F93CB-61CA-FC42-9BAB-FC8512DB2264}" srcOrd="0" destOrd="0" presId="urn:microsoft.com/office/officeart/2005/8/layout/process3"/>
    <dgm:cxn modelId="{5032C379-8710-6741-987E-ECC9A6117624}" type="presParOf" srcId="{E384768B-DD21-624A-BE2C-5294E54DAFBB}" destId="{47A78F8C-6C1C-4646-82FA-C5C91CF0335E}" srcOrd="4" destOrd="0" presId="urn:microsoft.com/office/officeart/2005/8/layout/process3"/>
    <dgm:cxn modelId="{7A55BC59-0C37-A446-987F-20BB6139F747}" type="presParOf" srcId="{47A78F8C-6C1C-4646-82FA-C5C91CF0335E}" destId="{365AE527-F96E-CD43-A989-4D7507C5A0E7}" srcOrd="0" destOrd="0" presId="urn:microsoft.com/office/officeart/2005/8/layout/process3"/>
    <dgm:cxn modelId="{E6C692F3-9233-D349-AEC0-2A6EBBE6CA4D}" type="presParOf" srcId="{47A78F8C-6C1C-4646-82FA-C5C91CF0335E}" destId="{56717EE1-4E03-A042-8D89-87EB14766B38}" srcOrd="1" destOrd="0" presId="urn:microsoft.com/office/officeart/2005/8/layout/process3"/>
    <dgm:cxn modelId="{979CE0B1-4AC6-764A-B806-34FB4459A8F9}" type="presParOf" srcId="{47A78F8C-6C1C-4646-82FA-C5C91CF0335E}" destId="{F514192E-16F6-9549-971E-F56A18C8964B}" srcOrd="2" destOrd="0" presId="urn:microsoft.com/office/officeart/2005/8/layout/process3"/>
    <dgm:cxn modelId="{F1A8F0BD-BB92-D640-9EDB-BC55FA4CFC9B}" type="presParOf" srcId="{E384768B-DD21-624A-BE2C-5294E54DAFBB}" destId="{610019C1-FC9D-6E4D-9F21-C45689A05A64}" srcOrd="5" destOrd="0" presId="urn:microsoft.com/office/officeart/2005/8/layout/process3"/>
    <dgm:cxn modelId="{AC6418F7-12E2-E844-8C0F-4B69B4BAF663}" type="presParOf" srcId="{610019C1-FC9D-6E4D-9F21-C45689A05A64}" destId="{09005388-F3D5-E943-BDAF-7F9DA16B8176}" srcOrd="0" destOrd="0" presId="urn:microsoft.com/office/officeart/2005/8/layout/process3"/>
    <dgm:cxn modelId="{5AD66A91-F0CD-A849-AB7B-1C2A2FBF70C7}" type="presParOf" srcId="{E384768B-DD21-624A-BE2C-5294E54DAFBB}" destId="{0B0EE660-44D8-9A4D-B958-79ACC929D337}" srcOrd="6" destOrd="0" presId="urn:microsoft.com/office/officeart/2005/8/layout/process3"/>
    <dgm:cxn modelId="{629B2791-F410-5248-9BF2-F2129041F655}" type="presParOf" srcId="{0B0EE660-44D8-9A4D-B958-79ACC929D337}" destId="{57F06FFC-026E-B140-80B7-A539397B9ACA}" srcOrd="0" destOrd="0" presId="urn:microsoft.com/office/officeart/2005/8/layout/process3"/>
    <dgm:cxn modelId="{9DAF002D-A72A-6B40-B26C-32D8F18B51FC}" type="presParOf" srcId="{0B0EE660-44D8-9A4D-B958-79ACC929D337}" destId="{5AD2B861-3BAE-3042-934B-501D64CAC41A}" srcOrd="1" destOrd="0" presId="urn:microsoft.com/office/officeart/2005/8/layout/process3"/>
    <dgm:cxn modelId="{0B4CF96E-B74F-C64D-951D-1AB76BC20437}" type="presParOf" srcId="{0B0EE660-44D8-9A4D-B958-79ACC929D337}" destId="{40FE2F61-339C-1F4C-9E02-6D4B443A20E5}"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57F043-3F60-5948-B092-BDE4E8B53817}"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38606BF3-A1C3-2B4D-8588-207B30E7B60A}">
      <dgm:prSet/>
      <dgm:spPr>
        <a:solidFill>
          <a:schemeClr val="bg1"/>
        </a:solidFill>
        <a:ln>
          <a:solidFill>
            <a:schemeClr val="tx1"/>
          </a:solidFill>
        </a:ln>
      </dgm:spPr>
      <dgm:t>
        <a:bodyPr/>
        <a:lstStyle/>
        <a:p>
          <a:pPr rtl="0"/>
          <a:r>
            <a:rPr lang="en-US" dirty="0" smtClean="0"/>
            <a:t>Four elements are involved:</a:t>
          </a:r>
          <a:endParaRPr lang="en-US" dirty="0"/>
        </a:p>
      </dgm:t>
    </dgm:pt>
    <dgm:pt modelId="{9325432D-1810-8841-A658-5666467E9923}" cxnId="{53F6703C-6EE5-4842-8801-03898031C1D6}" type="parTrans">
      <dgm:prSet/>
      <dgm:spPr/>
      <dgm:t>
        <a:bodyPr/>
        <a:lstStyle/>
        <a:p>
          <a:endParaRPr lang="en-US"/>
        </a:p>
      </dgm:t>
    </dgm:pt>
    <dgm:pt modelId="{E4993074-770C-A64F-9358-68A472E19EA4}" cxnId="{53F6703C-6EE5-4842-8801-03898031C1D6}" type="sibTrans">
      <dgm:prSet/>
      <dgm:spPr/>
      <dgm:t>
        <a:bodyPr/>
        <a:lstStyle/>
        <a:p>
          <a:endParaRPr lang="en-US"/>
        </a:p>
      </dgm:t>
    </dgm:pt>
    <dgm:pt modelId="{FE85CCE2-47C3-D34B-AB45-E3A1DA88C165}">
      <dgm:prSet/>
      <dgm:spPr>
        <a:ln>
          <a:solidFill>
            <a:schemeClr val="tx1"/>
          </a:solidFill>
        </a:ln>
      </dgm:spPr>
      <dgm:t>
        <a:bodyPr/>
        <a:lstStyle/>
        <a:p>
          <a:pPr rtl="0"/>
          <a:r>
            <a:rPr lang="en-US" dirty="0" smtClean="0"/>
            <a:t>All those participating in the digital signature scheme use the same global domain parameters, which define an elliptic curve and a point of origin on the curve</a:t>
          </a:r>
          <a:endParaRPr lang="en-US" dirty="0"/>
        </a:p>
      </dgm:t>
    </dgm:pt>
    <dgm:pt modelId="{AFB064D0-88C6-1A43-87EF-3D70BB0ED367}" cxnId="{26DF8012-E9F6-ED49-B09D-27DB7B124627}" type="parTrans">
      <dgm:prSet/>
      <dgm:spPr/>
      <dgm:t>
        <a:bodyPr/>
        <a:lstStyle/>
        <a:p>
          <a:endParaRPr lang="en-US"/>
        </a:p>
      </dgm:t>
    </dgm:pt>
    <dgm:pt modelId="{FCDE115F-1CB4-A74F-91B1-9F6181096988}" cxnId="{26DF8012-E9F6-ED49-B09D-27DB7B124627}" type="sibTrans">
      <dgm:prSet/>
      <dgm:spPr/>
      <dgm:t>
        <a:bodyPr/>
        <a:lstStyle/>
        <a:p>
          <a:endParaRPr lang="en-US"/>
        </a:p>
      </dgm:t>
    </dgm:pt>
    <dgm:pt modelId="{1966C666-8FDA-544D-B35B-6FE50FE15458}">
      <dgm:prSet/>
      <dgm:spPr>
        <a:ln>
          <a:solidFill>
            <a:schemeClr val="tx1"/>
          </a:solidFill>
        </a:ln>
      </dgm:spPr>
      <dgm:t>
        <a:bodyPr/>
        <a:lstStyle/>
        <a:p>
          <a:pPr rtl="0"/>
          <a:r>
            <a:rPr lang="en-US" dirty="0" smtClean="0"/>
            <a:t>A signer must first generate a public, private key pair</a:t>
          </a:r>
          <a:endParaRPr lang="en-US" dirty="0"/>
        </a:p>
      </dgm:t>
    </dgm:pt>
    <dgm:pt modelId="{AF79958A-76D4-9A47-A852-A116E433F61F}" cxnId="{7BFBDBB9-D1C5-6847-9194-B5393F53D394}" type="parTrans">
      <dgm:prSet/>
      <dgm:spPr/>
      <dgm:t>
        <a:bodyPr/>
        <a:lstStyle/>
        <a:p>
          <a:endParaRPr lang="en-US"/>
        </a:p>
      </dgm:t>
    </dgm:pt>
    <dgm:pt modelId="{9C16CCB7-0F8D-8D42-881F-3981F986D297}" cxnId="{7BFBDBB9-D1C5-6847-9194-B5393F53D394}" type="sibTrans">
      <dgm:prSet/>
      <dgm:spPr/>
      <dgm:t>
        <a:bodyPr/>
        <a:lstStyle/>
        <a:p>
          <a:endParaRPr lang="en-US"/>
        </a:p>
      </dgm:t>
    </dgm:pt>
    <dgm:pt modelId="{8181515B-17AA-CF46-9A9C-3867EAB8239C}">
      <dgm:prSet/>
      <dgm:spPr>
        <a:ln>
          <a:solidFill>
            <a:schemeClr val="tx1"/>
          </a:solidFill>
        </a:ln>
      </dgm:spPr>
      <dgm:t>
        <a:bodyPr/>
        <a:lstStyle/>
        <a:p>
          <a:pPr rtl="0"/>
          <a:r>
            <a:rPr lang="en-US" dirty="0" smtClean="0"/>
            <a:t>A hash value is generated for the message to be signed; using the private key, the domain parameters, and the hash value, a signature is generated</a:t>
          </a:r>
          <a:endParaRPr lang="en-US" dirty="0"/>
        </a:p>
      </dgm:t>
    </dgm:pt>
    <dgm:pt modelId="{7E3F2E79-5D4A-AC4D-BBA8-A74E0F208DE3}" cxnId="{DA87456B-57EE-C947-A260-9C65E6CE45F3}" type="parTrans">
      <dgm:prSet/>
      <dgm:spPr/>
      <dgm:t>
        <a:bodyPr/>
        <a:lstStyle/>
        <a:p>
          <a:endParaRPr lang="en-US"/>
        </a:p>
      </dgm:t>
    </dgm:pt>
    <dgm:pt modelId="{FEFE6FD2-B83B-4D41-82EC-8F56F5C6CD70}" cxnId="{DA87456B-57EE-C947-A260-9C65E6CE45F3}" type="sibTrans">
      <dgm:prSet/>
      <dgm:spPr/>
      <dgm:t>
        <a:bodyPr/>
        <a:lstStyle/>
        <a:p>
          <a:endParaRPr lang="en-US"/>
        </a:p>
      </dgm:t>
    </dgm:pt>
    <dgm:pt modelId="{4D2B6F4D-F8B5-6642-9908-55C6EB40A699}">
      <dgm:prSet/>
      <dgm:spPr>
        <a:ln>
          <a:solidFill>
            <a:schemeClr val="tx1"/>
          </a:solidFill>
        </a:ln>
      </dgm:spPr>
      <dgm:t>
        <a:bodyPr/>
        <a:lstStyle/>
        <a:p>
          <a:pPr rtl="0"/>
          <a:r>
            <a:rPr lang="en-US" dirty="0" smtClean="0"/>
            <a:t>To verify the signature, the verifier uses as input the signer’s public key, the domain parameters, and the integer </a:t>
          </a:r>
          <a:r>
            <a:rPr lang="en-US" i="1" dirty="0" smtClean="0"/>
            <a:t>s; </a:t>
          </a:r>
          <a:r>
            <a:rPr lang="en-US" dirty="0" smtClean="0"/>
            <a:t>the output is a value </a:t>
          </a:r>
          <a:r>
            <a:rPr lang="en-US" i="1" dirty="0" smtClean="0"/>
            <a:t>v </a:t>
          </a:r>
          <a:r>
            <a:rPr lang="en-US" dirty="0" smtClean="0"/>
            <a:t>that is compared to </a:t>
          </a:r>
          <a:r>
            <a:rPr lang="en-US" i="1" dirty="0" smtClean="0"/>
            <a:t>r </a:t>
          </a:r>
          <a:r>
            <a:rPr lang="en-US" dirty="0" smtClean="0"/>
            <a:t>; the signature is verified if the </a:t>
          </a:r>
          <a:r>
            <a:rPr lang="en-US" i="1" dirty="0" smtClean="0"/>
            <a:t>v = r</a:t>
          </a:r>
          <a:endParaRPr lang="en-US" dirty="0"/>
        </a:p>
      </dgm:t>
    </dgm:pt>
    <dgm:pt modelId="{469D1ADD-9016-9240-BC0D-F711B37ED8E9}" cxnId="{EE8796D8-66B1-6245-9AE9-2405FB7212A6}" type="parTrans">
      <dgm:prSet/>
      <dgm:spPr/>
      <dgm:t>
        <a:bodyPr/>
        <a:lstStyle/>
        <a:p>
          <a:endParaRPr lang="en-US"/>
        </a:p>
      </dgm:t>
    </dgm:pt>
    <dgm:pt modelId="{69AB07DF-7C99-E34B-892B-16E9503C9F2B}" cxnId="{EE8796D8-66B1-6245-9AE9-2405FB7212A6}" type="sibTrans">
      <dgm:prSet/>
      <dgm:spPr/>
      <dgm:t>
        <a:bodyPr/>
        <a:lstStyle/>
        <a:p>
          <a:endParaRPr lang="en-US"/>
        </a:p>
      </dgm:t>
    </dgm:pt>
    <dgm:pt modelId="{C61372B4-1B54-F443-87CB-2E9DE532E1CB}" type="pres">
      <dgm:prSet presAssocID="{DD57F043-3F60-5948-B092-BDE4E8B53817}" presName="diagram" presStyleCnt="0">
        <dgm:presLayoutVars>
          <dgm:chMax val="1"/>
          <dgm:dir/>
          <dgm:animLvl val="ctr"/>
          <dgm:resizeHandles val="exact"/>
        </dgm:presLayoutVars>
      </dgm:prSet>
      <dgm:spPr/>
      <dgm:t>
        <a:bodyPr/>
        <a:lstStyle/>
        <a:p>
          <a:endParaRPr lang="en-US"/>
        </a:p>
      </dgm:t>
    </dgm:pt>
    <dgm:pt modelId="{34D61988-67C9-FF45-AF26-CD6D3024C455}" type="pres">
      <dgm:prSet presAssocID="{DD57F043-3F60-5948-B092-BDE4E8B53817}" presName="matrix" presStyleCnt="0"/>
      <dgm:spPr/>
    </dgm:pt>
    <dgm:pt modelId="{262F671A-AD4F-D74F-90D6-B9948421EC89}" type="pres">
      <dgm:prSet presAssocID="{DD57F043-3F60-5948-B092-BDE4E8B53817}" presName="tile1" presStyleLbl="node1" presStyleIdx="0" presStyleCnt="4"/>
      <dgm:spPr/>
      <dgm:t>
        <a:bodyPr/>
        <a:lstStyle/>
        <a:p>
          <a:endParaRPr lang="en-US"/>
        </a:p>
      </dgm:t>
    </dgm:pt>
    <dgm:pt modelId="{14F690DB-AF9A-9242-8258-89E0EC59B936}" type="pres">
      <dgm:prSet presAssocID="{DD57F043-3F60-5948-B092-BDE4E8B53817}" presName="tile1text" presStyleLbl="node1" presStyleIdx="0" presStyleCnt="4">
        <dgm:presLayoutVars>
          <dgm:chMax val="0"/>
          <dgm:chPref val="0"/>
          <dgm:bulletEnabled val="1"/>
        </dgm:presLayoutVars>
      </dgm:prSet>
      <dgm:spPr/>
      <dgm:t>
        <a:bodyPr/>
        <a:lstStyle/>
        <a:p>
          <a:endParaRPr lang="en-US"/>
        </a:p>
      </dgm:t>
    </dgm:pt>
    <dgm:pt modelId="{86991323-3617-924B-AEF9-64C859FCD223}" type="pres">
      <dgm:prSet presAssocID="{DD57F043-3F60-5948-B092-BDE4E8B53817}" presName="tile2" presStyleLbl="node1" presStyleIdx="1" presStyleCnt="4"/>
      <dgm:spPr/>
      <dgm:t>
        <a:bodyPr/>
        <a:lstStyle/>
        <a:p>
          <a:endParaRPr lang="en-US"/>
        </a:p>
      </dgm:t>
    </dgm:pt>
    <dgm:pt modelId="{342ABBD6-FE9A-B145-BF02-EE2CB811C02E}" type="pres">
      <dgm:prSet presAssocID="{DD57F043-3F60-5948-B092-BDE4E8B53817}" presName="tile2text" presStyleLbl="node1" presStyleIdx="1" presStyleCnt="4">
        <dgm:presLayoutVars>
          <dgm:chMax val="0"/>
          <dgm:chPref val="0"/>
          <dgm:bulletEnabled val="1"/>
        </dgm:presLayoutVars>
      </dgm:prSet>
      <dgm:spPr/>
      <dgm:t>
        <a:bodyPr/>
        <a:lstStyle/>
        <a:p>
          <a:endParaRPr lang="en-US"/>
        </a:p>
      </dgm:t>
    </dgm:pt>
    <dgm:pt modelId="{CBE51D63-60B9-CB46-AE01-72CFFA68E50D}" type="pres">
      <dgm:prSet presAssocID="{DD57F043-3F60-5948-B092-BDE4E8B53817}" presName="tile3" presStyleLbl="node1" presStyleIdx="2" presStyleCnt="4"/>
      <dgm:spPr/>
      <dgm:t>
        <a:bodyPr/>
        <a:lstStyle/>
        <a:p>
          <a:endParaRPr lang="en-US"/>
        </a:p>
      </dgm:t>
    </dgm:pt>
    <dgm:pt modelId="{B192E1EB-6969-4F4A-9632-E275D647157C}" type="pres">
      <dgm:prSet presAssocID="{DD57F043-3F60-5948-B092-BDE4E8B53817}" presName="tile3text" presStyleLbl="node1" presStyleIdx="2" presStyleCnt="4">
        <dgm:presLayoutVars>
          <dgm:chMax val="0"/>
          <dgm:chPref val="0"/>
          <dgm:bulletEnabled val="1"/>
        </dgm:presLayoutVars>
      </dgm:prSet>
      <dgm:spPr/>
      <dgm:t>
        <a:bodyPr/>
        <a:lstStyle/>
        <a:p>
          <a:endParaRPr lang="en-US"/>
        </a:p>
      </dgm:t>
    </dgm:pt>
    <dgm:pt modelId="{E8D9C74D-DDED-5A4C-B8A0-7E959C3A17FC}" type="pres">
      <dgm:prSet presAssocID="{DD57F043-3F60-5948-B092-BDE4E8B53817}" presName="tile4" presStyleLbl="node1" presStyleIdx="3" presStyleCnt="4"/>
      <dgm:spPr/>
      <dgm:t>
        <a:bodyPr/>
        <a:lstStyle/>
        <a:p>
          <a:endParaRPr lang="en-US"/>
        </a:p>
      </dgm:t>
    </dgm:pt>
    <dgm:pt modelId="{DFA61AA1-1A2A-E742-A204-173E771616D8}" type="pres">
      <dgm:prSet presAssocID="{DD57F043-3F60-5948-B092-BDE4E8B53817}" presName="tile4text" presStyleLbl="node1" presStyleIdx="3" presStyleCnt="4">
        <dgm:presLayoutVars>
          <dgm:chMax val="0"/>
          <dgm:chPref val="0"/>
          <dgm:bulletEnabled val="1"/>
        </dgm:presLayoutVars>
      </dgm:prSet>
      <dgm:spPr/>
      <dgm:t>
        <a:bodyPr/>
        <a:lstStyle/>
        <a:p>
          <a:endParaRPr lang="en-US"/>
        </a:p>
      </dgm:t>
    </dgm:pt>
    <dgm:pt modelId="{92E76A77-D1EA-EF42-B28B-6E6E21434418}" type="pres">
      <dgm:prSet presAssocID="{DD57F043-3F60-5948-B092-BDE4E8B53817}" presName="centerTile" presStyleLbl="fgShp" presStyleIdx="0" presStyleCnt="1">
        <dgm:presLayoutVars>
          <dgm:chMax val="0"/>
          <dgm:chPref val="0"/>
        </dgm:presLayoutVars>
      </dgm:prSet>
      <dgm:spPr/>
      <dgm:t>
        <a:bodyPr/>
        <a:lstStyle/>
        <a:p>
          <a:endParaRPr lang="en-US"/>
        </a:p>
      </dgm:t>
    </dgm:pt>
  </dgm:ptLst>
  <dgm:cxnLst>
    <dgm:cxn modelId="{EE8796D8-66B1-6245-9AE9-2405FB7212A6}" srcId="{38606BF3-A1C3-2B4D-8588-207B30E7B60A}" destId="{4D2B6F4D-F8B5-6642-9908-55C6EB40A699}" srcOrd="3" destOrd="0" parTransId="{469D1ADD-9016-9240-BC0D-F711B37ED8E9}" sibTransId="{69AB07DF-7C99-E34B-892B-16E9503C9F2B}"/>
    <dgm:cxn modelId="{9F026B7A-F2B3-BC4D-8615-CF763B84B774}" type="presOf" srcId="{FE85CCE2-47C3-D34B-AB45-E3A1DA88C165}" destId="{14F690DB-AF9A-9242-8258-89E0EC59B936}" srcOrd="1" destOrd="0" presId="urn:microsoft.com/office/officeart/2005/8/layout/matrix1"/>
    <dgm:cxn modelId="{7BFBDBB9-D1C5-6847-9194-B5393F53D394}" srcId="{38606BF3-A1C3-2B4D-8588-207B30E7B60A}" destId="{1966C666-8FDA-544D-B35B-6FE50FE15458}" srcOrd="1" destOrd="0" parTransId="{AF79958A-76D4-9A47-A852-A116E433F61F}" sibTransId="{9C16CCB7-0F8D-8D42-881F-3981F986D297}"/>
    <dgm:cxn modelId="{53F6703C-6EE5-4842-8801-03898031C1D6}" srcId="{DD57F043-3F60-5948-B092-BDE4E8B53817}" destId="{38606BF3-A1C3-2B4D-8588-207B30E7B60A}" srcOrd="0" destOrd="0" parTransId="{9325432D-1810-8841-A658-5666467E9923}" sibTransId="{E4993074-770C-A64F-9358-68A472E19EA4}"/>
    <dgm:cxn modelId="{16F3C431-139A-D748-A6FD-D0C4AF422E96}" type="presOf" srcId="{FE85CCE2-47C3-D34B-AB45-E3A1DA88C165}" destId="{262F671A-AD4F-D74F-90D6-B9948421EC89}" srcOrd="0" destOrd="0" presId="urn:microsoft.com/office/officeart/2005/8/layout/matrix1"/>
    <dgm:cxn modelId="{D8EE976E-6BEA-1946-9D02-7DB2412F72A1}" type="presOf" srcId="{1966C666-8FDA-544D-B35B-6FE50FE15458}" destId="{342ABBD6-FE9A-B145-BF02-EE2CB811C02E}" srcOrd="1" destOrd="0" presId="urn:microsoft.com/office/officeart/2005/8/layout/matrix1"/>
    <dgm:cxn modelId="{E4FF36AD-D278-054B-A003-873342BD900C}" type="presOf" srcId="{4D2B6F4D-F8B5-6642-9908-55C6EB40A699}" destId="{E8D9C74D-DDED-5A4C-B8A0-7E959C3A17FC}" srcOrd="0" destOrd="0" presId="urn:microsoft.com/office/officeart/2005/8/layout/matrix1"/>
    <dgm:cxn modelId="{9293CC54-C025-9742-8DCA-0F9A3A03E7F8}" type="presOf" srcId="{38606BF3-A1C3-2B4D-8588-207B30E7B60A}" destId="{92E76A77-D1EA-EF42-B28B-6E6E21434418}" srcOrd="0" destOrd="0" presId="urn:microsoft.com/office/officeart/2005/8/layout/matrix1"/>
    <dgm:cxn modelId="{26DF8012-E9F6-ED49-B09D-27DB7B124627}" srcId="{38606BF3-A1C3-2B4D-8588-207B30E7B60A}" destId="{FE85CCE2-47C3-D34B-AB45-E3A1DA88C165}" srcOrd="0" destOrd="0" parTransId="{AFB064D0-88C6-1A43-87EF-3D70BB0ED367}" sibTransId="{FCDE115F-1CB4-A74F-91B1-9F6181096988}"/>
    <dgm:cxn modelId="{A437DD3A-6F04-7146-A219-6246C3DFD7A7}" type="presOf" srcId="{8181515B-17AA-CF46-9A9C-3867EAB8239C}" destId="{B192E1EB-6969-4F4A-9632-E275D647157C}" srcOrd="1" destOrd="0" presId="urn:microsoft.com/office/officeart/2005/8/layout/matrix1"/>
    <dgm:cxn modelId="{C932AFB8-4BCA-9448-A8EF-3DFE40D13BDB}" type="presOf" srcId="{DD57F043-3F60-5948-B092-BDE4E8B53817}" destId="{C61372B4-1B54-F443-87CB-2E9DE532E1CB}" srcOrd="0" destOrd="0" presId="urn:microsoft.com/office/officeart/2005/8/layout/matrix1"/>
    <dgm:cxn modelId="{C791A340-29F9-EE4D-B76D-20E6215209B9}" type="presOf" srcId="{4D2B6F4D-F8B5-6642-9908-55C6EB40A699}" destId="{DFA61AA1-1A2A-E742-A204-173E771616D8}" srcOrd="1" destOrd="0" presId="urn:microsoft.com/office/officeart/2005/8/layout/matrix1"/>
    <dgm:cxn modelId="{DA87456B-57EE-C947-A260-9C65E6CE45F3}" srcId="{38606BF3-A1C3-2B4D-8588-207B30E7B60A}" destId="{8181515B-17AA-CF46-9A9C-3867EAB8239C}" srcOrd="2" destOrd="0" parTransId="{7E3F2E79-5D4A-AC4D-BBA8-A74E0F208DE3}" sibTransId="{FEFE6FD2-B83B-4D41-82EC-8F56F5C6CD70}"/>
    <dgm:cxn modelId="{5C73840A-5D6B-9F44-8E92-D305DB15FC99}" type="presOf" srcId="{8181515B-17AA-CF46-9A9C-3867EAB8239C}" destId="{CBE51D63-60B9-CB46-AE01-72CFFA68E50D}" srcOrd="0" destOrd="0" presId="urn:microsoft.com/office/officeart/2005/8/layout/matrix1"/>
    <dgm:cxn modelId="{7F0E5D13-26F9-6442-B11A-393B4CC1FF06}" type="presOf" srcId="{1966C666-8FDA-544D-B35B-6FE50FE15458}" destId="{86991323-3617-924B-AEF9-64C859FCD223}" srcOrd="0" destOrd="0" presId="urn:microsoft.com/office/officeart/2005/8/layout/matrix1"/>
    <dgm:cxn modelId="{0B136D3B-A014-8642-8171-4FC71A907122}" type="presParOf" srcId="{C61372B4-1B54-F443-87CB-2E9DE532E1CB}" destId="{34D61988-67C9-FF45-AF26-CD6D3024C455}" srcOrd="0" destOrd="0" presId="urn:microsoft.com/office/officeart/2005/8/layout/matrix1"/>
    <dgm:cxn modelId="{E0F1B428-C88B-4742-8207-09995F75AE4B}" type="presParOf" srcId="{34D61988-67C9-FF45-AF26-CD6D3024C455}" destId="{262F671A-AD4F-D74F-90D6-B9948421EC89}" srcOrd="0" destOrd="0" presId="urn:microsoft.com/office/officeart/2005/8/layout/matrix1"/>
    <dgm:cxn modelId="{06A2BF46-C3F6-F045-987C-3313E2E36150}" type="presParOf" srcId="{34D61988-67C9-FF45-AF26-CD6D3024C455}" destId="{14F690DB-AF9A-9242-8258-89E0EC59B936}" srcOrd="1" destOrd="0" presId="urn:microsoft.com/office/officeart/2005/8/layout/matrix1"/>
    <dgm:cxn modelId="{34950ACB-6F57-DA4D-930B-289904C243A1}" type="presParOf" srcId="{34D61988-67C9-FF45-AF26-CD6D3024C455}" destId="{86991323-3617-924B-AEF9-64C859FCD223}" srcOrd="2" destOrd="0" presId="urn:microsoft.com/office/officeart/2005/8/layout/matrix1"/>
    <dgm:cxn modelId="{2ECB08C7-6AEE-3045-965D-FCBD965D366F}" type="presParOf" srcId="{34D61988-67C9-FF45-AF26-CD6D3024C455}" destId="{342ABBD6-FE9A-B145-BF02-EE2CB811C02E}" srcOrd="3" destOrd="0" presId="urn:microsoft.com/office/officeart/2005/8/layout/matrix1"/>
    <dgm:cxn modelId="{3A5D5F0E-117F-BA4A-B6EB-03AB02A0612F}" type="presParOf" srcId="{34D61988-67C9-FF45-AF26-CD6D3024C455}" destId="{CBE51D63-60B9-CB46-AE01-72CFFA68E50D}" srcOrd="4" destOrd="0" presId="urn:microsoft.com/office/officeart/2005/8/layout/matrix1"/>
    <dgm:cxn modelId="{520CD65F-F55F-FA43-844A-E890EC42D040}" type="presParOf" srcId="{34D61988-67C9-FF45-AF26-CD6D3024C455}" destId="{B192E1EB-6969-4F4A-9632-E275D647157C}" srcOrd="5" destOrd="0" presId="urn:microsoft.com/office/officeart/2005/8/layout/matrix1"/>
    <dgm:cxn modelId="{7160A49C-82AF-3D4D-991E-EF2FD6498AF1}" type="presParOf" srcId="{34D61988-67C9-FF45-AF26-CD6D3024C455}" destId="{E8D9C74D-DDED-5A4C-B8A0-7E959C3A17FC}" srcOrd="6" destOrd="0" presId="urn:microsoft.com/office/officeart/2005/8/layout/matrix1"/>
    <dgm:cxn modelId="{F704EB92-A87C-0848-BC89-66C55D0235CA}" type="presParOf" srcId="{34D61988-67C9-FF45-AF26-CD6D3024C455}" destId="{DFA61AA1-1A2A-E742-A204-173E771616D8}" srcOrd="7" destOrd="0" presId="urn:microsoft.com/office/officeart/2005/8/layout/matrix1"/>
    <dgm:cxn modelId="{BAF6BAC1-5584-7940-A44E-1CB5690DCFFF}" type="presParOf" srcId="{C61372B4-1B54-F443-87CB-2E9DE532E1CB}" destId="{92E76A77-D1EA-EF42-B28B-6E6E21434418}" srcOrd="1" destOrd="0" presId="urn:microsoft.com/office/officeart/2005/8/layout/matrix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800C52-06DC-0A41-B384-C56F01BE05CB}">
      <dsp:nvSpPr>
        <dsp:cNvPr id="0" name=""/>
        <dsp:cNvSpPr/>
      </dsp:nvSpPr>
      <dsp:spPr>
        <a:xfrm>
          <a:off x="567809" y="0"/>
          <a:ext cx="6435168" cy="4562475"/>
        </a:xfrm>
        <a:prstGeom prst="rightArrow">
          <a:avLst/>
        </a:prstGeom>
        <a:solidFill>
          <a:schemeClr val="bg1"/>
        </a:solidFill>
        <a:ln w="38100">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341079C6-9D39-4749-9040-89003A9F25C0}">
      <dsp:nvSpPr>
        <dsp:cNvPr id="0" name=""/>
        <dsp:cNvSpPr/>
      </dsp:nvSpPr>
      <dsp:spPr>
        <a:xfrm>
          <a:off x="256549" y="1368742"/>
          <a:ext cx="2271236" cy="1824990"/>
        </a:xfrm>
        <a:prstGeom prst="roundRect">
          <a:avLst/>
        </a:prstGeom>
        <a:solidFill>
          <a:schemeClr val="accent4">
            <a:lumMod val="75000"/>
          </a:schemeClr>
        </a:solidFill>
        <a:ln>
          <a:solidFill>
            <a:schemeClr val="accent4">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It must verify the author and the date and time of the signature</a:t>
          </a:r>
          <a:endParaRPr lang="en-US" sz="2100" kern="1200" dirty="0"/>
        </a:p>
      </dsp:txBody>
      <dsp:txXfrm>
        <a:off x="256549" y="1368742"/>
        <a:ext cx="2271236" cy="1824990"/>
      </dsp:txXfrm>
    </dsp:sp>
    <dsp:sp modelId="{CD297614-583E-E04F-BFD3-0C43552D1603}">
      <dsp:nvSpPr>
        <dsp:cNvPr id="0" name=""/>
        <dsp:cNvSpPr/>
      </dsp:nvSpPr>
      <dsp:spPr>
        <a:xfrm>
          <a:off x="2649775"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It must authenticate the contents at the time of the signature</a:t>
          </a:r>
          <a:endParaRPr lang="en-US" sz="2100" kern="1200" dirty="0"/>
        </a:p>
      </dsp:txBody>
      <dsp:txXfrm>
        <a:off x="2649775" y="1368742"/>
        <a:ext cx="2271236" cy="1824990"/>
      </dsp:txXfrm>
    </dsp:sp>
    <dsp:sp modelId="{7EAD0816-1D8B-C14D-B8D6-D7DF56C59B1F}">
      <dsp:nvSpPr>
        <dsp:cNvPr id="0" name=""/>
        <dsp:cNvSpPr/>
      </dsp:nvSpPr>
      <dsp:spPr>
        <a:xfrm>
          <a:off x="5043001"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AU" sz="2100" kern="1200" dirty="0" smtClean="0"/>
            <a:t>It must be verifiable by third parties, to resolve disputes</a:t>
          </a:r>
          <a:endParaRPr lang="en-AU" sz="2100" kern="1200" dirty="0"/>
        </a:p>
      </dsp:txBody>
      <dsp:txXfrm>
        <a:off x="5043001" y="1368742"/>
        <a:ext cx="2271236" cy="18249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DEADCD-77CB-0247-B0D0-E28962560B96}">
      <dsp:nvSpPr>
        <dsp:cNvPr id="0" name=""/>
        <dsp:cNvSpPr/>
      </dsp:nvSpPr>
      <dsp:spPr>
        <a:xfrm>
          <a:off x="3233" y="1944759"/>
          <a:ext cx="1329927" cy="150437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only knows A’s public key</a:t>
          </a:r>
        </a:p>
      </dsp:txBody>
      <dsp:txXfrm>
        <a:off x="3233" y="1944759"/>
        <a:ext cx="1329927" cy="1182005"/>
      </dsp:txXfrm>
    </dsp:sp>
    <dsp:sp modelId="{3AB62E86-72BE-804F-B423-D10B3F6D3EA1}">
      <dsp:nvSpPr>
        <dsp:cNvPr id="0" name=""/>
        <dsp:cNvSpPr/>
      </dsp:nvSpPr>
      <dsp:spPr>
        <a:xfrm>
          <a:off x="338338" y="2265871"/>
          <a:ext cx="1782483" cy="1782483"/>
        </a:xfrm>
        <a:prstGeom prst="leftCircularArrow">
          <a:avLst>
            <a:gd name="adj1" fmla="val 1692"/>
            <a:gd name="adj2" fmla="val 201239"/>
            <a:gd name="adj3" fmla="val 941648"/>
            <a:gd name="adj4" fmla="val 7989387"/>
            <a:gd name="adj5" fmla="val 1973"/>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29399DDC-8E87-A84A-A1D4-12E19F7A133A}">
      <dsp:nvSpPr>
        <dsp:cNvPr id="0" name=""/>
        <dsp:cNvSpPr/>
      </dsp:nvSpPr>
      <dsp:spPr>
        <a:xfrm>
          <a:off x="79115" y="3122774"/>
          <a:ext cx="1126407" cy="660662"/>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Key-only attack</a:t>
          </a:r>
          <a:endParaRPr lang="en-US" sz="1500" kern="1200" dirty="0"/>
        </a:p>
      </dsp:txBody>
      <dsp:txXfrm>
        <a:off x="79115" y="3122774"/>
        <a:ext cx="1126407" cy="660662"/>
      </dsp:txXfrm>
    </dsp:sp>
    <dsp:sp modelId="{B1C5817D-CFC5-294F-A476-4B5034865ECB}">
      <dsp:nvSpPr>
        <dsp:cNvPr id="0" name=""/>
        <dsp:cNvSpPr/>
      </dsp:nvSpPr>
      <dsp:spPr>
        <a:xfrm>
          <a:off x="1552060" y="1598175"/>
          <a:ext cx="1492934" cy="221384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is given access to a set of messages and their signatures</a:t>
          </a:r>
        </a:p>
      </dsp:txBody>
      <dsp:txXfrm>
        <a:off x="1552060" y="2072571"/>
        <a:ext cx="1492934" cy="1739452"/>
      </dsp:txXfrm>
    </dsp:sp>
    <dsp:sp modelId="{6113598A-93D1-5241-9D04-F3AFDFE110F8}">
      <dsp:nvSpPr>
        <dsp:cNvPr id="0" name=""/>
        <dsp:cNvSpPr/>
      </dsp:nvSpPr>
      <dsp:spPr>
        <a:xfrm>
          <a:off x="1855451" y="1084083"/>
          <a:ext cx="2182153" cy="2182153"/>
        </a:xfrm>
        <a:prstGeom prst="circularArrow">
          <a:avLst>
            <a:gd name="adj1" fmla="val 1382"/>
            <a:gd name="adj2" fmla="val 163236"/>
            <a:gd name="adj3" fmla="val 21064128"/>
            <a:gd name="adj4" fmla="val 13978386"/>
            <a:gd name="adj5" fmla="val 16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6339584-CDAD-2545-AD10-E55D549768B6}">
      <dsp:nvSpPr>
        <dsp:cNvPr id="0" name=""/>
        <dsp:cNvSpPr/>
      </dsp:nvSpPr>
      <dsp:spPr>
        <a:xfrm>
          <a:off x="1702108" y="1330173"/>
          <a:ext cx="1214108" cy="695845"/>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Known message attack</a:t>
          </a:r>
        </a:p>
      </dsp:txBody>
      <dsp:txXfrm>
        <a:off x="1702108" y="1330173"/>
        <a:ext cx="1214108" cy="695845"/>
      </dsp:txXfrm>
    </dsp:sp>
    <dsp:sp modelId="{261C35D7-B798-044A-8DA7-33BB0B9B7292}">
      <dsp:nvSpPr>
        <dsp:cNvPr id="0" name=""/>
        <dsp:cNvSpPr/>
      </dsp:nvSpPr>
      <dsp:spPr>
        <a:xfrm>
          <a:off x="3226241" y="972541"/>
          <a:ext cx="1769277" cy="3465117"/>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chooses a list of messages before attempting to break A’s signature scheme, independent of A’s public key; C then obtains from A valid signatures for the chosen messages</a:t>
          </a:r>
        </a:p>
      </dsp:txBody>
      <dsp:txXfrm>
        <a:off x="3226241" y="972541"/>
        <a:ext cx="1769277" cy="2722592"/>
      </dsp:txXfrm>
    </dsp:sp>
    <dsp:sp modelId="{E968BA48-84FC-7A48-A3E7-3438D4DCA5BB}">
      <dsp:nvSpPr>
        <dsp:cNvPr id="0" name=""/>
        <dsp:cNvSpPr/>
      </dsp:nvSpPr>
      <dsp:spPr>
        <a:xfrm>
          <a:off x="3048433" y="2247019"/>
          <a:ext cx="2901579" cy="2901579"/>
        </a:xfrm>
        <a:prstGeom prst="leftCircularArrow">
          <a:avLst>
            <a:gd name="adj1" fmla="val 1039"/>
            <a:gd name="adj2" fmla="val 121826"/>
            <a:gd name="adj3" fmla="val 20859254"/>
            <a:gd name="adj4" fmla="val 6386407"/>
            <a:gd name="adj5" fmla="val 12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E115A9D-D4EC-3244-ACF2-287323CC800D}">
      <dsp:nvSpPr>
        <dsp:cNvPr id="0" name=""/>
        <dsp:cNvSpPr/>
      </dsp:nvSpPr>
      <dsp:spPr>
        <a:xfrm>
          <a:off x="3350483" y="4118092"/>
          <a:ext cx="1494784" cy="939864"/>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Generic chosen message attack</a:t>
          </a:r>
        </a:p>
      </dsp:txBody>
      <dsp:txXfrm>
        <a:off x="3350483" y="4118092"/>
        <a:ext cx="1494784" cy="939864"/>
      </dsp:txXfrm>
    </dsp:sp>
    <dsp:sp modelId="{5C04EA05-CA37-1D4F-889F-8A6D2632026E}">
      <dsp:nvSpPr>
        <dsp:cNvPr id="0" name=""/>
        <dsp:cNvSpPr/>
      </dsp:nvSpPr>
      <dsp:spPr>
        <a:xfrm>
          <a:off x="5178932" y="1241009"/>
          <a:ext cx="1848432" cy="292818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Similar to the generic attack, except that the list of messages to be signed is chosen after C knows A’s public key but before any signatures are seen</a:t>
          </a:r>
        </a:p>
      </dsp:txBody>
      <dsp:txXfrm>
        <a:off x="5178932" y="1868476"/>
        <a:ext cx="1848432" cy="2300713"/>
      </dsp:txXfrm>
    </dsp:sp>
    <dsp:sp modelId="{8DD17C4E-7196-C24B-93A8-6B579DB16B55}">
      <dsp:nvSpPr>
        <dsp:cNvPr id="0" name=""/>
        <dsp:cNvSpPr/>
      </dsp:nvSpPr>
      <dsp:spPr>
        <a:xfrm rot="21314464">
          <a:off x="5714991" y="914399"/>
          <a:ext cx="2044897" cy="2044897"/>
        </a:xfrm>
        <a:prstGeom prst="circularArrow">
          <a:avLst>
            <a:gd name="adj1" fmla="val 1474"/>
            <a:gd name="adj2" fmla="val 174557"/>
            <a:gd name="adj3" fmla="val 21023348"/>
            <a:gd name="adj4" fmla="val 13948927"/>
            <a:gd name="adj5" fmla="val 1720"/>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E54856D-6073-D64D-A707-D0537194B9A5}">
      <dsp:nvSpPr>
        <dsp:cNvPr id="0" name=""/>
        <dsp:cNvSpPr/>
      </dsp:nvSpPr>
      <dsp:spPr>
        <a:xfrm>
          <a:off x="5408531" y="1292107"/>
          <a:ext cx="1469379" cy="5647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Directed chosen message attack</a:t>
          </a:r>
        </a:p>
      </dsp:txBody>
      <dsp:txXfrm>
        <a:off x="5408531" y="1292107"/>
        <a:ext cx="1469379" cy="564700"/>
      </dsp:txXfrm>
    </dsp:sp>
    <dsp:sp modelId="{D399F7AC-6D3B-724E-BC8C-A3A47BE4BD45}">
      <dsp:nvSpPr>
        <dsp:cNvPr id="0" name=""/>
        <dsp:cNvSpPr/>
      </dsp:nvSpPr>
      <dsp:spPr>
        <a:xfrm>
          <a:off x="7164812" y="1148311"/>
          <a:ext cx="1352739" cy="290762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may request from A signatures of </a:t>
          </a:r>
          <a:r>
            <a:rPr lang="en-US" sz="1500" kern="1200" dirty="0" smtClean="0"/>
            <a:t>messages </a:t>
          </a:r>
          <a:r>
            <a:rPr lang="en-US" sz="1500" kern="1200" dirty="0" smtClean="0"/>
            <a:t>that depend on previously obtained message-signature pairs</a:t>
          </a:r>
        </a:p>
      </dsp:txBody>
      <dsp:txXfrm>
        <a:off x="7164812" y="1148311"/>
        <a:ext cx="1352739" cy="2284560"/>
      </dsp:txXfrm>
    </dsp:sp>
    <dsp:sp modelId="{F738A19E-7D21-704D-B39E-50D5AE06FD79}">
      <dsp:nvSpPr>
        <dsp:cNvPr id="0" name=""/>
        <dsp:cNvSpPr/>
      </dsp:nvSpPr>
      <dsp:spPr>
        <a:xfrm>
          <a:off x="7237439" y="4041714"/>
          <a:ext cx="1318345" cy="891021"/>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Adaptive chosen message attack</a:t>
          </a:r>
        </a:p>
      </dsp:txBody>
      <dsp:txXfrm>
        <a:off x="7237439" y="4041714"/>
        <a:ext cx="1318345" cy="89102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1A44DF-AD77-1541-8A87-0836BFDEF031}">
      <dsp:nvSpPr>
        <dsp:cNvPr id="0" name=""/>
        <dsp:cNvSpPr/>
      </dsp:nvSpPr>
      <dsp:spPr>
        <a:xfrm>
          <a:off x="2956" y="59786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Total break</a:t>
          </a:r>
          <a:endParaRPr lang="en-US" sz="1600" b="1" i="0" kern="1200" dirty="0"/>
        </a:p>
      </dsp:txBody>
      <dsp:txXfrm>
        <a:off x="2956" y="597860"/>
        <a:ext cx="1320198" cy="528079"/>
      </dsp:txXfrm>
    </dsp:sp>
    <dsp:sp modelId="{0E4CDE2A-69D9-2845-92AE-4B2CCE826D72}">
      <dsp:nvSpPr>
        <dsp:cNvPr id="0" name=""/>
        <dsp:cNvSpPr/>
      </dsp:nvSpPr>
      <dsp:spPr>
        <a:xfrm>
          <a:off x="149688" y="1125939"/>
          <a:ext cx="1567537"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C determines A’s private key</a:t>
          </a:r>
        </a:p>
      </dsp:txBody>
      <dsp:txXfrm>
        <a:off x="149688" y="1125939"/>
        <a:ext cx="1567537" cy="3686400"/>
      </dsp:txXfrm>
    </dsp:sp>
    <dsp:sp modelId="{2B4133B3-65E5-CD47-9FFB-4744807E0169}">
      <dsp:nvSpPr>
        <dsp:cNvPr id="0" name=""/>
        <dsp:cNvSpPr/>
      </dsp:nvSpPr>
      <dsp:spPr>
        <a:xfrm rot="20719530">
          <a:off x="1768332" y="1870399"/>
          <a:ext cx="527516" cy="32869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accent1">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20719530">
        <a:off x="1768332" y="1870399"/>
        <a:ext cx="527516" cy="328691"/>
      </dsp:txXfrm>
    </dsp:sp>
    <dsp:sp modelId="{6BCE3938-8922-C143-8CE8-22BDF36BD300}">
      <dsp:nvSpPr>
        <dsp:cNvPr id="0" name=""/>
        <dsp:cNvSpPr/>
      </dsp:nvSpPr>
      <dsp:spPr>
        <a:xfrm>
          <a:off x="2286002"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Universal forgery</a:t>
          </a:r>
        </a:p>
      </dsp:txBody>
      <dsp:txXfrm>
        <a:off x="2286002" y="0"/>
        <a:ext cx="1320198" cy="528079"/>
      </dsp:txXfrm>
    </dsp:sp>
    <dsp:sp modelId="{A9604252-7623-6E45-B121-4F7EA3924F41}">
      <dsp:nvSpPr>
        <dsp:cNvPr id="0" name=""/>
        <dsp:cNvSpPr/>
      </dsp:nvSpPr>
      <dsp:spPr>
        <a:xfrm>
          <a:off x="2314168" y="885485"/>
          <a:ext cx="1727413" cy="4007006"/>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C finds an efficient signing algorithm that provides an equivalent way of constructing signatures on arbitrary messages</a:t>
          </a:r>
        </a:p>
      </dsp:txBody>
      <dsp:txXfrm>
        <a:off x="2314168" y="885485"/>
        <a:ext cx="1727413" cy="4007006"/>
      </dsp:txXfrm>
    </dsp:sp>
    <dsp:sp modelId="{19EE82D6-0B7D-6D4B-BA04-DCDF8FC17126}">
      <dsp:nvSpPr>
        <dsp:cNvPr id="0" name=""/>
        <dsp:cNvSpPr/>
      </dsp:nvSpPr>
      <dsp:spPr>
        <a:xfrm rot="320524">
          <a:off x="4055954" y="1623109"/>
          <a:ext cx="510620" cy="39662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rot="320524">
        <a:off x="4055954" y="1623109"/>
        <a:ext cx="510620" cy="396621"/>
      </dsp:txXfrm>
    </dsp:sp>
    <dsp:sp modelId="{56717EE1-4E03-A042-8D89-87EB14766B38}">
      <dsp:nvSpPr>
        <dsp:cNvPr id="0" name=""/>
        <dsp:cNvSpPr/>
      </dsp:nvSpPr>
      <dsp:spPr>
        <a:xfrm>
          <a:off x="4568917" y="21347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Selective forgery</a:t>
          </a:r>
        </a:p>
      </dsp:txBody>
      <dsp:txXfrm>
        <a:off x="4568917" y="213470"/>
        <a:ext cx="1320198" cy="528079"/>
      </dsp:txXfrm>
    </dsp:sp>
    <dsp:sp modelId="{F514192E-16F6-9549-971E-F56A18C8964B}">
      <dsp:nvSpPr>
        <dsp:cNvPr id="0" name=""/>
        <dsp:cNvSpPr/>
      </dsp:nvSpPr>
      <dsp:spPr>
        <a:xfrm>
          <a:off x="4652755" y="1125939"/>
          <a:ext cx="1698950"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C forges a signature for a particular message chosen by C</a:t>
          </a:r>
        </a:p>
      </dsp:txBody>
      <dsp:txXfrm>
        <a:off x="4652755" y="1125939"/>
        <a:ext cx="1698950" cy="3686400"/>
      </dsp:txXfrm>
    </dsp:sp>
    <dsp:sp modelId="{610019C1-FC9D-6E4D-9F21-C45689A05A64}">
      <dsp:nvSpPr>
        <dsp:cNvPr id="0" name=""/>
        <dsp:cNvSpPr/>
      </dsp:nvSpPr>
      <dsp:spPr>
        <a:xfrm>
          <a:off x="6400800" y="1737968"/>
          <a:ext cx="513493" cy="32869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6400800" y="1737968"/>
        <a:ext cx="513493" cy="328691"/>
      </dsp:txXfrm>
    </dsp:sp>
    <dsp:sp modelId="{5AD2B861-3BAE-3042-934B-501D64CAC41A}">
      <dsp:nvSpPr>
        <dsp:cNvPr id="0" name=""/>
        <dsp:cNvSpPr/>
      </dsp:nvSpPr>
      <dsp:spPr>
        <a:xfrm>
          <a:off x="6857970" y="21347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Existential forgery</a:t>
          </a:r>
        </a:p>
      </dsp:txBody>
      <dsp:txXfrm>
        <a:off x="6857970" y="213470"/>
        <a:ext cx="1320198" cy="528079"/>
      </dsp:txXfrm>
    </dsp:sp>
    <dsp:sp modelId="{40FE2F61-339C-1F4C-9E02-6D4B443A20E5}">
      <dsp:nvSpPr>
        <dsp:cNvPr id="0" name=""/>
        <dsp:cNvSpPr/>
      </dsp:nvSpPr>
      <dsp:spPr>
        <a:xfrm>
          <a:off x="6940864" y="1125939"/>
          <a:ext cx="1742978"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C forges a signature for at least one message; C has no control over the message</a:t>
          </a:r>
        </a:p>
      </dsp:txBody>
      <dsp:txXfrm>
        <a:off x="6940864" y="1125939"/>
        <a:ext cx="1742978" cy="36864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2F671A-AD4F-D74F-90D6-B9948421EC89}">
      <dsp:nvSpPr>
        <dsp:cNvPr id="0" name=""/>
        <dsp:cNvSpPr/>
      </dsp:nvSpPr>
      <dsp:spPr>
        <a:xfrm rot="16200000">
          <a:off x="713978" y="-713978"/>
          <a:ext cx="2357437" cy="3785393"/>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All those participating in the digital signature scheme use the same global domain parameters, which define an elliptic curve and a point of origin on the curve</a:t>
          </a:r>
          <a:endParaRPr lang="en-US" sz="1800" kern="1200" dirty="0"/>
        </a:p>
      </dsp:txBody>
      <dsp:txXfrm rot="16200000">
        <a:off x="1008657" y="-1008657"/>
        <a:ext cx="1768078" cy="3785393"/>
      </dsp:txXfrm>
    </dsp:sp>
    <dsp:sp modelId="{86991323-3617-924B-AEF9-64C859FCD223}">
      <dsp:nvSpPr>
        <dsp:cNvPr id="0" name=""/>
        <dsp:cNvSpPr/>
      </dsp:nvSpPr>
      <dsp:spPr>
        <a:xfrm>
          <a:off x="3785393" y="0"/>
          <a:ext cx="3785393" cy="2357437"/>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A signer must first generate a public, private key pair</a:t>
          </a:r>
          <a:endParaRPr lang="en-US" sz="1800" kern="1200" dirty="0"/>
        </a:p>
      </dsp:txBody>
      <dsp:txXfrm>
        <a:off x="3785393" y="0"/>
        <a:ext cx="3785393" cy="1768078"/>
      </dsp:txXfrm>
    </dsp:sp>
    <dsp:sp modelId="{CBE51D63-60B9-CB46-AE01-72CFFA68E50D}">
      <dsp:nvSpPr>
        <dsp:cNvPr id="0" name=""/>
        <dsp:cNvSpPr/>
      </dsp:nvSpPr>
      <dsp:spPr>
        <a:xfrm rot="10800000">
          <a:off x="0" y="2357437"/>
          <a:ext cx="3785393" cy="2357437"/>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A hash value is generated for the message to be signed; using the private key, the domain parameters, and the hash value, a signature is generated</a:t>
          </a:r>
          <a:endParaRPr lang="en-US" sz="1800" kern="1200" dirty="0"/>
        </a:p>
      </dsp:txBody>
      <dsp:txXfrm rot="10800000">
        <a:off x="0" y="2946796"/>
        <a:ext cx="3785393" cy="1768078"/>
      </dsp:txXfrm>
    </dsp:sp>
    <dsp:sp modelId="{E8D9C74D-DDED-5A4C-B8A0-7E959C3A17FC}">
      <dsp:nvSpPr>
        <dsp:cNvPr id="0" name=""/>
        <dsp:cNvSpPr/>
      </dsp:nvSpPr>
      <dsp:spPr>
        <a:xfrm rot="5400000">
          <a:off x="4499371" y="1643459"/>
          <a:ext cx="2357437" cy="3785393"/>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To verify the signature, the verifier uses as input the signer’s public key, the domain parameters, and the integer </a:t>
          </a:r>
          <a:r>
            <a:rPr lang="en-US" sz="1800" i="1" kern="1200" dirty="0" smtClean="0"/>
            <a:t>s; </a:t>
          </a:r>
          <a:r>
            <a:rPr lang="en-US" sz="1800" kern="1200" dirty="0" smtClean="0"/>
            <a:t>the output is a value </a:t>
          </a:r>
          <a:r>
            <a:rPr lang="en-US" sz="1800" i="1" kern="1200" dirty="0" smtClean="0"/>
            <a:t>v </a:t>
          </a:r>
          <a:r>
            <a:rPr lang="en-US" sz="1800" kern="1200" dirty="0" smtClean="0"/>
            <a:t>that is compared to </a:t>
          </a:r>
          <a:r>
            <a:rPr lang="en-US" sz="1800" i="1" kern="1200" dirty="0" smtClean="0"/>
            <a:t>r </a:t>
          </a:r>
          <a:r>
            <a:rPr lang="en-US" sz="1800" kern="1200" dirty="0" smtClean="0"/>
            <a:t>; the signature is verified if the </a:t>
          </a:r>
          <a:r>
            <a:rPr lang="en-US" sz="1800" i="1" kern="1200" dirty="0" smtClean="0"/>
            <a:t>v = r</a:t>
          </a:r>
          <a:endParaRPr lang="en-US" sz="1800" kern="1200" dirty="0"/>
        </a:p>
      </dsp:txBody>
      <dsp:txXfrm rot="5400000">
        <a:off x="4794051" y="1938139"/>
        <a:ext cx="1768078" cy="3785393"/>
      </dsp:txXfrm>
    </dsp:sp>
    <dsp:sp modelId="{92E76A77-D1EA-EF42-B28B-6E6E21434418}">
      <dsp:nvSpPr>
        <dsp:cNvPr id="0" name=""/>
        <dsp:cNvSpPr/>
      </dsp:nvSpPr>
      <dsp:spPr>
        <a:xfrm>
          <a:off x="2649775" y="1768078"/>
          <a:ext cx="2271236" cy="1178718"/>
        </a:xfrm>
        <a:prstGeom prst="roundRect">
          <a:avLst/>
        </a:prstGeom>
        <a:solidFill>
          <a:schemeClr val="bg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Four elements are involved:</a:t>
          </a:r>
          <a:endParaRPr lang="en-US" sz="1800" kern="1200" dirty="0"/>
        </a:p>
      </dsp:txBody>
      <dsp:txXfrm>
        <a:off x="2649775" y="1768078"/>
        <a:ext cx="2271236" cy="11787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type="round1Rect" r:blip="" rot="270">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type="rect" r:blip="" rot="270"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type="round1Rect" r:blip="" rot="180">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type="rect" r:blip="" rot="180"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type="round1Rect" r:blip="" rot="90">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type="rect" r:blip="" rot="90"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dirty="0"/>
          </a:p>
        </p:txBody>
      </p:sp>
      <p:sp>
        <p:nvSpPr>
          <p:cNvPr id="7168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dirty="0"/>
          </a:p>
        </p:txBody>
      </p:sp>
      <p:sp>
        <p:nvSpPr>
          <p:cNvPr id="7168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dirty="0"/>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13ED3E49-6ACD-5349-9CBA-33491667F221}" type="slidenum">
              <a:rPr lang="en-AU"/>
            </a:fld>
            <a:endParaRPr lang="en-AU"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AU" noProof="0"/>
              <a:t>Click to edit Master text styles</a:t>
            </a:r>
            <a:endParaRPr lang="en-AU" noProof="0"/>
          </a:p>
          <a:p>
            <a:pPr lvl="1"/>
            <a:r>
              <a:rPr lang="en-AU" noProof="0"/>
              <a:t>Second level</a:t>
            </a:r>
            <a:endParaRPr lang="en-AU" noProof="0"/>
          </a:p>
          <a:p>
            <a:pPr lvl="2"/>
            <a:r>
              <a:rPr lang="en-AU" noProof="0"/>
              <a:t>Third level</a:t>
            </a:r>
            <a:endParaRPr lang="en-AU" noProof="0"/>
          </a:p>
          <a:p>
            <a:pPr lvl="3"/>
            <a:r>
              <a:rPr lang="en-AU" noProof="0"/>
              <a:t>Fourth level</a:t>
            </a:r>
            <a:endParaRPr lang="en-AU" noProof="0"/>
          </a:p>
          <a:p>
            <a:pPr lvl="4"/>
            <a:r>
              <a:rPr lang="en-AU" noProof="0"/>
              <a:t>Fifth level</a:t>
            </a:r>
            <a:endParaRPr lang="en-AU" noProof="0"/>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1F367800-5097-CF4A-B426-45CFBC2869B7}" type="slidenum">
              <a:rPr lang="en-AU"/>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itchFamily="-84" charset="-128"/>
        <a:cs typeface="MS PGothic" pitchFamily="-84" charset="-128"/>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itchFamily="-8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itchFamily="-8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itchFamily="-8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p:sp>
      <p:sp>
        <p:nvSpPr>
          <p:cNvPr id="31747" name="Notes Placeholder 2"/>
          <p:cNvSpPr>
            <a:spLocks noGrp="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most important development from the work on public-key cryptography is the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digital signature. The digital signature provides a set of security capabilities that would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be difficult to implement in any other way.</a:t>
            </a:r>
            <a:endParaRPr lang="en-US" dirty="0" smtClean="0">
              <a:latin typeface="Arial" panose="020B0604020202020204" pitchFamily="34" charset="0"/>
              <a:ea typeface="MS PGothic" pitchFamily="-84" charset="-128"/>
              <a:cs typeface="MS PGothic"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C97ED73-1C05-9448-92AD-AAC988147BAF}" type="slidenum">
              <a:rPr lang="en-AU">
                <a:latin typeface="Arial" panose="020B0604020202020204" pitchFamily="34" charset="0"/>
              </a:rPr>
            </a:fld>
            <a:endParaRPr lang="en-AU" dirty="0">
              <a:latin typeface="Arial" panose="020B0604020202020204" pitchFamily="34"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smtClean="0">
                <a:latin typeface="Arial" panose="020B0604020202020204" pitchFamily="34" charset="0"/>
                <a:ea typeface="MS PGothic" pitchFamily="-84" charset="-128"/>
                <a:cs typeface="MS PGothic" pitchFamily="-84" charset="-128"/>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i="1" dirty="0" smtClean="0">
                <a:latin typeface="Arial" panose="020B0604020202020204" pitchFamily="34" charset="0"/>
                <a:ea typeface="MS PGothic" pitchFamily="-84" charset="-128"/>
                <a:cs typeface="MS PGothic" pitchFamily="-84" charset="-128"/>
              </a:rPr>
              <a:t>n-bit </a:t>
            </a:r>
            <a:r>
              <a:rPr lang="en-US" dirty="0" smtClean="0">
                <a:latin typeface="Arial" panose="020B0604020202020204" pitchFamily="34" charset="0"/>
                <a:ea typeface="MS PGothic" pitchFamily="-84" charset="-128"/>
                <a:cs typeface="MS PGothic" pitchFamily="-84" charset="-128"/>
              </a:rPr>
              <a:t>integer with an </a:t>
            </a:r>
            <a:r>
              <a:rPr lang="en-US" i="1" dirty="0" smtClean="0">
                <a:latin typeface="Arial" panose="020B0604020202020204" pitchFamily="34" charset="0"/>
                <a:ea typeface="MS PGothic" pitchFamily="-84" charset="-128"/>
                <a:cs typeface="MS PGothic" pitchFamily="-84" charset="-128"/>
              </a:rPr>
              <a:t>n-bit </a:t>
            </a:r>
            <a:r>
              <a:rPr lang="en-US" dirty="0" smtClean="0">
                <a:latin typeface="Arial" panose="020B0604020202020204" pitchFamily="34" charset="0"/>
                <a:ea typeface="MS PGothic" pitchFamily="-84" charset="-128"/>
                <a:cs typeface="MS PGothic" pitchFamily="-84" charset="-128"/>
              </a:rPr>
              <a:t>integer.  The scheme is based on using a prime modulus </a:t>
            </a:r>
            <a:r>
              <a:rPr lang="en-US" i="1" dirty="0" smtClean="0">
                <a:latin typeface="Arial" panose="020B0604020202020204" pitchFamily="34" charset="0"/>
                <a:ea typeface="MS PGothic" pitchFamily="-84" charset="-128"/>
                <a:cs typeface="MS PGothic" pitchFamily="-84" charset="-128"/>
              </a:rPr>
              <a:t>p, </a:t>
            </a:r>
            <a:r>
              <a:rPr lang="en-US" dirty="0" smtClean="0">
                <a:latin typeface="Arial" panose="020B0604020202020204" pitchFamily="34" charset="0"/>
                <a:ea typeface="MS PGothic" pitchFamily="-84" charset="-128"/>
                <a:cs typeface="MS PGothic" pitchFamily="-84" charset="-128"/>
              </a:rPr>
              <a:t>with </a:t>
            </a:r>
            <a:r>
              <a:rPr lang="en-US" i="1" dirty="0" smtClean="0">
                <a:latin typeface="Arial" panose="020B0604020202020204" pitchFamily="34" charset="0"/>
                <a:ea typeface="MS PGothic" pitchFamily="-84" charset="-128"/>
                <a:cs typeface="MS PGothic" pitchFamily="-84" charset="-128"/>
              </a:rPr>
              <a:t>p – 1 </a:t>
            </a:r>
            <a:r>
              <a:rPr lang="en-US" dirty="0" smtClean="0">
                <a:latin typeface="Arial" panose="020B0604020202020204" pitchFamily="34" charset="0"/>
                <a:ea typeface="MS PGothic" pitchFamily="-84" charset="-128"/>
                <a:cs typeface="MS PGothic" pitchFamily="-84" charset="-128"/>
              </a:rPr>
              <a:t>having a prime factor </a:t>
            </a:r>
            <a:r>
              <a:rPr lang="en-US" i="1" dirty="0" smtClean="0">
                <a:latin typeface="Arial" panose="020B0604020202020204" pitchFamily="34" charset="0"/>
                <a:ea typeface="MS PGothic" pitchFamily="-84" charset="-128"/>
                <a:cs typeface="MS PGothic" pitchFamily="-84" charset="-128"/>
              </a:rPr>
              <a:t>q </a:t>
            </a:r>
            <a:r>
              <a:rPr lang="en-US" dirty="0" smtClean="0">
                <a:latin typeface="Arial" panose="020B0604020202020204" pitchFamily="34" charset="0"/>
                <a:ea typeface="MS PGothic" pitchFamily="-84" charset="-128"/>
                <a:cs typeface="MS PGothic" pitchFamily="-84" charset="-128"/>
              </a:rPr>
              <a:t>of appropriate size; that is </a:t>
            </a:r>
            <a:r>
              <a:rPr lang="en-US" i="1" dirty="0" smtClean="0">
                <a:latin typeface="Arial" panose="020B0604020202020204" pitchFamily="34" charset="0"/>
                <a:ea typeface="MS PGothic" pitchFamily="-84" charset="-128"/>
                <a:cs typeface="MS PGothic" pitchFamily="-84" charset="-128"/>
              </a:rPr>
              <a:t>p – 1 = 1 (mod q). </a:t>
            </a:r>
            <a:r>
              <a:rPr lang="en-US" dirty="0" smtClean="0">
                <a:latin typeface="Arial" panose="020B0604020202020204" pitchFamily="34" charset="0"/>
                <a:ea typeface="MS PGothic" pitchFamily="-84" charset="-128"/>
                <a:cs typeface="MS PGothic" pitchFamily="-84" charset="-128"/>
              </a:rPr>
              <a:t>Typically, we use </a:t>
            </a:r>
            <a:r>
              <a:rPr lang="en-US" i="1" dirty="0" smtClean="0">
                <a:latin typeface="Arial" panose="020B0604020202020204" pitchFamily="34" charset="0"/>
                <a:ea typeface="MS PGothic" pitchFamily="-84" charset="-128"/>
                <a:cs typeface="MS PGothic" pitchFamily="-84" charset="-128"/>
              </a:rPr>
              <a:t>p approx 2</a:t>
            </a:r>
            <a:r>
              <a:rPr lang="en-US" i="1" baseline="30000" dirty="0" smtClean="0">
                <a:latin typeface="Arial" panose="020B0604020202020204" pitchFamily="34" charset="0"/>
                <a:ea typeface="MS PGothic" pitchFamily="-84" charset="-128"/>
                <a:cs typeface="MS PGothic" pitchFamily="-84" charset="-128"/>
              </a:rPr>
              <a:t>1024</a:t>
            </a:r>
            <a:r>
              <a:rPr lang="en-US" i="1" dirty="0" smtClean="0">
                <a:latin typeface="Arial" panose="020B0604020202020204" pitchFamily="34" charset="0"/>
                <a:ea typeface="MS PGothic" pitchFamily="-84" charset="-128"/>
                <a:cs typeface="MS PGothic" pitchFamily="-84" charset="-128"/>
              </a:rPr>
              <a:t> </a:t>
            </a:r>
            <a:r>
              <a:rPr lang="en-US" dirty="0" smtClean="0">
                <a:latin typeface="Arial" panose="020B0604020202020204" pitchFamily="34" charset="0"/>
                <a:ea typeface="MS PGothic" pitchFamily="-84" charset="-128"/>
                <a:cs typeface="MS PGothic" pitchFamily="-84" charset="-128"/>
              </a:rPr>
              <a:t>and </a:t>
            </a:r>
            <a:r>
              <a:rPr lang="en-US" i="1" dirty="0" smtClean="0">
                <a:latin typeface="Arial" panose="020B0604020202020204" pitchFamily="34" charset="0"/>
                <a:ea typeface="MS PGothic" pitchFamily="-84" charset="-128"/>
                <a:cs typeface="MS PGothic" pitchFamily="-84" charset="-128"/>
              </a:rPr>
              <a:t>q approx 2</a:t>
            </a:r>
            <a:r>
              <a:rPr lang="en-US" i="1" baseline="30000" dirty="0" smtClean="0">
                <a:latin typeface="Arial" panose="020B0604020202020204" pitchFamily="34" charset="0"/>
                <a:ea typeface="MS PGothic" pitchFamily="-84" charset="-128"/>
                <a:cs typeface="MS PGothic" pitchFamily="-84" charset="-128"/>
              </a:rPr>
              <a:t>160</a:t>
            </a:r>
            <a:r>
              <a:rPr lang="en-US" i="1" dirty="0" smtClean="0">
                <a:latin typeface="Arial" panose="020B0604020202020204" pitchFamily="34" charset="0"/>
                <a:ea typeface="MS PGothic" pitchFamily="-84" charset="-128"/>
                <a:cs typeface="MS PGothic" pitchFamily="-84" charset="-128"/>
              </a:rPr>
              <a:t>. </a:t>
            </a:r>
            <a:r>
              <a:rPr lang="en-US" dirty="0" smtClean="0">
                <a:latin typeface="Arial" panose="020B0604020202020204" pitchFamily="34" charset="0"/>
                <a:ea typeface="MS PGothic" pitchFamily="-84" charset="-128"/>
                <a:cs typeface="MS PGothic" pitchFamily="-84" charset="-128"/>
              </a:rPr>
              <a:t>Thus</a:t>
            </a:r>
            <a:r>
              <a:rPr lang="en-US" i="1" dirty="0" smtClean="0">
                <a:latin typeface="Arial" panose="020B0604020202020204" pitchFamily="34" charset="0"/>
                <a:ea typeface="MS PGothic" pitchFamily="-84" charset="-128"/>
                <a:cs typeface="MS PGothic" pitchFamily="-84" charset="-128"/>
              </a:rPr>
              <a:t>, p  </a:t>
            </a:r>
            <a:r>
              <a:rPr lang="en-US" dirty="0" smtClean="0">
                <a:latin typeface="Arial" panose="020B0604020202020204" pitchFamily="34" charset="0"/>
                <a:ea typeface="MS PGothic" pitchFamily="-84" charset="-128"/>
                <a:cs typeface="MS PGothic" pitchFamily="-84" charset="-128"/>
              </a:rPr>
              <a:t>is a 1024-bit number and q  is a 160-bit number, which is also the length of the SHA-1 hash value.</a:t>
            </a:r>
            <a:endParaRPr lang="en-US" dirty="0" smtClean="0">
              <a:latin typeface="Times-Roman" charset="0"/>
              <a:ea typeface="MS PGothic" pitchFamily="-84" charset="-128"/>
              <a:cs typeface="MS PGothic" pitchFamily="-8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FD17106-26E6-B844-8244-4102E7BD8395}" type="slidenum">
              <a:rPr lang="en-AU">
                <a:latin typeface="Arial" panose="020B0604020202020204" pitchFamily="34" charset="0"/>
              </a:rPr>
            </a:fld>
            <a:endParaRPr lang="en-AU" dirty="0">
              <a:latin typeface="Arial" panose="020B0604020202020204" pitchFamily="34" charset="0"/>
            </a:endParaRPr>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 The National Institute of Standards and Technology (NIST) has published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Federal Information Processing Standard FIPS 186, known as the Digital</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Signature Algorithm (DSA). The DSA makes use of the Secure Hash</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Algorithm (SHA) described in Chapter 12. The DSA was originally proposed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in 1991 and revised in 1993 in response to public feedback concerning the security</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of the scheme. There was a further minor revision in 1996. In 2000, an</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expanded version of the standard was issued as FIPS 186-2, subsequently updated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to FIPS 186-3 in 2009. This latest version also incorporates digital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algorithms based on RSA and on elliptic curve cryptography. In this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section, we discuss DSA.</a:t>
            </a:r>
            <a:endParaRPr lang="en-AU" dirty="0">
              <a:latin typeface="Times-Roman" charset="0"/>
              <a:ea typeface="MS PGothic" pitchFamily="-84" charset="-128"/>
              <a:cs typeface="MS PGothic" pitchFamily="-8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p:sp>
      <p:sp>
        <p:nvSpPr>
          <p:cNvPr id="47107" name="Notes Placeholder 2"/>
          <p:cNvSpPr>
            <a:spLocks noGrp="1"/>
          </p:cNvSpPr>
          <p:nvPr>
            <p:ph type="body" idx="1"/>
          </p:nvPr>
        </p:nvSpPr>
        <p:spPr>
          <a:xfrm>
            <a:off x="685800" y="4343400"/>
            <a:ext cx="5486400" cy="4341813"/>
          </a:xfrm>
          <a:noFill/>
        </p:spPr>
        <p:txBody>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DSA uses an algorithm that is designed to provide only the digital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function. Unlike RSA, it cannot be used for encryption or key exchange.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Nevertheless, it is a public-key technique.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Figure 13.3 contrasts the DSA approach for generating digital signatures to</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that used with RSA. In the RSA approach, the message to be signed is input to a</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hash function that produces a secure hash code of fixed length. This hash code is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then encrypted using the sender’s private key to form the signature. Both the message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and the signature are then transmitted. The recipient takes the message and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produces a hash code. The recipient also decrypts the signature using the sender’s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public key. If the calculated hash code matches the decrypted signature, the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is accepted as valid. Because only the sender knows the private key, only the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sender could have produced a valid signature.</a:t>
            </a:r>
            <a:endParaRPr lang="en-US" dirty="0" smtClean="0">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DSA approach also makes use of a hash function. The hash code is provided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as input to a signature function along with a random number </a:t>
            </a:r>
            <a:r>
              <a:rPr lang="en-US" sz="1200" i="1" kern="1200" baseline="0" dirty="0" smtClean="0">
                <a:solidFill>
                  <a:schemeClr val="tx1"/>
                </a:solidFill>
                <a:latin typeface="Arial" panose="020B0604020202020204" pitchFamily="34" charset="0"/>
                <a:ea typeface="MS PGothic" pitchFamily="-84" charset="-128"/>
                <a:cs typeface="MS PGothic" pitchFamily="-84" charset="-128"/>
              </a:rPr>
              <a:t>k</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generated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for this particular signature. The signature function also depends on the sender’s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private key (PR</a:t>
            </a:r>
            <a:r>
              <a:rPr lang="en-US" sz="1200" kern="1200" baseline="-25000" dirty="0" smtClean="0">
                <a:solidFill>
                  <a:schemeClr val="tx1"/>
                </a:solidFill>
                <a:latin typeface="Arial" panose="020B0604020202020204" pitchFamily="34" charset="0"/>
                <a:ea typeface="MS PGothic" pitchFamily="-84" charset="-128"/>
                <a:cs typeface="MS PGothic" pitchFamily="-84" charset="-128"/>
              </a:rPr>
              <a:t>a</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 and a set of parameters known to a group of communicating principals.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We can consider this set to constitute a global public key (PU</a:t>
            </a:r>
            <a:r>
              <a:rPr lang="en-US" sz="1200" kern="1200" baseline="-25000" dirty="0" smtClean="0">
                <a:solidFill>
                  <a:schemeClr val="tx1"/>
                </a:solidFill>
                <a:latin typeface="Arial" panose="020B0604020202020204" pitchFamily="34" charset="0"/>
                <a:ea typeface="MS PGothic" pitchFamily="-84" charset="-128"/>
                <a:cs typeface="MS PGothic" pitchFamily="-84" charset="-128"/>
              </a:rPr>
              <a:t>G</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  The result</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is a signature consisting of two components, labeled </a:t>
            </a:r>
            <a:r>
              <a:rPr lang="en-US" sz="1200" i="1" kern="1200" baseline="0" dirty="0" smtClean="0">
                <a:solidFill>
                  <a:schemeClr val="tx1"/>
                </a:solidFill>
                <a:latin typeface="Arial" panose="020B0604020202020204" pitchFamily="34" charset="0"/>
                <a:ea typeface="MS PGothic" pitchFamily="-84" charset="-128"/>
                <a:cs typeface="MS PGothic" pitchFamily="-84" charset="-128"/>
              </a:rPr>
              <a:t>s</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and </a:t>
            </a:r>
            <a:r>
              <a:rPr lang="en-US" sz="1200" i="1" kern="1200" baseline="0" dirty="0" smtClean="0">
                <a:solidFill>
                  <a:schemeClr val="tx1"/>
                </a:solidFill>
                <a:latin typeface="Arial" panose="020B0604020202020204" pitchFamily="34" charset="0"/>
                <a:ea typeface="MS PGothic" pitchFamily="-84" charset="-128"/>
                <a:cs typeface="MS PGothic" pitchFamily="-84" charset="-128"/>
              </a:rPr>
              <a:t>r</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At the receiving end, the hash code of the incoming message is generated. This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plus the signature is input to a verification function. The verification function also</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depends on the global public key as well as the sender’s public key (PU</a:t>
            </a:r>
            <a:r>
              <a:rPr lang="en-US" sz="1200" kern="1200" baseline="-25000" dirty="0" smtClean="0">
                <a:solidFill>
                  <a:schemeClr val="tx1"/>
                </a:solidFill>
                <a:latin typeface="Arial" panose="020B0604020202020204" pitchFamily="34" charset="0"/>
                <a:ea typeface="MS PGothic" pitchFamily="-84" charset="-128"/>
                <a:cs typeface="MS PGothic" pitchFamily="-84" charset="-128"/>
              </a:rPr>
              <a:t>a</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 which</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is paired with the sender’s private key. The output of the verification function is a</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value that is equal to the signature component </a:t>
            </a:r>
            <a:r>
              <a:rPr lang="en-US" sz="1200" i="1" kern="1200" baseline="0" dirty="0" smtClean="0">
                <a:solidFill>
                  <a:schemeClr val="tx1"/>
                </a:solidFill>
                <a:latin typeface="Arial" panose="020B0604020202020204" pitchFamily="34" charset="0"/>
                <a:ea typeface="MS PGothic" pitchFamily="-84" charset="-128"/>
                <a:cs typeface="MS PGothic" pitchFamily="-84" charset="-128"/>
              </a:rPr>
              <a:t>r</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if the signature is valid. The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function is such that only the sender, with knowledge of the private key, could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have produced the valid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p:txBody>
      </p:sp>
      <p:sp>
        <p:nvSpPr>
          <p:cNvPr id="47108" name="Slide Number Placeholder 3"/>
          <p:cNvSpPr>
            <a:spLocks noGrp="1"/>
          </p:cNvSpPr>
          <p:nvPr>
            <p:ph type="sldNum" sz="quarter" idx="5"/>
          </p:nvPr>
        </p:nvSpPr>
        <p:spPr>
          <a:noFill/>
        </p:spPr>
        <p:txBody>
          <a:bodyPr/>
          <a:lstStyle/>
          <a:p>
            <a:fld id="{5CD6BD62-6399-6041-8B73-B22F4F4490F4}"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 The DSA is based on the difficulty of computing discrete logarithms (see Chapter 8)</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and is based on schemes originally presented by Elgamal [ELGA85] and Schnorr</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[SCHN91].</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Figure 13.4 summarizes the algorithm.</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Figure 13.5 depicts the functions of signing and verifying.</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The structure of the algorithm, as revealed in Figure 13.5, is quite interesting.</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Note that the test at the end is on the value </a:t>
            </a:r>
            <a:r>
              <a:rPr lang="en-US" sz="1200" b="0" i="1" kern="1200" baseline="0" dirty="0" smtClean="0">
                <a:solidFill>
                  <a:schemeClr val="tx1"/>
                </a:solidFill>
                <a:latin typeface="Arial" panose="020B0604020202020204" pitchFamily="34" charset="0"/>
                <a:ea typeface="MS PGothic" pitchFamily="-84" charset="-128"/>
                <a:cs typeface="MS PGothic" pitchFamily="-84" charset="-128"/>
              </a:rPr>
              <a:t>r</a:t>
            </a:r>
            <a:r>
              <a:rPr lang="en-US" sz="1200" b="0" kern="1200" baseline="0" dirty="0" smtClean="0">
                <a:solidFill>
                  <a:schemeClr val="tx1"/>
                </a:solidFill>
                <a:latin typeface="Arial" panose="020B0604020202020204" pitchFamily="34" charset="0"/>
                <a:ea typeface="MS PGothic" pitchFamily="-84" charset="-128"/>
                <a:cs typeface="MS PGothic" pitchFamily="-84" charset="-128"/>
              </a:rPr>
              <a:t> , which does not depend on the message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at all. Instead, </a:t>
            </a:r>
            <a:r>
              <a:rPr lang="en-US" sz="1200" b="0" i="1" kern="1200" baseline="0" dirty="0" smtClean="0">
                <a:solidFill>
                  <a:schemeClr val="tx1"/>
                </a:solidFill>
                <a:latin typeface="Arial" panose="020B0604020202020204" pitchFamily="34" charset="0"/>
                <a:ea typeface="MS PGothic" pitchFamily="-84" charset="-128"/>
                <a:cs typeface="MS PGothic" pitchFamily="-84" charset="-128"/>
              </a:rPr>
              <a:t>r</a:t>
            </a:r>
            <a:r>
              <a:rPr lang="en-US" sz="1200" b="0" kern="1200" baseline="0" dirty="0" smtClean="0">
                <a:solidFill>
                  <a:schemeClr val="tx1"/>
                </a:solidFill>
                <a:latin typeface="Arial" panose="020B0604020202020204" pitchFamily="34" charset="0"/>
                <a:ea typeface="MS PGothic" pitchFamily="-84" charset="-128"/>
                <a:cs typeface="MS PGothic" pitchFamily="-84" charset="-128"/>
              </a:rPr>
              <a:t>  is a function of </a:t>
            </a:r>
            <a:r>
              <a:rPr lang="en-US" sz="1200" b="0" i="1" kern="1200" baseline="0" dirty="0" smtClean="0">
                <a:solidFill>
                  <a:schemeClr val="tx1"/>
                </a:solidFill>
                <a:latin typeface="Arial" panose="020B0604020202020204" pitchFamily="34" charset="0"/>
                <a:ea typeface="MS PGothic" pitchFamily="-84" charset="-128"/>
                <a:cs typeface="MS PGothic" pitchFamily="-84" charset="-128"/>
              </a:rPr>
              <a:t>k</a:t>
            </a:r>
            <a:r>
              <a:rPr lang="en-US" sz="1200" b="0" kern="1200" baseline="0" dirty="0" smtClean="0">
                <a:solidFill>
                  <a:schemeClr val="tx1"/>
                </a:solidFill>
                <a:latin typeface="Arial" panose="020B0604020202020204" pitchFamily="34" charset="0"/>
                <a:ea typeface="MS PGothic" pitchFamily="-84" charset="-128"/>
                <a:cs typeface="MS PGothic" pitchFamily="-84" charset="-128"/>
              </a:rPr>
              <a:t>  and the three global public-key components. The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multiplicative inverse of </a:t>
            </a:r>
            <a:r>
              <a:rPr lang="en-US" sz="1200" b="0" i="1" kern="1200" baseline="0" dirty="0" smtClean="0">
                <a:solidFill>
                  <a:schemeClr val="tx1"/>
                </a:solidFill>
                <a:latin typeface="Arial" panose="020B0604020202020204" pitchFamily="34" charset="0"/>
                <a:ea typeface="MS PGothic" pitchFamily="-84" charset="-128"/>
                <a:cs typeface="MS PGothic" pitchFamily="-84" charset="-128"/>
              </a:rPr>
              <a:t>k</a:t>
            </a:r>
            <a:r>
              <a:rPr lang="en-US" sz="1200" b="0" kern="1200" baseline="0" dirty="0" smtClean="0">
                <a:solidFill>
                  <a:schemeClr val="tx1"/>
                </a:solidFill>
                <a:latin typeface="Arial" panose="020B0604020202020204" pitchFamily="34" charset="0"/>
                <a:ea typeface="MS PGothic" pitchFamily="-84" charset="-128"/>
                <a:cs typeface="MS PGothic" pitchFamily="-84" charset="-128"/>
              </a:rPr>
              <a:t>  (mod </a:t>
            </a:r>
            <a:r>
              <a:rPr lang="en-US" sz="1200" b="0" i="1" kern="1200" baseline="0" dirty="0" smtClean="0">
                <a:solidFill>
                  <a:schemeClr val="tx1"/>
                </a:solidFill>
                <a:latin typeface="Arial" panose="020B0604020202020204" pitchFamily="34" charset="0"/>
                <a:ea typeface="MS PGothic" pitchFamily="-84" charset="-128"/>
                <a:cs typeface="MS PGothic" pitchFamily="-84" charset="-128"/>
              </a:rPr>
              <a:t>q</a:t>
            </a:r>
            <a:r>
              <a:rPr lang="en-US" sz="1200" b="0" kern="1200" baseline="0" dirty="0" smtClean="0">
                <a:solidFill>
                  <a:schemeClr val="tx1"/>
                </a:solidFill>
                <a:latin typeface="Arial" panose="020B0604020202020204" pitchFamily="34" charset="0"/>
                <a:ea typeface="MS PGothic" pitchFamily="-84" charset="-128"/>
                <a:cs typeface="MS PGothic" pitchFamily="-84" charset="-128"/>
              </a:rPr>
              <a:t> ) is passed to a function that also has as inputs</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the message hash code and the user’s private key. The structure of this function is</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such that the receiver can recover </a:t>
            </a:r>
            <a:r>
              <a:rPr lang="en-US" sz="1200" b="0" i="1" kern="1200" baseline="0" dirty="0" smtClean="0">
                <a:solidFill>
                  <a:schemeClr val="tx1"/>
                </a:solidFill>
                <a:latin typeface="Arial" panose="020B0604020202020204" pitchFamily="34" charset="0"/>
                <a:ea typeface="MS PGothic" pitchFamily="-84" charset="-128"/>
                <a:cs typeface="MS PGothic" pitchFamily="-84" charset="-128"/>
              </a:rPr>
              <a:t>r</a:t>
            </a:r>
            <a:r>
              <a:rPr lang="en-US" sz="1200" b="0" kern="1200" baseline="0" dirty="0" smtClean="0">
                <a:solidFill>
                  <a:schemeClr val="tx1"/>
                </a:solidFill>
                <a:latin typeface="Arial" panose="020B0604020202020204" pitchFamily="34" charset="0"/>
                <a:ea typeface="MS PGothic" pitchFamily="-84" charset="-128"/>
                <a:cs typeface="MS PGothic" pitchFamily="-84" charset="-128"/>
              </a:rPr>
              <a:t>  using the incoming message and signature, the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public key of the user, and the global public key. It is certainly not obvious from</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Figure 13.4 or Figure 13.5 that such a scheme would work. A proof is provided in</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Appendix K.</a:t>
            </a:r>
            <a:endParaRPr lang="en-US" b="0"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As was mentioned, the 2009 version of FIPS 186 includes a new digital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technique based on elliptic curve cryptography, known as the Elliptic Curve Digital</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Signature Algorithm (ECDSA).  ECDSA is enjoying increasing acceptance due to</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efficiency advantage of elliptic curve cryptography, which yields security comparable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to that of other schemes with a smaller key bit length.</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First we give a brief overview of the process involved in ECDSA. In essence,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four elements are involved.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1.  All those participating in the digital signature scheme use the same global domain</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parameters, which define an elliptic curve and a point of origin on the curve.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2. A signer must first generate a public, private key pair. For the private key, the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signer selects a random or pseudorandom number. Using that random number</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and the point of origin, the signer computes another point on the elliptic curve.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This is the signer’s public key.</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3. A hash value is generated for the message to be signed. Using the private key,</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domain parameters, and the hash value, a signature is generated. The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consists of two integers, r and 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4. To verify the signature, the verifier uses as input the signer’s public key, the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domain parameters, and the integer s. The output is a value v that is compared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to r. The signature is verified if the v = r.</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 Figure 13.6 illustrates the signature authentication process.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In addition to the NIST Digital Signature Algorithm and ECDSA, the 2009 version</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of FIPS 186 also includes several techniques based on RSA, all of which were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developed by RSA Laboratories and are in wide use. In this section, we discuss the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RSA Probabilistic Signature Scheme (RSA-PSS), which is the latest of the RSA</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schemes and the one that RSA Laboratories recommends as the most secure of the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RSA schemes.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Because the RSA-based schemes are widely deployed in many applications,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including financial applications, there has been great interest in demonstrating that</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such schemes are secure. The three main RSA signature schemes differ mainly in</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padding format the signature generation operation employs to embed the hash</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value into a message representative, and in how the signature verification operation</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determines that the hash value and the message representative are consistent.</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For all of the schemes developed prior to PSS, it has not been possible to develop</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 mathematical proof that the signature scheme is as secure as the underlying RSA</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encryption/decryption primitive [KALI01]. The PSS approach was first proposed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by Bellare and Rogaway [BELL96c, BELL98]. This approach, unlike the other</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RSA-based schemes, introduces a randomization process that enables the security</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of the method to be shown to be closely related to the security of the RSA algorithm</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itself. This makes RSA-PSS more desirable as the choice for RSA-based digital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applications.</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Before explaining the RSA-PSS operation, we need to describe the mask generation</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function (MGF) used as a building block. MGF(</a:t>
            </a:r>
            <a:r>
              <a:rPr lang="en-US" sz="1200" b="0" i="1" kern="1200" baseline="0" dirty="0" smtClean="0">
                <a:solidFill>
                  <a:schemeClr val="tx1"/>
                </a:solidFill>
                <a:latin typeface="Arial" panose="020B0604020202020204" pitchFamily="34" charset="0"/>
                <a:ea typeface="MS PGothic" pitchFamily="-84" charset="-128"/>
                <a:cs typeface="MS PGothic" pitchFamily="-84" charset="-128"/>
              </a:rPr>
              <a:t>X , maskLen </a:t>
            </a:r>
            <a:r>
              <a:rPr lang="en-US" sz="1200" b="0" kern="1200" baseline="0" dirty="0" smtClean="0">
                <a:solidFill>
                  <a:schemeClr val="tx1"/>
                </a:solidFill>
                <a:latin typeface="Arial" panose="020B0604020202020204" pitchFamily="34" charset="0"/>
                <a:ea typeface="MS PGothic" pitchFamily="-84" charset="-128"/>
                <a:cs typeface="MS PGothic" pitchFamily="-84" charset="-128"/>
              </a:rPr>
              <a:t>) is a pseudorandom</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function that has as input parameters a bit string </a:t>
            </a:r>
            <a:r>
              <a:rPr lang="en-US" sz="1200" b="0" i="1" kern="1200" baseline="0" dirty="0" smtClean="0">
                <a:solidFill>
                  <a:schemeClr val="tx1"/>
                </a:solidFill>
                <a:latin typeface="Arial" panose="020B0604020202020204" pitchFamily="34" charset="0"/>
                <a:ea typeface="MS PGothic" pitchFamily="-84" charset="-128"/>
                <a:cs typeface="MS PGothic" pitchFamily="-84" charset="-128"/>
              </a:rPr>
              <a:t>X</a:t>
            </a:r>
            <a:r>
              <a:rPr lang="en-US" sz="1200" b="0" kern="1200" baseline="0" dirty="0" smtClean="0">
                <a:solidFill>
                  <a:schemeClr val="tx1"/>
                </a:solidFill>
                <a:latin typeface="Arial" panose="020B0604020202020204" pitchFamily="34" charset="0"/>
                <a:ea typeface="MS PGothic" pitchFamily="-84" charset="-128"/>
                <a:cs typeface="MS PGothic" pitchFamily="-84" charset="-128"/>
              </a:rPr>
              <a:t>  of any length and the desired</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length </a:t>
            </a:r>
            <a:r>
              <a:rPr lang="en-US" sz="1200" b="0" i="1" kern="1200" baseline="0" dirty="0" smtClean="0">
                <a:solidFill>
                  <a:schemeClr val="tx1"/>
                </a:solidFill>
                <a:latin typeface="Arial" panose="020B0604020202020204" pitchFamily="34" charset="0"/>
                <a:ea typeface="MS PGothic" pitchFamily="-84" charset="-128"/>
                <a:cs typeface="MS PGothic" pitchFamily="-84" charset="-128"/>
              </a:rPr>
              <a:t>L</a:t>
            </a:r>
            <a:r>
              <a:rPr lang="en-US" sz="1200" b="0" kern="1200" baseline="0" dirty="0" smtClean="0">
                <a:solidFill>
                  <a:schemeClr val="tx1"/>
                </a:solidFill>
                <a:latin typeface="Arial" panose="020B0604020202020204" pitchFamily="34" charset="0"/>
                <a:ea typeface="MS PGothic" pitchFamily="-84" charset="-128"/>
                <a:cs typeface="MS PGothic" pitchFamily="-84" charset="-128"/>
              </a:rPr>
              <a:t>  in octets of the output. MGFs are typically based on a secure cryptographic</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hash function such as SHA-1. An MGF based on a hash function is intended to be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a cryptographically secure way of generating a message digest, or hash, of variable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length based on an underlying cryptographic hash function that produces a fixed-length</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output.</a:t>
            </a:r>
            <a:endParaRPr lang="en-US" b="0"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first stage in generating an RSA-PSS signature of a message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i="1" kern="1200" baseline="0" dirty="0" smtClean="0">
                <a:solidFill>
                  <a:schemeClr val="tx1"/>
                </a:solidFill>
                <a:latin typeface="Arial" panose="020B0604020202020204" pitchFamily="34" charset="0"/>
                <a:ea typeface="MS PGothic" pitchFamily="-84" charset="-128"/>
                <a:cs typeface="MS PGothic" pitchFamily="-84" charset="-128"/>
              </a:rPr>
              <a:t>M</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is to generate from </a:t>
            </a:r>
            <a:r>
              <a:rPr lang="en-US" sz="1200" i="1" kern="1200" baseline="0" dirty="0" smtClean="0">
                <a:solidFill>
                  <a:schemeClr val="tx1"/>
                </a:solidFill>
                <a:latin typeface="Arial" panose="020B0604020202020204" pitchFamily="34" charset="0"/>
                <a:ea typeface="MS PGothic" pitchFamily="-84" charset="-128"/>
                <a:cs typeface="MS PGothic" pitchFamily="-84" charset="-128"/>
              </a:rPr>
              <a:t>M</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a fixed-length message digest, called an encoded message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i="1" kern="1200" baseline="0" dirty="0" smtClean="0">
                <a:solidFill>
                  <a:schemeClr val="tx1"/>
                </a:solidFill>
                <a:latin typeface="Arial" panose="020B0604020202020204" pitchFamily="34" charset="0"/>
                <a:ea typeface="MS PGothic" pitchFamily="-84" charset="-128"/>
                <a:cs typeface="MS PGothic" pitchFamily="-84" charset="-128"/>
              </a:rPr>
              <a:t>(EM </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Figure 13.7 illustrates this process.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We make several comments about the complex nature of this message digest</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algorithm. All of the RSA-based standardized digital signature schemes involve appending</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one or more constants (e.g., padding</a:t>
            </a:r>
            <a:r>
              <a:rPr lang="en-US" sz="1200" kern="1200" baseline="-25000" dirty="0" smtClean="0">
                <a:solidFill>
                  <a:schemeClr val="tx1"/>
                </a:solidFill>
                <a:latin typeface="Arial" panose="020B0604020202020204" pitchFamily="34" charset="0"/>
                <a:ea typeface="MS PGothic" pitchFamily="-84" charset="-128"/>
                <a:cs typeface="MS PGothic" pitchFamily="-84" charset="-128"/>
              </a:rPr>
              <a:t>1</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and padding</a:t>
            </a:r>
            <a:r>
              <a:rPr lang="en-US" sz="1200" kern="1200" baseline="-25000" dirty="0" smtClean="0">
                <a:solidFill>
                  <a:schemeClr val="tx1"/>
                </a:solidFill>
                <a:latin typeface="Arial" panose="020B0604020202020204" pitchFamily="34" charset="0"/>
                <a:ea typeface="MS PGothic" pitchFamily="-84" charset="-128"/>
                <a:cs typeface="MS PGothic" pitchFamily="-84" charset="-128"/>
              </a:rPr>
              <a:t>2</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 in the process of forming</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message digest. The objective is to make it more difficult for an adversary to</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find another message that maps to the same message digest as a given message or to</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find two messages that map to the same message digest. RSA-PSS also incorporates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 pseudorandom number, namely the salt. Because the salt changes with every use,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signing the same message twice using the same private key will yield two different</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signatures. This is an added measure of security.</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p:sp>
      <p:sp>
        <p:nvSpPr>
          <p:cNvPr id="22531" name="Notes Placeholder 2"/>
          <p:cNvSpPr>
            <a:spLocks noGrp="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Figure 13.1 is a generic model of the process of making and using digital signatures.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Bob can sign a message using a digital signature generation algorithm. The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inputs to the algorithm are the message and Bob’s private key. Any other user, say</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Alice, can verify the signature using a verification algorithm, whose inputs are the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message, the signature, and Bob’s public key.</a:t>
            </a:r>
            <a:endParaRPr lang="en-US" dirty="0" smtClean="0">
              <a:latin typeface="Arial" panose="020B0604020202020204" pitchFamily="34" charset="0"/>
              <a:ea typeface="MS PGothic" pitchFamily="-84" charset="-128"/>
              <a:cs typeface="MS PGothic" pitchFamily="-84" charset="-128"/>
            </a:endParaRPr>
          </a:p>
        </p:txBody>
      </p:sp>
      <p:sp>
        <p:nvSpPr>
          <p:cNvPr id="22532" name="Slide Number Placeholder 3"/>
          <p:cNvSpPr>
            <a:spLocks noGrp="1"/>
          </p:cNvSpPr>
          <p:nvPr>
            <p:ph type="sldNum" sz="quarter" idx="5"/>
          </p:nvPr>
        </p:nvSpPr>
        <p:spPr>
          <a:noFill/>
        </p:spPr>
        <p:txBody>
          <a:bodyPr/>
          <a:lstStyle/>
          <a:p>
            <a:fld id="{49DD4244-D01B-6647-B979-136A5C551289}"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Figure 13.8 RSA-PSS EM Verification</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anose="020B0604020202020204" pitchFamily="34" charset="0"/>
              </a:rPr>
            </a:fld>
            <a:endParaRPr lang="en-AU" dirty="0">
              <a:latin typeface="Arial" panose="020B0604020202020204" pitchFamily="34" charset="0"/>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pPr eaLnBrk="1" hangingPunct="1"/>
            <a:r>
              <a:rPr lang="en-US" dirty="0">
                <a:latin typeface="Arial" panose="020B0604020202020204" pitchFamily="34" charset="0"/>
                <a:ea typeface="MS PGothic" pitchFamily="-84" charset="-128"/>
                <a:cs typeface="MS PGothic" pitchFamily="-84" charset="-128"/>
              </a:rPr>
              <a:t>Chapter</a:t>
            </a:r>
            <a:r>
              <a:rPr lang="en-US" dirty="0" smtClean="0">
                <a:latin typeface="Arial" panose="020B0604020202020204" pitchFamily="34" charset="0"/>
                <a:ea typeface="MS PGothic" pitchFamily="-84" charset="-128"/>
                <a:cs typeface="MS PGothic" pitchFamily="-84" charset="-128"/>
              </a:rPr>
              <a:t> 13 </a:t>
            </a:r>
            <a:r>
              <a:rPr lang="en-US" dirty="0">
                <a:latin typeface="Arial" panose="020B0604020202020204" pitchFamily="34" charset="0"/>
                <a:ea typeface="MS PGothic" pitchFamily="-84" charset="-128"/>
                <a:cs typeface="MS PGothic" pitchFamily="-84" charset="-128"/>
              </a:rPr>
              <a:t>summary.</a:t>
            </a:r>
            <a:endParaRPr lang="en-US" dirty="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62465"/>
          <p:cNvSpPr>
            <a:spLocks noRot="1" noTextEdit="1"/>
          </p:cNvSpPr>
          <p:nvPr>
            <p:ph type="sldImg"/>
          </p:nvPr>
        </p:nvSpPr>
        <p:spPr/>
      </p:sp>
      <p:sp>
        <p:nvSpPr>
          <p:cNvPr id="62467" name="文本占位符 62466"/>
          <p:cNvSpPr/>
          <p:nvPr>
            <p:ph type="body" idx="1"/>
          </p:nvPr>
        </p:nvSpPr>
        <p:spPr/>
        <p:txBody>
          <a:bodyPr/>
          <a:p>
            <a:pPr lvl="0"/>
            <a:r>
              <a:rPr lang="en-US" altLang="zh-CN" err="1"/>
              <a:t>OpenSLL</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p:sp>
      <p:sp>
        <p:nvSpPr>
          <p:cNvPr id="24579" name="Notes Placeholder 2"/>
          <p:cNvSpPr>
            <a:spLocks noGrp="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In simplified terms, the essence of the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digital signature mechanism is shown in Figure 13.2. This repeats the logic shown in</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Figure 11.4. A worked-out example, using RSA, is available at this book’s Premium</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Content Web site.</a:t>
            </a:r>
            <a:endParaRPr lang="en-US" dirty="0" smtClean="0">
              <a:latin typeface="Arial" panose="020B0604020202020204" pitchFamily="34" charset="0"/>
              <a:ea typeface="MS PGothic" pitchFamily="-84" charset="-128"/>
              <a:cs typeface="MS PGothic" pitchFamily="-84" charset="-128"/>
            </a:endParaRPr>
          </a:p>
        </p:txBody>
      </p:sp>
      <p:sp>
        <p:nvSpPr>
          <p:cNvPr id="24580" name="Slide Number Placeholder 3"/>
          <p:cNvSpPr>
            <a:spLocks noGrp="1"/>
          </p:cNvSpPr>
          <p:nvPr>
            <p:ph type="sldNum" sz="quarter" idx="5"/>
          </p:nvPr>
        </p:nvSpPr>
        <p:spPr>
          <a:noFill/>
        </p:spPr>
        <p:txBody>
          <a:bodyPr/>
          <a:lstStyle/>
          <a:p>
            <a:fld id="{4C73D58F-5997-B440-A4D3-C533F9DB54C4}"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D4DA81D-5D18-8D49-8768-B43A1F9A3404}" type="slidenum">
              <a:rPr lang="en-AU">
                <a:latin typeface="Arial" panose="020B0604020202020204" pitchFamily="34" charset="0"/>
              </a:rPr>
            </a:fld>
            <a:endParaRPr lang="en-AU" dirty="0">
              <a:latin typeface="Arial" panose="020B0604020202020204" pitchFamily="34" charset="0"/>
            </a:endParaRPr>
          </a:p>
        </p:txBody>
      </p:sp>
      <p:sp>
        <p:nvSpPr>
          <p:cNvPr id="20483" name="Rectangle 1026"/>
          <p:cNvSpPr>
            <a:spLocks noGrp="1" noRot="1" noChangeAspect="1" noChangeArrowheads="1" noTextEdit="1"/>
          </p:cNvSpPr>
          <p:nvPr>
            <p:ph type="sldImg"/>
          </p:nvPr>
        </p:nvSpPr>
        <p:spPr/>
      </p:sp>
      <p:sp>
        <p:nvSpPr>
          <p:cNvPr id="20484" name="Rectangle 1027"/>
          <p:cNvSpPr>
            <a:spLocks noGrp="1" noChangeArrowheads="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Message authentication protects two parties who exchange messages from any third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party. However, it does not protect the two parties against each other. Several forms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of dispute between the two are possible.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In situations where there is not complete trust between sender and receiver,</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something more than authentication is needed. The most attractive solution to</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this problem is the digital signature. The digital signature must have the following</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properties: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It must verify the author and the date and time of the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It must authenticate the contents at the time of the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It must be verifiable by third parties, to resolve disputes.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Thus, the digital signature function includes the authentication function.</a:t>
            </a:r>
            <a:endParaRPr 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p:sp>
      <p:sp>
        <p:nvSpPr>
          <p:cNvPr id="26627" name="Notes Placeholder 2"/>
          <p:cNvSpPr>
            <a:spLocks noGrp="1"/>
          </p:cNvSpPr>
          <p:nvPr>
            <p:ph type="body" idx="1"/>
          </p:nvPr>
        </p:nvSpPr>
        <p:spPr>
          <a:noFill/>
        </p:spPr>
        <p:txBody>
          <a:bodyPr/>
          <a:lstStyle/>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[GOLD88] lists the following types of attacks, in order of increasing severity. Here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A denotes the user whose signature method is being attacked, and C denotes the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attacker.</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 Key-only attack: C only knows A’s public key.</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 Known message attack: C is given access to a set of messages and their</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signatures.</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 Generic chosen message attack: C chooses a list of messages before attempting</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to breaks A’s signature scheme, independent of A’s public key. C then</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obtains from A valid signatures for the chosen messages. The attack is generic,</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because it does not depend on A’s public key; the same attack is used against</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everyone.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 Directed chosen message attack: Similar to the generic attack, except that the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list of messages to be signed is chosen after C knows A’s public key but before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any signatures are seen.</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 Adaptive chosen message attack: C is allowed to use A as an “oracle.” This</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means that C may request from A signatures of messages that depend on previously</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obtained message-signature pairs.</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p:txBody>
      </p:sp>
      <p:sp>
        <p:nvSpPr>
          <p:cNvPr id="26628" name="Slide Number Placeholder 3"/>
          <p:cNvSpPr>
            <a:spLocks noGrp="1"/>
          </p:cNvSpPr>
          <p:nvPr>
            <p:ph type="sldNum" sz="quarter" idx="5"/>
          </p:nvPr>
        </p:nvSpPr>
        <p:spPr>
          <a:noFill/>
        </p:spPr>
        <p:txBody>
          <a:bodyPr/>
          <a:lstStyle/>
          <a:p>
            <a:fld id="{E66C819F-AE42-154A-9986-BA37298DD330}"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[GOLD88] then defines success at breaking a signature scheme as an outcome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in which C can do any of the following with a non-negligible probability:</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 Total break: C determines A’s private key.</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 Universal forgery: C finds an efficient signing algorithm that provides an</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equivalent way of constructing signatures on arbitrary messages.</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 Selective forgery: C forges a signature for a particular message chosen by C.</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 Existential forgery: C forges a signature for at least one message. C has no</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control over the message. Consequently, this forgery may only be a minor nuisance</a:t>
            </a:r>
            <a:endParaRPr lang="en-US" sz="1200" b="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b="0" kern="1200" baseline="0" dirty="0" smtClean="0">
                <a:solidFill>
                  <a:schemeClr val="tx1"/>
                </a:solidFill>
                <a:latin typeface="Arial" panose="020B0604020202020204" pitchFamily="34" charset="0"/>
                <a:ea typeface="MS PGothic" pitchFamily="-84" charset="-128"/>
                <a:cs typeface="MS PGothic" pitchFamily="-84" charset="-128"/>
              </a:rPr>
              <a:t>to A.</a:t>
            </a:r>
            <a:endParaRPr lang="en-US" sz="1100" b="0" dirty="0" smtClean="0">
              <a:latin typeface="Arial" panose="020B0604020202020204" pitchFamily="34" charset="0"/>
              <a:ea typeface="MS PGothic" pitchFamily="-84" charset="-128"/>
              <a:cs typeface="MS PGothic" pitchFamily="-84" charset="-128"/>
            </a:endParaRPr>
          </a:p>
          <a:p>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8ADA3D4-20AE-5D40-BBF1-A6BC8BC5F4E4}" type="slidenum">
              <a:rPr lang="en-AU">
                <a:latin typeface="Arial" panose="020B0604020202020204" pitchFamily="34" charset="0"/>
              </a:rPr>
            </a:fld>
            <a:endParaRPr lang="en-AU" dirty="0">
              <a:latin typeface="Arial" panose="020B0604020202020204" pitchFamily="34"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On the basis of the properties and attacks just discussed, we can formulate the following</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requirements for a digital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The signature must be a bit pattern that depends on the message being signed.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The signature must use some information unique to the sender to prevent</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both forgery and denial.</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It must be relatively easy to produce the digital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It must be relatively easy to recognize and verify the digital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It must be computationally infeasible to forge a digital signature, either by</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constructing a new message for an existing digital signature or by constructing</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 fraudulent digital signature for a given message.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It must be practical to retain a copy of the digital signature in storage.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A secure hash function, embedded in a scheme such as that of Figure 13.2, provides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 basis for satisfying these requirements. However, care must be taken in the design</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of the details of the scheme.</a:t>
            </a:r>
            <a:endParaRPr 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FA6555A-F064-2947-B022-F8EAEEF19CE9}" type="slidenum">
              <a:rPr lang="en-AU">
                <a:latin typeface="Arial" panose="020B0604020202020204" pitchFamily="34" charset="0"/>
              </a:rPr>
            </a:fld>
            <a:endParaRPr lang="en-AU" dirty="0">
              <a:latin typeface="Arial" panose="020B0604020202020204" pitchFamily="34"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term direct digital signature  refers to a digital signature scheme that involves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only the communicating parties (source, destination). It is assumed that the destination</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knows the public key of the source.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Confidentiality can be provided by encrypting the entire message plus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with a shared secret key (symmetric encryption). Note that it is important to</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perform the signature function first and then an outer confidentiality function. In</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case of dispute, some third party must view the message and its signature. If the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is calculated on an encrypted message, then the third party also needs access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to the decryption key to read the original message. However, if the signature is the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inner operation, then the recipient can store the plaintext message and its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for later use in dispute resolution.</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validity of the scheme just described depends on the security of the sender’s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private key. If a sender later wishes to deny sending a particular message, the sender</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can claim that the private key was lost or stolen and that someone else forged his or her</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signature. Administrative controls relating to the security of private keys can be employed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to thwart or at least weaken this ploy, but the threat is still there, at least to some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degree. One example is to require every signed message to include a timestamp  (date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and time) and to require prompt reporting of compromised keys to a central authority.</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Another threat is that some private key might actually be stolen from X</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at time T. The opponent can then send a message signed with X’s signature and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stamped with a time before or equal to T.</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universally accepted technique for dealing with these threats is the use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of a digital certificate and certificate authorities. We defer a discussion of this topic</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until Chapter 14, and focus in this chapter on digital signature algorithms.</a:t>
            </a:r>
            <a:endParaRPr lang="en-AU" dirty="0" smtClean="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6D70AB3-9409-254C-8267-4FDDA7038CCB}" type="slidenum">
              <a:rPr lang="en-AU">
                <a:latin typeface="Arial" panose="020B0604020202020204" pitchFamily="34" charset="0"/>
              </a:rPr>
            </a:fld>
            <a:endParaRPr lang="en-AU" dirty="0">
              <a:latin typeface="Arial" panose="020B0604020202020204" pitchFamily="34" charset="0"/>
            </a:endParaRPr>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pitchFamily="-84" charset="-128"/>
                <a:cs typeface="MS PGothic" pitchFamily="-84" charset="-128"/>
              </a:rPr>
              <a:t>Before examining the NIST Digital Signature Algorithm, it will be helpful to understand</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Elgamal and Schnorr signature schemes . Recall from Chapter 10, that</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Elgamal encryption scheme is designed to enable encryption by a user’s public</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key with decryption by the user’s private key. The Elgamal signature scheme involves</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the use of the private key for encryption and the public key for decryption</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[ELGA84, ELGA85].</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As with Elgamal encryption, the global elements of Elgamal digital signature</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r>
              <a:rPr lang="en-US" sz="1200" kern="1200" baseline="0" dirty="0" smtClean="0">
                <a:solidFill>
                  <a:schemeClr val="tx1"/>
                </a:solidFill>
                <a:latin typeface="Arial" panose="020B0604020202020204" pitchFamily="34" charset="0"/>
                <a:ea typeface="MS PGothic" pitchFamily="-84" charset="-128"/>
                <a:cs typeface="MS PGothic" pitchFamily="-84" charset="-128"/>
              </a:rPr>
              <a:t> are a prime number </a:t>
            </a:r>
            <a:r>
              <a:rPr lang="en-US" sz="1200" i="1" kern="1200" baseline="0" dirty="0" smtClean="0">
                <a:solidFill>
                  <a:schemeClr val="tx1"/>
                </a:solidFill>
                <a:latin typeface="Arial" panose="020B0604020202020204" pitchFamily="34" charset="0"/>
                <a:ea typeface="MS PGothic" pitchFamily="-84" charset="-128"/>
                <a:cs typeface="MS PGothic" pitchFamily="-84" charset="-128"/>
              </a:rPr>
              <a:t>q</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and a, which is a primitive root of </a:t>
            </a:r>
            <a:r>
              <a:rPr lang="en-US" sz="1200" i="1" kern="1200" baseline="0" dirty="0" smtClean="0">
                <a:solidFill>
                  <a:schemeClr val="tx1"/>
                </a:solidFill>
                <a:latin typeface="Arial" panose="020B0604020202020204" pitchFamily="34" charset="0"/>
                <a:ea typeface="MS PGothic" pitchFamily="-84" charset="-128"/>
                <a:cs typeface="MS PGothic" pitchFamily="-84" charset="-128"/>
              </a:rPr>
              <a:t>q</a:t>
            </a:r>
            <a:r>
              <a:rPr lang="en-US" sz="1200" kern="1200" baseline="0" dirty="0" smtClean="0">
                <a:solidFill>
                  <a:schemeClr val="tx1"/>
                </a:solidFill>
                <a:latin typeface="Arial" panose="020B0604020202020204" pitchFamily="34" charset="0"/>
                <a:ea typeface="MS PGothic" pitchFamily="-84" charset="-128"/>
                <a:cs typeface="MS PGothic" pitchFamily="-84" charset="-128"/>
              </a:rPr>
              <a:t> .</a:t>
            </a:r>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sz="1200" kern="1200" baseline="0" dirty="0" smtClean="0">
              <a:solidFill>
                <a:schemeClr val="tx1"/>
              </a:solidFill>
              <a:latin typeface="Arial" panose="020B0604020202020204" pitchFamily="34" charset="0"/>
              <a:ea typeface="MS PGothic" pitchFamily="-84" charset="-128"/>
              <a:cs typeface="MS PGothic" pitchFamily="-84" charset="-128"/>
            </a:endParaRPr>
          </a:p>
          <a:p>
            <a:endParaRPr lang="en-US" dirty="0" smtClean="0">
              <a:latin typeface="Times-Roman" charset="0"/>
              <a:ea typeface="MS PGothic" pitchFamily="-84" charset="-128"/>
              <a:cs typeface="MS PGothic" pitchFamily="-8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lang="en-US" smtClean="0"/>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lang="en-US" smtClean="0"/>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lang="en-US" smtClean="0"/>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lang="en-US" smtClean="0"/>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8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lang="en-US" smtClean="0"/>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anose="020B0604020202020204" pitchFamily="34" charset="0"/>
              </a:defRPr>
            </a:lvl1pPr>
          </a:lstStyle>
          <a:p>
            <a:pPr>
              <a:defRPr/>
            </a:pPr>
            <a:fld id="{FD05123F-ECCC-3744-8046-0E4114F7D95B}" type="slidenum">
              <a:rPr lang="en-US"/>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anose="020B0604020202020204" pitchFamily="34"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lnSpc>
          <a:spcPts val="6000"/>
        </a:lnSpc>
        <a:spcBef>
          <a:spcPct val="0"/>
        </a:spcBef>
        <a:spcAft>
          <a:spcPct val="0"/>
        </a:spcAft>
        <a:defRPr sz="5400" kern="1200">
          <a:solidFill>
            <a:schemeClr val="tx2"/>
          </a:solidFill>
          <a:latin typeface="+mn-lt"/>
          <a:ea typeface="MS PGothic" pitchFamily="-84" charset="-128"/>
          <a:cs typeface="MS PGothic" pitchFamily="-84" charset="-128"/>
        </a:defRPr>
      </a:lvl1pPr>
      <a:lvl2pPr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2pPr>
      <a:lvl3pPr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3pPr>
      <a:lvl4pPr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4pPr>
      <a:lvl5pPr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MS PGothic" pitchFamily="-84" charset="-128"/>
          <a:cs typeface="MS PGothic"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MS PGothic"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MS PGothic"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MS PGothic"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MS PGothic" pitchFamily="-8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d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8.pdf"/></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9.xml"/><Relationship Id="rId2" Type="http://schemas.openxmlformats.org/officeDocument/2006/relationships/image" Target="../media/image21.png"/><Relationship Id="rId1" Type="http://schemas.openxmlformats.org/officeDocument/2006/relationships/image" Target="../media/image20.pdf"/></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8.xml"/><Relationship Id="rId2" Type="http://schemas.openxmlformats.org/officeDocument/2006/relationships/image" Target="../media/image23.png"/><Relationship Id="rId1" Type="http://schemas.openxmlformats.org/officeDocument/2006/relationships/image" Target="../media/image22.pd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image" Target="../media/image25.png"/><Relationship Id="rId1" Type="http://schemas.openxmlformats.org/officeDocument/2006/relationships/image" Target="../media/image24.pd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11.pdf"/></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d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14.png"/><Relationship Id="rId1" Type="http://schemas.openxmlformats.org/officeDocument/2006/relationships/image" Target="../media/image13.pdf"/></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13</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a:bodyPr>
          <a:lstStyle/>
          <a:p>
            <a:r>
              <a:rPr lang="en-AU" sz="3600" dirty="0" smtClean="0"/>
              <a:t>Digital Signatures</a:t>
            </a:r>
            <a:endParaRPr lang="en-US" sz="3600" dirty="0" smtClean="0"/>
          </a:p>
        </p:txBody>
      </p:sp>
      <p:pic>
        <p:nvPicPr>
          <p:cNvPr id="6" name="Picture Placeholder 4" descr="crypto.jpg"/>
          <p:cNvPicPr>
            <a:picLocks noChangeAspect="1"/>
          </p:cNvPicPr>
          <p:nvPr/>
        </p:nvPicPr>
        <p:blipFill>
          <a:blip r:embed="rId1">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2" name="文本框 1"/>
          <p:cNvSpPr txBox="1"/>
          <p:nvPr/>
        </p:nvSpPr>
        <p:spPr>
          <a:xfrm>
            <a:off x="2647950" y="3180715"/>
            <a:ext cx="3977005" cy="706755"/>
          </a:xfrm>
          <a:prstGeom prst="rect">
            <a:avLst/>
          </a:prstGeom>
          <a:noFill/>
        </p:spPr>
        <p:txBody>
          <a:bodyPr wrap="none" rtlCol="0" anchor="t">
            <a:spAutoFit/>
          </a:bodyPr>
          <a:p>
            <a:r>
              <a:rPr lang="zh-CN" altLang="en-US" sz="4000" dirty="0">
                <a:latin typeface="微软雅黑" panose="020B0503020204020204" charset="-122"/>
                <a:ea typeface="微软雅黑" panose="020B0503020204020204" charset="-122"/>
                <a:cs typeface="微软雅黑" panose="020B0503020204020204" charset="-122"/>
                <a:sym typeface="+mn-ea"/>
              </a:rPr>
              <a:t>第</a:t>
            </a:r>
            <a:r>
              <a:rPr lang="en-US" altLang="zh-CN" sz="4000">
                <a:latin typeface="微软雅黑" panose="020B0503020204020204" charset="-122"/>
                <a:ea typeface="微软雅黑" panose="020B0503020204020204" charset="-122"/>
                <a:cs typeface="微软雅黑" panose="020B0503020204020204" charset="-122"/>
                <a:sym typeface="+mn-ea"/>
              </a:rPr>
              <a:t>13</a:t>
            </a:r>
            <a:r>
              <a:rPr lang="zh-CN" altLang="en-US" sz="4000" dirty="0">
                <a:latin typeface="微软雅黑" panose="020B0503020204020204" charset="-122"/>
                <a:ea typeface="微软雅黑" panose="020B0503020204020204" charset="-122"/>
                <a:cs typeface="微软雅黑" panose="020B0503020204020204" charset="-122"/>
                <a:sym typeface="+mn-ea"/>
              </a:rPr>
              <a:t>章 数字签名</a:t>
            </a:r>
            <a:endParaRPr lang="zh-CN" altLang="en-US" sz="40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39688"/>
            <a:ext cx="9143999" cy="1412875"/>
          </a:xfrm>
        </p:spPr>
        <p:txBody>
          <a:bodyPr/>
          <a:lstStyle/>
          <a:p>
            <a:r>
              <a:rPr lang="en-AU" dirty="0" smtClean="0"/>
              <a:t>Schnorr </a:t>
            </a:r>
            <a:r>
              <a:rPr lang="en-US" dirty="0" smtClean="0"/>
              <a:t>Digital Signature</a:t>
            </a:r>
            <a:endParaRPr lang="en-AU" dirty="0" smtClean="0"/>
          </a:p>
        </p:txBody>
      </p:sp>
      <p:sp>
        <p:nvSpPr>
          <p:cNvPr id="62467" name="Rectangle 3"/>
          <p:cNvSpPr>
            <a:spLocks noGrp="1" noChangeArrowheads="1"/>
          </p:cNvSpPr>
          <p:nvPr>
            <p:ph idx="1"/>
          </p:nvPr>
        </p:nvSpPr>
        <p:spPr>
          <a:xfrm>
            <a:off x="762000" y="1981200"/>
            <a:ext cx="7570787" cy="4638675"/>
          </a:xfrm>
        </p:spPr>
        <p:txBody>
          <a:bodyPr>
            <a:normAutofit fontScale="92500" lnSpcReduction="20000"/>
          </a:bodyPr>
          <a:lstStyle/>
          <a:p>
            <a:r>
              <a:rPr lang="en-AU" dirty="0" smtClean="0"/>
              <a:t>Scheme is based on discrete logarithms</a:t>
            </a:r>
            <a:endParaRPr lang="en-AU" dirty="0" smtClean="0"/>
          </a:p>
          <a:p>
            <a:r>
              <a:rPr lang="en-AU" dirty="0" smtClean="0"/>
              <a:t>Minimizes the message-dependent amount of computation required to generate a signature</a:t>
            </a:r>
            <a:endParaRPr lang="en-AU" dirty="0" smtClean="0"/>
          </a:p>
          <a:p>
            <a:pPr lvl="1"/>
            <a:r>
              <a:rPr lang="en-US" dirty="0" smtClean="0"/>
              <a:t>Multiplying a 2</a:t>
            </a:r>
            <a:r>
              <a:rPr lang="en-US" i="1" dirty="0" smtClean="0"/>
              <a:t>n</a:t>
            </a:r>
            <a:r>
              <a:rPr lang="en-US" dirty="0" smtClean="0"/>
              <a:t>-bit integer with an </a:t>
            </a:r>
            <a:r>
              <a:rPr lang="en-US" i="1" dirty="0" smtClean="0"/>
              <a:t>n</a:t>
            </a:r>
            <a:r>
              <a:rPr lang="en-US" dirty="0" smtClean="0"/>
              <a:t>-bit integer</a:t>
            </a:r>
            <a:endParaRPr lang="en-US" dirty="0" smtClean="0"/>
          </a:p>
          <a:p>
            <a:r>
              <a:rPr lang="en-US" dirty="0" smtClean="0"/>
              <a:t>Main work can be done during the idle time of the processor</a:t>
            </a:r>
            <a:endParaRPr lang="en-AU" dirty="0" smtClean="0"/>
          </a:p>
          <a:p>
            <a:r>
              <a:rPr lang="en-US" dirty="0" smtClean="0"/>
              <a:t>Based on using a prime modulus </a:t>
            </a:r>
            <a:r>
              <a:rPr lang="en-US" i="1" dirty="0" smtClean="0"/>
              <a:t>p, </a:t>
            </a:r>
            <a:r>
              <a:rPr lang="en-US" dirty="0" smtClean="0"/>
              <a:t>with </a:t>
            </a:r>
            <a:r>
              <a:rPr lang="en-US" i="1" dirty="0" smtClean="0"/>
              <a:t>p </a:t>
            </a:r>
            <a:r>
              <a:rPr lang="en-US" dirty="0" smtClean="0"/>
              <a:t>– 1 having a prime factor </a:t>
            </a:r>
            <a:r>
              <a:rPr lang="en-US" i="1" dirty="0" smtClean="0"/>
              <a:t>q </a:t>
            </a:r>
            <a:r>
              <a:rPr lang="en-US" dirty="0" smtClean="0"/>
              <a:t>of appropriate size </a:t>
            </a:r>
            <a:endParaRPr lang="en-US" dirty="0" smtClean="0"/>
          </a:p>
          <a:p>
            <a:pPr lvl="1"/>
            <a:r>
              <a:rPr lang="en-US" dirty="0" smtClean="0"/>
              <a:t>Typically </a:t>
            </a:r>
            <a:r>
              <a:rPr lang="en-US" i="1" dirty="0" smtClean="0"/>
              <a:t>p </a:t>
            </a:r>
            <a:r>
              <a:rPr lang="en-US" dirty="0" smtClean="0"/>
              <a:t>is a 1024-bit number, and </a:t>
            </a:r>
            <a:r>
              <a:rPr lang="en-US" i="1" dirty="0" smtClean="0"/>
              <a:t>q</a:t>
            </a:r>
            <a:r>
              <a:rPr lang="en-US" dirty="0" smtClean="0"/>
              <a:t> is a 160-bit number</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39688"/>
            <a:ext cx="9143999" cy="1412875"/>
          </a:xfrm>
        </p:spPr>
        <p:txBody>
          <a:bodyPr/>
          <a:lstStyle/>
          <a:p>
            <a:r>
              <a:rPr lang="en-AU" dirty="0" smtClean="0"/>
              <a:t>NIST Digital Signature Algorithm</a:t>
            </a:r>
            <a:endParaRPr lang="en-AU" dirty="0"/>
          </a:p>
        </p:txBody>
      </p:sp>
      <p:sp>
        <p:nvSpPr>
          <p:cNvPr id="64515" name="Rectangle 3"/>
          <p:cNvSpPr>
            <a:spLocks noGrp="1" noChangeArrowheads="1"/>
          </p:cNvSpPr>
          <p:nvPr>
            <p:ph idx="1"/>
          </p:nvPr>
        </p:nvSpPr>
        <p:spPr>
          <a:xfrm>
            <a:off x="792163" y="1762125"/>
            <a:ext cx="7570787" cy="4714875"/>
          </a:xfrm>
        </p:spPr>
        <p:txBody>
          <a:bodyPr>
            <a:normAutofit/>
          </a:bodyPr>
          <a:lstStyle/>
          <a:p>
            <a:r>
              <a:rPr lang="en-AU" dirty="0" smtClean="0"/>
              <a:t>Published by NIST as Federal Information Processing Standard FIPS 186</a:t>
            </a:r>
            <a:endParaRPr lang="en-AU" dirty="0" smtClean="0"/>
          </a:p>
          <a:p>
            <a:r>
              <a:rPr lang="en-AU" dirty="0" smtClean="0"/>
              <a:t>Makes use of the Secure Hash Algorithm (SHA)</a:t>
            </a:r>
            <a:endParaRPr lang="en-AU" dirty="0" smtClean="0"/>
          </a:p>
          <a:p>
            <a:r>
              <a:rPr lang="en-AU" dirty="0" smtClean="0"/>
              <a:t>The latest version, FIPS 186-3, also incorporates digital signature algorithms based on RSA and on elliptic curve cryptography</a:t>
            </a:r>
            <a:endParaRPr lang="en-AU" dirty="0"/>
          </a:p>
        </p:txBody>
      </p:sp>
      <p:pic>
        <p:nvPicPr>
          <p:cNvPr id="4" name="Picture 3"/>
          <p:cNvPicPr>
            <a:picLocks noChangeAspect="1"/>
          </p:cNvPicPr>
          <p:nvPr/>
        </p:nvPicPr>
        <p:blipFill>
          <a:blip r:embed="rId1"/>
          <a:stretch>
            <a:fillRect/>
          </a:stretch>
        </p:blipFill>
        <p:spPr>
          <a:xfrm>
            <a:off x="6096000" y="4648200"/>
            <a:ext cx="2603500" cy="20447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10000" t="8235" r="10909" b="10588"/>
              <a:stretch>
                <a:fillRect/>
              </a:stretch>
            </p:blipFill>
          </mc:Choice>
          <mc:Fallback>
            <p:blipFill>
              <a:blip r:embed="rId2"/>
              <a:srcRect l="10000" t="8235" r="10909" b="10588"/>
              <a:stretch>
                <a:fillRect/>
              </a:stretch>
            </p:blipFill>
          </mc:Fallback>
        </mc:AlternateContent>
        <p:spPr>
          <a:xfrm>
            <a:off x="394590" y="0"/>
            <a:ext cx="8646961" cy="6857999"/>
          </a:xfrm>
          <a:prstGeom prst="rect">
            <a:avLst/>
          </a:prstGeom>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7273" t="7059" r="7273" b="15294"/>
              <a:stretch>
                <a:fillRect/>
              </a:stretch>
            </p:blipFill>
          </mc:Choice>
          <mc:Fallback>
            <p:blipFill>
              <a:blip r:embed="rId2"/>
              <a:srcRect l="7273" t="7059" r="7273" b="15294"/>
              <a:stretch>
                <a:fillRect/>
              </a:stretch>
            </p:blipFill>
          </mc:Fallback>
        </mc:AlternateContent>
        <p:spPr>
          <a:xfrm>
            <a:off x="0" y="304800"/>
            <a:ext cx="9144000" cy="6420214"/>
          </a:xfrm>
          <a:prstGeom prst="rect">
            <a:avLst/>
          </a:prstGeom>
        </p:spPr>
      </p:pic>
    </p:spTree>
  </p:cSld>
  <p:clrMapOvr>
    <a:masterClrMapping/>
  </p:clrMapOvr>
  <p:transition spd="med">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7059" t="3636" r="16471" b="3636"/>
              <a:stretch>
                <a:fillRect/>
              </a:stretch>
            </p:blipFill>
          </mc:Choice>
          <mc:Fallback>
            <p:blipFill>
              <a:blip r:embed="rId2"/>
              <a:srcRect l="7059" t="3636" r="16471" b="3636"/>
              <a:stretch>
                <a:fillRect/>
              </a:stretch>
            </p:blipFill>
          </mc:Fallback>
        </mc:AlternateContent>
        <p:spPr>
          <a:xfrm>
            <a:off x="4572000" y="0"/>
            <a:ext cx="4415699" cy="6929302"/>
          </a:xfrm>
          <a:prstGeom prst="rect">
            <a:avLst/>
          </a:prstGeom>
        </p:spPr>
      </p:pic>
      <p:sp>
        <p:nvSpPr>
          <p:cNvPr id="5" name="Title 4"/>
          <p:cNvSpPr>
            <a:spLocks noGrp="1"/>
          </p:cNvSpPr>
          <p:nvPr>
            <p:ph type="title"/>
          </p:nvPr>
        </p:nvSpPr>
        <p:spPr>
          <a:xfrm>
            <a:off x="381000" y="1371600"/>
            <a:ext cx="3612776" cy="2604247"/>
          </a:xfrm>
        </p:spPr>
        <p:txBody>
          <a:bodyPr/>
          <a:lstStyle/>
          <a:p>
            <a:r>
              <a:rPr lang="en-US" dirty="0" smtClean="0"/>
              <a:t>DSA </a:t>
            </a:r>
            <a:br>
              <a:rPr lang="en-US" dirty="0" smtClean="0"/>
            </a:br>
            <a:r>
              <a:rPr lang="en-US" dirty="0" smtClean="0"/>
              <a:t>Signing </a:t>
            </a:r>
            <a:br>
              <a:rPr lang="en-US" dirty="0" smtClean="0"/>
            </a:br>
            <a:r>
              <a:rPr lang="en-US" dirty="0" smtClean="0"/>
              <a:t>and </a:t>
            </a:r>
            <a:br>
              <a:rPr lang="en-US" dirty="0" smtClean="0"/>
            </a:br>
            <a:r>
              <a:rPr lang="en-US" dirty="0" smtClean="0"/>
              <a:t>Verifying</a:t>
            </a:r>
            <a:endParaRPr lang="en-US" dirty="0"/>
          </a:p>
        </p:txBody>
      </p:sp>
    </p:spTree>
  </p:cSld>
  <p:clrMapOvr>
    <a:masterClrMapping/>
  </p:clrMapOvr>
  <p:transition spd="med">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39688"/>
            <a:ext cx="9143999" cy="1412875"/>
          </a:xfrm>
        </p:spPr>
        <p:txBody>
          <a:bodyPr/>
          <a:lstStyle/>
          <a:p>
            <a:r>
              <a:rPr lang="en-US" dirty="0" smtClean="0"/>
              <a:t>Elliptic Curve Digital Signature Algorithm (ECDSA)</a:t>
            </a:r>
            <a:endParaRPr lang="en-US" dirty="0"/>
          </a:p>
        </p:txBody>
      </p:sp>
      <p:graphicFrame>
        <p:nvGraphicFramePr>
          <p:cNvPr id="4" name="Content Placeholder 3"/>
          <p:cNvGraphicFramePr>
            <a:graphicFrameLocks noGrp="1"/>
          </p:cNvGraphicFramePr>
          <p:nvPr>
            <p:ph idx="1"/>
          </p:nvPr>
        </p:nvGraphicFramePr>
        <p:xfrm>
          <a:off x="792163" y="1762125"/>
          <a:ext cx="7570787" cy="4714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b="10909"/>
              <a:stretch>
                <a:fillRect/>
              </a:stretch>
            </p:blipFill>
          </mc:Choice>
          <mc:Fallback>
            <p:blipFill>
              <a:blip r:embed="rId2"/>
              <a:srcRect b="10909"/>
              <a:stretch>
                <a:fillRect/>
              </a:stretch>
            </p:blipFill>
          </mc:Fallback>
        </mc:AlternateContent>
        <p:spPr>
          <a:xfrm>
            <a:off x="1600200" y="0"/>
            <a:ext cx="5948257" cy="6858000"/>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RSA-PSS</a:t>
            </a:r>
            <a:endParaRPr lang="en-US" dirty="0"/>
          </a:p>
        </p:txBody>
      </p:sp>
      <p:sp>
        <p:nvSpPr>
          <p:cNvPr id="3" name="Content Placeholder 2"/>
          <p:cNvSpPr>
            <a:spLocks noGrp="1"/>
          </p:cNvSpPr>
          <p:nvPr>
            <p:ph idx="1"/>
          </p:nvPr>
        </p:nvSpPr>
        <p:spPr>
          <a:xfrm>
            <a:off x="792163" y="1762125"/>
            <a:ext cx="7570787" cy="4562475"/>
          </a:xfrm>
        </p:spPr>
        <p:txBody>
          <a:bodyPr>
            <a:normAutofit fontScale="70000" lnSpcReduction="20000"/>
          </a:bodyPr>
          <a:lstStyle/>
          <a:p>
            <a:r>
              <a:rPr lang="en-US" dirty="0" smtClean="0"/>
              <a:t>RSA Probabilistic Signature Scheme</a:t>
            </a:r>
            <a:endParaRPr lang="en-US" dirty="0" smtClean="0"/>
          </a:p>
          <a:p>
            <a:r>
              <a:rPr lang="en-US" dirty="0" smtClean="0"/>
              <a:t>Included in the 2009 version of FIPS 186</a:t>
            </a:r>
            <a:endParaRPr lang="en-US" dirty="0" smtClean="0"/>
          </a:p>
          <a:p>
            <a:r>
              <a:rPr lang="en-US" dirty="0" smtClean="0"/>
              <a:t>Latest of the RSA schemes and the one that RSA Laboratories recommends as the most secure of the RSA schemes</a:t>
            </a:r>
            <a:endParaRPr lang="en-US" dirty="0" smtClean="0"/>
          </a:p>
          <a:p>
            <a:r>
              <a:rPr lang="en-US" dirty="0" smtClean="0"/>
              <a:t>For all schemes developed prior to PSS is has not been possible to develop a mathematical proof that the signature scheme is as secure as the underlying RSA encryption/decryption primitive</a:t>
            </a:r>
            <a:endParaRPr lang="en-US" dirty="0" smtClean="0"/>
          </a:p>
          <a:p>
            <a:r>
              <a:rPr lang="en-US" dirty="0" smtClean="0"/>
              <a:t>The PSS approach was first proposed by Bellare and Rogaway</a:t>
            </a:r>
            <a:endParaRPr lang="en-US" dirty="0" smtClean="0"/>
          </a:p>
          <a:p>
            <a:r>
              <a:rPr lang="en-US" dirty="0" smtClean="0"/>
              <a:t>This approach, unlike the other RSA-based schemes, introduces a randomization process that enables the security of the method to be shown to be closely related to the security of the RSA algorithm itself</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39688"/>
            <a:ext cx="9144000" cy="1412875"/>
          </a:xfrm>
        </p:spPr>
        <p:txBody>
          <a:bodyPr/>
          <a:lstStyle/>
          <a:p>
            <a:r>
              <a:rPr lang="en-US" dirty="0" smtClean="0"/>
              <a:t>Mask Generation Function (MGF)</a:t>
            </a:r>
            <a:endParaRPr lang="en-US" dirty="0"/>
          </a:p>
        </p:txBody>
      </p:sp>
      <p:sp>
        <p:nvSpPr>
          <p:cNvPr id="5" name="Content Placeholder 4"/>
          <p:cNvSpPr>
            <a:spLocks noGrp="1"/>
          </p:cNvSpPr>
          <p:nvPr>
            <p:ph idx="1"/>
          </p:nvPr>
        </p:nvSpPr>
        <p:spPr>
          <a:xfrm>
            <a:off x="762000" y="2133600"/>
            <a:ext cx="7570787" cy="4289425"/>
          </a:xfrm>
        </p:spPr>
        <p:txBody>
          <a:bodyPr/>
          <a:lstStyle/>
          <a:p>
            <a:r>
              <a:rPr lang="en-US" dirty="0" smtClean="0"/>
              <a:t>Typically based on a secure cryptographic hash function such as SHA-1</a:t>
            </a:r>
            <a:endParaRPr lang="en-US" dirty="0" smtClean="0"/>
          </a:p>
          <a:p>
            <a:pPr lvl="1"/>
            <a:r>
              <a:rPr lang="en-US" dirty="0" smtClean="0"/>
              <a:t>Is intended to be a cryptographically secure way of generating a message digest, or hash, of variable length based on an underlying cryptographic hash function that produces a fixed-length output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t="12727" b="9091"/>
              <a:stretch>
                <a:fillRect/>
              </a:stretch>
            </p:blipFill>
          </mc:Choice>
          <mc:Fallback>
            <p:blipFill>
              <a:blip r:embed="rId2"/>
              <a:srcRect t="12727" b="9091"/>
              <a:stretch>
                <a:fillRect/>
              </a:stretch>
            </p:blipFill>
          </mc:Fallback>
        </mc:AlternateContent>
        <p:spPr>
          <a:xfrm>
            <a:off x="1306116" y="1"/>
            <a:ext cx="6778376" cy="6858000"/>
          </a:xfrm>
          <a:prstGeom prst="rect">
            <a:avLst/>
          </a:prstGeom>
        </p:spPr>
      </p:pic>
    </p:spTree>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t="4545" b="25455"/>
              <a:stretch>
                <a:fillRect/>
              </a:stretch>
            </p:blipFill>
          </mc:Choice>
          <mc:Fallback>
            <p:blipFill>
              <a:blip r:embed="rId2"/>
              <a:srcRect t="4545" b="25455"/>
              <a:stretch>
                <a:fillRect/>
              </a:stretch>
            </p:blipFill>
          </mc:Fallback>
        </mc:AlternateContent>
        <p:spPr>
          <a:xfrm>
            <a:off x="838200" y="-33349"/>
            <a:ext cx="7607469" cy="6891349"/>
          </a:xfrm>
          <a:prstGeom prst="rect">
            <a:avLst/>
          </a:prstGeom>
          <a:solidFill>
            <a:schemeClr val="accent1">
              <a:lumMod val="60000"/>
              <a:lumOff val="40000"/>
            </a:schemeClr>
          </a:solidFill>
        </p:spPr>
      </p:pic>
    </p:spTree>
  </p:cSld>
  <p:clrMapOvr>
    <a:masterClrMapping/>
  </p:clrMapOvr>
  <p:transition spd="med">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8.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t="3636" b="13636"/>
              <a:stretch>
                <a:fillRect/>
              </a:stretch>
            </p:blipFill>
          </mc:Choice>
          <mc:Fallback>
            <p:blipFill>
              <a:blip r:embed="rId2"/>
              <a:srcRect t="3636" b="13636"/>
              <a:stretch>
                <a:fillRect/>
              </a:stretch>
            </p:blipFill>
          </mc:Fallback>
        </mc:AlternateContent>
        <p:spPr>
          <a:xfrm>
            <a:off x="1371600" y="0"/>
            <a:ext cx="6405883" cy="6858000"/>
          </a:xfrm>
          <a:prstGeom prst="rect">
            <a:avLst/>
          </a:prstGeom>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828800"/>
            <a:ext cx="3565525" cy="4800600"/>
          </a:xfrm>
        </p:spPr>
        <p:txBody>
          <a:bodyPr>
            <a:normAutofit fontScale="92500" lnSpcReduction="20000"/>
          </a:bodyPr>
          <a:lstStyle/>
          <a:p>
            <a:r>
              <a:rPr lang="en-US" dirty="0" smtClean="0"/>
              <a:t>Digital signatures</a:t>
            </a:r>
            <a:endParaRPr lang="en-US" dirty="0" smtClean="0"/>
          </a:p>
          <a:p>
            <a:pPr lvl="1"/>
            <a:r>
              <a:rPr lang="en-US" dirty="0" smtClean="0"/>
              <a:t>Properties</a:t>
            </a:r>
            <a:endParaRPr lang="en-US" dirty="0" smtClean="0"/>
          </a:p>
          <a:p>
            <a:pPr lvl="1"/>
            <a:r>
              <a:rPr lang="en-US" dirty="0" smtClean="0"/>
              <a:t>Attacks and forgeries</a:t>
            </a:r>
            <a:endParaRPr lang="en-US" dirty="0" smtClean="0"/>
          </a:p>
          <a:p>
            <a:pPr lvl="1"/>
            <a:r>
              <a:rPr lang="en-US" dirty="0" smtClean="0"/>
              <a:t>Digital signature requirements</a:t>
            </a:r>
            <a:endParaRPr lang="en-US" dirty="0" smtClean="0"/>
          </a:p>
          <a:p>
            <a:pPr lvl="1"/>
            <a:r>
              <a:rPr lang="en-US" dirty="0" smtClean="0"/>
              <a:t>Direct digital signature</a:t>
            </a:r>
            <a:endParaRPr lang="en-US" dirty="0" smtClean="0"/>
          </a:p>
          <a:p>
            <a:r>
              <a:rPr lang="en-US" dirty="0" smtClean="0"/>
              <a:t>Elgamal digital signature scheme</a:t>
            </a:r>
            <a:endParaRPr lang="en-US" dirty="0" smtClean="0"/>
          </a:p>
          <a:p>
            <a:pPr fontAlgn="auto">
              <a:spcAft>
                <a:spcPts val="0"/>
              </a:spcAft>
              <a:buClr>
                <a:schemeClr val="accent1">
                  <a:lumMod val="60000"/>
                  <a:lumOff val="40000"/>
                </a:schemeClr>
              </a:buClr>
              <a:buFont typeface="Candara" pitchFamily="-84" charset="0"/>
              <a:buChar char="•"/>
              <a:defRPr/>
            </a:pPr>
            <a:r>
              <a:rPr lang="en-US" dirty="0" smtClean="0"/>
              <a:t>RSA-PSS</a:t>
            </a:r>
            <a:endParaRPr lang="en-US" dirty="0" smtClean="0"/>
          </a:p>
          <a:p>
            <a:pPr lvl="1" fontAlgn="auto">
              <a:spcAft>
                <a:spcPts val="0"/>
              </a:spcAft>
              <a:buClr>
                <a:schemeClr val="accent1">
                  <a:lumMod val="60000"/>
                  <a:lumOff val="40000"/>
                </a:schemeClr>
              </a:buClr>
              <a:buFont typeface="Candara" pitchFamily="-84" charset="0"/>
              <a:buChar char="•"/>
              <a:defRPr/>
            </a:pPr>
            <a:r>
              <a:rPr lang="en-US" dirty="0" smtClean="0"/>
              <a:t>Mask generation function</a:t>
            </a:r>
            <a:endParaRPr lang="en-US" dirty="0" smtClean="0"/>
          </a:p>
          <a:p>
            <a:pPr lvl="1" fontAlgn="auto">
              <a:spcAft>
                <a:spcPts val="0"/>
              </a:spcAft>
              <a:buClr>
                <a:schemeClr val="accent1">
                  <a:lumMod val="60000"/>
                  <a:lumOff val="40000"/>
                </a:schemeClr>
              </a:buClr>
              <a:buFont typeface="Candara" pitchFamily="-84" charset="0"/>
              <a:buChar char="•"/>
              <a:defRPr/>
            </a:pPr>
            <a:r>
              <a:rPr lang="en-US" dirty="0" smtClean="0"/>
              <a:t>The signing operation</a:t>
            </a:r>
            <a:endParaRPr lang="en-US" dirty="0" smtClean="0"/>
          </a:p>
          <a:p>
            <a:pPr lvl="1" fontAlgn="auto">
              <a:spcAft>
                <a:spcPts val="0"/>
              </a:spcAft>
              <a:buClr>
                <a:schemeClr val="accent1">
                  <a:lumMod val="60000"/>
                  <a:lumOff val="40000"/>
                </a:schemeClr>
              </a:buClr>
              <a:buFont typeface="Candara" pitchFamily="-84" charset="0"/>
              <a:buChar char="•"/>
              <a:defRPr/>
            </a:pPr>
            <a:r>
              <a:rPr lang="en-US" dirty="0" smtClean="0"/>
              <a:t>Signature verification</a:t>
            </a:r>
            <a:endParaRPr lang="en-US" dirty="0" smtClean="0"/>
          </a:p>
          <a:p>
            <a:endParaRPr lang="en-US" dirty="0" smtClean="0"/>
          </a:p>
        </p:txBody>
      </p:sp>
      <p:sp>
        <p:nvSpPr>
          <p:cNvPr id="76804" name="Content Placeholder 11"/>
          <p:cNvSpPr>
            <a:spLocks noGrp="1"/>
          </p:cNvSpPr>
          <p:nvPr>
            <p:ph sz="half" idx="2"/>
          </p:nvPr>
        </p:nvSpPr>
        <p:spPr>
          <a:xfrm>
            <a:off x="5578475" y="1828800"/>
            <a:ext cx="3565525" cy="5029200"/>
          </a:xfrm>
        </p:spPr>
        <p:txBody>
          <a:bodyPr rtlCol="0">
            <a:normAutofit fontScale="92500" lnSpcReduction="20000"/>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NIST digital signature algorithm</a:t>
            </a:r>
            <a:endParaRPr lang="en-US" dirty="0" smtClean="0">
              <a:ea typeface="+mn-ea"/>
              <a:cs typeface="+mn-cs"/>
            </a:endParaRPr>
          </a:p>
          <a:p>
            <a:pPr lvl="1" fontAlgn="auto">
              <a:spcAft>
                <a:spcPts val="0"/>
              </a:spcAft>
              <a:buClr>
                <a:schemeClr val="accent1">
                  <a:lumMod val="60000"/>
                  <a:lumOff val="40000"/>
                </a:schemeClr>
              </a:buClr>
              <a:buFont typeface="Candara" pitchFamily="-84" charset="0"/>
              <a:buChar char="•"/>
              <a:defRPr/>
            </a:pPr>
            <a:r>
              <a:rPr lang="en-US" dirty="0" smtClean="0">
                <a:ea typeface="+mn-ea"/>
              </a:rPr>
              <a:t>The DSA approach</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Elliptic curve digital signature algorithm</a:t>
            </a:r>
            <a:endParaRPr lang="en-US" dirty="0" smtClean="0">
              <a:ea typeface="+mn-ea"/>
              <a:cs typeface="+mn-cs"/>
            </a:endParaRPr>
          </a:p>
          <a:p>
            <a:pPr lvl="1" fontAlgn="auto">
              <a:spcAft>
                <a:spcPts val="0"/>
              </a:spcAft>
              <a:buClr>
                <a:schemeClr val="accent1">
                  <a:lumMod val="60000"/>
                  <a:lumOff val="40000"/>
                </a:schemeClr>
              </a:buClr>
              <a:buFont typeface="Candara" pitchFamily="-84" charset="0"/>
              <a:buChar char="•"/>
              <a:defRPr/>
            </a:pPr>
            <a:r>
              <a:rPr lang="en-US" dirty="0" smtClean="0">
                <a:ea typeface="+mn-ea"/>
              </a:rPr>
              <a:t>Global domain parameters</a:t>
            </a:r>
            <a:endParaRPr lang="en-US" dirty="0" smtClean="0">
              <a:ea typeface="+mn-ea"/>
            </a:endParaRPr>
          </a:p>
          <a:p>
            <a:pPr lvl="1" fontAlgn="auto">
              <a:spcAft>
                <a:spcPts val="0"/>
              </a:spcAft>
              <a:buClr>
                <a:schemeClr val="accent1">
                  <a:lumMod val="60000"/>
                  <a:lumOff val="40000"/>
                </a:schemeClr>
              </a:buClr>
              <a:buFont typeface="Candara" pitchFamily="-84" charset="0"/>
              <a:buChar char="•"/>
              <a:defRPr/>
            </a:pPr>
            <a:r>
              <a:rPr lang="en-US" dirty="0" smtClean="0">
                <a:ea typeface="+mn-ea"/>
                <a:cs typeface="+mn-cs"/>
              </a:rPr>
              <a:t>Key generation</a:t>
            </a:r>
            <a:endParaRPr lang="en-US" dirty="0" smtClean="0">
              <a:ea typeface="+mn-ea"/>
              <a:cs typeface="+mn-cs"/>
            </a:endParaRPr>
          </a:p>
          <a:p>
            <a:pPr lvl="1" fontAlgn="auto">
              <a:spcAft>
                <a:spcPts val="0"/>
              </a:spcAft>
              <a:buClr>
                <a:schemeClr val="accent1">
                  <a:lumMod val="60000"/>
                  <a:lumOff val="40000"/>
                </a:schemeClr>
              </a:buClr>
              <a:buFont typeface="Candara" pitchFamily="-84" charset="0"/>
              <a:buChar char="•"/>
              <a:defRPr/>
            </a:pPr>
            <a:r>
              <a:rPr lang="en-US" dirty="0" smtClean="0">
                <a:ea typeface="+mn-ea"/>
              </a:rPr>
              <a:t>Digital signature generation and authentication</a:t>
            </a:r>
            <a:endParaRPr lang="en-US" dirty="0" smtClean="0">
              <a:ea typeface="+mn-ea"/>
            </a:endParaRPr>
          </a:p>
          <a:p>
            <a:pPr lvl="1" fontAlgn="auto">
              <a:spcAft>
                <a:spcPts val="0"/>
              </a:spcAft>
              <a:buClr>
                <a:schemeClr val="accent1">
                  <a:lumMod val="60000"/>
                  <a:lumOff val="40000"/>
                </a:schemeClr>
              </a:buClr>
              <a:buNone/>
              <a:defRPr/>
            </a:pPr>
            <a:endParaRPr lang="en-US" dirty="0" smtClean="0">
              <a:ea typeface="+mn-ea"/>
              <a:cs typeface="+mn-cs"/>
            </a:endParaRPr>
          </a:p>
          <a:p>
            <a:pPr lvl="1" fontAlgn="auto">
              <a:spcAft>
                <a:spcPts val="0"/>
              </a:spcAft>
              <a:buClr>
                <a:schemeClr val="accent1">
                  <a:lumMod val="60000"/>
                  <a:lumOff val="40000"/>
                </a:schemeClr>
              </a:buClr>
              <a:buFont typeface="Candara" pitchFamily="-84" charset="0"/>
              <a:buChar char="•"/>
              <a:defRPr/>
            </a:pPr>
            <a:r>
              <a:rPr lang="en-US" dirty="0" smtClean="0"/>
              <a:t>Schnorr digital signature scheme</a:t>
            </a:r>
            <a:endParaRPr lang="en-US" dirty="0" smtClean="0"/>
          </a:p>
          <a:p>
            <a:pPr lvl="1" fontAlgn="auto">
              <a:spcAft>
                <a:spcPts val="0"/>
              </a:spcAft>
              <a:buClr>
                <a:schemeClr val="accent1">
                  <a:lumMod val="60000"/>
                  <a:lumOff val="40000"/>
                </a:schemeClr>
              </a:buClr>
              <a:buFont typeface="Candara" pitchFamily="-84" charset="0"/>
              <a:buChar char="•"/>
              <a:defRPr/>
            </a:pPr>
            <a:endParaRPr lang="en-US" dirty="0" smtClean="0">
              <a:ea typeface="+mn-ea"/>
              <a:cs typeface="+mn-cs"/>
            </a:endParaRPr>
          </a:p>
        </p:txBody>
      </p:sp>
      <p:pic>
        <p:nvPicPr>
          <p:cNvPr id="5" name="Picture Placeholder 4" descr="crypto.jpg"/>
          <p:cNvPicPr>
            <a:picLocks noChangeAspect="1"/>
          </p:cNvPicPr>
          <p:nvPr/>
        </p:nvPicPr>
        <p:blipFill>
          <a:blip r:embed="rId1">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endParaRPr lang="zh-CN" altLang="en-US"/>
          </a:p>
        </p:txBody>
      </p:sp>
      <p:sp>
        <p:nvSpPr>
          <p:cNvPr id="4" name="内容占位符 3"/>
          <p:cNvSpPr>
            <a:spLocks noGrp="1"/>
          </p:cNvSpPr>
          <p:nvPr>
            <p:ph sz="half" idx="2"/>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p:txBody>
          <a:bodyPr anchor="ctr"/>
          <a:p>
            <a:r>
              <a:rPr lang="zh-CN" altLang="en-US" sz="3600" dirty="0"/>
              <a:t>图示 </a:t>
            </a:r>
            <a:r>
              <a:rPr lang="en-US" altLang="zh-CN" sz="3600"/>
              <a:t>RSA</a:t>
            </a:r>
            <a:r>
              <a:rPr lang="zh-CN" altLang="en-US" sz="3600" dirty="0"/>
              <a:t> </a:t>
            </a:r>
            <a:r>
              <a:rPr lang="en-US" altLang="zh-CN" sz="3600"/>
              <a:t>vs. DSS</a:t>
            </a:r>
            <a:endParaRPr lang="zh-CN" altLang="en-US" sz="3600" dirty="0"/>
          </a:p>
        </p:txBody>
      </p:sp>
      <p:sp>
        <p:nvSpPr>
          <p:cNvPr id="58371" name="文本占位符 58370"/>
          <p:cNvSpPr>
            <a:spLocks noGrp="1"/>
          </p:cNvSpPr>
          <p:nvPr>
            <p:ph type="body" idx="1"/>
          </p:nvPr>
        </p:nvSpPr>
        <p:spPr/>
        <p:txBody>
          <a:bodyPr/>
          <a:p>
            <a:r>
              <a:rPr lang="zh-CN" altLang="en-US" dirty="0"/>
              <a:t> </a:t>
            </a:r>
            <a:endParaRPr lang="zh-CN" altLang="en-US" dirty="0"/>
          </a:p>
        </p:txBody>
      </p:sp>
      <p:pic>
        <p:nvPicPr>
          <p:cNvPr id="58372" name="图片 58371" descr="q"/>
          <p:cNvPicPr>
            <a:picLocks noChangeAspect="1"/>
          </p:cNvPicPr>
          <p:nvPr/>
        </p:nvPicPr>
        <p:blipFill>
          <a:blip r:embed="rId1"/>
          <a:stretch>
            <a:fillRect/>
          </a:stretch>
        </p:blipFill>
        <p:spPr>
          <a:xfrm>
            <a:off x="1295400" y="1905000"/>
            <a:ext cx="6630988" cy="4379913"/>
          </a:xfrm>
          <a:prstGeom prst="rect">
            <a:avLst/>
          </a:prstGeom>
          <a:noFill/>
          <a:ln w="9525">
            <a:noFill/>
          </a:ln>
        </p:spPr>
      </p:pic>
      <p:pic>
        <p:nvPicPr>
          <p:cNvPr id="58373" name="图片 58372" descr="Snap1"/>
          <p:cNvPicPr>
            <a:picLocks noChangeAspect="1"/>
          </p:cNvPicPr>
          <p:nvPr/>
        </p:nvPicPr>
        <p:blipFill>
          <a:blip r:embed="rId2"/>
          <a:stretch>
            <a:fillRect/>
          </a:stretch>
        </p:blipFill>
        <p:spPr>
          <a:xfrm>
            <a:off x="228600" y="1676400"/>
            <a:ext cx="8686800" cy="465137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a:xfrm>
            <a:off x="0" y="152400"/>
            <a:ext cx="2438400" cy="990600"/>
          </a:xfrm>
        </p:spPr>
        <p:txBody>
          <a:bodyPr anchor="ctr"/>
          <a:p>
            <a:r>
              <a:rPr lang="en-US" altLang="zh-CN"/>
              <a:t>DSA</a:t>
            </a:r>
            <a:endParaRPr lang="en-US" altLang="zh-CN"/>
          </a:p>
        </p:txBody>
      </p:sp>
      <p:sp>
        <p:nvSpPr>
          <p:cNvPr id="60419" name="文本占位符 60418"/>
          <p:cNvSpPr>
            <a:spLocks noGrp="1"/>
          </p:cNvSpPr>
          <p:nvPr>
            <p:ph type="body" idx="1"/>
          </p:nvPr>
        </p:nvSpPr>
        <p:spPr>
          <a:xfrm>
            <a:off x="2362200" y="0"/>
            <a:ext cx="6781800" cy="6858000"/>
          </a:xfrm>
        </p:spPr>
        <p:txBody>
          <a:bodyPr/>
          <a:p>
            <a:pPr>
              <a:lnSpc>
                <a:spcPct val="90000"/>
              </a:lnSpc>
            </a:pPr>
            <a:r>
              <a:rPr lang="zh-CN" altLang="en-US" sz="2800" dirty="0"/>
              <a:t>准备</a:t>
            </a:r>
            <a:endParaRPr lang="zh-CN" altLang="en-US" sz="2800" dirty="0"/>
          </a:p>
          <a:p>
            <a:pPr lvl="1">
              <a:lnSpc>
                <a:spcPct val="90000"/>
              </a:lnSpc>
            </a:pPr>
            <a:r>
              <a:rPr lang="zh-CN" altLang="en-US" sz="2400" dirty="0"/>
              <a:t>素数</a:t>
            </a:r>
            <a:r>
              <a:rPr lang="en-US" altLang="zh-CN" sz="2400"/>
              <a:t>p</a:t>
            </a:r>
            <a:r>
              <a:rPr lang="zh-CN" altLang="en-US" sz="2400" dirty="0"/>
              <a:t>，约</a:t>
            </a:r>
            <a:r>
              <a:rPr lang="en-US" altLang="zh-CN" sz="2400"/>
              <a:t>512</a:t>
            </a:r>
            <a:r>
              <a:rPr lang="zh-CN" altLang="en-US" sz="2400" dirty="0"/>
              <a:t>＋比特；</a:t>
            </a:r>
            <a:endParaRPr lang="zh-CN" altLang="en-US" sz="2400" dirty="0"/>
          </a:p>
          <a:p>
            <a:pPr lvl="1">
              <a:lnSpc>
                <a:spcPct val="90000"/>
              </a:lnSpc>
            </a:pPr>
            <a:r>
              <a:rPr lang="zh-CN" altLang="en-US" sz="2400" dirty="0"/>
              <a:t>素数</a:t>
            </a:r>
            <a:r>
              <a:rPr lang="en-US" altLang="zh-CN" sz="2400"/>
              <a:t>q</a:t>
            </a:r>
            <a:r>
              <a:rPr lang="zh-CN" altLang="en-US" sz="2400" dirty="0"/>
              <a:t>，约</a:t>
            </a:r>
            <a:r>
              <a:rPr lang="en-US" altLang="zh-CN" sz="2400"/>
              <a:t>160</a:t>
            </a:r>
            <a:r>
              <a:rPr lang="zh-CN" altLang="en-US" sz="2400" dirty="0"/>
              <a:t>比特，要求是</a:t>
            </a:r>
            <a:r>
              <a:rPr lang="en-US" altLang="zh-CN" sz="2400"/>
              <a:t>p-1</a:t>
            </a:r>
            <a:r>
              <a:rPr lang="zh-CN" altLang="en-US" sz="2400" dirty="0"/>
              <a:t>的因子</a:t>
            </a:r>
            <a:endParaRPr lang="zh-CN" altLang="en-US" sz="2400" dirty="0"/>
          </a:p>
          <a:p>
            <a:pPr lvl="1">
              <a:lnSpc>
                <a:spcPct val="90000"/>
              </a:lnSpc>
            </a:pPr>
            <a:r>
              <a:rPr lang="zh-CN" altLang="en-US" sz="2400" dirty="0"/>
              <a:t>选择</a:t>
            </a:r>
            <a:r>
              <a:rPr lang="en-US" altLang="zh-CN" sz="2400"/>
              <a:t>g</a:t>
            </a:r>
            <a:r>
              <a:rPr lang="zh-CN" altLang="en-US" sz="2400" dirty="0"/>
              <a:t>＝</a:t>
            </a:r>
            <a:r>
              <a:rPr lang="en-US" altLang="zh-CN" sz="2400"/>
              <a:t>h^(p-1/q) mod p</a:t>
            </a:r>
            <a:endParaRPr lang="en-US" altLang="zh-CN" sz="2400"/>
          </a:p>
          <a:p>
            <a:pPr>
              <a:lnSpc>
                <a:spcPct val="90000"/>
              </a:lnSpc>
            </a:pPr>
            <a:r>
              <a:rPr lang="zh-CN" altLang="en-US" sz="2800" dirty="0"/>
              <a:t>密钥</a:t>
            </a:r>
            <a:endParaRPr lang="zh-CN" altLang="en-US" sz="2800" dirty="0"/>
          </a:p>
          <a:p>
            <a:pPr lvl="1">
              <a:lnSpc>
                <a:spcPct val="90000"/>
              </a:lnSpc>
            </a:pPr>
            <a:r>
              <a:rPr lang="zh-CN" altLang="en-US" sz="2400" dirty="0"/>
              <a:t>用户私钥</a:t>
            </a:r>
            <a:r>
              <a:rPr lang="en-US" altLang="zh-CN" sz="2400"/>
              <a:t>x</a:t>
            </a:r>
            <a:r>
              <a:rPr lang="zh-CN" altLang="en-US" sz="2400" dirty="0"/>
              <a:t>，</a:t>
            </a:r>
            <a:r>
              <a:rPr lang="en-US" altLang="zh-CN" sz="2400"/>
              <a:t>x&lt;q</a:t>
            </a:r>
            <a:endParaRPr lang="en-US" altLang="zh-CN" sz="2400"/>
          </a:p>
          <a:p>
            <a:pPr lvl="1">
              <a:lnSpc>
                <a:spcPct val="90000"/>
              </a:lnSpc>
            </a:pPr>
            <a:r>
              <a:rPr lang="zh-CN" altLang="en-US" sz="2400" dirty="0"/>
              <a:t>公钥</a:t>
            </a:r>
            <a:r>
              <a:rPr lang="en-US" altLang="zh-CN" sz="2400"/>
              <a:t>y</a:t>
            </a:r>
            <a:r>
              <a:rPr lang="zh-CN" altLang="en-US" sz="2400" dirty="0"/>
              <a:t>，</a:t>
            </a:r>
            <a:r>
              <a:rPr lang="en-US" altLang="zh-CN" sz="2400"/>
              <a:t>y</a:t>
            </a:r>
            <a:r>
              <a:rPr lang="zh-CN" altLang="en-US" sz="2400" dirty="0"/>
              <a:t>＝</a:t>
            </a:r>
            <a:r>
              <a:rPr lang="en-US" altLang="zh-CN" sz="2400" err="1"/>
              <a:t>g^x</a:t>
            </a:r>
            <a:r>
              <a:rPr lang="en-US" altLang="zh-CN" sz="2400"/>
              <a:t> mod p</a:t>
            </a:r>
            <a:endParaRPr lang="en-US" altLang="zh-CN" sz="2400"/>
          </a:p>
          <a:p>
            <a:pPr>
              <a:lnSpc>
                <a:spcPct val="90000"/>
              </a:lnSpc>
            </a:pPr>
            <a:r>
              <a:rPr lang="zh-CN" altLang="en-US" sz="2800" dirty="0"/>
              <a:t>签名，对报文</a:t>
            </a:r>
            <a:r>
              <a:rPr lang="en-US" altLang="zh-CN" sz="2800"/>
              <a:t>M</a:t>
            </a:r>
            <a:endParaRPr lang="en-US" altLang="zh-CN" sz="2800"/>
          </a:p>
          <a:p>
            <a:pPr lvl="1">
              <a:lnSpc>
                <a:spcPct val="90000"/>
              </a:lnSpc>
            </a:pPr>
            <a:r>
              <a:rPr lang="zh-CN" altLang="en-US" sz="2400" dirty="0"/>
              <a:t>产生随机数</a:t>
            </a:r>
            <a:r>
              <a:rPr lang="en-US" altLang="zh-CN" sz="2400"/>
              <a:t>k			</a:t>
            </a:r>
            <a:endParaRPr lang="en-US" altLang="zh-CN" sz="2400"/>
          </a:p>
          <a:p>
            <a:pPr lvl="1">
              <a:lnSpc>
                <a:spcPct val="90000"/>
              </a:lnSpc>
            </a:pPr>
            <a:r>
              <a:rPr lang="en-US" altLang="zh-CN" sz="2400"/>
              <a:t>r</a:t>
            </a:r>
            <a:r>
              <a:rPr lang="zh-CN" altLang="en-US" sz="2400" dirty="0"/>
              <a:t>＝</a:t>
            </a:r>
            <a:r>
              <a:rPr lang="en-US" altLang="zh-CN" sz="2400"/>
              <a:t>(</a:t>
            </a:r>
            <a:r>
              <a:rPr lang="en-US" altLang="zh-CN" sz="2400" err="1"/>
              <a:t>g^k</a:t>
            </a:r>
            <a:r>
              <a:rPr lang="en-US" altLang="zh-CN" sz="2400"/>
              <a:t> mod p) mod q</a:t>
            </a:r>
            <a:endParaRPr lang="en-US" altLang="zh-CN" sz="2400"/>
          </a:p>
          <a:p>
            <a:pPr lvl="1">
              <a:lnSpc>
                <a:spcPct val="90000"/>
              </a:lnSpc>
            </a:pPr>
            <a:r>
              <a:rPr lang="en-US" altLang="zh-CN" sz="2400"/>
              <a:t>s= k</a:t>
            </a:r>
            <a:r>
              <a:rPr lang="en-US" altLang="zh-CN" sz="2400" baseline="30000"/>
              <a:t>-1</a:t>
            </a:r>
            <a:r>
              <a:rPr lang="en-US" altLang="zh-CN" sz="2400"/>
              <a:t> (</a:t>
            </a:r>
            <a:r>
              <a:rPr lang="en-US" altLang="zh-CN" sz="2400" err="1"/>
              <a:t>H(M)+xr</a:t>
            </a:r>
            <a:r>
              <a:rPr lang="en-US" altLang="zh-CN" sz="2400"/>
              <a:t>) mod q</a:t>
            </a:r>
            <a:endParaRPr lang="en-US" altLang="zh-CN" sz="2400"/>
          </a:p>
          <a:p>
            <a:pPr lvl="1">
              <a:lnSpc>
                <a:spcPct val="90000"/>
              </a:lnSpc>
            </a:pPr>
            <a:r>
              <a:rPr lang="en-US" altLang="zh-CN" sz="2400"/>
              <a:t>(r</a:t>
            </a:r>
            <a:r>
              <a:rPr lang="zh-CN" altLang="en-US" sz="2400" dirty="0"/>
              <a:t>，</a:t>
            </a:r>
            <a:r>
              <a:rPr lang="en-US" altLang="zh-CN" sz="2400"/>
              <a:t>s)</a:t>
            </a:r>
            <a:r>
              <a:rPr lang="zh-CN" altLang="en-US" sz="2400" dirty="0"/>
              <a:t>即是签名，连同明文的</a:t>
            </a:r>
            <a:r>
              <a:rPr lang="en-US" altLang="zh-CN" sz="2400"/>
              <a:t>M</a:t>
            </a:r>
            <a:endParaRPr lang="en-US" altLang="zh-CN" sz="2400"/>
          </a:p>
          <a:p>
            <a:pPr>
              <a:lnSpc>
                <a:spcPct val="90000"/>
              </a:lnSpc>
            </a:pPr>
            <a:r>
              <a:rPr lang="zh-CN" altLang="en-US" sz="2800" dirty="0"/>
              <a:t>验证，测试是否</a:t>
            </a:r>
            <a:r>
              <a:rPr lang="en-US" altLang="zh-CN" sz="2800"/>
              <a:t>v</a:t>
            </a:r>
            <a:r>
              <a:rPr lang="zh-CN" altLang="en-US" sz="2800" dirty="0"/>
              <a:t>＝</a:t>
            </a:r>
            <a:r>
              <a:rPr lang="en-US" altLang="zh-CN" sz="2800"/>
              <a:t>r’</a:t>
            </a:r>
            <a:r>
              <a:rPr lang="zh-CN" altLang="en-US" sz="2800" dirty="0"/>
              <a:t>，其中</a:t>
            </a:r>
            <a:endParaRPr lang="zh-CN" altLang="en-US" sz="2800" dirty="0"/>
          </a:p>
          <a:p>
            <a:pPr lvl="1">
              <a:lnSpc>
                <a:spcPct val="90000"/>
              </a:lnSpc>
            </a:pPr>
            <a:r>
              <a:rPr lang="en-US" altLang="zh-CN" sz="2400"/>
              <a:t>v</a:t>
            </a:r>
            <a:r>
              <a:rPr lang="zh-CN" altLang="en-US" sz="2400" dirty="0"/>
              <a:t>＝</a:t>
            </a:r>
            <a:r>
              <a:rPr lang="en-US" altLang="zh-CN" sz="2400"/>
              <a:t>g^u1×y^u2 mod p mod q</a:t>
            </a:r>
            <a:endParaRPr lang="en-US" altLang="zh-CN" sz="2400"/>
          </a:p>
          <a:p>
            <a:pPr lvl="1">
              <a:lnSpc>
                <a:spcPct val="90000"/>
              </a:lnSpc>
              <a:buNone/>
            </a:pPr>
            <a:r>
              <a:rPr lang="en-US" altLang="zh-CN" sz="2400"/>
              <a:t>	u1</a:t>
            </a:r>
            <a:r>
              <a:rPr lang="zh-CN" altLang="en-US" sz="2400" dirty="0"/>
              <a:t>＝</a:t>
            </a:r>
            <a:r>
              <a:rPr lang="en-US" altLang="zh-CN" sz="2400"/>
              <a:t>H(M’) </a:t>
            </a:r>
            <a:r>
              <a:rPr lang="pl-PL" altLang="zh-CN" sz="2400" dirty="0"/>
              <a:t>×s’</a:t>
            </a:r>
            <a:r>
              <a:rPr lang="pl-PL" altLang="zh-CN" sz="2400" baseline="30000" dirty="0"/>
              <a:t>-1</a:t>
            </a:r>
            <a:r>
              <a:rPr lang="en-US" altLang="zh-CN" sz="2400"/>
              <a:t> mod q</a:t>
            </a:r>
            <a:endParaRPr lang="en-US" altLang="zh-CN" sz="2400"/>
          </a:p>
          <a:p>
            <a:pPr lvl="1">
              <a:lnSpc>
                <a:spcPct val="90000"/>
              </a:lnSpc>
              <a:buNone/>
            </a:pPr>
            <a:r>
              <a:rPr lang="en-US" altLang="zh-CN" sz="2400"/>
              <a:t>	</a:t>
            </a:r>
            <a:r>
              <a:rPr lang="pl-PL" altLang="zh-CN" sz="2400" dirty="0"/>
              <a:t>u2</a:t>
            </a:r>
            <a:r>
              <a:rPr lang="zh-CN" altLang="pl-PL" sz="2400" dirty="0"/>
              <a:t>＝</a:t>
            </a:r>
            <a:r>
              <a:rPr lang="pl-PL" altLang="zh-CN" sz="2400" dirty="0"/>
              <a:t>r’×s’</a:t>
            </a:r>
            <a:r>
              <a:rPr lang="pl-PL" altLang="zh-CN" sz="2400" baseline="30000" dirty="0"/>
              <a:t>-1</a:t>
            </a:r>
            <a:r>
              <a:rPr lang="pl-PL" altLang="zh-CN" sz="2400" dirty="0"/>
              <a:t> mod q</a:t>
            </a:r>
            <a:endParaRPr lang="pl-PL" altLang="zh-CN" sz="2400" dirty="0"/>
          </a:p>
          <a:p>
            <a:pPr>
              <a:lnSpc>
                <a:spcPct val="90000"/>
              </a:lnSpc>
            </a:pP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p:txBody>
          <a:bodyPr anchor="ctr"/>
          <a:p>
            <a:r>
              <a:rPr lang="en-US" altLang="zh-CN"/>
              <a:t>DSA Figure</a:t>
            </a:r>
            <a:endParaRPr lang="zh-CN" altLang="en-US" dirty="0"/>
          </a:p>
        </p:txBody>
      </p:sp>
      <p:sp>
        <p:nvSpPr>
          <p:cNvPr id="63491" name="文本占位符 63490"/>
          <p:cNvSpPr>
            <a:spLocks noGrp="1"/>
          </p:cNvSpPr>
          <p:nvPr>
            <p:ph type="body" idx="1"/>
          </p:nvPr>
        </p:nvSpPr>
        <p:spPr/>
        <p:txBody>
          <a:bodyPr/>
          <a:p>
            <a:r>
              <a:rPr lang="zh-CN" altLang="en-US" dirty="0"/>
              <a:t> </a:t>
            </a:r>
            <a:endParaRPr lang="zh-CN" altLang="en-US" dirty="0"/>
          </a:p>
        </p:txBody>
      </p:sp>
      <p:pic>
        <p:nvPicPr>
          <p:cNvPr id="63492" name="图片 63491" descr="q"/>
          <p:cNvPicPr>
            <a:picLocks noChangeAspect="1"/>
          </p:cNvPicPr>
          <p:nvPr/>
        </p:nvPicPr>
        <p:blipFill>
          <a:blip r:embed="rId1"/>
          <a:stretch>
            <a:fillRect/>
          </a:stretch>
        </p:blipFill>
        <p:spPr>
          <a:xfrm>
            <a:off x="215900" y="1484313"/>
            <a:ext cx="8820150" cy="508952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ctr"/>
          <a:p>
            <a:r>
              <a:rPr lang="zh-CN" altLang="en-US" dirty="0"/>
              <a:t>练习：</a:t>
            </a:r>
            <a:r>
              <a:rPr lang="en-US" altLang="zh-CN"/>
              <a:t>DSA</a:t>
            </a:r>
            <a:r>
              <a:rPr lang="zh-CN" altLang="en-US" dirty="0"/>
              <a:t>算法 </a:t>
            </a:r>
            <a:r>
              <a:rPr lang="en-US" altLang="zh-CN"/>
              <a:t>in OpenSSL</a:t>
            </a:r>
            <a:endParaRPr lang="en-US" altLang="zh-CN"/>
          </a:p>
        </p:txBody>
      </p:sp>
      <p:sp>
        <p:nvSpPr>
          <p:cNvPr id="61443" name="文本占位符 61442"/>
          <p:cNvSpPr>
            <a:spLocks noGrp="1"/>
          </p:cNvSpPr>
          <p:nvPr>
            <p:ph type="body" idx="1"/>
          </p:nvPr>
        </p:nvSpPr>
        <p:spPr/>
        <p:txBody>
          <a:bodyPr/>
          <a:p>
            <a:r>
              <a:rPr lang="en-US" altLang="zh-CN"/>
              <a:t>OpenSSL</a:t>
            </a:r>
            <a:r>
              <a:rPr lang="zh-CN" altLang="en-US" dirty="0"/>
              <a:t>支持</a:t>
            </a:r>
            <a:r>
              <a:rPr lang="en-US" altLang="zh-CN"/>
              <a:t>DSA</a:t>
            </a:r>
            <a:r>
              <a:rPr lang="zh-CN" altLang="en-US" dirty="0"/>
              <a:t>签名算法</a:t>
            </a:r>
            <a:endParaRPr lang="zh-CN" altLang="en-US" dirty="0"/>
          </a:p>
          <a:p>
            <a:r>
              <a:rPr lang="zh-CN" altLang="en-US" dirty="0"/>
              <a:t>请练习给出使用</a:t>
            </a:r>
            <a:r>
              <a:rPr lang="en-US" altLang="zh-CN"/>
              <a:t>DSA</a:t>
            </a:r>
            <a:r>
              <a:rPr lang="zh-CN" altLang="en-US" dirty="0"/>
              <a:t>签名的例子程序，演示：</a:t>
            </a:r>
            <a:endParaRPr lang="zh-CN" altLang="en-US" dirty="0"/>
          </a:p>
          <a:p>
            <a:pPr lvl="1"/>
            <a:r>
              <a:rPr lang="en-US" altLang="zh-CN"/>
              <a:t>DSA</a:t>
            </a:r>
            <a:r>
              <a:rPr lang="zh-CN" altLang="en-US" dirty="0"/>
              <a:t>密钥产生</a:t>
            </a:r>
            <a:endParaRPr lang="zh-CN" altLang="en-US" dirty="0"/>
          </a:p>
          <a:p>
            <a:pPr lvl="1"/>
            <a:r>
              <a:rPr lang="zh-CN" altLang="en-US" dirty="0"/>
              <a:t>对文件签名</a:t>
            </a:r>
            <a:endParaRPr lang="zh-CN" altLang="en-US" dirty="0"/>
          </a:p>
          <a:p>
            <a:pPr lvl="1"/>
            <a:r>
              <a:rPr lang="zh-CN" altLang="en-US" dirty="0"/>
              <a:t>验证</a:t>
            </a:r>
            <a:endParaRPr lang="zh-CN" altLang="en-US" dirty="0"/>
          </a:p>
          <a:p>
            <a:endParaRPr lang="zh-CN" altLang="en-US" dirty="0"/>
          </a:p>
          <a:p>
            <a:r>
              <a:rPr lang="zh-CN" altLang="en-US" dirty="0"/>
              <a:t> </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t="5455" b="19091"/>
              <a:stretch>
                <a:fillRect/>
              </a:stretch>
            </p:blipFill>
          </mc:Choice>
          <mc:Fallback>
            <p:blipFill>
              <a:blip r:embed="rId2"/>
              <a:srcRect t="5455" b="19091"/>
              <a:stretch>
                <a:fillRect/>
              </a:stretch>
            </p:blipFill>
          </mc:Fallback>
        </mc:AlternateContent>
        <p:spPr>
          <a:xfrm>
            <a:off x="1066800" y="1"/>
            <a:ext cx="7023343" cy="6857999"/>
          </a:xfrm>
          <a:prstGeom prst="rect">
            <a:avLst/>
          </a:prstGeom>
          <a:solidFill>
            <a:schemeClr val="accent1">
              <a:lumMod val="60000"/>
              <a:lumOff val="40000"/>
            </a:schemeClr>
          </a:solidFill>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8"/>
            <a:ext cx="9143999" cy="1412875"/>
          </a:xfrm>
        </p:spPr>
        <p:txBody>
          <a:bodyPr/>
          <a:lstStyle/>
          <a:p>
            <a:r>
              <a:rPr lang="en-US" dirty="0" smtClean="0"/>
              <a:t>Digital Signature Properties</a:t>
            </a:r>
            <a:endParaRPr lang="en-AU" dirty="0"/>
          </a:p>
        </p:txBody>
      </p:sp>
      <p:graphicFrame>
        <p:nvGraphicFramePr>
          <p:cNvPr id="4" name="Content Placeholder 3"/>
          <p:cNvGraphicFramePr>
            <a:graphicFrameLocks noGrp="1"/>
          </p:cNvGraphicFramePr>
          <p:nvPr>
            <p:ph idx="1"/>
          </p:nvPr>
        </p:nvGraphicFramePr>
        <p:xfrm>
          <a:off x="838200" y="1981200"/>
          <a:ext cx="7570787" cy="45624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endParaRPr lang="en-US" dirty="0" smtClean="0"/>
          </a:p>
        </p:txBody>
      </p:sp>
      <p:graphicFrame>
        <p:nvGraphicFramePr>
          <p:cNvPr id="6" name="Diagram 5"/>
          <p:cNvGraphicFramePr/>
          <p:nvPr/>
        </p:nvGraphicFramePr>
        <p:xfrm>
          <a:off x="228600" y="1295400"/>
          <a:ext cx="8686800" cy="5410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Forgeries</a:t>
            </a:r>
            <a:endParaRPr lang="en-US" dirty="0"/>
          </a:p>
        </p:txBody>
      </p:sp>
      <p:graphicFrame>
        <p:nvGraphicFramePr>
          <p:cNvPr id="7" name="Diagram 6"/>
          <p:cNvGraphicFramePr/>
          <p:nvPr/>
        </p:nvGraphicFramePr>
        <p:xfrm>
          <a:off x="228600" y="1676400"/>
          <a:ext cx="8686800" cy="5410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9688"/>
            <a:ext cx="9143999" cy="1412875"/>
          </a:xfrm>
        </p:spPr>
        <p:txBody>
          <a:bodyPr/>
          <a:lstStyle/>
          <a:p>
            <a:r>
              <a:rPr lang="en-US" dirty="0" smtClean="0"/>
              <a:t>Digital Signature Requirements</a:t>
            </a:r>
            <a:endParaRPr lang="en-AU" dirty="0"/>
          </a:p>
        </p:txBody>
      </p:sp>
      <p:sp>
        <p:nvSpPr>
          <p:cNvPr id="47107" name="Rectangle 3"/>
          <p:cNvSpPr>
            <a:spLocks noGrp="1" noChangeArrowheads="1"/>
          </p:cNvSpPr>
          <p:nvPr>
            <p:ph idx="1"/>
          </p:nvPr>
        </p:nvSpPr>
        <p:spPr>
          <a:xfrm>
            <a:off x="792163" y="1762125"/>
            <a:ext cx="7570787" cy="4791075"/>
          </a:xfrm>
        </p:spPr>
        <p:txBody>
          <a:bodyPr>
            <a:normAutofit fontScale="70000" lnSpcReduction="20000"/>
          </a:bodyPr>
          <a:lstStyle/>
          <a:p>
            <a:r>
              <a:rPr lang="en-AU" dirty="0" smtClean="0"/>
              <a:t>The signature must be a bit pattern that depends on the message being signed</a:t>
            </a:r>
            <a:endParaRPr lang="en-AU" dirty="0" smtClean="0"/>
          </a:p>
          <a:p>
            <a:r>
              <a:rPr lang="en-AU" dirty="0" smtClean="0"/>
              <a:t>The signature must use some information unique to the sender to prevent both forgery and denial</a:t>
            </a:r>
            <a:endParaRPr lang="en-AU" dirty="0" smtClean="0"/>
          </a:p>
          <a:p>
            <a:r>
              <a:rPr lang="en-AU" dirty="0" smtClean="0"/>
              <a:t>It must be relatively easy to produce the digital signature</a:t>
            </a:r>
            <a:endParaRPr lang="en-AU" dirty="0" smtClean="0"/>
          </a:p>
          <a:p>
            <a:r>
              <a:rPr lang="en-AU" dirty="0" smtClean="0"/>
              <a:t>It must be relatively easy to recognize and verify the digital signature</a:t>
            </a:r>
            <a:endParaRPr lang="en-AU" dirty="0" smtClean="0"/>
          </a:p>
          <a:p>
            <a:r>
              <a:rPr lang="en-AU" dirty="0" smtClean="0"/>
              <a:t>It must be computationally infeasible to forge a digital signature, either by constructing a new message for an existing digital signature or by constructing a fraudulent digital signature for a given message</a:t>
            </a:r>
            <a:endParaRPr lang="en-AU" dirty="0" smtClean="0"/>
          </a:p>
          <a:p>
            <a:r>
              <a:rPr lang="en-AU" dirty="0" smtClean="0"/>
              <a:t>It must be practical to retain a copy of the digital signature in storage</a:t>
            </a:r>
            <a:endParaRPr lang="en-A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Direct Digital Signature</a:t>
            </a:r>
            <a:endParaRPr lang="en-AU" dirty="0"/>
          </a:p>
        </p:txBody>
      </p:sp>
      <p:sp>
        <p:nvSpPr>
          <p:cNvPr id="48131" name="Rectangle 3"/>
          <p:cNvSpPr>
            <a:spLocks noGrp="1" noChangeArrowheads="1"/>
          </p:cNvSpPr>
          <p:nvPr>
            <p:ph idx="1"/>
          </p:nvPr>
        </p:nvSpPr>
        <p:spPr>
          <a:xfrm>
            <a:off x="762000" y="1600200"/>
            <a:ext cx="7696200" cy="5095875"/>
          </a:xfrm>
        </p:spPr>
        <p:txBody>
          <a:bodyPr>
            <a:normAutofit fontScale="70000" lnSpcReduction="20000"/>
          </a:bodyPr>
          <a:lstStyle/>
          <a:p>
            <a:r>
              <a:rPr lang="en-AU" dirty="0" smtClean="0"/>
              <a:t>Refers to a digital signature scheme that involves only the communicating parties</a:t>
            </a:r>
            <a:endParaRPr lang="en-AU" dirty="0" smtClean="0"/>
          </a:p>
          <a:p>
            <a:pPr lvl="1"/>
            <a:r>
              <a:rPr lang="en-AU" dirty="0" smtClean="0"/>
              <a:t>It is assumed that the destination knows the public key of the source</a:t>
            </a:r>
            <a:endParaRPr lang="en-AU" dirty="0" smtClean="0"/>
          </a:p>
          <a:p>
            <a:pPr marL="342900" lvl="1" indent="-342900">
              <a:spcBef>
                <a:spcPts val="2400"/>
              </a:spcBef>
              <a:buClr>
                <a:srgbClr val="BAABE3"/>
              </a:buClr>
            </a:pPr>
            <a:r>
              <a:rPr lang="en-AU" sz="2800" dirty="0" smtClean="0">
                <a:cs typeface="MS PGothic" pitchFamily="-84" charset="-128"/>
              </a:rPr>
              <a:t>Confidentiality can be provided by encrypting the entire message plus signature with a shared secret key</a:t>
            </a:r>
            <a:endParaRPr lang="en-AU" sz="2800" dirty="0" smtClean="0">
              <a:cs typeface="MS PGothic" pitchFamily="-84" charset="-128"/>
            </a:endParaRPr>
          </a:p>
          <a:p>
            <a:pPr lvl="1"/>
            <a:r>
              <a:rPr lang="en-AU" sz="2570" dirty="0" smtClean="0"/>
              <a:t>It is important to perform the signature function first and then an outer confidentiality function</a:t>
            </a:r>
            <a:endParaRPr lang="en-AU" sz="2570" dirty="0" smtClean="0"/>
          </a:p>
          <a:p>
            <a:pPr lvl="1"/>
            <a:r>
              <a:rPr lang="en-AU" sz="2570" dirty="0" smtClean="0"/>
              <a:t>In case of dispute some third party must view the message and its signature</a:t>
            </a:r>
            <a:endParaRPr lang="en-AU" sz="2570" dirty="0" smtClean="0"/>
          </a:p>
          <a:p>
            <a:pPr marL="342900" lvl="1" indent="-342900">
              <a:spcBef>
                <a:spcPts val="2400"/>
              </a:spcBef>
              <a:buClr>
                <a:srgbClr val="BAABE3"/>
              </a:buClr>
            </a:pPr>
            <a:r>
              <a:rPr lang="en-AU" sz="2800" dirty="0" smtClean="0">
                <a:cs typeface="MS PGothic" pitchFamily="-84" charset="-128"/>
              </a:rPr>
              <a:t>The validity of the scheme depends on the security of the sender’s private key</a:t>
            </a:r>
            <a:endParaRPr lang="en-AU" sz="2800" dirty="0" smtClean="0">
              <a:cs typeface="MS PGothic" pitchFamily="-84" charset="-128"/>
            </a:endParaRPr>
          </a:p>
          <a:p>
            <a:pPr lvl="1"/>
            <a:r>
              <a:rPr lang="en-AU" sz="2560" dirty="0" smtClean="0"/>
              <a:t>If a sender later wishes to deny sending a particular message, the sender can claim that the private key was lost or stolen and that someone else forged his or her signature</a:t>
            </a:r>
            <a:endParaRPr lang="en-AU" sz="2560" dirty="0" smtClean="0"/>
          </a:p>
          <a:p>
            <a:pPr lvl="1"/>
            <a:r>
              <a:rPr lang="en-AU" sz="2560" dirty="0" smtClean="0"/>
              <a:t>One way to thwart or at least weaken this ploy is to require every signed message to include a timestamp and to require prompt reporting of compromised keys to a central authority</a:t>
            </a:r>
            <a:endParaRPr lang="en-AU" sz="256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 y="39688"/>
            <a:ext cx="9144000" cy="1412875"/>
          </a:xfrm>
        </p:spPr>
        <p:txBody>
          <a:bodyPr/>
          <a:lstStyle/>
          <a:p>
            <a:r>
              <a:rPr lang="en-AU" dirty="0" smtClean="0"/>
              <a:t>ElGamal </a:t>
            </a:r>
            <a:r>
              <a:rPr lang="en-US" dirty="0" smtClean="0"/>
              <a:t>Digital Signature</a:t>
            </a:r>
            <a:endParaRPr lang="en-AU" dirty="0" smtClean="0"/>
          </a:p>
        </p:txBody>
      </p:sp>
      <p:sp>
        <p:nvSpPr>
          <p:cNvPr id="62467" name="Rectangle 3"/>
          <p:cNvSpPr>
            <a:spLocks noGrp="1" noChangeArrowheads="1"/>
          </p:cNvSpPr>
          <p:nvPr>
            <p:ph idx="1"/>
          </p:nvPr>
        </p:nvSpPr>
        <p:spPr>
          <a:xfrm>
            <a:off x="792163" y="1762125"/>
            <a:ext cx="7570787" cy="4638675"/>
          </a:xfrm>
        </p:spPr>
        <p:txBody>
          <a:bodyPr>
            <a:normAutofit fontScale="92500" lnSpcReduction="10000"/>
          </a:bodyPr>
          <a:lstStyle/>
          <a:p>
            <a:r>
              <a:rPr lang="en-AU" dirty="0" smtClean="0"/>
              <a:t>Scheme involves the use of the private key for encryption and the public key for decryption</a:t>
            </a:r>
            <a:endParaRPr lang="en-AU" dirty="0" smtClean="0"/>
          </a:p>
          <a:p>
            <a:r>
              <a:rPr lang="en-AU" dirty="0" smtClean="0"/>
              <a:t>Global elements are a prime number </a:t>
            </a:r>
            <a:r>
              <a:rPr lang="en-AU" i="1" dirty="0" smtClean="0"/>
              <a:t>q </a:t>
            </a:r>
            <a:r>
              <a:rPr lang="en-AU" dirty="0" smtClean="0"/>
              <a:t>and a, which is a primitive root of </a:t>
            </a:r>
            <a:r>
              <a:rPr lang="en-AU" i="1" dirty="0" smtClean="0"/>
              <a:t>q</a:t>
            </a:r>
            <a:endParaRPr lang="en-AU" dirty="0" smtClean="0"/>
          </a:p>
          <a:p>
            <a:r>
              <a:rPr lang="en-US" dirty="0" smtClean="0"/>
              <a:t>Use private key for encryption (signing)</a:t>
            </a:r>
            <a:endParaRPr lang="en-US" dirty="0" smtClean="0"/>
          </a:p>
          <a:p>
            <a:r>
              <a:rPr lang="en-US" dirty="0" smtClean="0"/>
              <a:t>Uses public key for decryption (verification)</a:t>
            </a:r>
            <a:endParaRPr lang="en-AU" dirty="0" smtClean="0"/>
          </a:p>
          <a:p>
            <a:r>
              <a:rPr lang="en-US" dirty="0" smtClean="0"/>
              <a:t>Each user generates their key</a:t>
            </a:r>
            <a:endParaRPr lang="en-US" dirty="0" smtClean="0"/>
          </a:p>
          <a:p>
            <a:pPr lvl="1"/>
            <a:r>
              <a:rPr lang="en-AU" dirty="0" smtClean="0"/>
              <a:t>Chooses a secret key (number): 1 &lt; </a:t>
            </a:r>
            <a:r>
              <a:rPr lang="en-AU" i="1" dirty="0" smtClean="0"/>
              <a:t>x</a:t>
            </a:r>
            <a:r>
              <a:rPr lang="en-AU" i="1" baseline="-25000" dirty="0" smtClean="0"/>
              <a:t>A</a:t>
            </a:r>
            <a:r>
              <a:rPr lang="en-AU" i="1" dirty="0" smtClean="0"/>
              <a:t> &lt; q</a:t>
            </a:r>
            <a:r>
              <a:rPr lang="en-AU" dirty="0" smtClean="0"/>
              <a:t>-1 </a:t>
            </a:r>
            <a:endParaRPr lang="en-AU" dirty="0" smtClean="0"/>
          </a:p>
          <a:p>
            <a:pPr lvl="1"/>
            <a:r>
              <a:rPr lang="en-AU" dirty="0" smtClean="0"/>
              <a:t>Compute their public key: y</a:t>
            </a:r>
            <a:r>
              <a:rPr lang="en-AU" baseline="-25000" dirty="0" smtClean="0"/>
              <a:t>A</a:t>
            </a:r>
            <a:r>
              <a:rPr lang="en-AU" dirty="0" smtClean="0"/>
              <a:t> = </a:t>
            </a:r>
            <a:r>
              <a:rPr lang="el-GR" dirty="0" smtClean="0"/>
              <a:t>a</a:t>
            </a:r>
            <a:r>
              <a:rPr lang="en-AU" baseline="30000" dirty="0" smtClean="0"/>
              <a:t>xA</a:t>
            </a:r>
            <a:r>
              <a:rPr lang="en-AU" dirty="0" smtClean="0"/>
              <a:t> mod </a:t>
            </a:r>
            <a:r>
              <a:rPr lang="en-AU" i="1" dirty="0" smtClean="0"/>
              <a:t>q</a:t>
            </a:r>
            <a:endParaRPr lang="en-AU" i="1" dirty="0" smtClean="0"/>
          </a:p>
          <a:p>
            <a:endParaRPr lang="en-AU"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fillRect/>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fillRect/>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0</TotalTime>
  <Words>4400</Words>
  <Application>WPS 演示</Application>
  <PresentationFormat>On-screen Show (4:3)</PresentationFormat>
  <Paragraphs>138</Paragraphs>
  <Slides>26</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宋体</vt:lpstr>
      <vt:lpstr>Wingdings</vt:lpstr>
      <vt:lpstr>MS PGothic</vt:lpstr>
      <vt:lpstr>Candara</vt:lpstr>
      <vt:lpstr>Times New Roman</vt:lpstr>
      <vt:lpstr>Mistral</vt:lpstr>
      <vt:lpstr>微软雅黑</vt:lpstr>
      <vt:lpstr>Arial Unicode MS</vt:lpstr>
      <vt:lpstr>Times-Roman</vt:lpstr>
      <vt:lpstr>Infusion</vt:lpstr>
      <vt:lpstr>Chapter 13</vt:lpstr>
      <vt:lpstr>PowerPoint 演示文稿</vt:lpstr>
      <vt:lpstr>PowerPoint 演示文稿</vt:lpstr>
      <vt:lpstr>Digital Signature Properties</vt:lpstr>
      <vt:lpstr>Attacks</vt:lpstr>
      <vt:lpstr>Forgeries</vt:lpstr>
      <vt:lpstr>Digital Signature Requirements</vt:lpstr>
      <vt:lpstr>Direct Digital Signature</vt:lpstr>
      <vt:lpstr>ElGamal Digital Signature</vt:lpstr>
      <vt:lpstr>Schnorr Digital Signature</vt:lpstr>
      <vt:lpstr>NIST Digital Signature Algorithm</vt:lpstr>
      <vt:lpstr>PowerPoint 演示文稿</vt:lpstr>
      <vt:lpstr>PowerPoint 演示文稿</vt:lpstr>
      <vt:lpstr>DSA  Signing  and  Verifying</vt:lpstr>
      <vt:lpstr>Elliptic Curve Digital Signature Algorithm (ECDSA)</vt:lpstr>
      <vt:lpstr>PowerPoint 演示文稿</vt:lpstr>
      <vt:lpstr>RSA-PSS</vt:lpstr>
      <vt:lpstr>Mask Generation Function (MGF)</vt:lpstr>
      <vt:lpstr>PowerPoint 演示文稿</vt:lpstr>
      <vt:lpstr>PowerPoint 演示文稿</vt:lpstr>
      <vt:lpstr>Summary</vt:lpstr>
      <vt:lpstr>PowerPoint 演示文稿</vt:lpstr>
      <vt:lpstr>图示 RSA vs. DSS</vt:lpstr>
      <vt:lpstr>DSA</vt:lpstr>
      <vt:lpstr>DSA Figure</vt:lpstr>
      <vt:lpstr>练习：DSA算法 in OpenSSL</vt:lpstr>
    </vt:vector>
  </TitlesOfParts>
  <Company>School of Eng &amp; IT, UNSW@ADFA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creator>Dr Lawrie Brown</dc:creator>
  <dc:subject>Lecture Overheads - Ch 13</dc:subject>
  <cp:lastModifiedBy>阳光</cp:lastModifiedBy>
  <cp:revision>51</cp:revision>
  <dcterms:created xsi:type="dcterms:W3CDTF">2013-02-16T04:54:00Z</dcterms:created>
  <dcterms:modified xsi:type="dcterms:W3CDTF">2018-09-20T08:07:39Z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