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51"/>
  </p:notesMasterIdLst>
  <p:sldIdLst>
    <p:sldId id="306" r:id="rId4"/>
    <p:sldId id="455"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358" r:id="rId54"/>
    <p:sldId id="359" r:id="rId55"/>
    <p:sldId id="360" r:id="rId56"/>
    <p:sldId id="361" r:id="rId57"/>
    <p:sldId id="362" r:id="rId58"/>
    <p:sldId id="363" r:id="rId59"/>
    <p:sldId id="364" r:id="rId60"/>
    <p:sldId id="365" r:id="rId61"/>
    <p:sldId id="366" r:id="rId62"/>
    <p:sldId id="367" r:id="rId63"/>
    <p:sldId id="368"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381" r:id="rId77"/>
    <p:sldId id="382" r:id="rId78"/>
    <p:sldId id="383" r:id="rId79"/>
    <p:sldId id="384" r:id="rId80"/>
    <p:sldId id="385" r:id="rId81"/>
    <p:sldId id="386" r:id="rId82"/>
    <p:sldId id="387" r:id="rId83"/>
    <p:sldId id="388" r:id="rId84"/>
    <p:sldId id="389" r:id="rId85"/>
    <p:sldId id="390" r:id="rId86"/>
    <p:sldId id="391" r:id="rId87"/>
    <p:sldId id="392" r:id="rId88"/>
    <p:sldId id="393" r:id="rId89"/>
    <p:sldId id="394" r:id="rId90"/>
    <p:sldId id="395" r:id="rId91"/>
    <p:sldId id="396" r:id="rId92"/>
    <p:sldId id="397" r:id="rId93"/>
    <p:sldId id="398" r:id="rId94"/>
    <p:sldId id="399" r:id="rId95"/>
    <p:sldId id="400" r:id="rId96"/>
    <p:sldId id="401" r:id="rId97"/>
    <p:sldId id="402" r:id="rId98"/>
    <p:sldId id="403" r:id="rId99"/>
    <p:sldId id="404" r:id="rId100"/>
    <p:sldId id="405" r:id="rId101"/>
    <p:sldId id="406" r:id="rId102"/>
    <p:sldId id="407" r:id="rId103"/>
    <p:sldId id="408" r:id="rId104"/>
    <p:sldId id="409" r:id="rId105"/>
    <p:sldId id="410" r:id="rId106"/>
    <p:sldId id="411" r:id="rId107"/>
    <p:sldId id="412" r:id="rId108"/>
    <p:sldId id="413" r:id="rId109"/>
    <p:sldId id="414" r:id="rId110"/>
    <p:sldId id="415" r:id="rId111"/>
    <p:sldId id="416" r:id="rId112"/>
    <p:sldId id="417" r:id="rId113"/>
    <p:sldId id="418" r:id="rId114"/>
    <p:sldId id="419" r:id="rId115"/>
    <p:sldId id="420" r:id="rId116"/>
    <p:sldId id="421" r:id="rId117"/>
    <p:sldId id="422" r:id="rId118"/>
    <p:sldId id="423" r:id="rId119"/>
    <p:sldId id="424" r:id="rId120"/>
    <p:sldId id="425" r:id="rId121"/>
    <p:sldId id="426" r:id="rId122"/>
    <p:sldId id="427" r:id="rId123"/>
    <p:sldId id="428" r:id="rId124"/>
    <p:sldId id="429" r:id="rId125"/>
    <p:sldId id="430" r:id="rId126"/>
    <p:sldId id="431" r:id="rId127"/>
    <p:sldId id="432" r:id="rId128"/>
    <p:sldId id="433" r:id="rId129"/>
    <p:sldId id="434" r:id="rId130"/>
    <p:sldId id="435" r:id="rId131"/>
    <p:sldId id="436" r:id="rId132"/>
    <p:sldId id="437" r:id="rId133"/>
    <p:sldId id="438" r:id="rId134"/>
    <p:sldId id="439" r:id="rId135"/>
    <p:sldId id="440" r:id="rId136"/>
    <p:sldId id="441" r:id="rId137"/>
    <p:sldId id="442" r:id="rId138"/>
    <p:sldId id="443" r:id="rId139"/>
    <p:sldId id="444" r:id="rId140"/>
    <p:sldId id="445" r:id="rId141"/>
    <p:sldId id="446" r:id="rId142"/>
    <p:sldId id="447" r:id="rId143"/>
    <p:sldId id="448" r:id="rId144"/>
    <p:sldId id="449" r:id="rId145"/>
    <p:sldId id="450" r:id="rId146"/>
    <p:sldId id="451" r:id="rId147"/>
    <p:sldId id="452" r:id="rId148"/>
    <p:sldId id="453" r:id="rId149"/>
    <p:sldId id="307" r:id="rId150"/>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a:srgbClr val="800080"/>
    <a:srgbClr val="339966"/>
    <a:srgbClr val="CC3300"/>
    <a:srgbClr val="99CC00"/>
    <a:srgbClr val="009900"/>
    <a:srgbClr val="FFFF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4" Type="http://schemas.openxmlformats.org/officeDocument/2006/relationships/tableStyles" Target="tableStyles.xml"/><Relationship Id="rId153" Type="http://schemas.openxmlformats.org/officeDocument/2006/relationships/viewProps" Target="viewProps.xml"/><Relationship Id="rId152" Type="http://schemas.openxmlformats.org/officeDocument/2006/relationships/presProps" Target="presProps.xml"/><Relationship Id="rId151" Type="http://schemas.openxmlformats.org/officeDocument/2006/relationships/notesMaster" Target="notesMasters/notesMaster1.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5122" name="幻灯片图像占位符 5121"/>
          <p:cNvSpPr>
            <a:spLocks noGrp="1" noRot="1"/>
          </p:cNvSpPr>
          <p:nvPr>
            <p:ph type="sldImg" idx="2"/>
          </p:nvPr>
        </p:nvSpPr>
        <p:spPr>
          <a:xfrm>
            <a:off x="1143000" y="1071563"/>
            <a:ext cx="4572000" cy="3429000"/>
          </a:xfrm>
          <a:prstGeom prst="rect">
            <a:avLst/>
          </a:prstGeom>
          <a:noFill/>
          <a:ln w="9525">
            <a:noFill/>
          </a:ln>
        </p:spPr>
      </p:sp>
      <p:sp>
        <p:nvSpPr>
          <p:cNvPr id="5123" name="文本占位符 5122"/>
          <p:cNvSpPr>
            <a:spLocks noGrp="1" noRot="1"/>
          </p:cNvSpPr>
          <p:nvPr>
            <p:ph type="body" sz="quarter" idx="3"/>
          </p:nvPr>
        </p:nvSpPr>
        <p:spPr>
          <a:xfrm>
            <a:off x="750888" y="4716463"/>
            <a:ext cx="5486400" cy="2303462"/>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124" name="页脚占位符 5123"/>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dirty="0"/>
          </a:p>
        </p:txBody>
      </p:sp>
      <p:sp>
        <p:nvSpPr>
          <p:cNvPr id="5125" name="灯片编号占位符 5124"/>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grpSp>
        <p:nvGrpSpPr>
          <p:cNvPr id="5126" name="组合 5125"/>
          <p:cNvGrpSpPr/>
          <p:nvPr/>
        </p:nvGrpSpPr>
        <p:grpSpPr>
          <a:xfrm>
            <a:off x="333375" y="604838"/>
            <a:ext cx="6311900" cy="53975"/>
            <a:chOff x="0" y="0"/>
            <a:chExt cx="4101" cy="33"/>
          </a:xfrm>
        </p:grpSpPr>
        <p:sp>
          <p:nvSpPr>
            <p:cNvPr id="5127" name="矩形 5126"/>
            <p:cNvSpPr/>
            <p:nvPr/>
          </p:nvSpPr>
          <p:spPr>
            <a:xfrm>
              <a:off x="0" y="11"/>
              <a:ext cx="4101" cy="22"/>
            </a:xfrm>
            <a:prstGeom prst="rect">
              <a:avLst/>
            </a:prstGeom>
            <a:solidFill>
              <a:srgbClr val="000000"/>
            </a:solidFill>
            <a:ln w="9525">
              <a:noFill/>
            </a:ln>
          </p:spPr>
          <p:txBody>
            <a:bodyPr/>
            <a:p>
              <a:endParaRPr lang="zh-CN" altLang="en-US"/>
            </a:p>
          </p:txBody>
        </p:sp>
        <p:sp>
          <p:nvSpPr>
            <p:cNvPr id="5128" name="直接连接符 5127"/>
            <p:cNvSpPr/>
            <p:nvPr/>
          </p:nvSpPr>
          <p:spPr>
            <a:xfrm>
              <a:off x="0" y="0"/>
              <a:ext cx="4101" cy="1"/>
            </a:xfrm>
            <a:prstGeom prst="line">
              <a:avLst/>
            </a:prstGeom>
            <a:ln w="11113" cap="flat" cmpd="sng">
              <a:solidFill>
                <a:srgbClr val="000000"/>
              </a:solidFill>
              <a:prstDash val="solid"/>
              <a:headEnd type="none" w="med" len="med"/>
              <a:tailEnd type="none" w="med" len="med"/>
            </a:ln>
          </p:spPr>
        </p:sp>
      </p:grpSp>
      <p:sp>
        <p:nvSpPr>
          <p:cNvPr id="5129" name="直接连接符 5128"/>
          <p:cNvSpPr/>
          <p:nvPr/>
        </p:nvSpPr>
        <p:spPr>
          <a:xfrm>
            <a:off x="549275" y="4643438"/>
            <a:ext cx="5932488" cy="0"/>
          </a:xfrm>
          <a:prstGeom prst="line">
            <a:avLst/>
          </a:prstGeom>
          <a:ln w="9525" cap="flat" cmpd="sng">
            <a:solidFill>
              <a:schemeClr val="tx1"/>
            </a:solidFill>
            <a:prstDash val="solid"/>
            <a:headEnd type="none" w="med" len="med"/>
            <a:tailEnd type="none" w="med" len="med"/>
          </a:ln>
        </p:spPr>
      </p:sp>
      <p:sp>
        <p:nvSpPr>
          <p:cNvPr id="5130" name="直接连接符 5129"/>
          <p:cNvSpPr/>
          <p:nvPr/>
        </p:nvSpPr>
        <p:spPr>
          <a:xfrm>
            <a:off x="449263" y="8532813"/>
            <a:ext cx="5932487" cy="0"/>
          </a:xfrm>
          <a:prstGeom prst="line">
            <a:avLst/>
          </a:prstGeom>
          <a:ln w="9525" cap="flat" cmpd="sng">
            <a:solidFill>
              <a:schemeClr val="tx1"/>
            </a:solidFill>
            <a:prstDash val="solid"/>
            <a:headEnd type="none" w="med" len="med"/>
            <a:tailEnd type="none" w="med" len="med"/>
          </a:ln>
        </p:spPr>
      </p:sp>
      <p:sp>
        <p:nvSpPr>
          <p:cNvPr id="5131" name="直接连接符 5130"/>
          <p:cNvSpPr/>
          <p:nvPr/>
        </p:nvSpPr>
        <p:spPr>
          <a:xfrm>
            <a:off x="784225" y="7319963"/>
            <a:ext cx="5237163" cy="0"/>
          </a:xfrm>
          <a:prstGeom prst="line">
            <a:avLst/>
          </a:prstGeom>
          <a:ln w="9525" cap="flat" cmpd="sng">
            <a:solidFill>
              <a:schemeClr val="tx1"/>
            </a:solidFill>
            <a:prstDash val="solid"/>
            <a:headEnd type="none" w="med" len="med"/>
            <a:tailEnd type="none" w="med" len="med"/>
          </a:ln>
        </p:spPr>
      </p:sp>
      <p:sp>
        <p:nvSpPr>
          <p:cNvPr id="5132" name="直接连接符 5131"/>
          <p:cNvSpPr/>
          <p:nvPr/>
        </p:nvSpPr>
        <p:spPr>
          <a:xfrm>
            <a:off x="784225" y="7626350"/>
            <a:ext cx="5237163" cy="0"/>
          </a:xfrm>
          <a:prstGeom prst="line">
            <a:avLst/>
          </a:prstGeom>
          <a:ln w="9525" cap="flat" cmpd="sng">
            <a:solidFill>
              <a:schemeClr val="tx1"/>
            </a:solidFill>
            <a:prstDash val="solid"/>
            <a:headEnd type="none" w="med" len="med"/>
            <a:tailEnd type="none" w="med" len="med"/>
          </a:ln>
        </p:spPr>
      </p:sp>
      <p:sp>
        <p:nvSpPr>
          <p:cNvPr id="5133" name="直接连接符 5132"/>
          <p:cNvSpPr/>
          <p:nvPr/>
        </p:nvSpPr>
        <p:spPr>
          <a:xfrm>
            <a:off x="784225" y="7934325"/>
            <a:ext cx="5237163" cy="0"/>
          </a:xfrm>
          <a:prstGeom prst="line">
            <a:avLst/>
          </a:prstGeom>
          <a:ln w="9525" cap="flat" cmpd="sng">
            <a:solidFill>
              <a:schemeClr val="tx1"/>
            </a:solidFill>
            <a:prstDash val="solid"/>
            <a:headEnd type="none" w="med" len="med"/>
            <a:tailEnd type="none" w="med" len="med"/>
          </a:ln>
        </p:spPr>
      </p:sp>
      <p:sp>
        <p:nvSpPr>
          <p:cNvPr id="5134" name="直接连接符 5133"/>
          <p:cNvSpPr/>
          <p:nvPr/>
        </p:nvSpPr>
        <p:spPr>
          <a:xfrm>
            <a:off x="784225" y="8243888"/>
            <a:ext cx="5237163" cy="0"/>
          </a:xfrm>
          <a:prstGeom prst="line">
            <a:avLst/>
          </a:prstGeom>
          <a:ln w="9525" cap="flat" cmpd="sng">
            <a:solidFill>
              <a:schemeClr val="tx1"/>
            </a:solidFill>
            <a:prstDash val="solid"/>
            <a:headEnd type="none" w="med" len="med"/>
            <a:tailEnd type="none" w="med" len="med"/>
          </a:ln>
        </p:spPr>
      </p:sp>
      <p:sp>
        <p:nvSpPr>
          <p:cNvPr id="5135" name="文本框 5134"/>
          <p:cNvSpPr txBox="1"/>
          <p:nvPr/>
        </p:nvSpPr>
        <p:spPr>
          <a:xfrm>
            <a:off x="1125538" y="-34925"/>
            <a:ext cx="4870450" cy="639763"/>
          </a:xfrm>
          <a:prstGeom prst="rect">
            <a:avLst/>
          </a:prstGeom>
          <a:noFill/>
          <a:ln w="9525">
            <a:noFill/>
          </a:ln>
        </p:spPr>
        <p:txBody>
          <a:bodyPr wrap="none" anchor="t">
            <a:spAutoFit/>
          </a:bodyPr>
          <a:p>
            <a:pPr lvl="0" algn="ctr">
              <a:buClrTx/>
            </a:pPr>
            <a:r>
              <a:rPr lang="zh-CN" altLang="en-US" sz="1800" b="1" dirty="0"/>
              <a:t>中国信息安全产品测评认证中心（</a:t>
            </a:r>
            <a:r>
              <a:rPr lang="en-US" altLang="zh-CN" sz="1800" b="1" dirty="0"/>
              <a:t>CNITSEC</a:t>
            </a:r>
            <a:r>
              <a:rPr lang="zh-CN" altLang="en-US" sz="1800" b="1" dirty="0"/>
              <a:t>）</a:t>
            </a:r>
            <a:endParaRPr lang="zh-CN" altLang="en-US" sz="1800" b="1" dirty="0"/>
          </a:p>
          <a:p>
            <a:pPr lvl="0" algn="ctr">
              <a:buClrTx/>
            </a:pPr>
            <a:r>
              <a:rPr lang="en-US" altLang="zh-CN" sz="1800" b="1" dirty="0"/>
              <a:t>www.itsec.gov.cn</a:t>
            </a:r>
            <a:endParaRPr lang="en-US" altLang="zh-CN" sz="1800" b="1" dirty="0"/>
          </a:p>
        </p:txBody>
      </p:sp>
    </p:spTree>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56674" name="幻灯片图像占位符 156673"/>
          <p:cNvSpPr>
            <a:spLocks noGrp="1" noRot="1" noTextEdit="1"/>
          </p:cNvSpPr>
          <p:nvPr>
            <p:ph type="sldImg"/>
          </p:nvPr>
        </p:nvSpPr>
        <p:spPr>
          <a:ln/>
        </p:spPr>
      </p:sp>
      <p:sp>
        <p:nvSpPr>
          <p:cNvPr id="156675" name="文本占位符 156674"/>
          <p:cNvSpPr>
            <a:spLocks noGrp="1" noRot="1"/>
          </p:cNvSpPr>
          <p:nvPr>
            <p:ph type="body" idx="1"/>
          </p:nvPr>
        </p:nvSpPr>
        <p:spPr>
          <a:ln/>
        </p:spPr>
        <p:txBody>
          <a:bodyPr anchor="ctr"/>
          <a:p>
            <a:pPr lvl="0"/>
            <a:r>
              <a:rPr lang="zh-CN" altLang="en-US" dirty="0"/>
              <a:t>版本历史：</a:t>
            </a:r>
            <a:endParaRPr lang="zh-CN" altLang="en-US" dirty="0"/>
          </a:p>
          <a:p>
            <a:pPr lvl="0"/>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rgbClr val="1835E0">
            <a:alpha val="100000"/>
          </a:srgbClr>
        </a:solidFill>
        <a:effectLst/>
      </p:bgPr>
    </p:bg>
    <p:spTree>
      <p:nvGrpSpPr>
        <p:cNvPr id="1" name=""/>
        <p:cNvGrpSpPr/>
        <p:nvPr/>
      </p:nvGrpSpPr>
      <p:grpSpPr/>
      <p:sp>
        <p:nvSpPr>
          <p:cNvPr id="2050" name="标题 2049"/>
          <p:cNvSpPr>
            <a:spLocks noGrp="1"/>
          </p:cNvSpPr>
          <p:nvPr>
            <p:ph type="ctrTitle" sz="quarter"/>
          </p:nvPr>
        </p:nvSpPr>
        <p:spPr>
          <a:xfrm>
            <a:off x="762000" y="685800"/>
            <a:ext cx="7772400" cy="1676400"/>
          </a:xfrm>
          <a:prstGeom prst="rect">
            <a:avLst/>
          </a:prstGeom>
          <a:noFill/>
          <a:ln w="9525">
            <a:noFill/>
          </a:ln>
        </p:spPr>
        <p:txBody>
          <a:bodyPr lIns="92075" tIns="46038" rIns="92075" bIns="46038" anchor="ctr" anchorCtr="1"/>
          <a:lstStyle>
            <a:lvl1pPr lvl="0" algn="ctr">
              <a:defRPr sz="5200" b="1">
                <a:solidFill>
                  <a:srgbClr val="FFFF00"/>
                </a:solidFill>
                <a:ea typeface="隶书" pitchFamily="1" charset="-122"/>
              </a:defRPr>
            </a:lvl1pPr>
          </a:lstStyle>
          <a:p>
            <a:pPr lvl="0"/>
            <a:r>
              <a:rPr lang="zh-CN" altLang="en-US"/>
              <a:t>单击此处编辑母版标题样式</a:t>
            </a:r>
            <a:endParaRPr lang="zh-CN" altLang="en-US"/>
          </a:p>
        </p:txBody>
      </p:sp>
      <p:sp>
        <p:nvSpPr>
          <p:cNvPr id="2051" name="副标题 2050"/>
          <p:cNvSpPr>
            <a:spLocks noGrp="1"/>
          </p:cNvSpPr>
          <p:nvPr>
            <p:ph type="subTitle" sz="quarter" idx="1"/>
          </p:nvPr>
        </p:nvSpPr>
        <p:spPr>
          <a:xfrm>
            <a:off x="762000" y="5105400"/>
            <a:ext cx="7696200" cy="1295400"/>
          </a:xfrm>
          <a:prstGeom prst="rect">
            <a:avLst/>
          </a:prstGeom>
          <a:noFill/>
          <a:ln w="9525">
            <a:noFill/>
          </a:ln>
        </p:spPr>
        <p:txBody>
          <a:bodyPr lIns="92075" tIns="46038" rIns="92075" bIns="46038" anchor="t"/>
          <a:lstStyle>
            <a:lvl1pPr marL="0" lvl="0" indent="0" algn="ctr">
              <a:buNone/>
              <a:defRPr>
                <a:latin typeface="宋体" panose="02010600030101010101" pitchFamily="2" charset="-122"/>
              </a:defRPr>
            </a:lvl1pPr>
            <a:lvl2pPr marL="457200" lvl="1" indent="0" algn="ctr">
              <a:buNone/>
              <a:defRPr>
                <a:latin typeface="宋体" panose="02010600030101010101" pitchFamily="2" charset="-122"/>
              </a:defRPr>
            </a:lvl2pPr>
            <a:lvl3pPr marL="914400" lvl="2" indent="0" algn="ctr">
              <a:buNone/>
              <a:defRPr>
                <a:latin typeface="宋体" panose="02010600030101010101" pitchFamily="2" charset="-122"/>
              </a:defRPr>
            </a:lvl3pPr>
            <a:lvl4pPr marL="1371600" lvl="3" indent="0" algn="ctr">
              <a:buNone/>
              <a:defRPr>
                <a:latin typeface="宋体" panose="02010600030101010101" pitchFamily="2" charset="-122"/>
              </a:defRPr>
            </a:lvl4pPr>
            <a:lvl5pPr marL="1828800" lvl="4" indent="0" algn="ctr">
              <a:buNone/>
              <a:defRPr>
                <a:latin typeface="宋体" panose="02010600030101010101" pitchFamily="2" charset="-122"/>
              </a:defRPr>
            </a:lvl5pPr>
          </a:lstStyle>
          <a:p>
            <a:pPr lvl="0"/>
            <a:r>
              <a:rPr lang="zh-CN" altLang="en-US"/>
              <a:t>单击此处编辑母版副标题样式</a:t>
            </a:r>
            <a:endParaRPr lang="zh-CN" altLang="en-US"/>
          </a:p>
        </p:txBody>
      </p:sp>
      <p:pic>
        <p:nvPicPr>
          <p:cNvPr id="2052" name="图片 2051" descr="中心图标(新）"/>
          <p:cNvPicPr>
            <a:picLocks noChangeAspect="1"/>
          </p:cNvPicPr>
          <p:nvPr/>
        </p:nvPicPr>
        <p:blipFill>
          <a:blip r:embed="rId2"/>
          <a:stretch>
            <a:fillRect/>
          </a:stretch>
        </p:blipFill>
        <p:spPr>
          <a:xfrm>
            <a:off x="3259138" y="2484438"/>
            <a:ext cx="2536825" cy="2528887"/>
          </a:xfrm>
          <a:prstGeom prst="rect">
            <a:avLst/>
          </a:prstGeom>
          <a:noFill/>
          <a:ln w="9525">
            <a:noFill/>
          </a:ln>
        </p:spPr>
      </p:pic>
    </p:spTree>
  </p:cSld>
  <p:clrMapOvr>
    <a:masterClrMapping/>
  </p:clrMapOvr>
  <p:transition spd="slow"/>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1488" y="115888"/>
            <a:ext cx="2093913" cy="58277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9750" y="115888"/>
            <a:ext cx="6160351" cy="58277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alpha val="100000"/>
          </a:schemeClr>
        </a:solidFill>
        <a:effectLst/>
      </p:bgPr>
    </p:bg>
    <p:spTree>
      <p:nvGrpSpPr>
        <p:cNvPr id="1" name=""/>
        <p:cNvGrpSpPr/>
        <p:nvPr/>
      </p:nvGrpSpPr>
      <p:grpSpPr/>
      <p:pic>
        <p:nvPicPr>
          <p:cNvPr id="4098" name="图片 4097" descr="gradient"/>
          <p:cNvPicPr>
            <a:picLocks noChangeAspect="1"/>
          </p:cNvPicPr>
          <p:nvPr/>
        </p:nvPicPr>
        <p:blipFill>
          <a:blip r:embed="rId2"/>
          <a:stretch>
            <a:fillRect/>
          </a:stretch>
        </p:blipFill>
        <p:spPr>
          <a:xfrm>
            <a:off x="1116013" y="44450"/>
            <a:ext cx="8027987" cy="6813550"/>
          </a:xfrm>
          <a:prstGeom prst="rect">
            <a:avLst/>
          </a:prstGeom>
          <a:noFill/>
          <a:ln w="9525">
            <a:noFill/>
          </a:ln>
        </p:spPr>
      </p:pic>
      <p:sp>
        <p:nvSpPr>
          <p:cNvPr id="4099" name="标题 4098"/>
          <p:cNvSpPr>
            <a:spLocks noGrp="1"/>
          </p:cNvSpPr>
          <p:nvPr>
            <p:ph type="ctrTitle"/>
          </p:nvPr>
        </p:nvSpPr>
        <p:spPr>
          <a:xfrm>
            <a:off x="1547813" y="1700213"/>
            <a:ext cx="7196137" cy="1038225"/>
          </a:xfrm>
          <a:prstGeom prst="rect">
            <a:avLst/>
          </a:prstGeom>
          <a:noFill/>
          <a:ln w="9525">
            <a:noFill/>
          </a:ln>
        </p:spPr>
        <p:txBody>
          <a:bodyPr anchor="ctr"/>
          <a:lstStyle>
            <a:lvl1pPr lvl="0">
              <a:defRPr b="1">
                <a:ea typeface="隶书" pitchFamily="1" charset="-122"/>
              </a:defRPr>
            </a:lvl1pPr>
          </a:lstStyle>
          <a:p>
            <a:pPr lvl="0"/>
            <a:r>
              <a:rPr lang="zh-CN" altLang="en-US"/>
              <a:t>单击此处编辑母版标题样式</a:t>
            </a:r>
            <a:endParaRPr lang="zh-CN" altLang="en-US"/>
          </a:p>
        </p:txBody>
      </p:sp>
      <p:sp>
        <p:nvSpPr>
          <p:cNvPr id="4100" name="副标题 4099"/>
          <p:cNvSpPr>
            <a:spLocks noGrp="1"/>
          </p:cNvSpPr>
          <p:nvPr>
            <p:ph type="subTitle" idx="1"/>
          </p:nvPr>
        </p:nvSpPr>
        <p:spPr>
          <a:xfrm>
            <a:off x="1908175" y="3141663"/>
            <a:ext cx="6400800" cy="1752600"/>
          </a:xfrm>
          <a:prstGeom prst="rect">
            <a:avLst/>
          </a:prstGeom>
          <a:noFill/>
          <a:ln w="9525">
            <a:noFill/>
          </a:ln>
        </p:spPr>
        <p:txBody>
          <a:bodyPr anchor="t"/>
          <a:lstStyle>
            <a:lvl1pPr marL="0" lvl="0" indent="0" algn="ctr">
              <a:buNone/>
              <a:defRPr b="1"/>
            </a:lvl1pPr>
            <a:lvl2pPr marL="457200" lvl="1" indent="0" algn="ctr">
              <a:buNone/>
              <a:defRPr b="1"/>
            </a:lvl2pPr>
            <a:lvl3pPr marL="914400" lvl="2" indent="0" algn="ctr">
              <a:buNone/>
              <a:defRPr b="1"/>
            </a:lvl3pPr>
            <a:lvl4pPr marL="1371600" lvl="3" indent="0" algn="ctr">
              <a:buNone/>
              <a:defRPr b="1"/>
            </a:lvl4pPr>
            <a:lvl5pPr marL="1828800" lvl="4" indent="0" algn="ctr">
              <a:buNone/>
              <a:defRPr b="1"/>
            </a:lvl5pPr>
          </a:lstStyle>
          <a:p>
            <a:pPr lvl="0"/>
            <a:r>
              <a:rPr lang="zh-CN" altLang="en-US"/>
              <a:t>单击此处编辑母版副标题样式</a:t>
            </a:r>
            <a:endParaRPr lang="zh-CN" altLang="en-US"/>
          </a:p>
        </p:txBody>
      </p:sp>
      <p:sp>
        <p:nvSpPr>
          <p:cNvPr id="4101" name="日期占位符 4100"/>
          <p:cNvSpPr>
            <a:spLocks noGrp="1"/>
          </p:cNvSpPr>
          <p:nvPr>
            <p:ph type="dt" sz="half" idx="2"/>
          </p:nvPr>
        </p:nvSpPr>
        <p:spPr>
          <a:xfrm>
            <a:off x="1476375" y="6265863"/>
            <a:ext cx="1943100" cy="476250"/>
          </a:xfrm>
          <a:prstGeom prst="rect">
            <a:avLst/>
          </a:prstGeom>
          <a:noFill/>
          <a:ln w="9525">
            <a:noFill/>
          </a:ln>
        </p:spPr>
        <p:txBody>
          <a:bodyPr anchor="t"/>
          <a:lstStyle>
            <a:lvl1pPr>
              <a:defRPr sz="1400"/>
            </a:lvl1pPr>
          </a:lstStyle>
          <a:p>
            <a:pPr>
              <a:buClrTx/>
            </a:pPr>
            <a:endParaRPr lang="zh-CN" altLang="en-US" dirty="0">
              <a:latin typeface="Arial" panose="020B0604020202020204" pitchFamily="34" charset="0"/>
            </a:endParaRPr>
          </a:p>
        </p:txBody>
      </p:sp>
      <p:sp>
        <p:nvSpPr>
          <p:cNvPr id="4102" name="页脚占位符 4101"/>
          <p:cNvSpPr>
            <a:spLocks noGrp="1"/>
          </p:cNvSpPr>
          <p:nvPr>
            <p:ph type="ftr" sz="quarter" idx="3"/>
          </p:nvPr>
        </p:nvSpPr>
        <p:spPr>
          <a:xfrm>
            <a:off x="3844925" y="6245225"/>
            <a:ext cx="2311400" cy="476250"/>
          </a:xfrm>
          <a:prstGeom prst="rect">
            <a:avLst/>
          </a:prstGeom>
          <a:noFill/>
          <a:ln w="9525">
            <a:noFill/>
          </a:ln>
        </p:spPr>
        <p:txBody>
          <a:bodyPr anchor="t"/>
          <a:lstStyle>
            <a:lvl1pPr algn="ctr">
              <a:defRPr sz="1400"/>
            </a:lvl1pPr>
          </a:lstStyle>
          <a:p>
            <a:pPr>
              <a:buClrTx/>
            </a:pPr>
            <a:endParaRPr lang="zh-CN" altLang="en-US" dirty="0">
              <a:latin typeface="Arial" panose="020B0604020202020204" pitchFamily="34" charset="0"/>
            </a:endParaRPr>
          </a:p>
        </p:txBody>
      </p:sp>
      <p:sp>
        <p:nvSpPr>
          <p:cNvPr id="4103" name="灯片编号占位符 4102"/>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vl1pPr>
          </a:lstStyle>
          <a:p>
            <a:pPr>
              <a:buClrTx/>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4104" name="矩形 4103"/>
          <p:cNvSpPr/>
          <p:nvPr/>
        </p:nvSpPr>
        <p:spPr>
          <a:xfrm>
            <a:off x="1096963" y="2924175"/>
            <a:ext cx="8047037" cy="74613"/>
          </a:xfrm>
          <a:prstGeom prst="rect">
            <a:avLst/>
          </a:prstGeom>
          <a:gradFill rotWithShape="0">
            <a:gsLst>
              <a:gs pos="0">
                <a:srgbClr val="FBE4AE">
                  <a:alpha val="100000"/>
                </a:srgbClr>
              </a:gs>
              <a:gs pos="13000">
                <a:srgbClr val="BD922A">
                  <a:alpha val="100000"/>
                </a:srgbClr>
              </a:gs>
              <a:gs pos="21001">
                <a:srgbClr val="BD922A">
                  <a:alpha val="100000"/>
                </a:srgbClr>
              </a:gs>
              <a:gs pos="63000">
                <a:srgbClr val="FBE4AE">
                  <a:alpha val="100000"/>
                </a:srgbClr>
              </a:gs>
              <a:gs pos="67000">
                <a:srgbClr val="BD922A">
                  <a:alpha val="100000"/>
                </a:srgbClr>
              </a:gs>
              <a:gs pos="69000">
                <a:srgbClr val="835E17">
                  <a:alpha val="100000"/>
                </a:srgbClr>
              </a:gs>
              <a:gs pos="82001">
                <a:srgbClr val="A28949">
                  <a:alpha val="100000"/>
                </a:srgbClr>
              </a:gs>
              <a:gs pos="100000">
                <a:srgbClr val="FAE3B7">
                  <a:alpha val="100000"/>
                </a:srgbClr>
              </a:gs>
            </a:gsLst>
            <a:lin ang="5400000" scaled="1"/>
            <a:tileRect/>
          </a:gradFill>
          <a:ln w="9525">
            <a:noFill/>
          </a:ln>
        </p:spPr>
        <p:txBody>
          <a:bodyPr/>
          <a:p>
            <a:endParaRPr lang="zh-CN" altLang="en-US"/>
          </a:p>
        </p:txBody>
      </p:sp>
      <p:grpSp>
        <p:nvGrpSpPr>
          <p:cNvPr id="4105" name="组合 4104"/>
          <p:cNvGrpSpPr/>
          <p:nvPr/>
        </p:nvGrpSpPr>
        <p:grpSpPr>
          <a:xfrm>
            <a:off x="-180975" y="0"/>
            <a:ext cx="1320800" cy="6884988"/>
            <a:chOff x="0" y="0"/>
            <a:chExt cx="832" cy="4320"/>
          </a:xfrm>
        </p:grpSpPr>
        <p:sp>
          <p:nvSpPr>
            <p:cNvPr id="4106" name="矩形 4105"/>
            <p:cNvSpPr/>
            <p:nvPr/>
          </p:nvSpPr>
          <p:spPr>
            <a:xfrm>
              <a:off x="85" y="0"/>
              <a:ext cx="703" cy="4320"/>
            </a:xfrm>
            <a:prstGeom prst="rect">
              <a:avLst/>
            </a:prstGeom>
            <a:solidFill>
              <a:srgbClr val="000066"/>
            </a:solidFill>
            <a:ln w="9525">
              <a:noFill/>
            </a:ln>
          </p:spPr>
          <p:txBody>
            <a:bodyPr/>
            <a:p>
              <a:endParaRPr lang="zh-CN" altLang="en-US"/>
            </a:p>
          </p:txBody>
        </p:sp>
        <p:grpSp>
          <p:nvGrpSpPr>
            <p:cNvPr id="4107" name="组合 4106"/>
            <p:cNvGrpSpPr/>
            <p:nvPr/>
          </p:nvGrpSpPr>
          <p:grpSpPr>
            <a:xfrm>
              <a:off x="273" y="726"/>
              <a:ext cx="522" cy="835"/>
              <a:chOff x="0" y="0"/>
              <a:chExt cx="522" cy="835"/>
            </a:xfrm>
          </p:grpSpPr>
          <p:sp>
            <p:nvSpPr>
              <p:cNvPr id="4108" name="任意多边形 4107"/>
              <p:cNvSpPr/>
              <p:nvPr/>
            </p:nvSpPr>
            <p:spPr>
              <a:xfrm>
                <a:off x="229" y="168"/>
                <a:ext cx="30" cy="667"/>
              </a:xfrm>
              <a:custGeom>
                <a:avLst/>
                <a:gdLst/>
                <a:ahLst/>
                <a:cxnLst/>
                <a:pathLst>
                  <a:path w="141" h="2114">
                    <a:moveTo>
                      <a:pt x="140" y="0"/>
                    </a:moveTo>
                    <a:lnTo>
                      <a:pt x="96" y="107"/>
                    </a:lnTo>
                    <a:lnTo>
                      <a:pt x="0" y="211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09" name="任意多边形 4108"/>
              <p:cNvSpPr/>
              <p:nvPr/>
            </p:nvSpPr>
            <p:spPr>
              <a:xfrm>
                <a:off x="261" y="168"/>
                <a:ext cx="17" cy="663"/>
              </a:xfrm>
              <a:custGeom>
                <a:avLst/>
                <a:gdLst/>
                <a:ahLst/>
                <a:cxnLst/>
                <a:pathLst>
                  <a:path w="78" h="2102">
                    <a:moveTo>
                      <a:pt x="0" y="0"/>
                    </a:moveTo>
                    <a:lnTo>
                      <a:pt x="33" y="113"/>
                    </a:lnTo>
                    <a:lnTo>
                      <a:pt x="77" y="210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10" name="任意多边形 4109"/>
              <p:cNvSpPr/>
              <p:nvPr/>
            </p:nvSpPr>
            <p:spPr>
              <a:xfrm>
                <a:off x="209" y="175"/>
                <a:ext cx="41" cy="658"/>
              </a:xfrm>
              <a:custGeom>
                <a:avLst/>
                <a:gdLst/>
                <a:ahLst/>
                <a:cxnLst/>
                <a:pathLst>
                  <a:path w="194" h="2086">
                    <a:moveTo>
                      <a:pt x="193" y="0"/>
                    </a:moveTo>
                    <a:lnTo>
                      <a:pt x="150" y="108"/>
                    </a:lnTo>
                    <a:lnTo>
                      <a:pt x="0" y="208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11" name="任意多边形 4110"/>
              <p:cNvSpPr/>
              <p:nvPr/>
            </p:nvSpPr>
            <p:spPr>
              <a:xfrm>
                <a:off x="211" y="178"/>
                <a:ext cx="43" cy="657"/>
              </a:xfrm>
              <a:custGeom>
                <a:avLst/>
                <a:gdLst/>
                <a:ahLst/>
                <a:cxnLst/>
                <a:pathLst>
                  <a:path w="206" h="2080">
                    <a:moveTo>
                      <a:pt x="173" y="0"/>
                    </a:moveTo>
                    <a:lnTo>
                      <a:pt x="205" y="22"/>
                    </a:lnTo>
                    <a:lnTo>
                      <a:pt x="140" y="96"/>
                    </a:lnTo>
                    <a:lnTo>
                      <a:pt x="183" y="130"/>
                    </a:lnTo>
                    <a:lnTo>
                      <a:pt x="129" y="220"/>
                    </a:lnTo>
                    <a:lnTo>
                      <a:pt x="179" y="258"/>
                    </a:lnTo>
                    <a:lnTo>
                      <a:pt x="129" y="361"/>
                    </a:lnTo>
                    <a:lnTo>
                      <a:pt x="168" y="399"/>
                    </a:lnTo>
                    <a:lnTo>
                      <a:pt x="118" y="497"/>
                    </a:lnTo>
                    <a:lnTo>
                      <a:pt x="162" y="553"/>
                    </a:lnTo>
                    <a:lnTo>
                      <a:pt x="108" y="650"/>
                    </a:lnTo>
                    <a:lnTo>
                      <a:pt x="162" y="706"/>
                    </a:lnTo>
                    <a:lnTo>
                      <a:pt x="97" y="802"/>
                    </a:lnTo>
                    <a:lnTo>
                      <a:pt x="151" y="841"/>
                    </a:lnTo>
                    <a:lnTo>
                      <a:pt x="86" y="937"/>
                    </a:lnTo>
                    <a:lnTo>
                      <a:pt x="140" y="988"/>
                    </a:lnTo>
                    <a:lnTo>
                      <a:pt x="64" y="1084"/>
                    </a:lnTo>
                    <a:lnTo>
                      <a:pt x="129" y="1141"/>
                    </a:lnTo>
                    <a:lnTo>
                      <a:pt x="54" y="1243"/>
                    </a:lnTo>
                    <a:lnTo>
                      <a:pt x="129" y="1304"/>
                    </a:lnTo>
                    <a:lnTo>
                      <a:pt x="43" y="1400"/>
                    </a:lnTo>
                    <a:lnTo>
                      <a:pt x="118" y="1468"/>
                    </a:lnTo>
                    <a:lnTo>
                      <a:pt x="32" y="1564"/>
                    </a:lnTo>
                    <a:lnTo>
                      <a:pt x="108" y="1626"/>
                    </a:lnTo>
                    <a:lnTo>
                      <a:pt x="21" y="1711"/>
                    </a:lnTo>
                    <a:lnTo>
                      <a:pt x="97" y="1790"/>
                    </a:lnTo>
                    <a:lnTo>
                      <a:pt x="11" y="1870"/>
                    </a:lnTo>
                    <a:lnTo>
                      <a:pt x="108" y="1943"/>
                    </a:lnTo>
                    <a:lnTo>
                      <a:pt x="0" y="2033"/>
                    </a:lnTo>
                    <a:lnTo>
                      <a:pt x="11" y="207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12" name="任意多边形 4111"/>
              <p:cNvSpPr/>
              <p:nvPr/>
            </p:nvSpPr>
            <p:spPr>
              <a:xfrm>
                <a:off x="231" y="185"/>
                <a:ext cx="44" cy="648"/>
              </a:xfrm>
              <a:custGeom>
                <a:avLst/>
                <a:gdLst/>
                <a:ahLst/>
                <a:cxnLst/>
                <a:pathLst>
                  <a:path w="205" h="2052">
                    <a:moveTo>
                      <a:pt x="150" y="0"/>
                    </a:moveTo>
                    <a:lnTo>
                      <a:pt x="96" y="40"/>
                    </a:lnTo>
                    <a:lnTo>
                      <a:pt x="172" y="131"/>
                    </a:lnTo>
                    <a:lnTo>
                      <a:pt x="85" y="176"/>
                    </a:lnTo>
                    <a:lnTo>
                      <a:pt x="172" y="255"/>
                    </a:lnTo>
                    <a:lnTo>
                      <a:pt x="85" y="316"/>
                    </a:lnTo>
                    <a:lnTo>
                      <a:pt x="172" y="401"/>
                    </a:lnTo>
                    <a:lnTo>
                      <a:pt x="75" y="452"/>
                    </a:lnTo>
                    <a:lnTo>
                      <a:pt x="183" y="549"/>
                    </a:lnTo>
                    <a:lnTo>
                      <a:pt x="64" y="605"/>
                    </a:lnTo>
                    <a:lnTo>
                      <a:pt x="183" y="695"/>
                    </a:lnTo>
                    <a:lnTo>
                      <a:pt x="53" y="757"/>
                    </a:lnTo>
                    <a:lnTo>
                      <a:pt x="183" y="836"/>
                    </a:lnTo>
                    <a:lnTo>
                      <a:pt x="53" y="887"/>
                    </a:lnTo>
                    <a:lnTo>
                      <a:pt x="183" y="988"/>
                    </a:lnTo>
                    <a:lnTo>
                      <a:pt x="42" y="1040"/>
                    </a:lnTo>
                    <a:lnTo>
                      <a:pt x="194" y="1142"/>
                    </a:lnTo>
                    <a:lnTo>
                      <a:pt x="31" y="1204"/>
                    </a:lnTo>
                    <a:lnTo>
                      <a:pt x="194" y="1299"/>
                    </a:lnTo>
                    <a:lnTo>
                      <a:pt x="20" y="1367"/>
                    </a:lnTo>
                    <a:lnTo>
                      <a:pt x="194" y="1457"/>
                    </a:lnTo>
                    <a:lnTo>
                      <a:pt x="10" y="1537"/>
                    </a:lnTo>
                    <a:lnTo>
                      <a:pt x="194" y="1622"/>
                    </a:lnTo>
                    <a:lnTo>
                      <a:pt x="20" y="1689"/>
                    </a:lnTo>
                    <a:lnTo>
                      <a:pt x="204" y="1774"/>
                    </a:lnTo>
                    <a:lnTo>
                      <a:pt x="10" y="1853"/>
                    </a:lnTo>
                    <a:lnTo>
                      <a:pt x="204" y="1926"/>
                    </a:lnTo>
                    <a:lnTo>
                      <a:pt x="0" y="2023"/>
                    </a:lnTo>
                    <a:lnTo>
                      <a:pt x="53" y="20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13" name="任意多边形 4112"/>
              <p:cNvSpPr/>
              <p:nvPr/>
            </p:nvSpPr>
            <p:spPr>
              <a:xfrm>
                <a:off x="386" y="233"/>
                <a:ext cx="37" cy="595"/>
              </a:xfrm>
              <a:custGeom>
                <a:avLst/>
                <a:gdLst/>
                <a:ahLst/>
                <a:cxnLst/>
                <a:pathLst>
                  <a:path w="174" h="1883">
                    <a:moveTo>
                      <a:pt x="173" y="0"/>
                    </a:moveTo>
                    <a:lnTo>
                      <a:pt x="129" y="91"/>
                    </a:lnTo>
                    <a:lnTo>
                      <a:pt x="0" y="18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14" name="任意多边形 4113"/>
              <p:cNvSpPr/>
              <p:nvPr/>
            </p:nvSpPr>
            <p:spPr>
              <a:xfrm>
                <a:off x="412" y="227"/>
                <a:ext cx="21" cy="601"/>
              </a:xfrm>
              <a:custGeom>
                <a:avLst/>
                <a:gdLst/>
                <a:ahLst/>
                <a:cxnLst/>
                <a:pathLst>
                  <a:path w="98" h="1904">
                    <a:moveTo>
                      <a:pt x="97" y="0"/>
                    </a:moveTo>
                    <a:lnTo>
                      <a:pt x="64" y="101"/>
                    </a:lnTo>
                    <a:lnTo>
                      <a:pt x="0" y="190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15" name="任意多边形 4114"/>
              <p:cNvSpPr/>
              <p:nvPr/>
            </p:nvSpPr>
            <p:spPr>
              <a:xfrm>
                <a:off x="432" y="228"/>
                <a:ext cx="18" cy="601"/>
              </a:xfrm>
              <a:custGeom>
                <a:avLst/>
                <a:gdLst/>
                <a:ahLst/>
                <a:cxnLst/>
                <a:pathLst>
                  <a:path w="86" h="1905">
                    <a:moveTo>
                      <a:pt x="0" y="0"/>
                    </a:moveTo>
                    <a:lnTo>
                      <a:pt x="31" y="102"/>
                    </a:lnTo>
                    <a:lnTo>
                      <a:pt x="85" y="190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16" name="任意多边形 4115"/>
              <p:cNvSpPr/>
              <p:nvPr/>
            </p:nvSpPr>
            <p:spPr>
              <a:xfrm>
                <a:off x="386" y="233"/>
                <a:ext cx="42" cy="595"/>
              </a:xfrm>
              <a:custGeom>
                <a:avLst/>
                <a:gdLst/>
                <a:ahLst/>
                <a:cxnLst/>
                <a:pathLst>
                  <a:path w="195" h="1883">
                    <a:moveTo>
                      <a:pt x="162" y="0"/>
                    </a:moveTo>
                    <a:lnTo>
                      <a:pt x="194" y="29"/>
                    </a:lnTo>
                    <a:lnTo>
                      <a:pt x="129" y="97"/>
                    </a:lnTo>
                    <a:lnTo>
                      <a:pt x="183" y="136"/>
                    </a:lnTo>
                    <a:lnTo>
                      <a:pt x="129" y="216"/>
                    </a:lnTo>
                    <a:lnTo>
                      <a:pt x="183" y="249"/>
                    </a:lnTo>
                    <a:lnTo>
                      <a:pt x="119" y="340"/>
                    </a:lnTo>
                    <a:lnTo>
                      <a:pt x="173" y="379"/>
                    </a:lnTo>
                    <a:lnTo>
                      <a:pt x="108" y="464"/>
                    </a:lnTo>
                    <a:lnTo>
                      <a:pt x="173" y="503"/>
                    </a:lnTo>
                    <a:lnTo>
                      <a:pt x="86" y="605"/>
                    </a:lnTo>
                    <a:lnTo>
                      <a:pt x="162" y="656"/>
                    </a:lnTo>
                    <a:lnTo>
                      <a:pt x="86" y="741"/>
                    </a:lnTo>
                    <a:lnTo>
                      <a:pt x="162" y="786"/>
                    </a:lnTo>
                    <a:lnTo>
                      <a:pt x="76" y="860"/>
                    </a:lnTo>
                    <a:lnTo>
                      <a:pt x="151" y="910"/>
                    </a:lnTo>
                    <a:lnTo>
                      <a:pt x="64" y="995"/>
                    </a:lnTo>
                    <a:lnTo>
                      <a:pt x="151" y="1046"/>
                    </a:lnTo>
                    <a:lnTo>
                      <a:pt x="54" y="1136"/>
                    </a:lnTo>
                    <a:lnTo>
                      <a:pt x="140" y="1193"/>
                    </a:lnTo>
                    <a:lnTo>
                      <a:pt x="43" y="1277"/>
                    </a:lnTo>
                    <a:lnTo>
                      <a:pt x="140" y="1345"/>
                    </a:lnTo>
                    <a:lnTo>
                      <a:pt x="32" y="1430"/>
                    </a:lnTo>
                    <a:lnTo>
                      <a:pt x="129" y="1492"/>
                    </a:lnTo>
                    <a:lnTo>
                      <a:pt x="10" y="1566"/>
                    </a:lnTo>
                    <a:lnTo>
                      <a:pt x="119" y="1639"/>
                    </a:lnTo>
                    <a:lnTo>
                      <a:pt x="0" y="1701"/>
                    </a:lnTo>
                    <a:lnTo>
                      <a:pt x="108" y="1774"/>
                    </a:lnTo>
                    <a:lnTo>
                      <a:pt x="0" y="1848"/>
                    </a:lnTo>
                    <a:lnTo>
                      <a:pt x="10" y="18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17" name="任意多边形 4116"/>
              <p:cNvSpPr/>
              <p:nvPr/>
            </p:nvSpPr>
            <p:spPr>
              <a:xfrm>
                <a:off x="412" y="244"/>
                <a:ext cx="38" cy="585"/>
              </a:xfrm>
              <a:custGeom>
                <a:avLst/>
                <a:gdLst/>
                <a:ahLst/>
                <a:cxnLst/>
                <a:pathLst>
                  <a:path w="183" h="1853">
                    <a:moveTo>
                      <a:pt x="118" y="0"/>
                    </a:moveTo>
                    <a:lnTo>
                      <a:pt x="63" y="39"/>
                    </a:lnTo>
                    <a:lnTo>
                      <a:pt x="139" y="107"/>
                    </a:lnTo>
                    <a:lnTo>
                      <a:pt x="53" y="158"/>
                    </a:lnTo>
                    <a:lnTo>
                      <a:pt x="139" y="231"/>
                    </a:lnTo>
                    <a:lnTo>
                      <a:pt x="53" y="282"/>
                    </a:lnTo>
                    <a:lnTo>
                      <a:pt x="139" y="362"/>
                    </a:lnTo>
                    <a:lnTo>
                      <a:pt x="53" y="406"/>
                    </a:lnTo>
                    <a:lnTo>
                      <a:pt x="139" y="491"/>
                    </a:lnTo>
                    <a:lnTo>
                      <a:pt x="53" y="542"/>
                    </a:lnTo>
                    <a:lnTo>
                      <a:pt x="150" y="627"/>
                    </a:lnTo>
                    <a:lnTo>
                      <a:pt x="42" y="683"/>
                    </a:lnTo>
                    <a:lnTo>
                      <a:pt x="150" y="756"/>
                    </a:lnTo>
                    <a:lnTo>
                      <a:pt x="31" y="801"/>
                    </a:lnTo>
                    <a:lnTo>
                      <a:pt x="161" y="887"/>
                    </a:lnTo>
                    <a:lnTo>
                      <a:pt x="31" y="938"/>
                    </a:lnTo>
                    <a:lnTo>
                      <a:pt x="161" y="1022"/>
                    </a:lnTo>
                    <a:lnTo>
                      <a:pt x="31" y="1090"/>
                    </a:lnTo>
                    <a:lnTo>
                      <a:pt x="161" y="1175"/>
                    </a:lnTo>
                    <a:lnTo>
                      <a:pt x="20" y="1231"/>
                    </a:lnTo>
                    <a:lnTo>
                      <a:pt x="171" y="1321"/>
                    </a:lnTo>
                    <a:lnTo>
                      <a:pt x="20" y="1384"/>
                    </a:lnTo>
                    <a:lnTo>
                      <a:pt x="161" y="1468"/>
                    </a:lnTo>
                    <a:lnTo>
                      <a:pt x="9" y="1519"/>
                    </a:lnTo>
                    <a:lnTo>
                      <a:pt x="171" y="1610"/>
                    </a:lnTo>
                    <a:lnTo>
                      <a:pt x="9" y="1671"/>
                    </a:lnTo>
                    <a:lnTo>
                      <a:pt x="182" y="1751"/>
                    </a:lnTo>
                    <a:lnTo>
                      <a:pt x="0" y="1830"/>
                    </a:lnTo>
                    <a:lnTo>
                      <a:pt x="20" y="185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nvGrpSpPr>
              <p:cNvPr id="4118" name="组合 4117"/>
              <p:cNvGrpSpPr/>
              <p:nvPr/>
            </p:nvGrpSpPr>
            <p:grpSpPr>
              <a:xfrm>
                <a:off x="0" y="0"/>
                <a:ext cx="522" cy="579"/>
                <a:chOff x="0" y="0"/>
                <a:chExt cx="522" cy="807"/>
              </a:xfrm>
            </p:grpSpPr>
            <p:sp>
              <p:nvSpPr>
                <p:cNvPr id="4119" name="直接连接符 4118"/>
                <p:cNvSpPr/>
                <p:nvPr/>
              </p:nvSpPr>
              <p:spPr>
                <a:xfrm flipH="1" flipV="1">
                  <a:off x="508" y="606"/>
                  <a:ext cx="6" cy="7"/>
                </a:xfrm>
                <a:prstGeom prst="line">
                  <a:avLst/>
                </a:prstGeom>
                <a:ln w="6350" cap="flat" cmpd="sng">
                  <a:solidFill>
                    <a:srgbClr val="6699FF"/>
                  </a:solidFill>
                  <a:prstDash val="solid"/>
                  <a:headEnd type="none" w="med" len="med"/>
                  <a:tailEnd type="none" w="med" len="med"/>
                </a:ln>
              </p:spPr>
            </p:sp>
            <p:sp>
              <p:nvSpPr>
                <p:cNvPr id="4120" name="直接连接符 4119"/>
                <p:cNvSpPr/>
                <p:nvPr/>
              </p:nvSpPr>
              <p:spPr>
                <a:xfrm flipH="1" flipV="1">
                  <a:off x="357" y="557"/>
                  <a:ext cx="5" cy="3"/>
                </a:xfrm>
                <a:prstGeom prst="line">
                  <a:avLst/>
                </a:prstGeom>
                <a:ln w="6350" cap="flat" cmpd="sng">
                  <a:solidFill>
                    <a:srgbClr val="6699FF"/>
                  </a:solidFill>
                  <a:prstDash val="solid"/>
                  <a:headEnd type="none" w="med" len="med"/>
                  <a:tailEnd type="none" w="med" len="med"/>
                </a:ln>
              </p:spPr>
            </p:sp>
            <p:sp>
              <p:nvSpPr>
                <p:cNvPr id="4121" name="任意多边形 4120"/>
                <p:cNvSpPr/>
                <p:nvPr/>
              </p:nvSpPr>
              <p:spPr>
                <a:xfrm>
                  <a:off x="212" y="0"/>
                  <a:ext cx="266" cy="369"/>
                </a:xfrm>
                <a:custGeom>
                  <a:avLst/>
                  <a:gdLst/>
                  <a:ahLst/>
                  <a:cxnLst/>
                  <a:pathLst>
                    <a:path w="1258" h="1168">
                      <a:moveTo>
                        <a:pt x="0" y="1167"/>
                      </a:moveTo>
                      <a:lnTo>
                        <a:pt x="320" y="875"/>
                      </a:lnTo>
                      <a:lnTo>
                        <a:pt x="125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22" name="任意多边形 4121"/>
                <p:cNvSpPr/>
                <p:nvPr/>
              </p:nvSpPr>
              <p:spPr>
                <a:xfrm>
                  <a:off x="407" y="352"/>
                  <a:ext cx="34" cy="50"/>
                </a:xfrm>
                <a:custGeom>
                  <a:avLst/>
                  <a:gdLst/>
                  <a:ahLst/>
                  <a:cxnLst/>
                  <a:pathLst>
                    <a:path w="44" h="50">
                      <a:moveTo>
                        <a:pt x="0" y="50"/>
                      </a:moveTo>
                      <a:lnTo>
                        <a:pt x="44"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23" name="任意多边形 4122"/>
                <p:cNvSpPr/>
                <p:nvPr/>
              </p:nvSpPr>
              <p:spPr>
                <a:xfrm>
                  <a:off x="12" y="598"/>
                  <a:ext cx="503" cy="200"/>
                </a:xfrm>
                <a:custGeom>
                  <a:avLst/>
                  <a:gdLst/>
                  <a:ahLst/>
                  <a:cxnLst/>
                  <a:pathLst>
                    <a:path w="649" h="200">
                      <a:moveTo>
                        <a:pt x="0" y="200"/>
                      </a:moveTo>
                      <a:lnTo>
                        <a:pt x="649"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24" name="任意多边形 4123"/>
                <p:cNvSpPr/>
                <p:nvPr/>
              </p:nvSpPr>
              <p:spPr>
                <a:xfrm>
                  <a:off x="10" y="609"/>
                  <a:ext cx="505" cy="198"/>
                </a:xfrm>
                <a:custGeom>
                  <a:avLst/>
                  <a:gdLst/>
                  <a:ahLst/>
                  <a:cxnLst/>
                  <a:pathLst>
                    <a:path w="652" h="198">
                      <a:moveTo>
                        <a:pt x="0" y="198"/>
                      </a:moveTo>
                      <a:lnTo>
                        <a:pt x="652"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25" name="任意多边形 4124"/>
                <p:cNvSpPr/>
                <p:nvPr/>
              </p:nvSpPr>
              <p:spPr>
                <a:xfrm>
                  <a:off x="1" y="502"/>
                  <a:ext cx="423" cy="233"/>
                </a:xfrm>
                <a:custGeom>
                  <a:avLst/>
                  <a:gdLst/>
                  <a:ahLst/>
                  <a:cxnLst/>
                  <a:pathLst>
                    <a:path w="1998" h="738">
                      <a:moveTo>
                        <a:pt x="0" y="737"/>
                      </a:moveTo>
                      <a:lnTo>
                        <a:pt x="1705" y="156"/>
                      </a:lnTo>
                      <a:lnTo>
                        <a:pt x="199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26" name="任意多边形 4125"/>
                <p:cNvSpPr/>
                <p:nvPr/>
              </p:nvSpPr>
              <p:spPr>
                <a:xfrm>
                  <a:off x="8" y="513"/>
                  <a:ext cx="411" cy="226"/>
                </a:xfrm>
                <a:custGeom>
                  <a:avLst/>
                  <a:gdLst/>
                  <a:ahLst/>
                  <a:cxnLst/>
                  <a:pathLst>
                    <a:path w="1946" h="716">
                      <a:moveTo>
                        <a:pt x="0" y="715"/>
                      </a:moveTo>
                      <a:lnTo>
                        <a:pt x="1695" y="134"/>
                      </a:lnTo>
                      <a:lnTo>
                        <a:pt x="1945"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27" name="任意多边形 4126"/>
                <p:cNvSpPr/>
                <p:nvPr/>
              </p:nvSpPr>
              <p:spPr>
                <a:xfrm>
                  <a:off x="0" y="401"/>
                  <a:ext cx="254" cy="251"/>
                </a:xfrm>
                <a:custGeom>
                  <a:avLst/>
                  <a:gdLst/>
                  <a:ahLst/>
                  <a:cxnLst/>
                  <a:pathLst>
                    <a:path w="1200" h="795">
                      <a:moveTo>
                        <a:pt x="0" y="794"/>
                      </a:moveTo>
                      <a:lnTo>
                        <a:pt x="878" y="283"/>
                      </a:lnTo>
                      <a:lnTo>
                        <a:pt x="1199"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28" name="任意多边形 4127"/>
                <p:cNvSpPr/>
                <p:nvPr/>
              </p:nvSpPr>
              <p:spPr>
                <a:xfrm>
                  <a:off x="11" y="403"/>
                  <a:ext cx="254" cy="247"/>
                </a:xfrm>
                <a:custGeom>
                  <a:avLst/>
                  <a:gdLst/>
                  <a:ahLst/>
                  <a:cxnLst/>
                  <a:pathLst>
                    <a:path w="1201" h="782">
                      <a:moveTo>
                        <a:pt x="0" y="781"/>
                      </a:moveTo>
                      <a:lnTo>
                        <a:pt x="858" y="304"/>
                      </a:lnTo>
                      <a:lnTo>
                        <a:pt x="120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29" name="任意多边形 4128"/>
                <p:cNvSpPr/>
                <p:nvPr/>
              </p:nvSpPr>
              <p:spPr>
                <a:xfrm>
                  <a:off x="189" y="359"/>
                  <a:ext cx="324" cy="139"/>
                </a:xfrm>
                <a:custGeom>
                  <a:avLst/>
                  <a:gdLst/>
                  <a:ahLst/>
                  <a:cxnLst/>
                  <a:pathLst>
                    <a:path w="1534" h="439">
                      <a:moveTo>
                        <a:pt x="0" y="0"/>
                      </a:moveTo>
                      <a:lnTo>
                        <a:pt x="450" y="106"/>
                      </a:lnTo>
                      <a:lnTo>
                        <a:pt x="1222" y="318"/>
                      </a:lnTo>
                      <a:lnTo>
                        <a:pt x="1533" y="43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30" name="任意多边形 4129"/>
                <p:cNvSpPr/>
                <p:nvPr/>
              </p:nvSpPr>
              <p:spPr>
                <a:xfrm>
                  <a:off x="368" y="406"/>
                  <a:ext cx="73" cy="27"/>
                </a:xfrm>
                <a:custGeom>
                  <a:avLst/>
                  <a:gdLst/>
                  <a:ahLst/>
                  <a:cxnLst/>
                  <a:pathLst>
                    <a:path w="343" h="86">
                      <a:moveTo>
                        <a:pt x="0" y="71"/>
                      </a:moveTo>
                      <a:lnTo>
                        <a:pt x="342" y="0"/>
                      </a:lnTo>
                      <a:lnTo>
                        <a:pt x="50" y="8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31" name="任意多边形 4130"/>
                <p:cNvSpPr/>
                <p:nvPr/>
              </p:nvSpPr>
              <p:spPr>
                <a:xfrm>
                  <a:off x="285" y="334"/>
                  <a:ext cx="83" cy="106"/>
                </a:xfrm>
                <a:custGeom>
                  <a:avLst/>
                  <a:gdLst/>
                  <a:ahLst/>
                  <a:cxnLst/>
                  <a:pathLst>
                    <a:path w="396" h="335">
                      <a:moveTo>
                        <a:pt x="395" y="298"/>
                      </a:moveTo>
                      <a:lnTo>
                        <a:pt x="0" y="0"/>
                      </a:lnTo>
                      <a:lnTo>
                        <a:pt x="354" y="33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32" name="任意多边形 4131"/>
                <p:cNvSpPr/>
                <p:nvPr/>
              </p:nvSpPr>
              <p:spPr>
                <a:xfrm>
                  <a:off x="399" y="390"/>
                  <a:ext cx="10" cy="63"/>
                </a:xfrm>
                <a:custGeom>
                  <a:avLst/>
                  <a:gdLst/>
                  <a:ahLst/>
                  <a:cxnLst/>
                  <a:pathLst>
                    <a:path w="51" h="199">
                      <a:moveTo>
                        <a:pt x="0" y="198"/>
                      </a:moveTo>
                      <a:lnTo>
                        <a:pt x="29" y="0"/>
                      </a:lnTo>
                      <a:lnTo>
                        <a:pt x="50" y="85"/>
                      </a:lnTo>
                      <a:lnTo>
                        <a:pt x="50" y="17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33" name="任意多边形 4132"/>
                <p:cNvSpPr/>
                <p:nvPr/>
              </p:nvSpPr>
              <p:spPr>
                <a:xfrm>
                  <a:off x="360" y="370"/>
                  <a:ext cx="8" cy="67"/>
                </a:xfrm>
                <a:custGeom>
                  <a:avLst/>
                  <a:gdLst/>
                  <a:ahLst/>
                  <a:cxnLst/>
                  <a:pathLst>
                    <a:path w="41" h="213">
                      <a:moveTo>
                        <a:pt x="0" y="212"/>
                      </a:moveTo>
                      <a:lnTo>
                        <a:pt x="30" y="0"/>
                      </a:lnTo>
                      <a:lnTo>
                        <a:pt x="40" y="19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34" name="任意多边形 4133"/>
                <p:cNvSpPr/>
                <p:nvPr/>
              </p:nvSpPr>
              <p:spPr>
                <a:xfrm>
                  <a:off x="322" y="352"/>
                  <a:ext cx="8" cy="67"/>
                </a:xfrm>
                <a:custGeom>
                  <a:avLst/>
                  <a:gdLst/>
                  <a:ahLst/>
                  <a:cxnLst/>
                  <a:pathLst>
                    <a:path w="42" h="213">
                      <a:moveTo>
                        <a:pt x="0" y="212"/>
                      </a:moveTo>
                      <a:lnTo>
                        <a:pt x="20" y="22"/>
                      </a:lnTo>
                      <a:lnTo>
                        <a:pt x="20" y="0"/>
                      </a:lnTo>
                      <a:lnTo>
                        <a:pt x="41" y="18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35" name="任意多边形 4134"/>
                <p:cNvSpPr/>
                <p:nvPr/>
              </p:nvSpPr>
              <p:spPr>
                <a:xfrm>
                  <a:off x="214" y="368"/>
                  <a:ext cx="281" cy="123"/>
                </a:xfrm>
                <a:custGeom>
                  <a:avLst/>
                  <a:gdLst/>
                  <a:ahLst/>
                  <a:cxnLst/>
                  <a:pathLst>
                    <a:path w="1333" h="390">
                      <a:moveTo>
                        <a:pt x="0" y="0"/>
                      </a:moveTo>
                      <a:lnTo>
                        <a:pt x="9" y="28"/>
                      </a:lnTo>
                      <a:lnTo>
                        <a:pt x="60" y="22"/>
                      </a:lnTo>
                      <a:lnTo>
                        <a:pt x="110" y="57"/>
                      </a:lnTo>
                      <a:lnTo>
                        <a:pt x="190" y="50"/>
                      </a:lnTo>
                      <a:lnTo>
                        <a:pt x="240" y="106"/>
                      </a:lnTo>
                      <a:lnTo>
                        <a:pt x="330" y="85"/>
                      </a:lnTo>
                      <a:lnTo>
                        <a:pt x="376" y="142"/>
                      </a:lnTo>
                      <a:lnTo>
                        <a:pt x="370" y="92"/>
                      </a:lnTo>
                      <a:lnTo>
                        <a:pt x="480" y="127"/>
                      </a:lnTo>
                      <a:lnTo>
                        <a:pt x="500" y="170"/>
                      </a:lnTo>
                      <a:lnTo>
                        <a:pt x="591" y="149"/>
                      </a:lnTo>
                      <a:lnTo>
                        <a:pt x="611" y="205"/>
                      </a:lnTo>
                      <a:lnTo>
                        <a:pt x="680" y="184"/>
                      </a:lnTo>
                      <a:lnTo>
                        <a:pt x="700" y="227"/>
                      </a:lnTo>
                      <a:lnTo>
                        <a:pt x="741" y="212"/>
                      </a:lnTo>
                      <a:lnTo>
                        <a:pt x="751" y="241"/>
                      </a:lnTo>
                      <a:lnTo>
                        <a:pt x="831" y="227"/>
                      </a:lnTo>
                      <a:lnTo>
                        <a:pt x="852" y="269"/>
                      </a:lnTo>
                      <a:lnTo>
                        <a:pt x="931" y="255"/>
                      </a:lnTo>
                      <a:lnTo>
                        <a:pt x="951" y="297"/>
                      </a:lnTo>
                      <a:lnTo>
                        <a:pt x="1031" y="283"/>
                      </a:lnTo>
                      <a:lnTo>
                        <a:pt x="1052" y="325"/>
                      </a:lnTo>
                      <a:lnTo>
                        <a:pt x="1102" y="290"/>
                      </a:lnTo>
                      <a:lnTo>
                        <a:pt x="1121" y="340"/>
                      </a:lnTo>
                      <a:lnTo>
                        <a:pt x="1151" y="311"/>
                      </a:lnTo>
                      <a:lnTo>
                        <a:pt x="1182" y="354"/>
                      </a:lnTo>
                      <a:lnTo>
                        <a:pt x="1232" y="347"/>
                      </a:lnTo>
                      <a:lnTo>
                        <a:pt x="1252" y="375"/>
                      </a:lnTo>
                      <a:lnTo>
                        <a:pt x="1302" y="368"/>
                      </a:lnTo>
                      <a:lnTo>
                        <a:pt x="1332" y="38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36" name="任意多边形 4135"/>
                <p:cNvSpPr/>
                <p:nvPr/>
              </p:nvSpPr>
              <p:spPr>
                <a:xfrm>
                  <a:off x="189" y="361"/>
                  <a:ext cx="326" cy="141"/>
                </a:xfrm>
                <a:custGeom>
                  <a:avLst/>
                  <a:gdLst/>
                  <a:ahLst/>
                  <a:cxnLst/>
                  <a:pathLst>
                    <a:path w="1542" h="445">
                      <a:moveTo>
                        <a:pt x="0" y="0"/>
                      </a:moveTo>
                      <a:lnTo>
                        <a:pt x="615" y="202"/>
                      </a:lnTo>
                      <a:lnTo>
                        <a:pt x="1066" y="328"/>
                      </a:lnTo>
                      <a:lnTo>
                        <a:pt x="1541" y="44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37" name="任意多边形 4136"/>
                <p:cNvSpPr/>
                <p:nvPr/>
              </p:nvSpPr>
              <p:spPr>
                <a:xfrm>
                  <a:off x="188" y="334"/>
                  <a:ext cx="328" cy="169"/>
                </a:xfrm>
                <a:custGeom>
                  <a:avLst/>
                  <a:gdLst/>
                  <a:ahLst/>
                  <a:cxnLst/>
                  <a:pathLst>
                    <a:path w="1555" h="534">
                      <a:moveTo>
                        <a:pt x="0" y="79"/>
                      </a:moveTo>
                      <a:lnTo>
                        <a:pt x="459" y="0"/>
                      </a:lnTo>
                      <a:lnTo>
                        <a:pt x="1211" y="225"/>
                      </a:lnTo>
                      <a:lnTo>
                        <a:pt x="1554" y="53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138" name="椭圆 4137"/>
                <p:cNvSpPr/>
                <p:nvPr/>
              </p:nvSpPr>
              <p:spPr>
                <a:xfrm>
                  <a:off x="356" y="544"/>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39" name="椭圆 4138"/>
                <p:cNvSpPr/>
                <p:nvPr/>
              </p:nvSpPr>
              <p:spPr>
                <a:xfrm>
                  <a:off x="356" y="540"/>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40" name="椭圆 4139"/>
                <p:cNvSpPr/>
                <p:nvPr/>
              </p:nvSpPr>
              <p:spPr>
                <a:xfrm>
                  <a:off x="356" y="537"/>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41" name="椭圆 4140"/>
                <p:cNvSpPr/>
                <p:nvPr/>
              </p:nvSpPr>
              <p:spPr>
                <a:xfrm>
                  <a:off x="356" y="534"/>
                  <a:ext cx="15" cy="6"/>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42" name="椭圆 4141"/>
                <p:cNvSpPr/>
                <p:nvPr/>
              </p:nvSpPr>
              <p:spPr>
                <a:xfrm>
                  <a:off x="356" y="530"/>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43" name="椭圆 4142"/>
                <p:cNvSpPr/>
                <p:nvPr/>
              </p:nvSpPr>
              <p:spPr>
                <a:xfrm>
                  <a:off x="356" y="527"/>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44" name="椭圆 4143"/>
                <p:cNvSpPr/>
                <p:nvPr/>
              </p:nvSpPr>
              <p:spPr>
                <a:xfrm>
                  <a:off x="356" y="523"/>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45" name="椭圆 4144"/>
                <p:cNvSpPr/>
                <p:nvPr/>
              </p:nvSpPr>
              <p:spPr>
                <a:xfrm>
                  <a:off x="356" y="520"/>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46" name="椭圆 4145"/>
                <p:cNvSpPr/>
                <p:nvPr/>
              </p:nvSpPr>
              <p:spPr>
                <a:xfrm>
                  <a:off x="356" y="516"/>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47" name="椭圆 4146"/>
                <p:cNvSpPr/>
                <p:nvPr/>
              </p:nvSpPr>
              <p:spPr>
                <a:xfrm>
                  <a:off x="356" y="513"/>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48" name="椭圆 4147"/>
                <p:cNvSpPr/>
                <p:nvPr/>
              </p:nvSpPr>
              <p:spPr>
                <a:xfrm>
                  <a:off x="356" y="510"/>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49" name="椭圆 4148"/>
                <p:cNvSpPr/>
                <p:nvPr/>
              </p:nvSpPr>
              <p:spPr>
                <a:xfrm>
                  <a:off x="356" y="506"/>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50" name="椭圆 4149"/>
                <p:cNvSpPr/>
                <p:nvPr/>
              </p:nvSpPr>
              <p:spPr>
                <a:xfrm>
                  <a:off x="356" y="503"/>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51" name="椭圆 4150"/>
                <p:cNvSpPr/>
                <p:nvPr/>
              </p:nvSpPr>
              <p:spPr>
                <a:xfrm>
                  <a:off x="356" y="499"/>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52" name="椭圆 4151"/>
                <p:cNvSpPr/>
                <p:nvPr/>
              </p:nvSpPr>
              <p:spPr>
                <a:xfrm>
                  <a:off x="356" y="496"/>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53" name="椭圆 4152"/>
                <p:cNvSpPr/>
                <p:nvPr/>
              </p:nvSpPr>
              <p:spPr>
                <a:xfrm>
                  <a:off x="356" y="493"/>
                  <a:ext cx="15" cy="6"/>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54" name="椭圆 4153"/>
                <p:cNvSpPr/>
                <p:nvPr/>
              </p:nvSpPr>
              <p:spPr>
                <a:xfrm>
                  <a:off x="356" y="489"/>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55" name="椭圆 4154"/>
                <p:cNvSpPr/>
                <p:nvPr/>
              </p:nvSpPr>
              <p:spPr>
                <a:xfrm>
                  <a:off x="356" y="486"/>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56" name="椭圆 4155"/>
                <p:cNvSpPr/>
                <p:nvPr/>
              </p:nvSpPr>
              <p:spPr>
                <a:xfrm>
                  <a:off x="356" y="48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57" name="椭圆 4156"/>
                <p:cNvSpPr/>
                <p:nvPr/>
              </p:nvSpPr>
              <p:spPr>
                <a:xfrm>
                  <a:off x="356" y="479"/>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58" name="椭圆 4157"/>
                <p:cNvSpPr/>
                <p:nvPr/>
              </p:nvSpPr>
              <p:spPr>
                <a:xfrm>
                  <a:off x="356" y="475"/>
                  <a:ext cx="15" cy="8"/>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59" name="椭圆 4158"/>
                <p:cNvSpPr/>
                <p:nvPr/>
              </p:nvSpPr>
              <p:spPr>
                <a:xfrm>
                  <a:off x="356" y="47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60" name="椭圆 4159"/>
                <p:cNvSpPr/>
                <p:nvPr/>
              </p:nvSpPr>
              <p:spPr>
                <a:xfrm>
                  <a:off x="356" y="469"/>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61" name="椭圆 4160"/>
                <p:cNvSpPr/>
                <p:nvPr/>
              </p:nvSpPr>
              <p:spPr>
                <a:xfrm>
                  <a:off x="356" y="465"/>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62" name="椭圆 4161"/>
                <p:cNvSpPr/>
                <p:nvPr/>
              </p:nvSpPr>
              <p:spPr>
                <a:xfrm>
                  <a:off x="356" y="46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63" name="椭圆 4162"/>
                <p:cNvSpPr/>
                <p:nvPr/>
              </p:nvSpPr>
              <p:spPr>
                <a:xfrm>
                  <a:off x="356" y="458"/>
                  <a:ext cx="15" cy="8"/>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64" name="椭圆 4163"/>
                <p:cNvSpPr/>
                <p:nvPr/>
              </p:nvSpPr>
              <p:spPr>
                <a:xfrm>
                  <a:off x="356" y="455"/>
                  <a:ext cx="15" cy="8"/>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65" name="椭圆 4164"/>
                <p:cNvSpPr/>
                <p:nvPr/>
              </p:nvSpPr>
              <p:spPr>
                <a:xfrm>
                  <a:off x="356" y="45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66" name="直接连接符 4165"/>
                <p:cNvSpPr/>
                <p:nvPr/>
              </p:nvSpPr>
              <p:spPr>
                <a:xfrm>
                  <a:off x="363" y="445"/>
                  <a:ext cx="1" cy="11"/>
                </a:xfrm>
                <a:prstGeom prst="line">
                  <a:avLst/>
                </a:prstGeom>
                <a:ln w="6350" cap="flat" cmpd="sng">
                  <a:solidFill>
                    <a:srgbClr val="6699FF"/>
                  </a:solidFill>
                  <a:prstDash val="solid"/>
                  <a:headEnd type="none" w="med" len="med"/>
                  <a:tailEnd type="none" w="med" len="med"/>
                </a:ln>
              </p:spPr>
            </p:sp>
            <p:sp>
              <p:nvSpPr>
                <p:cNvPr id="4167" name="直接连接符 4166"/>
                <p:cNvSpPr/>
                <p:nvPr/>
              </p:nvSpPr>
              <p:spPr>
                <a:xfrm>
                  <a:off x="363" y="555"/>
                  <a:ext cx="1" cy="6"/>
                </a:xfrm>
                <a:prstGeom prst="line">
                  <a:avLst/>
                </a:prstGeom>
                <a:ln w="6350" cap="flat" cmpd="sng">
                  <a:solidFill>
                    <a:srgbClr val="6699FF"/>
                  </a:solidFill>
                  <a:prstDash val="solid"/>
                  <a:headEnd type="none" w="med" len="med"/>
                  <a:tailEnd type="none" w="med" len="med"/>
                </a:ln>
              </p:spPr>
            </p:sp>
            <p:sp>
              <p:nvSpPr>
                <p:cNvPr id="4168" name="直接连接符 4167"/>
                <p:cNvSpPr/>
                <p:nvPr/>
              </p:nvSpPr>
              <p:spPr>
                <a:xfrm>
                  <a:off x="190" y="363"/>
                  <a:ext cx="1" cy="30"/>
                </a:xfrm>
                <a:prstGeom prst="line">
                  <a:avLst/>
                </a:prstGeom>
                <a:ln w="6350" cap="flat" cmpd="sng">
                  <a:solidFill>
                    <a:srgbClr val="6699FF"/>
                  </a:solidFill>
                  <a:prstDash val="solid"/>
                  <a:headEnd type="none" w="med" len="med"/>
                  <a:tailEnd type="none" w="med" len="med"/>
                </a:ln>
              </p:spPr>
            </p:sp>
            <p:sp>
              <p:nvSpPr>
                <p:cNvPr id="4169" name="直接连接符 4168"/>
                <p:cNvSpPr/>
                <p:nvPr/>
              </p:nvSpPr>
              <p:spPr>
                <a:xfrm flipH="1" flipV="1">
                  <a:off x="182" y="500"/>
                  <a:ext cx="7" cy="7"/>
                </a:xfrm>
                <a:prstGeom prst="line">
                  <a:avLst/>
                </a:prstGeom>
                <a:ln w="6350" cap="flat" cmpd="sng">
                  <a:solidFill>
                    <a:srgbClr val="6699FF"/>
                  </a:solidFill>
                  <a:prstDash val="solid"/>
                  <a:headEnd type="none" w="med" len="med"/>
                  <a:tailEnd type="none" w="med" len="med"/>
                </a:ln>
              </p:spPr>
            </p:sp>
            <p:sp>
              <p:nvSpPr>
                <p:cNvPr id="4170" name="椭圆 4169"/>
                <p:cNvSpPr/>
                <p:nvPr/>
              </p:nvSpPr>
              <p:spPr>
                <a:xfrm>
                  <a:off x="183" y="490"/>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71" name="椭圆 4170"/>
                <p:cNvSpPr/>
                <p:nvPr/>
              </p:nvSpPr>
              <p:spPr>
                <a:xfrm>
                  <a:off x="183" y="486"/>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72" name="椭圆 4171"/>
                <p:cNvSpPr/>
                <p:nvPr/>
              </p:nvSpPr>
              <p:spPr>
                <a:xfrm>
                  <a:off x="183" y="483"/>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73" name="椭圆 4172"/>
                <p:cNvSpPr/>
                <p:nvPr/>
              </p:nvSpPr>
              <p:spPr>
                <a:xfrm>
                  <a:off x="183" y="480"/>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74" name="椭圆 4173"/>
                <p:cNvSpPr/>
                <p:nvPr/>
              </p:nvSpPr>
              <p:spPr>
                <a:xfrm>
                  <a:off x="183" y="476"/>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75" name="椭圆 4174"/>
                <p:cNvSpPr/>
                <p:nvPr/>
              </p:nvSpPr>
              <p:spPr>
                <a:xfrm>
                  <a:off x="183" y="473"/>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76" name="椭圆 4175"/>
                <p:cNvSpPr/>
                <p:nvPr/>
              </p:nvSpPr>
              <p:spPr>
                <a:xfrm>
                  <a:off x="183" y="469"/>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77" name="椭圆 4176"/>
                <p:cNvSpPr/>
                <p:nvPr/>
              </p:nvSpPr>
              <p:spPr>
                <a:xfrm>
                  <a:off x="183" y="466"/>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78" name="椭圆 4177"/>
                <p:cNvSpPr/>
                <p:nvPr/>
              </p:nvSpPr>
              <p:spPr>
                <a:xfrm>
                  <a:off x="183" y="463"/>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79" name="椭圆 4178"/>
                <p:cNvSpPr/>
                <p:nvPr/>
              </p:nvSpPr>
              <p:spPr>
                <a:xfrm>
                  <a:off x="183" y="459"/>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80" name="椭圆 4179"/>
                <p:cNvSpPr/>
                <p:nvPr/>
              </p:nvSpPr>
              <p:spPr>
                <a:xfrm>
                  <a:off x="183" y="456"/>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81" name="椭圆 4180"/>
                <p:cNvSpPr/>
                <p:nvPr/>
              </p:nvSpPr>
              <p:spPr>
                <a:xfrm>
                  <a:off x="183" y="45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82" name="椭圆 4181"/>
                <p:cNvSpPr/>
                <p:nvPr/>
              </p:nvSpPr>
              <p:spPr>
                <a:xfrm>
                  <a:off x="183" y="449"/>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83" name="椭圆 4182"/>
                <p:cNvSpPr/>
                <p:nvPr/>
              </p:nvSpPr>
              <p:spPr>
                <a:xfrm>
                  <a:off x="183" y="445"/>
                  <a:ext cx="15" cy="8"/>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84" name="椭圆 4183"/>
                <p:cNvSpPr/>
                <p:nvPr/>
              </p:nvSpPr>
              <p:spPr>
                <a:xfrm>
                  <a:off x="183" y="44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85" name="椭圆 4184"/>
                <p:cNvSpPr/>
                <p:nvPr/>
              </p:nvSpPr>
              <p:spPr>
                <a:xfrm>
                  <a:off x="183" y="439"/>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86" name="椭圆 4185"/>
                <p:cNvSpPr/>
                <p:nvPr/>
              </p:nvSpPr>
              <p:spPr>
                <a:xfrm>
                  <a:off x="183" y="435"/>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87" name="椭圆 4186"/>
                <p:cNvSpPr/>
                <p:nvPr/>
              </p:nvSpPr>
              <p:spPr>
                <a:xfrm>
                  <a:off x="183" y="43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88" name="椭圆 4187"/>
                <p:cNvSpPr/>
                <p:nvPr/>
              </p:nvSpPr>
              <p:spPr>
                <a:xfrm>
                  <a:off x="183" y="428"/>
                  <a:ext cx="15" cy="8"/>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89" name="椭圆 4188"/>
                <p:cNvSpPr/>
                <p:nvPr/>
              </p:nvSpPr>
              <p:spPr>
                <a:xfrm>
                  <a:off x="183" y="425"/>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90" name="椭圆 4189"/>
                <p:cNvSpPr/>
                <p:nvPr/>
              </p:nvSpPr>
              <p:spPr>
                <a:xfrm>
                  <a:off x="183" y="42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91" name="椭圆 4190"/>
                <p:cNvSpPr/>
                <p:nvPr/>
              </p:nvSpPr>
              <p:spPr>
                <a:xfrm>
                  <a:off x="183" y="418"/>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92" name="椭圆 4191"/>
                <p:cNvSpPr/>
                <p:nvPr/>
              </p:nvSpPr>
              <p:spPr>
                <a:xfrm>
                  <a:off x="183" y="415"/>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93" name="椭圆 4192"/>
                <p:cNvSpPr/>
                <p:nvPr/>
              </p:nvSpPr>
              <p:spPr>
                <a:xfrm>
                  <a:off x="183" y="411"/>
                  <a:ext cx="15" cy="8"/>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94" name="椭圆 4193"/>
                <p:cNvSpPr/>
                <p:nvPr/>
              </p:nvSpPr>
              <p:spPr>
                <a:xfrm>
                  <a:off x="183" y="408"/>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95" name="椭圆 4194"/>
                <p:cNvSpPr/>
                <p:nvPr/>
              </p:nvSpPr>
              <p:spPr>
                <a:xfrm>
                  <a:off x="183" y="405"/>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96" name="椭圆 4195"/>
                <p:cNvSpPr/>
                <p:nvPr/>
              </p:nvSpPr>
              <p:spPr>
                <a:xfrm>
                  <a:off x="183" y="40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97" name="椭圆 4196"/>
                <p:cNvSpPr/>
                <p:nvPr/>
              </p:nvSpPr>
              <p:spPr>
                <a:xfrm>
                  <a:off x="183" y="398"/>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98" name="椭圆 4197"/>
                <p:cNvSpPr/>
                <p:nvPr/>
              </p:nvSpPr>
              <p:spPr>
                <a:xfrm>
                  <a:off x="183" y="395"/>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199" name="椭圆 4198"/>
                <p:cNvSpPr/>
                <p:nvPr/>
              </p:nvSpPr>
              <p:spPr>
                <a:xfrm>
                  <a:off x="183" y="391"/>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200" name="椭圆 4199"/>
                <p:cNvSpPr/>
                <p:nvPr/>
              </p:nvSpPr>
              <p:spPr>
                <a:xfrm>
                  <a:off x="183" y="388"/>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201" name="椭圆 4200"/>
                <p:cNvSpPr/>
                <p:nvPr/>
              </p:nvSpPr>
              <p:spPr>
                <a:xfrm>
                  <a:off x="183" y="385"/>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202" name="直接连接符 4201"/>
                <p:cNvSpPr/>
                <p:nvPr/>
              </p:nvSpPr>
              <p:spPr>
                <a:xfrm>
                  <a:off x="190" y="501"/>
                  <a:ext cx="1" cy="6"/>
                </a:xfrm>
                <a:prstGeom prst="line">
                  <a:avLst/>
                </a:prstGeom>
                <a:ln w="6350" cap="flat" cmpd="sng">
                  <a:solidFill>
                    <a:srgbClr val="6699FF"/>
                  </a:solidFill>
                  <a:prstDash val="solid"/>
                  <a:headEnd type="none" w="med" len="med"/>
                  <a:tailEnd type="none" w="med" len="med"/>
                </a:ln>
              </p:spPr>
            </p:sp>
            <p:sp>
              <p:nvSpPr>
                <p:cNvPr id="4203" name="椭圆 4202"/>
                <p:cNvSpPr/>
                <p:nvPr/>
              </p:nvSpPr>
              <p:spPr>
                <a:xfrm>
                  <a:off x="508" y="596"/>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04" name="椭圆 4203"/>
                <p:cNvSpPr/>
                <p:nvPr/>
              </p:nvSpPr>
              <p:spPr>
                <a:xfrm>
                  <a:off x="508" y="593"/>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05" name="椭圆 4204"/>
                <p:cNvSpPr/>
                <p:nvPr/>
              </p:nvSpPr>
              <p:spPr>
                <a:xfrm>
                  <a:off x="508" y="589"/>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06" name="椭圆 4205"/>
                <p:cNvSpPr/>
                <p:nvPr/>
              </p:nvSpPr>
              <p:spPr>
                <a:xfrm>
                  <a:off x="508" y="586"/>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07" name="椭圆 4206"/>
                <p:cNvSpPr/>
                <p:nvPr/>
              </p:nvSpPr>
              <p:spPr>
                <a:xfrm>
                  <a:off x="508" y="583"/>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08" name="椭圆 4207"/>
                <p:cNvSpPr/>
                <p:nvPr/>
              </p:nvSpPr>
              <p:spPr>
                <a:xfrm>
                  <a:off x="508" y="579"/>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09" name="椭圆 4208"/>
                <p:cNvSpPr/>
                <p:nvPr/>
              </p:nvSpPr>
              <p:spPr>
                <a:xfrm>
                  <a:off x="508" y="576"/>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10" name="椭圆 4209"/>
                <p:cNvSpPr/>
                <p:nvPr/>
              </p:nvSpPr>
              <p:spPr>
                <a:xfrm>
                  <a:off x="508" y="572"/>
                  <a:ext cx="14" cy="8"/>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11" name="椭圆 4210"/>
                <p:cNvSpPr/>
                <p:nvPr/>
              </p:nvSpPr>
              <p:spPr>
                <a:xfrm>
                  <a:off x="508" y="569"/>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12" name="椭圆 4211"/>
                <p:cNvSpPr/>
                <p:nvPr/>
              </p:nvSpPr>
              <p:spPr>
                <a:xfrm>
                  <a:off x="508" y="566"/>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13" name="椭圆 4212"/>
                <p:cNvSpPr/>
                <p:nvPr/>
              </p:nvSpPr>
              <p:spPr>
                <a:xfrm>
                  <a:off x="508" y="562"/>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14" name="椭圆 4213"/>
                <p:cNvSpPr/>
                <p:nvPr/>
              </p:nvSpPr>
              <p:spPr>
                <a:xfrm>
                  <a:off x="508" y="559"/>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15" name="椭圆 4214"/>
                <p:cNvSpPr/>
                <p:nvPr/>
              </p:nvSpPr>
              <p:spPr>
                <a:xfrm>
                  <a:off x="508" y="556"/>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16" name="椭圆 4215"/>
                <p:cNvSpPr/>
                <p:nvPr/>
              </p:nvSpPr>
              <p:spPr>
                <a:xfrm>
                  <a:off x="508" y="552"/>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17" name="椭圆 4216"/>
                <p:cNvSpPr/>
                <p:nvPr/>
              </p:nvSpPr>
              <p:spPr>
                <a:xfrm>
                  <a:off x="508" y="549"/>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18" name="椭圆 4217"/>
                <p:cNvSpPr/>
                <p:nvPr/>
              </p:nvSpPr>
              <p:spPr>
                <a:xfrm>
                  <a:off x="508" y="545"/>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19" name="椭圆 4218"/>
                <p:cNvSpPr/>
                <p:nvPr/>
              </p:nvSpPr>
              <p:spPr>
                <a:xfrm>
                  <a:off x="508" y="542"/>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20" name="椭圆 4219"/>
                <p:cNvSpPr/>
                <p:nvPr/>
              </p:nvSpPr>
              <p:spPr>
                <a:xfrm>
                  <a:off x="508" y="538"/>
                  <a:ext cx="14" cy="8"/>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21" name="椭圆 4220"/>
                <p:cNvSpPr/>
                <p:nvPr/>
              </p:nvSpPr>
              <p:spPr>
                <a:xfrm>
                  <a:off x="508" y="535"/>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22" name="椭圆 4221"/>
                <p:cNvSpPr/>
                <p:nvPr/>
              </p:nvSpPr>
              <p:spPr>
                <a:xfrm>
                  <a:off x="508" y="532"/>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23" name="椭圆 4222"/>
                <p:cNvSpPr/>
                <p:nvPr/>
              </p:nvSpPr>
              <p:spPr>
                <a:xfrm>
                  <a:off x="508" y="529"/>
                  <a:ext cx="14" cy="6"/>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24" name="椭圆 4223"/>
                <p:cNvSpPr/>
                <p:nvPr/>
              </p:nvSpPr>
              <p:spPr>
                <a:xfrm>
                  <a:off x="508" y="525"/>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25" name="椭圆 4224"/>
                <p:cNvSpPr/>
                <p:nvPr/>
              </p:nvSpPr>
              <p:spPr>
                <a:xfrm>
                  <a:off x="508" y="522"/>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26" name="椭圆 4225"/>
                <p:cNvSpPr/>
                <p:nvPr/>
              </p:nvSpPr>
              <p:spPr>
                <a:xfrm>
                  <a:off x="508" y="518"/>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27" name="椭圆 4226"/>
                <p:cNvSpPr/>
                <p:nvPr/>
              </p:nvSpPr>
              <p:spPr>
                <a:xfrm>
                  <a:off x="508" y="515"/>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28" name="椭圆 4227"/>
                <p:cNvSpPr/>
                <p:nvPr/>
              </p:nvSpPr>
              <p:spPr>
                <a:xfrm>
                  <a:off x="508" y="511"/>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4229" name="直接连接符 4228"/>
                <p:cNvSpPr/>
                <p:nvPr/>
              </p:nvSpPr>
              <p:spPr>
                <a:xfrm>
                  <a:off x="515" y="608"/>
                  <a:ext cx="1" cy="6"/>
                </a:xfrm>
                <a:prstGeom prst="line">
                  <a:avLst/>
                </a:prstGeom>
                <a:ln w="6350" cap="flat" cmpd="sng">
                  <a:solidFill>
                    <a:srgbClr val="6699FF"/>
                  </a:solidFill>
                  <a:prstDash val="solid"/>
                  <a:headEnd type="none" w="med" len="med"/>
                  <a:tailEnd type="none" w="med" len="med"/>
                </a:ln>
              </p:spPr>
            </p:sp>
            <p:sp>
              <p:nvSpPr>
                <p:cNvPr id="4230" name="直接连接符 4229"/>
                <p:cNvSpPr/>
                <p:nvPr/>
              </p:nvSpPr>
              <p:spPr>
                <a:xfrm>
                  <a:off x="515" y="506"/>
                  <a:ext cx="0" cy="15"/>
                </a:xfrm>
                <a:prstGeom prst="line">
                  <a:avLst/>
                </a:prstGeom>
                <a:ln w="6350" cap="flat" cmpd="sng">
                  <a:solidFill>
                    <a:srgbClr val="6699FF"/>
                  </a:solidFill>
                  <a:prstDash val="solid"/>
                  <a:headEnd type="none" w="med" len="med"/>
                  <a:tailEnd type="none" w="med" len="med"/>
                </a:ln>
              </p:spPr>
            </p:sp>
            <p:sp>
              <p:nvSpPr>
                <p:cNvPr id="4231" name="任意多边形 4230"/>
                <p:cNvSpPr/>
                <p:nvPr/>
              </p:nvSpPr>
              <p:spPr>
                <a:xfrm>
                  <a:off x="231" y="629"/>
                  <a:ext cx="39" cy="8"/>
                </a:xfrm>
                <a:custGeom>
                  <a:avLst/>
                  <a:gdLst/>
                  <a:ahLst/>
                  <a:cxnLst/>
                  <a:pathLst>
                    <a:path w="183" h="24">
                      <a:moveTo>
                        <a:pt x="0" y="23"/>
                      </a:moveTo>
                      <a:lnTo>
                        <a:pt x="53" y="0"/>
                      </a:lnTo>
                      <a:lnTo>
                        <a:pt x="182" y="1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32" name="任意多边形 4231"/>
                <p:cNvSpPr/>
                <p:nvPr/>
              </p:nvSpPr>
              <p:spPr>
                <a:xfrm>
                  <a:off x="241" y="428"/>
                  <a:ext cx="27" cy="7"/>
                </a:xfrm>
                <a:custGeom>
                  <a:avLst/>
                  <a:gdLst/>
                  <a:ahLst/>
                  <a:cxnLst/>
                  <a:pathLst>
                    <a:path w="130" h="23">
                      <a:moveTo>
                        <a:pt x="0" y="22"/>
                      </a:moveTo>
                      <a:lnTo>
                        <a:pt x="53" y="0"/>
                      </a:lnTo>
                      <a:lnTo>
                        <a:pt x="129" y="2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33" name="任意多边形 4232"/>
                <p:cNvSpPr/>
                <p:nvPr/>
              </p:nvSpPr>
              <p:spPr>
                <a:xfrm>
                  <a:off x="229" y="674"/>
                  <a:ext cx="41" cy="7"/>
                </a:xfrm>
                <a:custGeom>
                  <a:avLst/>
                  <a:gdLst/>
                  <a:ahLst/>
                  <a:cxnLst/>
                  <a:pathLst>
                    <a:path w="194" h="23">
                      <a:moveTo>
                        <a:pt x="0" y="22"/>
                      </a:moveTo>
                      <a:lnTo>
                        <a:pt x="31" y="0"/>
                      </a:lnTo>
                      <a:lnTo>
                        <a:pt x="53" y="6"/>
                      </a:lnTo>
                      <a:lnTo>
                        <a:pt x="193" y="1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34" name="任意多边形 4233"/>
                <p:cNvSpPr/>
                <p:nvPr/>
              </p:nvSpPr>
              <p:spPr>
                <a:xfrm>
                  <a:off x="416" y="487"/>
                  <a:ext cx="25" cy="5"/>
                </a:xfrm>
                <a:custGeom>
                  <a:avLst/>
                  <a:gdLst/>
                  <a:ahLst/>
                  <a:cxnLst/>
                  <a:pathLst>
                    <a:path w="120" h="18">
                      <a:moveTo>
                        <a:pt x="0" y="17"/>
                      </a:moveTo>
                      <a:lnTo>
                        <a:pt x="43" y="0"/>
                      </a:lnTo>
                      <a:lnTo>
                        <a:pt x="119" y="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35" name="任意多边形 4234"/>
                <p:cNvSpPr/>
                <p:nvPr/>
              </p:nvSpPr>
              <p:spPr>
                <a:xfrm>
                  <a:off x="407" y="668"/>
                  <a:ext cx="36" cy="6"/>
                </a:xfrm>
                <a:custGeom>
                  <a:avLst/>
                  <a:gdLst/>
                  <a:ahLst/>
                  <a:cxnLst/>
                  <a:pathLst>
                    <a:path w="173" h="18">
                      <a:moveTo>
                        <a:pt x="0" y="17"/>
                      </a:moveTo>
                      <a:lnTo>
                        <a:pt x="64" y="0"/>
                      </a:lnTo>
                      <a:lnTo>
                        <a:pt x="172" y="1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36" name="任意多边形 4235"/>
                <p:cNvSpPr/>
                <p:nvPr/>
              </p:nvSpPr>
              <p:spPr>
                <a:xfrm>
                  <a:off x="402" y="708"/>
                  <a:ext cx="44" cy="7"/>
                </a:xfrm>
                <a:custGeom>
                  <a:avLst/>
                  <a:gdLst/>
                  <a:ahLst/>
                  <a:cxnLst/>
                  <a:pathLst>
                    <a:path w="205" h="24">
                      <a:moveTo>
                        <a:pt x="0" y="23"/>
                      </a:moveTo>
                      <a:lnTo>
                        <a:pt x="85" y="0"/>
                      </a:lnTo>
                      <a:lnTo>
                        <a:pt x="204" y="1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37" name="任意多边形 4236"/>
                <p:cNvSpPr/>
                <p:nvPr/>
              </p:nvSpPr>
              <p:spPr>
                <a:xfrm>
                  <a:off x="249" y="298"/>
                  <a:ext cx="20" cy="97"/>
                </a:xfrm>
                <a:custGeom>
                  <a:avLst/>
                  <a:gdLst/>
                  <a:ahLst/>
                  <a:cxnLst/>
                  <a:pathLst>
                    <a:path w="93" h="307">
                      <a:moveTo>
                        <a:pt x="82" y="306"/>
                      </a:moveTo>
                      <a:lnTo>
                        <a:pt x="92" y="0"/>
                      </a:lnTo>
                      <a:lnTo>
                        <a:pt x="0" y="28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38" name="任意多边形 4237"/>
                <p:cNvSpPr/>
                <p:nvPr/>
              </p:nvSpPr>
              <p:spPr>
                <a:xfrm>
                  <a:off x="419" y="357"/>
                  <a:ext cx="18" cy="101"/>
                </a:xfrm>
                <a:custGeom>
                  <a:avLst/>
                  <a:gdLst/>
                  <a:ahLst/>
                  <a:cxnLst/>
                  <a:pathLst>
                    <a:path w="82" h="319">
                      <a:moveTo>
                        <a:pt x="55" y="297"/>
                      </a:moveTo>
                      <a:lnTo>
                        <a:pt x="81" y="0"/>
                      </a:lnTo>
                      <a:lnTo>
                        <a:pt x="0" y="31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grpSp>
          <p:nvGrpSpPr>
            <p:cNvPr id="4239" name="组合 4238"/>
            <p:cNvGrpSpPr/>
            <p:nvPr/>
          </p:nvGrpSpPr>
          <p:grpSpPr>
            <a:xfrm>
              <a:off x="0" y="824"/>
              <a:ext cx="403" cy="836"/>
              <a:chOff x="0" y="0"/>
              <a:chExt cx="1252" cy="2299"/>
            </a:xfrm>
          </p:grpSpPr>
          <p:sp>
            <p:nvSpPr>
              <p:cNvPr id="4240" name="椭圆 4239"/>
              <p:cNvSpPr/>
              <p:nvPr/>
            </p:nvSpPr>
            <p:spPr>
              <a:xfrm>
                <a:off x="555" y="999"/>
                <a:ext cx="54" cy="10"/>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grpSp>
            <p:nvGrpSpPr>
              <p:cNvPr id="4241" name="组合 4240"/>
              <p:cNvGrpSpPr/>
              <p:nvPr/>
            </p:nvGrpSpPr>
            <p:grpSpPr>
              <a:xfrm>
                <a:off x="327" y="1003"/>
                <a:ext cx="482" cy="1296"/>
                <a:chOff x="0" y="0"/>
                <a:chExt cx="482" cy="1296"/>
              </a:xfrm>
            </p:grpSpPr>
            <p:grpSp>
              <p:nvGrpSpPr>
                <p:cNvPr id="4242" name="组合 4241"/>
                <p:cNvGrpSpPr/>
                <p:nvPr/>
              </p:nvGrpSpPr>
              <p:grpSpPr>
                <a:xfrm>
                  <a:off x="0" y="64"/>
                  <a:ext cx="482" cy="1232"/>
                  <a:chOff x="0" y="0"/>
                  <a:chExt cx="482" cy="1232"/>
                </a:xfrm>
              </p:grpSpPr>
              <p:grpSp>
                <p:nvGrpSpPr>
                  <p:cNvPr id="4243" name="组合 4242"/>
                  <p:cNvGrpSpPr/>
                  <p:nvPr/>
                </p:nvGrpSpPr>
                <p:grpSpPr>
                  <a:xfrm>
                    <a:off x="34" y="114"/>
                    <a:ext cx="421" cy="1118"/>
                    <a:chOff x="0" y="0"/>
                    <a:chExt cx="421" cy="1118"/>
                  </a:xfrm>
                </p:grpSpPr>
                <p:grpSp>
                  <p:nvGrpSpPr>
                    <p:cNvPr id="4244" name="组合 4243"/>
                    <p:cNvGrpSpPr/>
                    <p:nvPr/>
                  </p:nvGrpSpPr>
                  <p:grpSpPr>
                    <a:xfrm>
                      <a:off x="35" y="67"/>
                      <a:ext cx="253" cy="491"/>
                      <a:chOff x="0" y="0"/>
                      <a:chExt cx="253" cy="491"/>
                    </a:xfrm>
                  </p:grpSpPr>
                  <p:sp>
                    <p:nvSpPr>
                      <p:cNvPr id="4245" name="任意多边形 4244"/>
                      <p:cNvSpPr/>
                      <p:nvPr/>
                    </p:nvSpPr>
                    <p:spPr>
                      <a:xfrm>
                        <a:off x="1" y="0"/>
                        <a:ext cx="246" cy="490"/>
                      </a:xfrm>
                      <a:custGeom>
                        <a:avLst/>
                        <a:gdLst/>
                        <a:ahLst/>
                        <a:cxnLst/>
                        <a:pathLst>
                          <a:path w="246" h="490">
                            <a:moveTo>
                              <a:pt x="243" y="0"/>
                            </a:moveTo>
                            <a:lnTo>
                              <a:pt x="2" y="418"/>
                            </a:lnTo>
                            <a:lnTo>
                              <a:pt x="0" y="489"/>
                            </a:lnTo>
                            <a:lnTo>
                              <a:pt x="245" y="60"/>
                            </a:lnTo>
                            <a:lnTo>
                              <a:pt x="24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46" name="任意多边形 4245"/>
                      <p:cNvSpPr/>
                      <p:nvPr/>
                    </p:nvSpPr>
                    <p:spPr>
                      <a:xfrm>
                        <a:off x="0" y="55"/>
                        <a:ext cx="253" cy="436"/>
                      </a:xfrm>
                      <a:custGeom>
                        <a:avLst/>
                        <a:gdLst/>
                        <a:ahLst/>
                        <a:cxnLst/>
                        <a:pathLst>
                          <a:path w="253" h="436">
                            <a:moveTo>
                              <a:pt x="9" y="426"/>
                            </a:moveTo>
                            <a:lnTo>
                              <a:pt x="0" y="435"/>
                            </a:lnTo>
                            <a:lnTo>
                              <a:pt x="245" y="3"/>
                            </a:lnTo>
                            <a:lnTo>
                              <a:pt x="252" y="0"/>
                            </a:lnTo>
                            <a:lnTo>
                              <a:pt x="9" y="42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4247" name="组合 4246"/>
                    <p:cNvGrpSpPr/>
                    <p:nvPr/>
                  </p:nvGrpSpPr>
                  <p:grpSpPr>
                    <a:xfrm>
                      <a:off x="313" y="561"/>
                      <a:ext cx="108" cy="461"/>
                      <a:chOff x="0" y="0"/>
                      <a:chExt cx="108" cy="461"/>
                    </a:xfrm>
                  </p:grpSpPr>
                  <p:sp>
                    <p:nvSpPr>
                      <p:cNvPr id="4248" name="任意多边形 4247"/>
                      <p:cNvSpPr/>
                      <p:nvPr/>
                    </p:nvSpPr>
                    <p:spPr>
                      <a:xfrm>
                        <a:off x="3" y="0"/>
                        <a:ext cx="104" cy="455"/>
                      </a:xfrm>
                      <a:custGeom>
                        <a:avLst/>
                        <a:gdLst/>
                        <a:ahLst/>
                        <a:cxnLst/>
                        <a:pathLst>
                          <a:path w="104" h="455">
                            <a:moveTo>
                              <a:pt x="103" y="454"/>
                            </a:moveTo>
                            <a:lnTo>
                              <a:pt x="100" y="372"/>
                            </a:lnTo>
                            <a:lnTo>
                              <a:pt x="0" y="0"/>
                            </a:lnTo>
                            <a:lnTo>
                              <a:pt x="3" y="87"/>
                            </a:lnTo>
                            <a:lnTo>
                              <a:pt x="103" y="45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49" name="任意多边形 4248"/>
                      <p:cNvSpPr/>
                      <p:nvPr/>
                    </p:nvSpPr>
                    <p:spPr>
                      <a:xfrm>
                        <a:off x="0" y="88"/>
                        <a:ext cx="108" cy="373"/>
                      </a:xfrm>
                      <a:custGeom>
                        <a:avLst/>
                        <a:gdLst/>
                        <a:ahLst/>
                        <a:cxnLst/>
                        <a:pathLst>
                          <a:path w="108" h="373">
                            <a:moveTo>
                              <a:pt x="107" y="364"/>
                            </a:moveTo>
                            <a:lnTo>
                              <a:pt x="99" y="372"/>
                            </a:lnTo>
                            <a:lnTo>
                              <a:pt x="0" y="5"/>
                            </a:lnTo>
                            <a:lnTo>
                              <a:pt x="6" y="0"/>
                            </a:lnTo>
                            <a:lnTo>
                              <a:pt x="107" y="36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sp>
                  <p:nvSpPr>
                    <p:cNvPr id="4250" name="任意多边形 4249"/>
                    <p:cNvSpPr/>
                    <p:nvPr/>
                  </p:nvSpPr>
                  <p:spPr>
                    <a:xfrm>
                      <a:off x="312" y="11"/>
                      <a:ext cx="51" cy="532"/>
                    </a:xfrm>
                    <a:custGeom>
                      <a:avLst/>
                      <a:gdLst/>
                      <a:ahLst/>
                      <a:cxnLst/>
                      <a:pathLst>
                        <a:path w="51" h="532">
                          <a:moveTo>
                            <a:pt x="46" y="0"/>
                          </a:moveTo>
                          <a:lnTo>
                            <a:pt x="0" y="443"/>
                          </a:lnTo>
                          <a:lnTo>
                            <a:pt x="9" y="531"/>
                          </a:lnTo>
                          <a:lnTo>
                            <a:pt x="50" y="114"/>
                          </a:lnTo>
                          <a:lnTo>
                            <a:pt x="46"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51" name="任意多边形 4250"/>
                    <p:cNvSpPr/>
                    <p:nvPr/>
                  </p:nvSpPr>
                  <p:spPr>
                    <a:xfrm>
                      <a:off x="305" y="11"/>
                      <a:ext cx="54" cy="446"/>
                    </a:xfrm>
                    <a:custGeom>
                      <a:avLst/>
                      <a:gdLst/>
                      <a:ahLst/>
                      <a:cxnLst/>
                      <a:pathLst>
                        <a:path w="54" h="446">
                          <a:moveTo>
                            <a:pt x="53" y="0"/>
                          </a:moveTo>
                          <a:lnTo>
                            <a:pt x="47" y="7"/>
                          </a:lnTo>
                          <a:lnTo>
                            <a:pt x="0" y="445"/>
                          </a:lnTo>
                          <a:lnTo>
                            <a:pt x="7" y="443"/>
                          </a:lnTo>
                          <a:lnTo>
                            <a:pt x="5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52" name="任意多边形 4251"/>
                    <p:cNvSpPr/>
                    <p:nvPr/>
                  </p:nvSpPr>
                  <p:spPr>
                    <a:xfrm>
                      <a:off x="337" y="476"/>
                      <a:ext cx="56" cy="584"/>
                    </a:xfrm>
                    <a:custGeom>
                      <a:avLst/>
                      <a:gdLst/>
                      <a:ahLst/>
                      <a:cxnLst/>
                      <a:pathLst>
                        <a:path w="56" h="584">
                          <a:moveTo>
                            <a:pt x="46" y="0"/>
                          </a:moveTo>
                          <a:lnTo>
                            <a:pt x="0" y="493"/>
                          </a:lnTo>
                          <a:lnTo>
                            <a:pt x="11" y="583"/>
                          </a:lnTo>
                          <a:lnTo>
                            <a:pt x="55" y="100"/>
                          </a:lnTo>
                          <a:lnTo>
                            <a:pt x="46"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53" name="任意多边形 4252"/>
                    <p:cNvSpPr/>
                    <p:nvPr/>
                  </p:nvSpPr>
                  <p:spPr>
                    <a:xfrm>
                      <a:off x="331" y="476"/>
                      <a:ext cx="55" cy="506"/>
                    </a:xfrm>
                    <a:custGeom>
                      <a:avLst/>
                      <a:gdLst/>
                      <a:ahLst/>
                      <a:cxnLst/>
                      <a:pathLst>
                        <a:path w="55" h="506">
                          <a:moveTo>
                            <a:pt x="54" y="0"/>
                          </a:moveTo>
                          <a:lnTo>
                            <a:pt x="45" y="10"/>
                          </a:lnTo>
                          <a:lnTo>
                            <a:pt x="0" y="502"/>
                          </a:lnTo>
                          <a:lnTo>
                            <a:pt x="8" y="505"/>
                          </a:lnTo>
                          <a:lnTo>
                            <a:pt x="54"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54" name="任意多边形 4253"/>
                    <p:cNvSpPr/>
                    <p:nvPr/>
                  </p:nvSpPr>
                  <p:spPr>
                    <a:xfrm>
                      <a:off x="294" y="171"/>
                      <a:ext cx="99" cy="304"/>
                    </a:xfrm>
                    <a:custGeom>
                      <a:avLst/>
                      <a:gdLst/>
                      <a:ahLst/>
                      <a:cxnLst/>
                      <a:pathLst>
                        <a:path w="99" h="304">
                          <a:moveTo>
                            <a:pt x="7" y="0"/>
                          </a:moveTo>
                          <a:lnTo>
                            <a:pt x="0" y="5"/>
                          </a:lnTo>
                          <a:lnTo>
                            <a:pt x="92" y="303"/>
                          </a:lnTo>
                          <a:lnTo>
                            <a:pt x="98" y="296"/>
                          </a:lnTo>
                          <a:lnTo>
                            <a:pt x="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55" name="任意多边形 4254"/>
                    <p:cNvSpPr/>
                    <p:nvPr/>
                  </p:nvSpPr>
                  <p:spPr>
                    <a:xfrm>
                      <a:off x="295" y="79"/>
                      <a:ext cx="99" cy="390"/>
                    </a:xfrm>
                    <a:custGeom>
                      <a:avLst/>
                      <a:gdLst/>
                      <a:ahLst/>
                      <a:cxnLst/>
                      <a:pathLst>
                        <a:path w="99" h="390">
                          <a:moveTo>
                            <a:pt x="98" y="389"/>
                          </a:moveTo>
                          <a:lnTo>
                            <a:pt x="89" y="305"/>
                          </a:lnTo>
                          <a:lnTo>
                            <a:pt x="0" y="0"/>
                          </a:lnTo>
                          <a:lnTo>
                            <a:pt x="5" y="90"/>
                          </a:lnTo>
                          <a:lnTo>
                            <a:pt x="98" y="38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56" name="任意多边形 4255"/>
                    <p:cNvSpPr/>
                    <p:nvPr/>
                  </p:nvSpPr>
                  <p:spPr>
                    <a:xfrm>
                      <a:off x="295" y="171"/>
                      <a:ext cx="98" cy="304"/>
                    </a:xfrm>
                    <a:custGeom>
                      <a:avLst/>
                      <a:gdLst/>
                      <a:ahLst/>
                      <a:cxnLst/>
                      <a:pathLst>
                        <a:path w="98" h="304">
                          <a:moveTo>
                            <a:pt x="97" y="290"/>
                          </a:moveTo>
                          <a:lnTo>
                            <a:pt x="90" y="303"/>
                          </a:lnTo>
                          <a:lnTo>
                            <a:pt x="0" y="4"/>
                          </a:lnTo>
                          <a:lnTo>
                            <a:pt x="7" y="0"/>
                          </a:lnTo>
                          <a:lnTo>
                            <a:pt x="97" y="29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57" name="任意多边形 4256"/>
                    <p:cNvSpPr/>
                    <p:nvPr/>
                  </p:nvSpPr>
                  <p:spPr>
                    <a:xfrm>
                      <a:off x="31" y="558"/>
                      <a:ext cx="298" cy="536"/>
                    </a:xfrm>
                    <a:custGeom>
                      <a:avLst/>
                      <a:gdLst/>
                      <a:ahLst/>
                      <a:cxnLst/>
                      <a:pathLst>
                        <a:path w="298" h="536">
                          <a:moveTo>
                            <a:pt x="1" y="0"/>
                          </a:moveTo>
                          <a:lnTo>
                            <a:pt x="290" y="463"/>
                          </a:lnTo>
                          <a:lnTo>
                            <a:pt x="297" y="535"/>
                          </a:lnTo>
                          <a:lnTo>
                            <a:pt x="0" y="59"/>
                          </a:lnTo>
                          <a:lnTo>
                            <a:pt x="1"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58" name="任意多边形 4257"/>
                    <p:cNvSpPr/>
                    <p:nvPr/>
                  </p:nvSpPr>
                  <p:spPr>
                    <a:xfrm>
                      <a:off x="35" y="552"/>
                      <a:ext cx="290" cy="470"/>
                    </a:xfrm>
                    <a:custGeom>
                      <a:avLst/>
                      <a:gdLst/>
                      <a:ahLst/>
                      <a:cxnLst/>
                      <a:pathLst>
                        <a:path w="290" h="470">
                          <a:moveTo>
                            <a:pt x="289" y="457"/>
                          </a:moveTo>
                          <a:lnTo>
                            <a:pt x="286" y="469"/>
                          </a:lnTo>
                          <a:lnTo>
                            <a:pt x="0" y="6"/>
                          </a:lnTo>
                          <a:lnTo>
                            <a:pt x="5" y="0"/>
                          </a:lnTo>
                          <a:lnTo>
                            <a:pt x="289" y="45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59" name="任意多边形 4258"/>
                    <p:cNvSpPr/>
                    <p:nvPr/>
                  </p:nvSpPr>
                  <p:spPr>
                    <a:xfrm>
                      <a:off x="15" y="548"/>
                      <a:ext cx="286" cy="478"/>
                    </a:xfrm>
                    <a:custGeom>
                      <a:avLst/>
                      <a:gdLst/>
                      <a:ahLst/>
                      <a:cxnLst/>
                      <a:pathLst>
                        <a:path w="286" h="478">
                          <a:moveTo>
                            <a:pt x="285" y="0"/>
                          </a:moveTo>
                          <a:lnTo>
                            <a:pt x="284" y="12"/>
                          </a:lnTo>
                          <a:lnTo>
                            <a:pt x="0" y="477"/>
                          </a:lnTo>
                          <a:lnTo>
                            <a:pt x="2" y="463"/>
                          </a:lnTo>
                          <a:lnTo>
                            <a:pt x="285"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nvGrpSpPr>
                    <p:cNvPr id="4260" name="组合 4259"/>
                    <p:cNvGrpSpPr/>
                    <p:nvPr/>
                  </p:nvGrpSpPr>
                  <p:grpSpPr>
                    <a:xfrm>
                      <a:off x="52" y="64"/>
                      <a:ext cx="249" cy="497"/>
                      <a:chOff x="0" y="0"/>
                      <a:chExt cx="249" cy="497"/>
                    </a:xfrm>
                  </p:grpSpPr>
                  <p:sp>
                    <p:nvSpPr>
                      <p:cNvPr id="4261" name="任意多边形 4260"/>
                      <p:cNvSpPr/>
                      <p:nvPr/>
                    </p:nvSpPr>
                    <p:spPr>
                      <a:xfrm>
                        <a:off x="1" y="0"/>
                        <a:ext cx="246" cy="422"/>
                      </a:xfrm>
                      <a:custGeom>
                        <a:avLst/>
                        <a:gdLst/>
                        <a:ahLst/>
                        <a:cxnLst/>
                        <a:pathLst>
                          <a:path w="246" h="422">
                            <a:moveTo>
                              <a:pt x="3" y="0"/>
                            </a:moveTo>
                            <a:lnTo>
                              <a:pt x="0" y="5"/>
                            </a:lnTo>
                            <a:lnTo>
                              <a:pt x="241" y="421"/>
                            </a:lnTo>
                            <a:lnTo>
                              <a:pt x="245" y="416"/>
                            </a:lnTo>
                            <a:lnTo>
                              <a:pt x="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62" name="任意多边形 4261"/>
                      <p:cNvSpPr/>
                      <p:nvPr/>
                    </p:nvSpPr>
                    <p:spPr>
                      <a:xfrm>
                        <a:off x="0" y="5"/>
                        <a:ext cx="249" cy="492"/>
                      </a:xfrm>
                      <a:custGeom>
                        <a:avLst/>
                        <a:gdLst/>
                        <a:ahLst/>
                        <a:cxnLst/>
                        <a:pathLst>
                          <a:path w="249" h="492">
                            <a:moveTo>
                              <a:pt x="0" y="0"/>
                            </a:moveTo>
                            <a:lnTo>
                              <a:pt x="242" y="416"/>
                            </a:lnTo>
                            <a:lnTo>
                              <a:pt x="248" y="491"/>
                            </a:lnTo>
                            <a:lnTo>
                              <a:pt x="0" y="59"/>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sp>
                  <p:nvSpPr>
                    <p:cNvPr id="4263" name="任意多边形 4262"/>
                    <p:cNvSpPr/>
                    <p:nvPr/>
                  </p:nvSpPr>
                  <p:spPr>
                    <a:xfrm>
                      <a:off x="13" y="558"/>
                      <a:ext cx="293" cy="536"/>
                    </a:xfrm>
                    <a:custGeom>
                      <a:avLst/>
                      <a:gdLst/>
                      <a:ahLst/>
                      <a:cxnLst/>
                      <a:pathLst>
                        <a:path w="293" h="536">
                          <a:moveTo>
                            <a:pt x="287" y="0"/>
                          </a:moveTo>
                          <a:lnTo>
                            <a:pt x="1" y="467"/>
                          </a:lnTo>
                          <a:lnTo>
                            <a:pt x="0" y="535"/>
                          </a:lnTo>
                          <a:lnTo>
                            <a:pt x="292" y="57"/>
                          </a:lnTo>
                          <a:lnTo>
                            <a:pt x="28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64" name="任意多边形 4263"/>
                    <p:cNvSpPr/>
                    <p:nvPr/>
                  </p:nvSpPr>
                  <p:spPr>
                    <a:xfrm>
                      <a:off x="11" y="552"/>
                      <a:ext cx="290" cy="476"/>
                    </a:xfrm>
                    <a:custGeom>
                      <a:avLst/>
                      <a:gdLst/>
                      <a:ahLst/>
                      <a:cxnLst/>
                      <a:pathLst>
                        <a:path w="290" h="476">
                          <a:moveTo>
                            <a:pt x="289" y="10"/>
                          </a:moveTo>
                          <a:lnTo>
                            <a:pt x="283" y="0"/>
                          </a:lnTo>
                          <a:lnTo>
                            <a:pt x="0" y="464"/>
                          </a:lnTo>
                          <a:lnTo>
                            <a:pt x="1" y="475"/>
                          </a:lnTo>
                          <a:lnTo>
                            <a:pt x="289" y="1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nvGrpSpPr>
                    <p:cNvPr id="4265" name="组合 4264"/>
                    <p:cNvGrpSpPr/>
                    <p:nvPr/>
                  </p:nvGrpSpPr>
                  <p:grpSpPr>
                    <a:xfrm>
                      <a:off x="274" y="9"/>
                      <a:ext cx="84" cy="1101"/>
                      <a:chOff x="0" y="0"/>
                      <a:chExt cx="84" cy="1101"/>
                    </a:xfrm>
                  </p:grpSpPr>
                  <p:sp>
                    <p:nvSpPr>
                      <p:cNvPr id="4266" name="任意多边形 4265"/>
                      <p:cNvSpPr/>
                      <p:nvPr/>
                    </p:nvSpPr>
                    <p:spPr>
                      <a:xfrm>
                        <a:off x="0" y="10"/>
                        <a:ext cx="58" cy="1091"/>
                      </a:xfrm>
                      <a:custGeom>
                        <a:avLst/>
                        <a:gdLst/>
                        <a:ahLst/>
                        <a:cxnLst/>
                        <a:pathLst>
                          <a:path w="58" h="1091">
                            <a:moveTo>
                              <a:pt x="20" y="0"/>
                            </a:moveTo>
                            <a:lnTo>
                              <a:pt x="57" y="1090"/>
                            </a:lnTo>
                            <a:lnTo>
                              <a:pt x="37" y="1090"/>
                            </a:lnTo>
                            <a:lnTo>
                              <a:pt x="0" y="0"/>
                            </a:lnTo>
                            <a:lnTo>
                              <a:pt x="2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67" name="任意多边形 4266"/>
                      <p:cNvSpPr/>
                      <p:nvPr/>
                    </p:nvSpPr>
                    <p:spPr>
                      <a:xfrm>
                        <a:off x="17" y="0"/>
                        <a:ext cx="67" cy="1101"/>
                      </a:xfrm>
                      <a:custGeom>
                        <a:avLst/>
                        <a:gdLst/>
                        <a:ahLst/>
                        <a:cxnLst/>
                        <a:pathLst>
                          <a:path w="67" h="1101">
                            <a:moveTo>
                              <a:pt x="28" y="0"/>
                            </a:moveTo>
                            <a:lnTo>
                              <a:pt x="66" y="1100"/>
                            </a:lnTo>
                            <a:lnTo>
                              <a:pt x="37" y="1100"/>
                            </a:lnTo>
                            <a:lnTo>
                              <a:pt x="0" y="0"/>
                            </a:lnTo>
                            <a:lnTo>
                              <a:pt x="28"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4268" name="组合 4267"/>
                    <p:cNvGrpSpPr/>
                    <p:nvPr/>
                  </p:nvGrpSpPr>
                  <p:grpSpPr>
                    <a:xfrm>
                      <a:off x="191" y="60"/>
                      <a:ext cx="63" cy="1058"/>
                      <a:chOff x="0" y="0"/>
                      <a:chExt cx="63" cy="1058"/>
                    </a:xfrm>
                  </p:grpSpPr>
                  <p:sp>
                    <p:nvSpPr>
                      <p:cNvPr id="4269" name="任意多边形 4268"/>
                      <p:cNvSpPr/>
                      <p:nvPr/>
                    </p:nvSpPr>
                    <p:spPr>
                      <a:xfrm>
                        <a:off x="0" y="0"/>
                        <a:ext cx="63" cy="1058"/>
                      </a:xfrm>
                      <a:custGeom>
                        <a:avLst/>
                        <a:gdLst/>
                        <a:ahLst/>
                        <a:cxnLst/>
                        <a:pathLst>
                          <a:path w="63" h="1058">
                            <a:moveTo>
                              <a:pt x="0" y="1057"/>
                            </a:moveTo>
                            <a:lnTo>
                              <a:pt x="62" y="1057"/>
                            </a:lnTo>
                            <a:lnTo>
                              <a:pt x="62" y="0"/>
                            </a:lnTo>
                            <a:lnTo>
                              <a:pt x="0" y="0"/>
                            </a:lnTo>
                            <a:lnTo>
                              <a:pt x="0" y="105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70" name="任意多边形 4269"/>
                      <p:cNvSpPr/>
                      <p:nvPr/>
                    </p:nvSpPr>
                    <p:spPr>
                      <a:xfrm>
                        <a:off x="10" y="0"/>
                        <a:ext cx="17" cy="1056"/>
                      </a:xfrm>
                      <a:custGeom>
                        <a:avLst/>
                        <a:gdLst/>
                        <a:ahLst/>
                        <a:cxnLst/>
                        <a:pathLst>
                          <a:path w="17" h="1056">
                            <a:moveTo>
                              <a:pt x="0" y="5"/>
                            </a:moveTo>
                            <a:lnTo>
                              <a:pt x="0" y="1055"/>
                            </a:lnTo>
                            <a:lnTo>
                              <a:pt x="16" y="1055"/>
                            </a:lnTo>
                            <a:lnTo>
                              <a:pt x="16" y="0"/>
                            </a:lnTo>
                            <a:lnTo>
                              <a:pt x="0" y="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sp>
                  <p:nvSpPr>
                    <p:cNvPr id="4271" name="任意多边形 4270"/>
                    <p:cNvSpPr/>
                    <p:nvPr/>
                  </p:nvSpPr>
                  <p:spPr>
                    <a:xfrm>
                      <a:off x="131" y="91"/>
                      <a:ext cx="241" cy="412"/>
                    </a:xfrm>
                    <a:custGeom>
                      <a:avLst/>
                      <a:gdLst/>
                      <a:ahLst/>
                      <a:cxnLst/>
                      <a:pathLst>
                        <a:path w="241" h="412">
                          <a:moveTo>
                            <a:pt x="237" y="0"/>
                          </a:moveTo>
                          <a:lnTo>
                            <a:pt x="240" y="6"/>
                          </a:lnTo>
                          <a:lnTo>
                            <a:pt x="3" y="411"/>
                          </a:lnTo>
                          <a:lnTo>
                            <a:pt x="0" y="407"/>
                          </a:lnTo>
                          <a:lnTo>
                            <a:pt x="23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nvGrpSpPr>
                    <p:cNvPr id="4272" name="组合 4271"/>
                    <p:cNvGrpSpPr/>
                    <p:nvPr/>
                  </p:nvGrpSpPr>
                  <p:grpSpPr>
                    <a:xfrm>
                      <a:off x="0" y="584"/>
                      <a:ext cx="112" cy="486"/>
                      <a:chOff x="0" y="0"/>
                      <a:chExt cx="112" cy="486"/>
                    </a:xfrm>
                  </p:grpSpPr>
                  <p:sp>
                    <p:nvSpPr>
                      <p:cNvPr id="4273" name="任意多边形 4272"/>
                      <p:cNvSpPr/>
                      <p:nvPr/>
                    </p:nvSpPr>
                    <p:spPr>
                      <a:xfrm>
                        <a:off x="1" y="0"/>
                        <a:ext cx="108" cy="480"/>
                      </a:xfrm>
                      <a:custGeom>
                        <a:avLst/>
                        <a:gdLst/>
                        <a:ahLst/>
                        <a:cxnLst/>
                        <a:pathLst>
                          <a:path w="108" h="480">
                            <a:moveTo>
                              <a:pt x="0" y="479"/>
                            </a:moveTo>
                            <a:lnTo>
                              <a:pt x="3" y="392"/>
                            </a:lnTo>
                            <a:lnTo>
                              <a:pt x="107" y="0"/>
                            </a:lnTo>
                            <a:lnTo>
                              <a:pt x="104" y="91"/>
                            </a:lnTo>
                            <a:lnTo>
                              <a:pt x="0" y="47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74" name="任意多边形 4273"/>
                      <p:cNvSpPr/>
                      <p:nvPr/>
                    </p:nvSpPr>
                    <p:spPr>
                      <a:xfrm>
                        <a:off x="0" y="92"/>
                        <a:ext cx="112" cy="394"/>
                      </a:xfrm>
                      <a:custGeom>
                        <a:avLst/>
                        <a:gdLst/>
                        <a:ahLst/>
                        <a:cxnLst/>
                        <a:pathLst>
                          <a:path w="112" h="394">
                            <a:moveTo>
                              <a:pt x="0" y="387"/>
                            </a:moveTo>
                            <a:lnTo>
                              <a:pt x="8" y="393"/>
                            </a:lnTo>
                            <a:lnTo>
                              <a:pt x="111" y="6"/>
                            </a:lnTo>
                            <a:lnTo>
                              <a:pt x="105" y="0"/>
                            </a:lnTo>
                            <a:lnTo>
                              <a:pt x="0" y="38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4275" name="组合 4274"/>
                    <p:cNvGrpSpPr/>
                    <p:nvPr/>
                  </p:nvGrpSpPr>
                  <p:grpSpPr>
                    <a:xfrm>
                      <a:off x="60" y="0"/>
                      <a:ext cx="60" cy="563"/>
                      <a:chOff x="0" y="0"/>
                      <a:chExt cx="60" cy="563"/>
                    </a:xfrm>
                  </p:grpSpPr>
                  <p:sp>
                    <p:nvSpPr>
                      <p:cNvPr id="4276" name="任意多边形 4275"/>
                      <p:cNvSpPr/>
                      <p:nvPr/>
                    </p:nvSpPr>
                    <p:spPr>
                      <a:xfrm>
                        <a:off x="0" y="1"/>
                        <a:ext cx="54" cy="562"/>
                      </a:xfrm>
                      <a:custGeom>
                        <a:avLst/>
                        <a:gdLst/>
                        <a:ahLst/>
                        <a:cxnLst/>
                        <a:pathLst>
                          <a:path w="54" h="562">
                            <a:moveTo>
                              <a:pt x="6" y="0"/>
                            </a:moveTo>
                            <a:lnTo>
                              <a:pt x="53" y="469"/>
                            </a:lnTo>
                            <a:lnTo>
                              <a:pt x="44" y="561"/>
                            </a:lnTo>
                            <a:lnTo>
                              <a:pt x="0" y="120"/>
                            </a:lnTo>
                            <a:lnTo>
                              <a:pt x="6"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77" name="任意多边形 4276"/>
                      <p:cNvSpPr/>
                      <p:nvPr/>
                    </p:nvSpPr>
                    <p:spPr>
                      <a:xfrm>
                        <a:off x="5" y="0"/>
                        <a:ext cx="55" cy="473"/>
                      </a:xfrm>
                      <a:custGeom>
                        <a:avLst/>
                        <a:gdLst/>
                        <a:ahLst/>
                        <a:cxnLst/>
                        <a:pathLst>
                          <a:path w="55" h="473">
                            <a:moveTo>
                              <a:pt x="0" y="0"/>
                            </a:moveTo>
                            <a:lnTo>
                              <a:pt x="7" y="8"/>
                            </a:lnTo>
                            <a:lnTo>
                              <a:pt x="54" y="472"/>
                            </a:lnTo>
                            <a:lnTo>
                              <a:pt x="47" y="47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sp>
                  <p:nvSpPr>
                    <p:cNvPr id="4278" name="任意多边形 4277"/>
                    <p:cNvSpPr/>
                    <p:nvPr/>
                  </p:nvSpPr>
                  <p:spPr>
                    <a:xfrm>
                      <a:off x="30" y="171"/>
                      <a:ext cx="102" cy="320"/>
                    </a:xfrm>
                    <a:custGeom>
                      <a:avLst/>
                      <a:gdLst/>
                      <a:ahLst/>
                      <a:cxnLst/>
                      <a:pathLst>
                        <a:path w="102" h="320">
                          <a:moveTo>
                            <a:pt x="93" y="0"/>
                          </a:moveTo>
                          <a:lnTo>
                            <a:pt x="101" y="4"/>
                          </a:lnTo>
                          <a:lnTo>
                            <a:pt x="4" y="319"/>
                          </a:lnTo>
                          <a:lnTo>
                            <a:pt x="0" y="312"/>
                          </a:lnTo>
                          <a:lnTo>
                            <a:pt x="9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4279" name="组合 4278"/>
                  <p:cNvGrpSpPr/>
                  <p:nvPr/>
                </p:nvGrpSpPr>
                <p:grpSpPr>
                  <a:xfrm>
                    <a:off x="0" y="62"/>
                    <a:ext cx="165" cy="1164"/>
                    <a:chOff x="0" y="0"/>
                    <a:chExt cx="165" cy="1164"/>
                  </a:xfrm>
                </p:grpSpPr>
                <p:grpSp>
                  <p:nvGrpSpPr>
                    <p:cNvPr id="4280" name="组合 4279"/>
                    <p:cNvGrpSpPr/>
                    <p:nvPr/>
                  </p:nvGrpSpPr>
                  <p:grpSpPr>
                    <a:xfrm>
                      <a:off x="0" y="0"/>
                      <a:ext cx="127" cy="1164"/>
                      <a:chOff x="0" y="0"/>
                      <a:chExt cx="127" cy="1164"/>
                    </a:xfrm>
                  </p:grpSpPr>
                  <p:grpSp>
                    <p:nvGrpSpPr>
                      <p:cNvPr id="4281" name="组合 4280"/>
                      <p:cNvGrpSpPr/>
                      <p:nvPr/>
                    </p:nvGrpSpPr>
                    <p:grpSpPr>
                      <a:xfrm>
                        <a:off x="0" y="0"/>
                        <a:ext cx="121" cy="1161"/>
                        <a:chOff x="0" y="0"/>
                        <a:chExt cx="121" cy="1161"/>
                      </a:xfrm>
                    </p:grpSpPr>
                    <p:sp>
                      <p:nvSpPr>
                        <p:cNvPr id="4282" name="任意多边形 4281"/>
                        <p:cNvSpPr/>
                        <p:nvPr/>
                      </p:nvSpPr>
                      <p:spPr>
                        <a:xfrm>
                          <a:off x="0" y="0"/>
                          <a:ext cx="95" cy="1161"/>
                        </a:xfrm>
                        <a:custGeom>
                          <a:avLst/>
                          <a:gdLst/>
                          <a:ahLst/>
                          <a:cxnLst/>
                          <a:pathLst>
                            <a:path w="95" h="1161">
                              <a:moveTo>
                                <a:pt x="73" y="0"/>
                              </a:moveTo>
                              <a:lnTo>
                                <a:pt x="0" y="1160"/>
                              </a:lnTo>
                              <a:lnTo>
                                <a:pt x="20" y="1160"/>
                              </a:lnTo>
                              <a:lnTo>
                                <a:pt x="94" y="25"/>
                              </a:lnTo>
                              <a:lnTo>
                                <a:pt x="7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83" name="任意多边形 4282"/>
                        <p:cNvSpPr/>
                        <p:nvPr/>
                      </p:nvSpPr>
                      <p:spPr>
                        <a:xfrm>
                          <a:off x="18" y="30"/>
                          <a:ext cx="103" cy="1131"/>
                        </a:xfrm>
                        <a:custGeom>
                          <a:avLst/>
                          <a:gdLst/>
                          <a:ahLst/>
                          <a:cxnLst/>
                          <a:pathLst>
                            <a:path w="103" h="1131">
                              <a:moveTo>
                                <a:pt x="73" y="0"/>
                              </a:moveTo>
                              <a:lnTo>
                                <a:pt x="0" y="1130"/>
                              </a:lnTo>
                              <a:lnTo>
                                <a:pt x="27" y="1130"/>
                              </a:lnTo>
                              <a:lnTo>
                                <a:pt x="102" y="31"/>
                              </a:lnTo>
                              <a:lnTo>
                                <a:pt x="7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4284" name="组合 4283"/>
                      <p:cNvGrpSpPr/>
                      <p:nvPr/>
                    </p:nvGrpSpPr>
                    <p:grpSpPr>
                      <a:xfrm>
                        <a:off x="64" y="545"/>
                        <a:ext cx="63" cy="619"/>
                        <a:chOff x="0" y="0"/>
                        <a:chExt cx="63" cy="619"/>
                      </a:xfrm>
                    </p:grpSpPr>
                    <p:sp>
                      <p:nvSpPr>
                        <p:cNvPr id="4285" name="任意多边形 4284"/>
                        <p:cNvSpPr/>
                        <p:nvPr/>
                      </p:nvSpPr>
                      <p:spPr>
                        <a:xfrm>
                          <a:off x="0" y="0"/>
                          <a:ext cx="57" cy="619"/>
                        </a:xfrm>
                        <a:custGeom>
                          <a:avLst/>
                          <a:gdLst/>
                          <a:ahLst/>
                          <a:cxnLst/>
                          <a:pathLst>
                            <a:path w="57" h="619">
                              <a:moveTo>
                                <a:pt x="8" y="0"/>
                              </a:moveTo>
                              <a:lnTo>
                                <a:pt x="56" y="522"/>
                              </a:lnTo>
                              <a:lnTo>
                                <a:pt x="45" y="618"/>
                              </a:lnTo>
                              <a:lnTo>
                                <a:pt x="0" y="106"/>
                              </a:lnTo>
                              <a:lnTo>
                                <a:pt x="8"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86" name="任意多边形 4285"/>
                        <p:cNvSpPr/>
                        <p:nvPr/>
                      </p:nvSpPr>
                      <p:spPr>
                        <a:xfrm>
                          <a:off x="9" y="1"/>
                          <a:ext cx="54" cy="535"/>
                        </a:xfrm>
                        <a:custGeom>
                          <a:avLst/>
                          <a:gdLst/>
                          <a:ahLst/>
                          <a:cxnLst/>
                          <a:pathLst>
                            <a:path w="54" h="535">
                              <a:moveTo>
                                <a:pt x="0" y="0"/>
                              </a:moveTo>
                              <a:lnTo>
                                <a:pt x="7" y="10"/>
                              </a:lnTo>
                              <a:lnTo>
                                <a:pt x="53" y="531"/>
                              </a:lnTo>
                              <a:lnTo>
                                <a:pt x="47" y="534"/>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grpSp>
                  <p:nvGrpSpPr>
                    <p:cNvPr id="4287" name="组合 4286"/>
                    <p:cNvGrpSpPr/>
                    <p:nvPr/>
                  </p:nvGrpSpPr>
                  <p:grpSpPr>
                    <a:xfrm>
                      <a:off x="64" y="125"/>
                      <a:ext cx="101" cy="418"/>
                      <a:chOff x="0" y="0"/>
                      <a:chExt cx="101" cy="418"/>
                    </a:xfrm>
                  </p:grpSpPr>
                  <p:sp>
                    <p:nvSpPr>
                      <p:cNvPr id="4288" name="任意多边形 4287"/>
                      <p:cNvSpPr/>
                      <p:nvPr/>
                    </p:nvSpPr>
                    <p:spPr>
                      <a:xfrm>
                        <a:off x="0" y="0"/>
                        <a:ext cx="101" cy="412"/>
                      </a:xfrm>
                      <a:custGeom>
                        <a:avLst/>
                        <a:gdLst/>
                        <a:ahLst/>
                        <a:cxnLst/>
                        <a:pathLst>
                          <a:path w="101" h="412">
                            <a:moveTo>
                              <a:pt x="0" y="411"/>
                            </a:moveTo>
                            <a:lnTo>
                              <a:pt x="8" y="323"/>
                            </a:lnTo>
                            <a:lnTo>
                              <a:pt x="100" y="0"/>
                            </a:lnTo>
                            <a:lnTo>
                              <a:pt x="95" y="95"/>
                            </a:lnTo>
                            <a:lnTo>
                              <a:pt x="0" y="41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89" name="任意多边形 4288"/>
                      <p:cNvSpPr/>
                      <p:nvPr/>
                    </p:nvSpPr>
                    <p:spPr>
                      <a:xfrm>
                        <a:off x="0" y="98"/>
                        <a:ext cx="101" cy="320"/>
                      </a:xfrm>
                      <a:custGeom>
                        <a:avLst/>
                        <a:gdLst/>
                        <a:ahLst/>
                        <a:cxnLst/>
                        <a:pathLst>
                          <a:path w="101" h="320">
                            <a:moveTo>
                              <a:pt x="0" y="312"/>
                            </a:moveTo>
                            <a:lnTo>
                              <a:pt x="6" y="319"/>
                            </a:lnTo>
                            <a:lnTo>
                              <a:pt x="100" y="4"/>
                            </a:lnTo>
                            <a:lnTo>
                              <a:pt x="92" y="0"/>
                            </a:lnTo>
                            <a:lnTo>
                              <a:pt x="0" y="31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grpSp>
                <p:nvGrpSpPr>
                  <p:cNvPr id="4290" name="组合 4289"/>
                  <p:cNvGrpSpPr/>
                  <p:nvPr/>
                </p:nvGrpSpPr>
                <p:grpSpPr>
                  <a:xfrm>
                    <a:off x="100" y="155"/>
                    <a:ext cx="382" cy="1069"/>
                    <a:chOff x="0" y="0"/>
                    <a:chExt cx="382" cy="1069"/>
                  </a:xfrm>
                </p:grpSpPr>
                <p:grpSp>
                  <p:nvGrpSpPr>
                    <p:cNvPr id="4291" name="组合 4290"/>
                    <p:cNvGrpSpPr/>
                    <p:nvPr/>
                  </p:nvGrpSpPr>
                  <p:grpSpPr>
                    <a:xfrm>
                      <a:off x="35" y="526"/>
                      <a:ext cx="295" cy="529"/>
                      <a:chOff x="0" y="0"/>
                      <a:chExt cx="295" cy="529"/>
                    </a:xfrm>
                  </p:grpSpPr>
                  <p:sp>
                    <p:nvSpPr>
                      <p:cNvPr id="4292" name="任意多边形 4291"/>
                      <p:cNvSpPr/>
                      <p:nvPr/>
                    </p:nvSpPr>
                    <p:spPr>
                      <a:xfrm>
                        <a:off x="0" y="6"/>
                        <a:ext cx="295" cy="523"/>
                      </a:xfrm>
                      <a:custGeom>
                        <a:avLst/>
                        <a:gdLst/>
                        <a:ahLst/>
                        <a:cxnLst/>
                        <a:pathLst>
                          <a:path w="295" h="523">
                            <a:moveTo>
                              <a:pt x="291" y="0"/>
                            </a:moveTo>
                            <a:lnTo>
                              <a:pt x="7" y="452"/>
                            </a:lnTo>
                            <a:lnTo>
                              <a:pt x="0" y="522"/>
                            </a:lnTo>
                            <a:lnTo>
                              <a:pt x="294" y="57"/>
                            </a:lnTo>
                            <a:lnTo>
                              <a:pt x="291"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93" name="任意多边形 4292"/>
                      <p:cNvSpPr/>
                      <p:nvPr/>
                    </p:nvSpPr>
                    <p:spPr>
                      <a:xfrm>
                        <a:off x="4" y="0"/>
                        <a:ext cx="287" cy="459"/>
                      </a:xfrm>
                      <a:custGeom>
                        <a:avLst/>
                        <a:gdLst/>
                        <a:ahLst/>
                        <a:cxnLst/>
                        <a:pathLst>
                          <a:path w="287" h="459">
                            <a:moveTo>
                              <a:pt x="0" y="446"/>
                            </a:moveTo>
                            <a:lnTo>
                              <a:pt x="3" y="458"/>
                            </a:lnTo>
                            <a:lnTo>
                              <a:pt x="286" y="7"/>
                            </a:lnTo>
                            <a:lnTo>
                              <a:pt x="280" y="0"/>
                            </a:lnTo>
                            <a:lnTo>
                              <a:pt x="0" y="44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4294" name="组合 4293"/>
                    <p:cNvGrpSpPr/>
                    <p:nvPr/>
                  </p:nvGrpSpPr>
                  <p:grpSpPr>
                    <a:xfrm>
                      <a:off x="0" y="0"/>
                      <a:ext cx="382" cy="1069"/>
                      <a:chOff x="0" y="0"/>
                      <a:chExt cx="382" cy="1069"/>
                    </a:xfrm>
                  </p:grpSpPr>
                  <p:grpSp>
                    <p:nvGrpSpPr>
                      <p:cNvPr id="4295" name="组合 4294"/>
                      <p:cNvGrpSpPr/>
                      <p:nvPr/>
                    </p:nvGrpSpPr>
                    <p:grpSpPr>
                      <a:xfrm>
                        <a:off x="59" y="523"/>
                        <a:ext cx="288" cy="532"/>
                        <a:chOff x="0" y="0"/>
                        <a:chExt cx="288" cy="532"/>
                      </a:xfrm>
                    </p:grpSpPr>
                    <p:sp>
                      <p:nvSpPr>
                        <p:cNvPr id="4296" name="任意多边形 4295"/>
                        <p:cNvSpPr/>
                        <p:nvPr/>
                      </p:nvSpPr>
                      <p:spPr>
                        <a:xfrm>
                          <a:off x="0" y="10"/>
                          <a:ext cx="288" cy="522"/>
                        </a:xfrm>
                        <a:custGeom>
                          <a:avLst/>
                          <a:gdLst/>
                          <a:ahLst/>
                          <a:cxnLst/>
                          <a:pathLst>
                            <a:path w="288" h="522">
                              <a:moveTo>
                                <a:pt x="3" y="0"/>
                              </a:moveTo>
                              <a:lnTo>
                                <a:pt x="285" y="455"/>
                              </a:lnTo>
                              <a:lnTo>
                                <a:pt x="287" y="521"/>
                              </a:lnTo>
                              <a:lnTo>
                                <a:pt x="0" y="55"/>
                              </a:lnTo>
                              <a:lnTo>
                                <a:pt x="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297" name="任意多边形 4296"/>
                        <p:cNvSpPr/>
                        <p:nvPr/>
                      </p:nvSpPr>
                      <p:spPr>
                        <a:xfrm>
                          <a:off x="4" y="0"/>
                          <a:ext cx="281" cy="466"/>
                        </a:xfrm>
                        <a:custGeom>
                          <a:avLst/>
                          <a:gdLst/>
                          <a:ahLst/>
                          <a:cxnLst/>
                          <a:pathLst>
                            <a:path w="281" h="466">
                              <a:moveTo>
                                <a:pt x="0" y="0"/>
                              </a:moveTo>
                              <a:lnTo>
                                <a:pt x="0" y="12"/>
                              </a:lnTo>
                              <a:lnTo>
                                <a:pt x="280" y="465"/>
                              </a:lnTo>
                              <a:lnTo>
                                <a:pt x="278" y="451"/>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4298" name="组合 4297"/>
                      <p:cNvGrpSpPr/>
                      <p:nvPr/>
                    </p:nvGrpSpPr>
                    <p:grpSpPr>
                      <a:xfrm>
                        <a:off x="63" y="54"/>
                        <a:ext cx="263" cy="482"/>
                        <a:chOff x="0" y="0"/>
                        <a:chExt cx="263" cy="482"/>
                      </a:xfrm>
                    </p:grpSpPr>
                    <p:grpSp>
                      <p:nvGrpSpPr>
                        <p:cNvPr id="4299" name="组合 4298"/>
                        <p:cNvGrpSpPr/>
                        <p:nvPr/>
                      </p:nvGrpSpPr>
                      <p:grpSpPr>
                        <a:xfrm>
                          <a:off x="0" y="0"/>
                          <a:ext cx="261" cy="482"/>
                          <a:chOff x="0" y="0"/>
                          <a:chExt cx="261" cy="482"/>
                        </a:xfrm>
                      </p:grpSpPr>
                      <p:sp>
                        <p:nvSpPr>
                          <p:cNvPr id="4300" name="任意多边形 4299"/>
                          <p:cNvSpPr/>
                          <p:nvPr/>
                        </p:nvSpPr>
                        <p:spPr>
                          <a:xfrm>
                            <a:off x="0" y="1"/>
                            <a:ext cx="245" cy="481"/>
                          </a:xfrm>
                          <a:custGeom>
                            <a:avLst/>
                            <a:gdLst/>
                            <a:ahLst/>
                            <a:cxnLst/>
                            <a:pathLst>
                              <a:path w="245" h="481">
                                <a:moveTo>
                                  <a:pt x="242" y="0"/>
                                </a:moveTo>
                                <a:lnTo>
                                  <a:pt x="5" y="406"/>
                                </a:lnTo>
                                <a:lnTo>
                                  <a:pt x="0" y="480"/>
                                </a:lnTo>
                                <a:lnTo>
                                  <a:pt x="244" y="59"/>
                                </a:lnTo>
                                <a:lnTo>
                                  <a:pt x="242"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01" name="任意多边形 4300"/>
                          <p:cNvSpPr/>
                          <p:nvPr/>
                        </p:nvSpPr>
                        <p:spPr>
                          <a:xfrm>
                            <a:off x="20" y="0"/>
                            <a:ext cx="241" cy="477"/>
                          </a:xfrm>
                          <a:custGeom>
                            <a:avLst/>
                            <a:gdLst/>
                            <a:ahLst/>
                            <a:cxnLst/>
                            <a:pathLst>
                              <a:path w="241" h="477">
                                <a:moveTo>
                                  <a:pt x="2" y="0"/>
                                </a:moveTo>
                                <a:lnTo>
                                  <a:pt x="238" y="407"/>
                                </a:lnTo>
                                <a:lnTo>
                                  <a:pt x="240" y="476"/>
                                </a:lnTo>
                                <a:lnTo>
                                  <a:pt x="0" y="58"/>
                                </a:lnTo>
                                <a:lnTo>
                                  <a:pt x="2"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sp>
                      <p:nvSpPr>
                        <p:cNvPr id="4302" name="任意多边形 4301"/>
                        <p:cNvSpPr/>
                        <p:nvPr/>
                      </p:nvSpPr>
                      <p:spPr>
                        <a:xfrm>
                          <a:off x="12" y="54"/>
                          <a:ext cx="251" cy="424"/>
                        </a:xfrm>
                        <a:custGeom>
                          <a:avLst/>
                          <a:gdLst/>
                          <a:ahLst/>
                          <a:cxnLst/>
                          <a:pathLst>
                            <a:path w="251" h="424">
                              <a:moveTo>
                                <a:pt x="241" y="415"/>
                              </a:moveTo>
                              <a:lnTo>
                                <a:pt x="250" y="423"/>
                              </a:lnTo>
                              <a:lnTo>
                                <a:pt x="7" y="2"/>
                              </a:lnTo>
                              <a:lnTo>
                                <a:pt x="0" y="0"/>
                              </a:lnTo>
                              <a:lnTo>
                                <a:pt x="241" y="41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4303" name="组合 4302"/>
                      <p:cNvGrpSpPr/>
                      <p:nvPr/>
                    </p:nvGrpSpPr>
                    <p:grpSpPr>
                      <a:xfrm>
                        <a:off x="0" y="0"/>
                        <a:ext cx="102" cy="1069"/>
                        <a:chOff x="0" y="0"/>
                        <a:chExt cx="102" cy="1069"/>
                      </a:xfrm>
                    </p:grpSpPr>
                    <p:sp>
                      <p:nvSpPr>
                        <p:cNvPr id="4304" name="任意多边形 4303"/>
                        <p:cNvSpPr/>
                        <p:nvPr/>
                      </p:nvSpPr>
                      <p:spPr>
                        <a:xfrm>
                          <a:off x="18" y="20"/>
                          <a:ext cx="84" cy="1049"/>
                        </a:xfrm>
                        <a:custGeom>
                          <a:avLst/>
                          <a:gdLst/>
                          <a:ahLst/>
                          <a:cxnLst/>
                          <a:pathLst>
                            <a:path w="84" h="1049">
                              <a:moveTo>
                                <a:pt x="55" y="0"/>
                              </a:moveTo>
                              <a:lnTo>
                                <a:pt x="0" y="1048"/>
                              </a:lnTo>
                              <a:lnTo>
                                <a:pt x="27" y="1047"/>
                              </a:lnTo>
                              <a:lnTo>
                                <a:pt x="83" y="0"/>
                              </a:lnTo>
                              <a:lnTo>
                                <a:pt x="55"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05" name="任意多边形 4304"/>
                        <p:cNvSpPr/>
                        <p:nvPr/>
                      </p:nvSpPr>
                      <p:spPr>
                        <a:xfrm>
                          <a:off x="0" y="0"/>
                          <a:ext cx="74" cy="1069"/>
                        </a:xfrm>
                        <a:custGeom>
                          <a:avLst/>
                          <a:gdLst/>
                          <a:ahLst/>
                          <a:cxnLst/>
                          <a:pathLst>
                            <a:path w="74" h="1069">
                              <a:moveTo>
                                <a:pt x="73" y="20"/>
                              </a:moveTo>
                              <a:lnTo>
                                <a:pt x="18" y="1068"/>
                              </a:lnTo>
                              <a:lnTo>
                                <a:pt x="0" y="1067"/>
                              </a:lnTo>
                              <a:lnTo>
                                <a:pt x="55" y="0"/>
                              </a:lnTo>
                              <a:lnTo>
                                <a:pt x="73" y="2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4306" name="组合 4305"/>
                      <p:cNvGrpSpPr/>
                      <p:nvPr/>
                    </p:nvGrpSpPr>
                    <p:grpSpPr>
                      <a:xfrm>
                        <a:off x="289" y="20"/>
                        <a:ext cx="93" cy="1049"/>
                        <a:chOff x="0" y="0"/>
                        <a:chExt cx="93" cy="1049"/>
                      </a:xfrm>
                    </p:grpSpPr>
                    <p:sp>
                      <p:nvSpPr>
                        <p:cNvPr id="4307" name="任意多边形 4306"/>
                        <p:cNvSpPr/>
                        <p:nvPr/>
                      </p:nvSpPr>
                      <p:spPr>
                        <a:xfrm>
                          <a:off x="0" y="0"/>
                          <a:ext cx="66" cy="1049"/>
                        </a:xfrm>
                        <a:custGeom>
                          <a:avLst/>
                          <a:gdLst/>
                          <a:ahLst/>
                          <a:cxnLst/>
                          <a:pathLst>
                            <a:path w="66" h="1049">
                              <a:moveTo>
                                <a:pt x="18" y="0"/>
                              </a:moveTo>
                              <a:lnTo>
                                <a:pt x="65" y="1048"/>
                              </a:lnTo>
                              <a:lnTo>
                                <a:pt x="47" y="1048"/>
                              </a:lnTo>
                              <a:lnTo>
                                <a:pt x="0" y="0"/>
                              </a:lnTo>
                              <a:lnTo>
                                <a:pt x="18"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08" name="任意多边形 4307"/>
                        <p:cNvSpPr/>
                        <p:nvPr/>
                      </p:nvSpPr>
                      <p:spPr>
                        <a:xfrm>
                          <a:off x="18" y="0"/>
                          <a:ext cx="75" cy="1049"/>
                        </a:xfrm>
                        <a:custGeom>
                          <a:avLst/>
                          <a:gdLst/>
                          <a:ahLst/>
                          <a:cxnLst/>
                          <a:pathLst>
                            <a:path w="75" h="1049">
                              <a:moveTo>
                                <a:pt x="29" y="0"/>
                              </a:moveTo>
                              <a:lnTo>
                                <a:pt x="74" y="1048"/>
                              </a:lnTo>
                              <a:lnTo>
                                <a:pt x="47" y="1048"/>
                              </a:lnTo>
                              <a:lnTo>
                                <a:pt x="0" y="0"/>
                              </a:lnTo>
                              <a:lnTo>
                                <a:pt x="29"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grpSp>
              <p:sp>
                <p:nvSpPr>
                  <p:cNvPr id="4309" name="任意多边形 4308"/>
                  <p:cNvSpPr/>
                  <p:nvPr/>
                </p:nvSpPr>
                <p:spPr>
                  <a:xfrm>
                    <a:off x="64" y="62"/>
                    <a:ext cx="383" cy="115"/>
                  </a:xfrm>
                  <a:custGeom>
                    <a:avLst/>
                    <a:gdLst/>
                    <a:ahLst/>
                    <a:cxnLst/>
                    <a:pathLst>
                      <a:path w="383" h="115">
                        <a:moveTo>
                          <a:pt x="0" y="0"/>
                        </a:moveTo>
                        <a:lnTo>
                          <a:pt x="99" y="114"/>
                        </a:lnTo>
                        <a:lnTo>
                          <a:pt x="382" y="114"/>
                        </a:lnTo>
                        <a:lnTo>
                          <a:pt x="281" y="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nvGrpSpPr>
                  <p:cNvPr id="4310" name="组合 4309"/>
                  <p:cNvGrpSpPr/>
                  <p:nvPr/>
                </p:nvGrpSpPr>
                <p:grpSpPr>
                  <a:xfrm>
                    <a:off x="64" y="10"/>
                    <a:ext cx="383" cy="167"/>
                    <a:chOff x="0" y="0"/>
                    <a:chExt cx="383" cy="167"/>
                  </a:xfrm>
                </p:grpSpPr>
                <p:sp>
                  <p:nvSpPr>
                    <p:cNvPr id="4311" name="任意多边形 4310"/>
                    <p:cNvSpPr/>
                    <p:nvPr/>
                  </p:nvSpPr>
                  <p:spPr>
                    <a:xfrm>
                      <a:off x="0" y="0"/>
                      <a:ext cx="383" cy="116"/>
                    </a:xfrm>
                    <a:custGeom>
                      <a:avLst/>
                      <a:gdLst/>
                      <a:ahLst/>
                      <a:cxnLst/>
                      <a:pathLst>
                        <a:path w="383" h="116">
                          <a:moveTo>
                            <a:pt x="0" y="0"/>
                          </a:moveTo>
                          <a:lnTo>
                            <a:pt x="99" y="115"/>
                          </a:lnTo>
                          <a:lnTo>
                            <a:pt x="382" y="115"/>
                          </a:lnTo>
                          <a:lnTo>
                            <a:pt x="272" y="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12" name="任意多边形 4311"/>
                    <p:cNvSpPr/>
                    <p:nvPr/>
                  </p:nvSpPr>
                  <p:spPr>
                    <a:xfrm>
                      <a:off x="0" y="0"/>
                      <a:ext cx="101" cy="167"/>
                    </a:xfrm>
                    <a:custGeom>
                      <a:avLst/>
                      <a:gdLst/>
                      <a:ahLst/>
                      <a:cxnLst/>
                      <a:pathLst>
                        <a:path w="101" h="167">
                          <a:moveTo>
                            <a:pt x="0" y="0"/>
                          </a:moveTo>
                          <a:lnTo>
                            <a:pt x="0" y="52"/>
                          </a:lnTo>
                          <a:lnTo>
                            <a:pt x="100" y="166"/>
                          </a:lnTo>
                          <a:lnTo>
                            <a:pt x="100" y="114"/>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13" name="任意多边形 4312"/>
                    <p:cNvSpPr/>
                    <p:nvPr/>
                  </p:nvSpPr>
                  <p:spPr>
                    <a:xfrm>
                      <a:off x="99" y="113"/>
                      <a:ext cx="284" cy="54"/>
                    </a:xfrm>
                    <a:custGeom>
                      <a:avLst/>
                      <a:gdLst/>
                      <a:ahLst/>
                      <a:cxnLst/>
                      <a:pathLst>
                        <a:path w="284" h="54">
                          <a:moveTo>
                            <a:pt x="0" y="0"/>
                          </a:moveTo>
                          <a:lnTo>
                            <a:pt x="0" y="53"/>
                          </a:lnTo>
                          <a:lnTo>
                            <a:pt x="283" y="53"/>
                          </a:lnTo>
                          <a:lnTo>
                            <a:pt x="283" y="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14" name="任意多边形 4313"/>
                    <p:cNvSpPr/>
                    <p:nvPr/>
                  </p:nvSpPr>
                  <p:spPr>
                    <a:xfrm>
                      <a:off x="36" y="10"/>
                      <a:ext cx="93" cy="85"/>
                    </a:xfrm>
                    <a:custGeom>
                      <a:avLst/>
                      <a:gdLst/>
                      <a:ahLst/>
                      <a:cxnLst/>
                      <a:pathLst>
                        <a:path w="93" h="85">
                          <a:moveTo>
                            <a:pt x="92" y="84"/>
                          </a:moveTo>
                          <a:lnTo>
                            <a:pt x="45" y="63"/>
                          </a:lnTo>
                          <a:lnTo>
                            <a:pt x="0" y="0"/>
                          </a:lnTo>
                          <a:lnTo>
                            <a:pt x="36" y="0"/>
                          </a:lnTo>
                          <a:lnTo>
                            <a:pt x="92" y="8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4315" name="组合 4314"/>
                  <p:cNvGrpSpPr/>
                  <p:nvPr/>
                </p:nvGrpSpPr>
                <p:grpSpPr>
                  <a:xfrm>
                    <a:off x="126" y="0"/>
                    <a:ext cx="257" cy="105"/>
                    <a:chOff x="0" y="0"/>
                    <a:chExt cx="257" cy="105"/>
                  </a:xfrm>
                </p:grpSpPr>
                <p:sp>
                  <p:nvSpPr>
                    <p:cNvPr id="4316" name="任意多边形 4315"/>
                    <p:cNvSpPr/>
                    <p:nvPr/>
                  </p:nvSpPr>
                  <p:spPr>
                    <a:xfrm>
                      <a:off x="0" y="2"/>
                      <a:ext cx="257" cy="73"/>
                    </a:xfrm>
                    <a:custGeom>
                      <a:avLst/>
                      <a:gdLst/>
                      <a:ahLst/>
                      <a:cxnLst/>
                      <a:pathLst>
                        <a:path w="257" h="73">
                          <a:moveTo>
                            <a:pt x="0" y="0"/>
                          </a:moveTo>
                          <a:lnTo>
                            <a:pt x="64" y="72"/>
                          </a:lnTo>
                          <a:lnTo>
                            <a:pt x="256" y="71"/>
                          </a:lnTo>
                          <a:lnTo>
                            <a:pt x="182" y="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17" name="任意多边形 4316"/>
                    <p:cNvSpPr/>
                    <p:nvPr/>
                  </p:nvSpPr>
                  <p:spPr>
                    <a:xfrm>
                      <a:off x="65" y="72"/>
                      <a:ext cx="192" cy="33"/>
                    </a:xfrm>
                    <a:custGeom>
                      <a:avLst/>
                      <a:gdLst/>
                      <a:ahLst/>
                      <a:cxnLst/>
                      <a:pathLst>
                        <a:path w="192" h="33">
                          <a:moveTo>
                            <a:pt x="0" y="0"/>
                          </a:moveTo>
                          <a:lnTo>
                            <a:pt x="0" y="32"/>
                          </a:lnTo>
                          <a:lnTo>
                            <a:pt x="191" y="32"/>
                          </a:lnTo>
                          <a:lnTo>
                            <a:pt x="191" y="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18" name="任意多边形 4317"/>
                    <p:cNvSpPr/>
                    <p:nvPr/>
                  </p:nvSpPr>
                  <p:spPr>
                    <a:xfrm>
                      <a:off x="55" y="17"/>
                      <a:ext cx="147" cy="43"/>
                    </a:xfrm>
                    <a:custGeom>
                      <a:avLst/>
                      <a:gdLst/>
                      <a:ahLst/>
                      <a:cxnLst/>
                      <a:pathLst>
                        <a:path w="147" h="43">
                          <a:moveTo>
                            <a:pt x="0" y="0"/>
                          </a:moveTo>
                          <a:lnTo>
                            <a:pt x="36" y="42"/>
                          </a:lnTo>
                          <a:lnTo>
                            <a:pt x="146" y="41"/>
                          </a:lnTo>
                          <a:lnTo>
                            <a:pt x="104" y="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19" name="任意多边形 4318"/>
                    <p:cNvSpPr/>
                    <p:nvPr/>
                  </p:nvSpPr>
                  <p:spPr>
                    <a:xfrm>
                      <a:off x="0" y="0"/>
                      <a:ext cx="67" cy="105"/>
                    </a:xfrm>
                    <a:custGeom>
                      <a:avLst/>
                      <a:gdLst/>
                      <a:ahLst/>
                      <a:cxnLst/>
                      <a:pathLst>
                        <a:path w="67" h="105">
                          <a:moveTo>
                            <a:pt x="0" y="0"/>
                          </a:moveTo>
                          <a:lnTo>
                            <a:pt x="0" y="32"/>
                          </a:lnTo>
                          <a:lnTo>
                            <a:pt x="66" y="104"/>
                          </a:lnTo>
                          <a:lnTo>
                            <a:pt x="66" y="72"/>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grpSp>
              <p:nvGrpSpPr>
                <p:cNvPr id="4320" name="组合 4319"/>
                <p:cNvGrpSpPr/>
                <p:nvPr/>
              </p:nvGrpSpPr>
              <p:grpSpPr>
                <a:xfrm>
                  <a:off x="223" y="0"/>
                  <a:ext cx="63" cy="124"/>
                  <a:chOff x="0" y="0"/>
                  <a:chExt cx="63" cy="124"/>
                </a:xfrm>
              </p:grpSpPr>
              <p:sp>
                <p:nvSpPr>
                  <p:cNvPr id="4321" name="任意多边形 4320"/>
                  <p:cNvSpPr/>
                  <p:nvPr/>
                </p:nvSpPr>
                <p:spPr>
                  <a:xfrm>
                    <a:off x="0" y="0"/>
                    <a:ext cx="63" cy="124"/>
                  </a:xfrm>
                  <a:custGeom>
                    <a:avLst/>
                    <a:gdLst/>
                    <a:ahLst/>
                    <a:cxnLst/>
                    <a:pathLst>
                      <a:path w="63" h="124">
                        <a:moveTo>
                          <a:pt x="0" y="123"/>
                        </a:moveTo>
                        <a:lnTo>
                          <a:pt x="62" y="123"/>
                        </a:lnTo>
                        <a:lnTo>
                          <a:pt x="62" y="0"/>
                        </a:lnTo>
                        <a:lnTo>
                          <a:pt x="1" y="0"/>
                        </a:lnTo>
                        <a:lnTo>
                          <a:pt x="0" y="12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22" name="任意多边形 4321"/>
                  <p:cNvSpPr/>
                  <p:nvPr/>
                </p:nvSpPr>
                <p:spPr>
                  <a:xfrm>
                    <a:off x="10" y="0"/>
                    <a:ext cx="17" cy="124"/>
                  </a:xfrm>
                  <a:custGeom>
                    <a:avLst/>
                    <a:gdLst/>
                    <a:ahLst/>
                    <a:cxnLst/>
                    <a:pathLst>
                      <a:path w="17" h="124">
                        <a:moveTo>
                          <a:pt x="0" y="0"/>
                        </a:moveTo>
                        <a:lnTo>
                          <a:pt x="0" y="123"/>
                        </a:lnTo>
                        <a:lnTo>
                          <a:pt x="16" y="123"/>
                        </a:lnTo>
                        <a:lnTo>
                          <a:pt x="16" y="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grpSp>
            <p:nvGrpSpPr>
              <p:cNvPr id="4323" name="组合 4322"/>
              <p:cNvGrpSpPr/>
              <p:nvPr/>
            </p:nvGrpSpPr>
            <p:grpSpPr>
              <a:xfrm>
                <a:off x="0" y="0"/>
                <a:ext cx="1252" cy="1222"/>
                <a:chOff x="0" y="0"/>
                <a:chExt cx="1252" cy="1222"/>
              </a:xfrm>
            </p:grpSpPr>
            <p:sp>
              <p:nvSpPr>
                <p:cNvPr id="4324" name="任意多边形 4323"/>
                <p:cNvSpPr/>
                <p:nvPr/>
              </p:nvSpPr>
              <p:spPr>
                <a:xfrm>
                  <a:off x="521" y="633"/>
                  <a:ext cx="96" cy="381"/>
                </a:xfrm>
                <a:custGeom>
                  <a:avLst/>
                  <a:gdLst/>
                  <a:ahLst/>
                  <a:cxnLst/>
                  <a:pathLst>
                    <a:path w="96" h="381">
                      <a:moveTo>
                        <a:pt x="44" y="380"/>
                      </a:moveTo>
                      <a:lnTo>
                        <a:pt x="77" y="380"/>
                      </a:lnTo>
                      <a:lnTo>
                        <a:pt x="78" y="219"/>
                      </a:lnTo>
                      <a:lnTo>
                        <a:pt x="79" y="172"/>
                      </a:lnTo>
                      <a:lnTo>
                        <a:pt x="81" y="118"/>
                      </a:lnTo>
                      <a:lnTo>
                        <a:pt x="82" y="84"/>
                      </a:lnTo>
                      <a:lnTo>
                        <a:pt x="85" y="53"/>
                      </a:lnTo>
                      <a:lnTo>
                        <a:pt x="95" y="0"/>
                      </a:lnTo>
                      <a:lnTo>
                        <a:pt x="0" y="1"/>
                      </a:lnTo>
                      <a:lnTo>
                        <a:pt x="5" y="27"/>
                      </a:lnTo>
                      <a:lnTo>
                        <a:pt x="13" y="62"/>
                      </a:lnTo>
                      <a:lnTo>
                        <a:pt x="21" y="124"/>
                      </a:lnTo>
                      <a:lnTo>
                        <a:pt x="23" y="176"/>
                      </a:lnTo>
                      <a:lnTo>
                        <a:pt x="29" y="226"/>
                      </a:lnTo>
                      <a:lnTo>
                        <a:pt x="34" y="276"/>
                      </a:lnTo>
                      <a:lnTo>
                        <a:pt x="44" y="38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nvGrpSpPr>
                <p:cNvPr id="4325" name="组合 4324"/>
                <p:cNvGrpSpPr/>
                <p:nvPr/>
              </p:nvGrpSpPr>
              <p:grpSpPr>
                <a:xfrm>
                  <a:off x="0" y="0"/>
                  <a:ext cx="1252" cy="1222"/>
                  <a:chOff x="0" y="0"/>
                  <a:chExt cx="1252" cy="1222"/>
                </a:xfrm>
              </p:grpSpPr>
              <p:grpSp>
                <p:nvGrpSpPr>
                  <p:cNvPr id="4326" name="组合 4325"/>
                  <p:cNvGrpSpPr/>
                  <p:nvPr/>
                </p:nvGrpSpPr>
                <p:grpSpPr>
                  <a:xfrm>
                    <a:off x="153" y="0"/>
                    <a:ext cx="977" cy="940"/>
                    <a:chOff x="0" y="0"/>
                    <a:chExt cx="977" cy="940"/>
                  </a:xfrm>
                </p:grpSpPr>
                <p:sp>
                  <p:nvSpPr>
                    <p:cNvPr id="4327" name="任意多边形 4326"/>
                    <p:cNvSpPr/>
                    <p:nvPr/>
                  </p:nvSpPr>
                  <p:spPr>
                    <a:xfrm>
                      <a:off x="0" y="0"/>
                      <a:ext cx="480" cy="401"/>
                    </a:xfrm>
                    <a:custGeom>
                      <a:avLst/>
                      <a:gdLst/>
                      <a:ahLst/>
                      <a:cxnLst/>
                      <a:pathLst>
                        <a:path w="480" h="401">
                          <a:moveTo>
                            <a:pt x="448" y="250"/>
                          </a:moveTo>
                          <a:lnTo>
                            <a:pt x="466" y="250"/>
                          </a:lnTo>
                          <a:lnTo>
                            <a:pt x="479" y="252"/>
                          </a:lnTo>
                          <a:lnTo>
                            <a:pt x="475" y="233"/>
                          </a:lnTo>
                          <a:lnTo>
                            <a:pt x="468" y="212"/>
                          </a:lnTo>
                          <a:lnTo>
                            <a:pt x="457" y="187"/>
                          </a:lnTo>
                          <a:lnTo>
                            <a:pt x="447" y="167"/>
                          </a:lnTo>
                          <a:lnTo>
                            <a:pt x="435" y="147"/>
                          </a:lnTo>
                          <a:lnTo>
                            <a:pt x="425" y="133"/>
                          </a:lnTo>
                          <a:lnTo>
                            <a:pt x="415" y="119"/>
                          </a:lnTo>
                          <a:lnTo>
                            <a:pt x="407" y="107"/>
                          </a:lnTo>
                          <a:lnTo>
                            <a:pt x="400" y="98"/>
                          </a:lnTo>
                          <a:lnTo>
                            <a:pt x="393" y="89"/>
                          </a:lnTo>
                          <a:lnTo>
                            <a:pt x="379" y="75"/>
                          </a:lnTo>
                          <a:lnTo>
                            <a:pt x="370" y="65"/>
                          </a:lnTo>
                          <a:lnTo>
                            <a:pt x="357" y="55"/>
                          </a:lnTo>
                          <a:lnTo>
                            <a:pt x="349" y="48"/>
                          </a:lnTo>
                          <a:lnTo>
                            <a:pt x="341" y="43"/>
                          </a:lnTo>
                          <a:lnTo>
                            <a:pt x="328" y="34"/>
                          </a:lnTo>
                          <a:lnTo>
                            <a:pt x="318" y="28"/>
                          </a:lnTo>
                          <a:lnTo>
                            <a:pt x="304" y="20"/>
                          </a:lnTo>
                          <a:lnTo>
                            <a:pt x="288" y="14"/>
                          </a:lnTo>
                          <a:lnTo>
                            <a:pt x="274" y="8"/>
                          </a:lnTo>
                          <a:lnTo>
                            <a:pt x="260" y="4"/>
                          </a:lnTo>
                          <a:lnTo>
                            <a:pt x="247" y="2"/>
                          </a:lnTo>
                          <a:lnTo>
                            <a:pt x="232" y="1"/>
                          </a:lnTo>
                          <a:lnTo>
                            <a:pt x="217" y="1"/>
                          </a:lnTo>
                          <a:lnTo>
                            <a:pt x="201" y="0"/>
                          </a:lnTo>
                          <a:lnTo>
                            <a:pt x="189" y="1"/>
                          </a:lnTo>
                          <a:lnTo>
                            <a:pt x="169" y="2"/>
                          </a:lnTo>
                          <a:lnTo>
                            <a:pt x="151" y="6"/>
                          </a:lnTo>
                          <a:lnTo>
                            <a:pt x="138" y="11"/>
                          </a:lnTo>
                          <a:lnTo>
                            <a:pt x="125" y="18"/>
                          </a:lnTo>
                          <a:lnTo>
                            <a:pt x="113" y="27"/>
                          </a:lnTo>
                          <a:lnTo>
                            <a:pt x="106" y="37"/>
                          </a:lnTo>
                          <a:lnTo>
                            <a:pt x="102" y="47"/>
                          </a:lnTo>
                          <a:lnTo>
                            <a:pt x="101" y="56"/>
                          </a:lnTo>
                          <a:lnTo>
                            <a:pt x="102" y="64"/>
                          </a:lnTo>
                          <a:lnTo>
                            <a:pt x="104" y="71"/>
                          </a:lnTo>
                          <a:lnTo>
                            <a:pt x="107" y="77"/>
                          </a:lnTo>
                          <a:lnTo>
                            <a:pt x="115" y="82"/>
                          </a:lnTo>
                          <a:lnTo>
                            <a:pt x="122" y="85"/>
                          </a:lnTo>
                          <a:lnTo>
                            <a:pt x="131" y="87"/>
                          </a:lnTo>
                          <a:lnTo>
                            <a:pt x="141" y="90"/>
                          </a:lnTo>
                          <a:lnTo>
                            <a:pt x="151" y="91"/>
                          </a:lnTo>
                          <a:lnTo>
                            <a:pt x="165" y="92"/>
                          </a:lnTo>
                          <a:lnTo>
                            <a:pt x="180" y="91"/>
                          </a:lnTo>
                          <a:lnTo>
                            <a:pt x="193" y="90"/>
                          </a:lnTo>
                          <a:lnTo>
                            <a:pt x="201" y="92"/>
                          </a:lnTo>
                          <a:lnTo>
                            <a:pt x="209" y="95"/>
                          </a:lnTo>
                          <a:lnTo>
                            <a:pt x="216" y="99"/>
                          </a:lnTo>
                          <a:lnTo>
                            <a:pt x="222" y="103"/>
                          </a:lnTo>
                          <a:lnTo>
                            <a:pt x="225" y="105"/>
                          </a:lnTo>
                          <a:lnTo>
                            <a:pt x="231" y="111"/>
                          </a:lnTo>
                          <a:lnTo>
                            <a:pt x="234" y="119"/>
                          </a:lnTo>
                          <a:lnTo>
                            <a:pt x="236" y="127"/>
                          </a:lnTo>
                          <a:lnTo>
                            <a:pt x="234" y="135"/>
                          </a:lnTo>
                          <a:lnTo>
                            <a:pt x="228" y="137"/>
                          </a:lnTo>
                          <a:lnTo>
                            <a:pt x="220" y="137"/>
                          </a:lnTo>
                          <a:lnTo>
                            <a:pt x="211" y="135"/>
                          </a:lnTo>
                          <a:lnTo>
                            <a:pt x="202" y="129"/>
                          </a:lnTo>
                          <a:lnTo>
                            <a:pt x="196" y="125"/>
                          </a:lnTo>
                          <a:lnTo>
                            <a:pt x="185" y="117"/>
                          </a:lnTo>
                          <a:lnTo>
                            <a:pt x="175" y="113"/>
                          </a:lnTo>
                          <a:lnTo>
                            <a:pt x="165" y="111"/>
                          </a:lnTo>
                          <a:lnTo>
                            <a:pt x="156" y="110"/>
                          </a:lnTo>
                          <a:lnTo>
                            <a:pt x="145" y="109"/>
                          </a:lnTo>
                          <a:lnTo>
                            <a:pt x="133" y="109"/>
                          </a:lnTo>
                          <a:lnTo>
                            <a:pt x="119" y="109"/>
                          </a:lnTo>
                          <a:lnTo>
                            <a:pt x="109" y="112"/>
                          </a:lnTo>
                          <a:lnTo>
                            <a:pt x="97" y="115"/>
                          </a:lnTo>
                          <a:lnTo>
                            <a:pt x="87" y="121"/>
                          </a:lnTo>
                          <a:lnTo>
                            <a:pt x="77" y="127"/>
                          </a:lnTo>
                          <a:lnTo>
                            <a:pt x="68" y="131"/>
                          </a:lnTo>
                          <a:lnTo>
                            <a:pt x="55" y="140"/>
                          </a:lnTo>
                          <a:lnTo>
                            <a:pt x="41" y="152"/>
                          </a:lnTo>
                          <a:lnTo>
                            <a:pt x="30" y="164"/>
                          </a:lnTo>
                          <a:lnTo>
                            <a:pt x="22" y="177"/>
                          </a:lnTo>
                          <a:lnTo>
                            <a:pt x="15" y="191"/>
                          </a:lnTo>
                          <a:lnTo>
                            <a:pt x="7" y="210"/>
                          </a:lnTo>
                          <a:lnTo>
                            <a:pt x="4" y="226"/>
                          </a:lnTo>
                          <a:lnTo>
                            <a:pt x="1" y="244"/>
                          </a:lnTo>
                          <a:lnTo>
                            <a:pt x="0" y="263"/>
                          </a:lnTo>
                          <a:lnTo>
                            <a:pt x="0" y="279"/>
                          </a:lnTo>
                          <a:lnTo>
                            <a:pt x="1" y="296"/>
                          </a:lnTo>
                          <a:lnTo>
                            <a:pt x="4" y="313"/>
                          </a:lnTo>
                          <a:lnTo>
                            <a:pt x="9" y="330"/>
                          </a:lnTo>
                          <a:lnTo>
                            <a:pt x="15" y="342"/>
                          </a:lnTo>
                          <a:lnTo>
                            <a:pt x="23" y="354"/>
                          </a:lnTo>
                          <a:lnTo>
                            <a:pt x="29" y="362"/>
                          </a:lnTo>
                          <a:lnTo>
                            <a:pt x="40" y="371"/>
                          </a:lnTo>
                          <a:lnTo>
                            <a:pt x="49" y="378"/>
                          </a:lnTo>
                          <a:lnTo>
                            <a:pt x="60" y="384"/>
                          </a:lnTo>
                          <a:lnTo>
                            <a:pt x="72" y="390"/>
                          </a:lnTo>
                          <a:lnTo>
                            <a:pt x="81" y="393"/>
                          </a:lnTo>
                          <a:lnTo>
                            <a:pt x="93" y="397"/>
                          </a:lnTo>
                          <a:lnTo>
                            <a:pt x="107" y="400"/>
                          </a:lnTo>
                          <a:lnTo>
                            <a:pt x="118" y="400"/>
                          </a:lnTo>
                          <a:lnTo>
                            <a:pt x="129" y="400"/>
                          </a:lnTo>
                          <a:lnTo>
                            <a:pt x="137" y="399"/>
                          </a:lnTo>
                          <a:lnTo>
                            <a:pt x="149" y="398"/>
                          </a:lnTo>
                          <a:lnTo>
                            <a:pt x="167" y="394"/>
                          </a:lnTo>
                          <a:lnTo>
                            <a:pt x="177" y="392"/>
                          </a:lnTo>
                          <a:lnTo>
                            <a:pt x="185" y="387"/>
                          </a:lnTo>
                          <a:lnTo>
                            <a:pt x="198" y="381"/>
                          </a:lnTo>
                          <a:lnTo>
                            <a:pt x="211" y="373"/>
                          </a:lnTo>
                          <a:lnTo>
                            <a:pt x="219" y="367"/>
                          </a:lnTo>
                          <a:lnTo>
                            <a:pt x="231" y="357"/>
                          </a:lnTo>
                          <a:lnTo>
                            <a:pt x="243" y="346"/>
                          </a:lnTo>
                          <a:lnTo>
                            <a:pt x="258" y="331"/>
                          </a:lnTo>
                          <a:lnTo>
                            <a:pt x="271" y="319"/>
                          </a:lnTo>
                          <a:lnTo>
                            <a:pt x="282" y="308"/>
                          </a:lnTo>
                          <a:lnTo>
                            <a:pt x="294" y="298"/>
                          </a:lnTo>
                          <a:lnTo>
                            <a:pt x="303" y="290"/>
                          </a:lnTo>
                          <a:lnTo>
                            <a:pt x="311" y="284"/>
                          </a:lnTo>
                          <a:lnTo>
                            <a:pt x="321" y="278"/>
                          </a:lnTo>
                          <a:lnTo>
                            <a:pt x="333" y="272"/>
                          </a:lnTo>
                          <a:lnTo>
                            <a:pt x="348" y="268"/>
                          </a:lnTo>
                          <a:lnTo>
                            <a:pt x="360" y="264"/>
                          </a:lnTo>
                          <a:lnTo>
                            <a:pt x="375" y="260"/>
                          </a:lnTo>
                          <a:lnTo>
                            <a:pt x="393" y="256"/>
                          </a:lnTo>
                          <a:lnTo>
                            <a:pt x="405" y="254"/>
                          </a:lnTo>
                          <a:lnTo>
                            <a:pt x="417" y="252"/>
                          </a:lnTo>
                          <a:lnTo>
                            <a:pt x="431" y="250"/>
                          </a:lnTo>
                          <a:lnTo>
                            <a:pt x="448" y="25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28" name="任意多边形 4327"/>
                    <p:cNvSpPr/>
                    <p:nvPr/>
                  </p:nvSpPr>
                  <p:spPr>
                    <a:xfrm>
                      <a:off x="421" y="128"/>
                      <a:ext cx="556" cy="362"/>
                    </a:xfrm>
                    <a:custGeom>
                      <a:avLst/>
                      <a:gdLst/>
                      <a:ahLst/>
                      <a:cxnLst/>
                      <a:pathLst>
                        <a:path w="556" h="362">
                          <a:moveTo>
                            <a:pt x="83" y="136"/>
                          </a:moveTo>
                          <a:lnTo>
                            <a:pt x="72" y="133"/>
                          </a:lnTo>
                          <a:lnTo>
                            <a:pt x="64" y="133"/>
                          </a:lnTo>
                          <a:lnTo>
                            <a:pt x="46" y="130"/>
                          </a:lnTo>
                          <a:lnTo>
                            <a:pt x="28" y="128"/>
                          </a:lnTo>
                          <a:lnTo>
                            <a:pt x="0" y="130"/>
                          </a:lnTo>
                          <a:lnTo>
                            <a:pt x="14" y="118"/>
                          </a:lnTo>
                          <a:lnTo>
                            <a:pt x="34" y="106"/>
                          </a:lnTo>
                          <a:lnTo>
                            <a:pt x="55" y="93"/>
                          </a:lnTo>
                          <a:lnTo>
                            <a:pt x="71" y="81"/>
                          </a:lnTo>
                          <a:lnTo>
                            <a:pt x="94" y="67"/>
                          </a:lnTo>
                          <a:lnTo>
                            <a:pt x="115" y="57"/>
                          </a:lnTo>
                          <a:lnTo>
                            <a:pt x="134" y="50"/>
                          </a:lnTo>
                          <a:lnTo>
                            <a:pt x="158" y="39"/>
                          </a:lnTo>
                          <a:lnTo>
                            <a:pt x="180" y="31"/>
                          </a:lnTo>
                          <a:lnTo>
                            <a:pt x="207" y="22"/>
                          </a:lnTo>
                          <a:lnTo>
                            <a:pt x="229" y="16"/>
                          </a:lnTo>
                          <a:lnTo>
                            <a:pt x="259" y="10"/>
                          </a:lnTo>
                          <a:lnTo>
                            <a:pt x="286" y="4"/>
                          </a:lnTo>
                          <a:lnTo>
                            <a:pt x="315" y="0"/>
                          </a:lnTo>
                          <a:lnTo>
                            <a:pt x="341" y="0"/>
                          </a:lnTo>
                          <a:lnTo>
                            <a:pt x="361" y="2"/>
                          </a:lnTo>
                          <a:lnTo>
                            <a:pt x="382" y="6"/>
                          </a:lnTo>
                          <a:lnTo>
                            <a:pt x="406" y="14"/>
                          </a:lnTo>
                          <a:lnTo>
                            <a:pt x="429" y="24"/>
                          </a:lnTo>
                          <a:lnTo>
                            <a:pt x="454" y="37"/>
                          </a:lnTo>
                          <a:lnTo>
                            <a:pt x="477" y="60"/>
                          </a:lnTo>
                          <a:lnTo>
                            <a:pt x="502" y="85"/>
                          </a:lnTo>
                          <a:lnTo>
                            <a:pt x="518" y="114"/>
                          </a:lnTo>
                          <a:lnTo>
                            <a:pt x="530" y="138"/>
                          </a:lnTo>
                          <a:lnTo>
                            <a:pt x="542" y="167"/>
                          </a:lnTo>
                          <a:lnTo>
                            <a:pt x="552" y="196"/>
                          </a:lnTo>
                          <a:lnTo>
                            <a:pt x="555" y="225"/>
                          </a:lnTo>
                          <a:lnTo>
                            <a:pt x="555" y="251"/>
                          </a:lnTo>
                          <a:lnTo>
                            <a:pt x="550" y="277"/>
                          </a:lnTo>
                          <a:lnTo>
                            <a:pt x="542" y="298"/>
                          </a:lnTo>
                          <a:lnTo>
                            <a:pt x="535" y="312"/>
                          </a:lnTo>
                          <a:lnTo>
                            <a:pt x="524" y="324"/>
                          </a:lnTo>
                          <a:lnTo>
                            <a:pt x="510" y="336"/>
                          </a:lnTo>
                          <a:lnTo>
                            <a:pt x="491" y="346"/>
                          </a:lnTo>
                          <a:lnTo>
                            <a:pt x="468" y="352"/>
                          </a:lnTo>
                          <a:lnTo>
                            <a:pt x="454" y="356"/>
                          </a:lnTo>
                          <a:lnTo>
                            <a:pt x="432" y="360"/>
                          </a:lnTo>
                          <a:lnTo>
                            <a:pt x="411" y="361"/>
                          </a:lnTo>
                          <a:lnTo>
                            <a:pt x="392" y="359"/>
                          </a:lnTo>
                          <a:lnTo>
                            <a:pt x="374" y="357"/>
                          </a:lnTo>
                          <a:lnTo>
                            <a:pt x="352" y="353"/>
                          </a:lnTo>
                          <a:lnTo>
                            <a:pt x="329" y="349"/>
                          </a:lnTo>
                          <a:lnTo>
                            <a:pt x="311" y="341"/>
                          </a:lnTo>
                          <a:lnTo>
                            <a:pt x="290" y="327"/>
                          </a:lnTo>
                          <a:lnTo>
                            <a:pt x="277" y="317"/>
                          </a:lnTo>
                          <a:lnTo>
                            <a:pt x="261" y="299"/>
                          </a:lnTo>
                          <a:lnTo>
                            <a:pt x="245" y="279"/>
                          </a:lnTo>
                          <a:lnTo>
                            <a:pt x="233" y="260"/>
                          </a:lnTo>
                          <a:lnTo>
                            <a:pt x="219" y="238"/>
                          </a:lnTo>
                          <a:lnTo>
                            <a:pt x="209" y="216"/>
                          </a:lnTo>
                          <a:lnTo>
                            <a:pt x="198" y="198"/>
                          </a:lnTo>
                          <a:lnTo>
                            <a:pt x="187" y="180"/>
                          </a:lnTo>
                          <a:lnTo>
                            <a:pt x="172" y="166"/>
                          </a:lnTo>
                          <a:lnTo>
                            <a:pt x="153" y="155"/>
                          </a:lnTo>
                          <a:lnTo>
                            <a:pt x="134" y="146"/>
                          </a:lnTo>
                          <a:lnTo>
                            <a:pt x="110" y="140"/>
                          </a:lnTo>
                          <a:lnTo>
                            <a:pt x="95" y="138"/>
                          </a:lnTo>
                          <a:lnTo>
                            <a:pt x="83" y="13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29" name="任意多边形 4328"/>
                    <p:cNvSpPr/>
                    <p:nvPr/>
                  </p:nvSpPr>
                  <p:spPr>
                    <a:xfrm>
                      <a:off x="200" y="246"/>
                      <a:ext cx="609" cy="694"/>
                    </a:xfrm>
                    <a:custGeom>
                      <a:avLst/>
                      <a:gdLst/>
                      <a:ahLst/>
                      <a:cxnLst/>
                      <a:pathLst>
                        <a:path w="609" h="694">
                          <a:moveTo>
                            <a:pt x="194" y="17"/>
                          </a:moveTo>
                          <a:lnTo>
                            <a:pt x="181" y="26"/>
                          </a:lnTo>
                          <a:lnTo>
                            <a:pt x="167" y="36"/>
                          </a:lnTo>
                          <a:lnTo>
                            <a:pt x="157" y="44"/>
                          </a:lnTo>
                          <a:lnTo>
                            <a:pt x="145" y="58"/>
                          </a:lnTo>
                          <a:lnTo>
                            <a:pt x="137" y="71"/>
                          </a:lnTo>
                          <a:lnTo>
                            <a:pt x="129" y="85"/>
                          </a:lnTo>
                          <a:lnTo>
                            <a:pt x="123" y="102"/>
                          </a:lnTo>
                          <a:lnTo>
                            <a:pt x="116" y="124"/>
                          </a:lnTo>
                          <a:lnTo>
                            <a:pt x="109" y="146"/>
                          </a:lnTo>
                          <a:lnTo>
                            <a:pt x="106" y="167"/>
                          </a:lnTo>
                          <a:lnTo>
                            <a:pt x="101" y="188"/>
                          </a:lnTo>
                          <a:lnTo>
                            <a:pt x="100" y="206"/>
                          </a:lnTo>
                          <a:lnTo>
                            <a:pt x="98" y="223"/>
                          </a:lnTo>
                          <a:lnTo>
                            <a:pt x="98" y="241"/>
                          </a:lnTo>
                          <a:lnTo>
                            <a:pt x="96" y="253"/>
                          </a:lnTo>
                          <a:lnTo>
                            <a:pt x="93" y="266"/>
                          </a:lnTo>
                          <a:lnTo>
                            <a:pt x="89" y="276"/>
                          </a:lnTo>
                          <a:lnTo>
                            <a:pt x="84" y="287"/>
                          </a:lnTo>
                          <a:lnTo>
                            <a:pt x="78" y="299"/>
                          </a:lnTo>
                          <a:lnTo>
                            <a:pt x="71" y="312"/>
                          </a:lnTo>
                          <a:lnTo>
                            <a:pt x="59" y="328"/>
                          </a:lnTo>
                          <a:lnTo>
                            <a:pt x="49" y="344"/>
                          </a:lnTo>
                          <a:lnTo>
                            <a:pt x="39" y="360"/>
                          </a:lnTo>
                          <a:lnTo>
                            <a:pt x="30" y="372"/>
                          </a:lnTo>
                          <a:lnTo>
                            <a:pt x="22" y="385"/>
                          </a:lnTo>
                          <a:lnTo>
                            <a:pt x="14" y="398"/>
                          </a:lnTo>
                          <a:lnTo>
                            <a:pt x="8" y="412"/>
                          </a:lnTo>
                          <a:lnTo>
                            <a:pt x="4" y="424"/>
                          </a:lnTo>
                          <a:lnTo>
                            <a:pt x="2" y="439"/>
                          </a:lnTo>
                          <a:lnTo>
                            <a:pt x="0" y="457"/>
                          </a:lnTo>
                          <a:lnTo>
                            <a:pt x="0" y="474"/>
                          </a:lnTo>
                          <a:lnTo>
                            <a:pt x="0" y="487"/>
                          </a:lnTo>
                          <a:lnTo>
                            <a:pt x="4" y="510"/>
                          </a:lnTo>
                          <a:lnTo>
                            <a:pt x="8" y="523"/>
                          </a:lnTo>
                          <a:lnTo>
                            <a:pt x="11" y="533"/>
                          </a:lnTo>
                          <a:lnTo>
                            <a:pt x="17" y="543"/>
                          </a:lnTo>
                          <a:lnTo>
                            <a:pt x="22" y="549"/>
                          </a:lnTo>
                          <a:lnTo>
                            <a:pt x="28" y="555"/>
                          </a:lnTo>
                          <a:lnTo>
                            <a:pt x="36" y="561"/>
                          </a:lnTo>
                          <a:lnTo>
                            <a:pt x="50" y="565"/>
                          </a:lnTo>
                          <a:lnTo>
                            <a:pt x="61" y="567"/>
                          </a:lnTo>
                          <a:lnTo>
                            <a:pt x="72" y="567"/>
                          </a:lnTo>
                          <a:lnTo>
                            <a:pt x="83" y="564"/>
                          </a:lnTo>
                          <a:lnTo>
                            <a:pt x="90" y="561"/>
                          </a:lnTo>
                          <a:lnTo>
                            <a:pt x="100" y="557"/>
                          </a:lnTo>
                          <a:lnTo>
                            <a:pt x="107" y="549"/>
                          </a:lnTo>
                          <a:lnTo>
                            <a:pt x="114" y="541"/>
                          </a:lnTo>
                          <a:lnTo>
                            <a:pt x="119" y="533"/>
                          </a:lnTo>
                          <a:lnTo>
                            <a:pt x="121" y="522"/>
                          </a:lnTo>
                          <a:lnTo>
                            <a:pt x="124" y="510"/>
                          </a:lnTo>
                          <a:lnTo>
                            <a:pt x="125" y="499"/>
                          </a:lnTo>
                          <a:lnTo>
                            <a:pt x="127" y="486"/>
                          </a:lnTo>
                          <a:lnTo>
                            <a:pt x="130" y="475"/>
                          </a:lnTo>
                          <a:lnTo>
                            <a:pt x="133" y="465"/>
                          </a:lnTo>
                          <a:lnTo>
                            <a:pt x="138" y="456"/>
                          </a:lnTo>
                          <a:lnTo>
                            <a:pt x="142" y="449"/>
                          </a:lnTo>
                          <a:lnTo>
                            <a:pt x="149" y="438"/>
                          </a:lnTo>
                          <a:lnTo>
                            <a:pt x="160" y="429"/>
                          </a:lnTo>
                          <a:lnTo>
                            <a:pt x="169" y="425"/>
                          </a:lnTo>
                          <a:lnTo>
                            <a:pt x="180" y="424"/>
                          </a:lnTo>
                          <a:lnTo>
                            <a:pt x="190" y="422"/>
                          </a:lnTo>
                          <a:lnTo>
                            <a:pt x="201" y="423"/>
                          </a:lnTo>
                          <a:lnTo>
                            <a:pt x="210" y="429"/>
                          </a:lnTo>
                          <a:lnTo>
                            <a:pt x="217" y="436"/>
                          </a:lnTo>
                          <a:lnTo>
                            <a:pt x="225" y="448"/>
                          </a:lnTo>
                          <a:lnTo>
                            <a:pt x="230" y="459"/>
                          </a:lnTo>
                          <a:lnTo>
                            <a:pt x="236" y="472"/>
                          </a:lnTo>
                          <a:lnTo>
                            <a:pt x="244" y="490"/>
                          </a:lnTo>
                          <a:lnTo>
                            <a:pt x="246" y="497"/>
                          </a:lnTo>
                          <a:lnTo>
                            <a:pt x="249" y="507"/>
                          </a:lnTo>
                          <a:lnTo>
                            <a:pt x="251" y="522"/>
                          </a:lnTo>
                          <a:lnTo>
                            <a:pt x="252" y="537"/>
                          </a:lnTo>
                          <a:lnTo>
                            <a:pt x="252" y="555"/>
                          </a:lnTo>
                          <a:lnTo>
                            <a:pt x="254" y="568"/>
                          </a:lnTo>
                          <a:lnTo>
                            <a:pt x="256" y="581"/>
                          </a:lnTo>
                          <a:lnTo>
                            <a:pt x="259" y="593"/>
                          </a:lnTo>
                          <a:lnTo>
                            <a:pt x="264" y="605"/>
                          </a:lnTo>
                          <a:lnTo>
                            <a:pt x="271" y="622"/>
                          </a:lnTo>
                          <a:lnTo>
                            <a:pt x="276" y="633"/>
                          </a:lnTo>
                          <a:lnTo>
                            <a:pt x="282" y="642"/>
                          </a:lnTo>
                          <a:lnTo>
                            <a:pt x="292" y="654"/>
                          </a:lnTo>
                          <a:lnTo>
                            <a:pt x="298" y="661"/>
                          </a:lnTo>
                          <a:lnTo>
                            <a:pt x="306" y="668"/>
                          </a:lnTo>
                          <a:lnTo>
                            <a:pt x="316" y="676"/>
                          </a:lnTo>
                          <a:lnTo>
                            <a:pt x="326" y="683"/>
                          </a:lnTo>
                          <a:lnTo>
                            <a:pt x="334" y="687"/>
                          </a:lnTo>
                          <a:lnTo>
                            <a:pt x="340" y="689"/>
                          </a:lnTo>
                          <a:lnTo>
                            <a:pt x="346" y="691"/>
                          </a:lnTo>
                          <a:lnTo>
                            <a:pt x="353" y="693"/>
                          </a:lnTo>
                          <a:lnTo>
                            <a:pt x="359" y="693"/>
                          </a:lnTo>
                          <a:lnTo>
                            <a:pt x="366" y="693"/>
                          </a:lnTo>
                          <a:lnTo>
                            <a:pt x="372" y="693"/>
                          </a:lnTo>
                          <a:lnTo>
                            <a:pt x="378" y="691"/>
                          </a:lnTo>
                          <a:lnTo>
                            <a:pt x="384" y="689"/>
                          </a:lnTo>
                          <a:lnTo>
                            <a:pt x="390" y="685"/>
                          </a:lnTo>
                          <a:lnTo>
                            <a:pt x="397" y="679"/>
                          </a:lnTo>
                          <a:lnTo>
                            <a:pt x="403" y="672"/>
                          </a:lnTo>
                          <a:lnTo>
                            <a:pt x="407" y="665"/>
                          </a:lnTo>
                          <a:lnTo>
                            <a:pt x="410" y="658"/>
                          </a:lnTo>
                          <a:lnTo>
                            <a:pt x="413" y="651"/>
                          </a:lnTo>
                          <a:lnTo>
                            <a:pt x="415" y="645"/>
                          </a:lnTo>
                          <a:lnTo>
                            <a:pt x="417" y="639"/>
                          </a:lnTo>
                          <a:lnTo>
                            <a:pt x="419" y="631"/>
                          </a:lnTo>
                          <a:lnTo>
                            <a:pt x="421" y="621"/>
                          </a:lnTo>
                          <a:lnTo>
                            <a:pt x="423" y="613"/>
                          </a:lnTo>
                          <a:lnTo>
                            <a:pt x="425" y="604"/>
                          </a:lnTo>
                          <a:lnTo>
                            <a:pt x="425" y="596"/>
                          </a:lnTo>
                          <a:lnTo>
                            <a:pt x="425" y="587"/>
                          </a:lnTo>
                          <a:lnTo>
                            <a:pt x="425" y="579"/>
                          </a:lnTo>
                          <a:lnTo>
                            <a:pt x="425" y="567"/>
                          </a:lnTo>
                          <a:lnTo>
                            <a:pt x="423" y="549"/>
                          </a:lnTo>
                          <a:lnTo>
                            <a:pt x="420" y="534"/>
                          </a:lnTo>
                          <a:lnTo>
                            <a:pt x="417" y="521"/>
                          </a:lnTo>
                          <a:lnTo>
                            <a:pt x="414" y="511"/>
                          </a:lnTo>
                          <a:lnTo>
                            <a:pt x="411" y="505"/>
                          </a:lnTo>
                          <a:lnTo>
                            <a:pt x="407" y="493"/>
                          </a:lnTo>
                          <a:lnTo>
                            <a:pt x="404" y="484"/>
                          </a:lnTo>
                          <a:lnTo>
                            <a:pt x="401" y="478"/>
                          </a:lnTo>
                          <a:lnTo>
                            <a:pt x="398" y="473"/>
                          </a:lnTo>
                          <a:lnTo>
                            <a:pt x="396" y="469"/>
                          </a:lnTo>
                          <a:lnTo>
                            <a:pt x="393" y="460"/>
                          </a:lnTo>
                          <a:lnTo>
                            <a:pt x="393" y="452"/>
                          </a:lnTo>
                          <a:lnTo>
                            <a:pt x="396" y="446"/>
                          </a:lnTo>
                          <a:lnTo>
                            <a:pt x="400" y="441"/>
                          </a:lnTo>
                          <a:lnTo>
                            <a:pt x="404" y="437"/>
                          </a:lnTo>
                          <a:lnTo>
                            <a:pt x="411" y="433"/>
                          </a:lnTo>
                          <a:lnTo>
                            <a:pt x="419" y="432"/>
                          </a:lnTo>
                          <a:lnTo>
                            <a:pt x="427" y="434"/>
                          </a:lnTo>
                          <a:lnTo>
                            <a:pt x="431" y="436"/>
                          </a:lnTo>
                          <a:lnTo>
                            <a:pt x="438" y="441"/>
                          </a:lnTo>
                          <a:lnTo>
                            <a:pt x="442" y="445"/>
                          </a:lnTo>
                          <a:lnTo>
                            <a:pt x="448" y="449"/>
                          </a:lnTo>
                          <a:lnTo>
                            <a:pt x="451" y="453"/>
                          </a:lnTo>
                          <a:lnTo>
                            <a:pt x="453" y="459"/>
                          </a:lnTo>
                          <a:lnTo>
                            <a:pt x="457" y="466"/>
                          </a:lnTo>
                          <a:lnTo>
                            <a:pt x="459" y="472"/>
                          </a:lnTo>
                          <a:lnTo>
                            <a:pt x="461" y="479"/>
                          </a:lnTo>
                          <a:lnTo>
                            <a:pt x="462" y="492"/>
                          </a:lnTo>
                          <a:lnTo>
                            <a:pt x="462" y="503"/>
                          </a:lnTo>
                          <a:lnTo>
                            <a:pt x="462" y="515"/>
                          </a:lnTo>
                          <a:lnTo>
                            <a:pt x="463" y="526"/>
                          </a:lnTo>
                          <a:lnTo>
                            <a:pt x="464" y="537"/>
                          </a:lnTo>
                          <a:lnTo>
                            <a:pt x="468" y="549"/>
                          </a:lnTo>
                          <a:lnTo>
                            <a:pt x="474" y="559"/>
                          </a:lnTo>
                          <a:lnTo>
                            <a:pt x="484" y="567"/>
                          </a:lnTo>
                          <a:lnTo>
                            <a:pt x="490" y="571"/>
                          </a:lnTo>
                          <a:lnTo>
                            <a:pt x="499" y="575"/>
                          </a:lnTo>
                          <a:lnTo>
                            <a:pt x="510" y="579"/>
                          </a:lnTo>
                          <a:lnTo>
                            <a:pt x="521" y="581"/>
                          </a:lnTo>
                          <a:lnTo>
                            <a:pt x="537" y="583"/>
                          </a:lnTo>
                          <a:lnTo>
                            <a:pt x="550" y="581"/>
                          </a:lnTo>
                          <a:lnTo>
                            <a:pt x="569" y="575"/>
                          </a:lnTo>
                          <a:lnTo>
                            <a:pt x="585" y="563"/>
                          </a:lnTo>
                          <a:lnTo>
                            <a:pt x="595" y="547"/>
                          </a:lnTo>
                          <a:lnTo>
                            <a:pt x="602" y="528"/>
                          </a:lnTo>
                          <a:lnTo>
                            <a:pt x="606" y="511"/>
                          </a:lnTo>
                          <a:lnTo>
                            <a:pt x="608" y="493"/>
                          </a:lnTo>
                          <a:lnTo>
                            <a:pt x="608" y="477"/>
                          </a:lnTo>
                          <a:lnTo>
                            <a:pt x="606" y="464"/>
                          </a:lnTo>
                          <a:lnTo>
                            <a:pt x="605" y="451"/>
                          </a:lnTo>
                          <a:lnTo>
                            <a:pt x="602" y="435"/>
                          </a:lnTo>
                          <a:lnTo>
                            <a:pt x="599" y="412"/>
                          </a:lnTo>
                          <a:lnTo>
                            <a:pt x="594" y="394"/>
                          </a:lnTo>
                          <a:lnTo>
                            <a:pt x="589" y="370"/>
                          </a:lnTo>
                          <a:lnTo>
                            <a:pt x="584" y="352"/>
                          </a:lnTo>
                          <a:lnTo>
                            <a:pt x="572" y="311"/>
                          </a:lnTo>
                          <a:lnTo>
                            <a:pt x="558" y="275"/>
                          </a:lnTo>
                          <a:lnTo>
                            <a:pt x="538" y="237"/>
                          </a:lnTo>
                          <a:lnTo>
                            <a:pt x="517" y="202"/>
                          </a:lnTo>
                          <a:lnTo>
                            <a:pt x="496" y="172"/>
                          </a:lnTo>
                          <a:lnTo>
                            <a:pt x="472" y="145"/>
                          </a:lnTo>
                          <a:lnTo>
                            <a:pt x="451" y="124"/>
                          </a:lnTo>
                          <a:lnTo>
                            <a:pt x="410" y="86"/>
                          </a:lnTo>
                          <a:lnTo>
                            <a:pt x="377" y="59"/>
                          </a:lnTo>
                          <a:lnTo>
                            <a:pt x="350" y="38"/>
                          </a:lnTo>
                          <a:lnTo>
                            <a:pt x="312" y="14"/>
                          </a:lnTo>
                          <a:lnTo>
                            <a:pt x="288" y="6"/>
                          </a:lnTo>
                          <a:lnTo>
                            <a:pt x="257" y="0"/>
                          </a:lnTo>
                          <a:lnTo>
                            <a:pt x="242" y="1"/>
                          </a:lnTo>
                          <a:lnTo>
                            <a:pt x="226" y="2"/>
                          </a:lnTo>
                          <a:lnTo>
                            <a:pt x="208" y="9"/>
                          </a:lnTo>
                          <a:lnTo>
                            <a:pt x="194" y="1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30" name="任意多边形 4329"/>
                    <p:cNvSpPr/>
                    <p:nvPr/>
                  </p:nvSpPr>
                  <p:spPr>
                    <a:xfrm>
                      <a:off x="441" y="200"/>
                      <a:ext cx="494" cy="551"/>
                    </a:xfrm>
                    <a:custGeom>
                      <a:avLst/>
                      <a:gdLst/>
                      <a:ahLst/>
                      <a:cxnLst/>
                      <a:pathLst>
                        <a:path w="494" h="551">
                          <a:moveTo>
                            <a:pt x="0" y="49"/>
                          </a:moveTo>
                          <a:lnTo>
                            <a:pt x="16" y="40"/>
                          </a:lnTo>
                          <a:lnTo>
                            <a:pt x="37" y="26"/>
                          </a:lnTo>
                          <a:lnTo>
                            <a:pt x="62" y="15"/>
                          </a:lnTo>
                          <a:lnTo>
                            <a:pt x="79" y="9"/>
                          </a:lnTo>
                          <a:lnTo>
                            <a:pt x="101" y="4"/>
                          </a:lnTo>
                          <a:lnTo>
                            <a:pt x="126" y="1"/>
                          </a:lnTo>
                          <a:lnTo>
                            <a:pt x="145" y="0"/>
                          </a:lnTo>
                          <a:lnTo>
                            <a:pt x="165" y="1"/>
                          </a:lnTo>
                          <a:lnTo>
                            <a:pt x="183" y="3"/>
                          </a:lnTo>
                          <a:lnTo>
                            <a:pt x="198" y="5"/>
                          </a:lnTo>
                          <a:lnTo>
                            <a:pt x="210" y="7"/>
                          </a:lnTo>
                          <a:lnTo>
                            <a:pt x="227" y="11"/>
                          </a:lnTo>
                          <a:lnTo>
                            <a:pt x="246" y="16"/>
                          </a:lnTo>
                          <a:lnTo>
                            <a:pt x="261" y="21"/>
                          </a:lnTo>
                          <a:lnTo>
                            <a:pt x="276" y="26"/>
                          </a:lnTo>
                          <a:lnTo>
                            <a:pt x="295" y="35"/>
                          </a:lnTo>
                          <a:lnTo>
                            <a:pt x="306" y="40"/>
                          </a:lnTo>
                          <a:lnTo>
                            <a:pt x="322" y="50"/>
                          </a:lnTo>
                          <a:lnTo>
                            <a:pt x="338" y="60"/>
                          </a:lnTo>
                          <a:lnTo>
                            <a:pt x="354" y="71"/>
                          </a:lnTo>
                          <a:lnTo>
                            <a:pt x="367" y="79"/>
                          </a:lnTo>
                          <a:lnTo>
                            <a:pt x="379" y="89"/>
                          </a:lnTo>
                          <a:lnTo>
                            <a:pt x="390" y="99"/>
                          </a:lnTo>
                          <a:lnTo>
                            <a:pt x="403" y="110"/>
                          </a:lnTo>
                          <a:lnTo>
                            <a:pt x="414" y="122"/>
                          </a:lnTo>
                          <a:lnTo>
                            <a:pt x="427" y="135"/>
                          </a:lnTo>
                          <a:lnTo>
                            <a:pt x="440" y="151"/>
                          </a:lnTo>
                          <a:lnTo>
                            <a:pt x="452" y="165"/>
                          </a:lnTo>
                          <a:lnTo>
                            <a:pt x="461" y="180"/>
                          </a:lnTo>
                          <a:lnTo>
                            <a:pt x="469" y="196"/>
                          </a:lnTo>
                          <a:lnTo>
                            <a:pt x="477" y="209"/>
                          </a:lnTo>
                          <a:lnTo>
                            <a:pt x="484" y="223"/>
                          </a:lnTo>
                          <a:lnTo>
                            <a:pt x="488" y="240"/>
                          </a:lnTo>
                          <a:lnTo>
                            <a:pt x="491" y="253"/>
                          </a:lnTo>
                          <a:lnTo>
                            <a:pt x="491" y="269"/>
                          </a:lnTo>
                          <a:lnTo>
                            <a:pt x="493" y="279"/>
                          </a:lnTo>
                          <a:lnTo>
                            <a:pt x="493" y="291"/>
                          </a:lnTo>
                          <a:lnTo>
                            <a:pt x="493" y="302"/>
                          </a:lnTo>
                          <a:lnTo>
                            <a:pt x="491" y="313"/>
                          </a:lnTo>
                          <a:lnTo>
                            <a:pt x="487" y="326"/>
                          </a:lnTo>
                          <a:lnTo>
                            <a:pt x="483" y="333"/>
                          </a:lnTo>
                          <a:lnTo>
                            <a:pt x="474" y="336"/>
                          </a:lnTo>
                          <a:lnTo>
                            <a:pt x="466" y="336"/>
                          </a:lnTo>
                          <a:lnTo>
                            <a:pt x="454" y="333"/>
                          </a:lnTo>
                          <a:lnTo>
                            <a:pt x="443" y="329"/>
                          </a:lnTo>
                          <a:lnTo>
                            <a:pt x="435" y="322"/>
                          </a:lnTo>
                          <a:lnTo>
                            <a:pt x="429" y="314"/>
                          </a:lnTo>
                          <a:lnTo>
                            <a:pt x="423" y="306"/>
                          </a:lnTo>
                          <a:lnTo>
                            <a:pt x="419" y="297"/>
                          </a:lnTo>
                          <a:lnTo>
                            <a:pt x="418" y="283"/>
                          </a:lnTo>
                          <a:lnTo>
                            <a:pt x="416" y="272"/>
                          </a:lnTo>
                          <a:lnTo>
                            <a:pt x="414" y="257"/>
                          </a:lnTo>
                          <a:lnTo>
                            <a:pt x="411" y="245"/>
                          </a:lnTo>
                          <a:lnTo>
                            <a:pt x="406" y="233"/>
                          </a:lnTo>
                          <a:lnTo>
                            <a:pt x="400" y="225"/>
                          </a:lnTo>
                          <a:lnTo>
                            <a:pt x="393" y="222"/>
                          </a:lnTo>
                          <a:lnTo>
                            <a:pt x="383" y="226"/>
                          </a:lnTo>
                          <a:lnTo>
                            <a:pt x="379" y="232"/>
                          </a:lnTo>
                          <a:lnTo>
                            <a:pt x="375" y="245"/>
                          </a:lnTo>
                          <a:lnTo>
                            <a:pt x="373" y="257"/>
                          </a:lnTo>
                          <a:lnTo>
                            <a:pt x="373" y="264"/>
                          </a:lnTo>
                          <a:lnTo>
                            <a:pt x="374" y="272"/>
                          </a:lnTo>
                          <a:lnTo>
                            <a:pt x="378" y="282"/>
                          </a:lnTo>
                          <a:lnTo>
                            <a:pt x="383" y="293"/>
                          </a:lnTo>
                          <a:lnTo>
                            <a:pt x="389" y="304"/>
                          </a:lnTo>
                          <a:lnTo>
                            <a:pt x="393" y="316"/>
                          </a:lnTo>
                          <a:lnTo>
                            <a:pt x="399" y="330"/>
                          </a:lnTo>
                          <a:lnTo>
                            <a:pt x="405" y="344"/>
                          </a:lnTo>
                          <a:lnTo>
                            <a:pt x="409" y="356"/>
                          </a:lnTo>
                          <a:lnTo>
                            <a:pt x="414" y="372"/>
                          </a:lnTo>
                          <a:lnTo>
                            <a:pt x="418" y="384"/>
                          </a:lnTo>
                          <a:lnTo>
                            <a:pt x="420" y="400"/>
                          </a:lnTo>
                          <a:lnTo>
                            <a:pt x="422" y="418"/>
                          </a:lnTo>
                          <a:lnTo>
                            <a:pt x="423" y="432"/>
                          </a:lnTo>
                          <a:lnTo>
                            <a:pt x="424" y="445"/>
                          </a:lnTo>
                          <a:lnTo>
                            <a:pt x="422" y="460"/>
                          </a:lnTo>
                          <a:lnTo>
                            <a:pt x="419" y="475"/>
                          </a:lnTo>
                          <a:lnTo>
                            <a:pt x="415" y="489"/>
                          </a:lnTo>
                          <a:lnTo>
                            <a:pt x="411" y="501"/>
                          </a:lnTo>
                          <a:lnTo>
                            <a:pt x="404" y="513"/>
                          </a:lnTo>
                          <a:lnTo>
                            <a:pt x="397" y="522"/>
                          </a:lnTo>
                          <a:lnTo>
                            <a:pt x="389" y="530"/>
                          </a:lnTo>
                          <a:lnTo>
                            <a:pt x="381" y="536"/>
                          </a:lnTo>
                          <a:lnTo>
                            <a:pt x="373" y="540"/>
                          </a:lnTo>
                          <a:lnTo>
                            <a:pt x="360" y="544"/>
                          </a:lnTo>
                          <a:lnTo>
                            <a:pt x="347" y="547"/>
                          </a:lnTo>
                          <a:lnTo>
                            <a:pt x="333" y="550"/>
                          </a:lnTo>
                          <a:lnTo>
                            <a:pt x="322" y="549"/>
                          </a:lnTo>
                          <a:lnTo>
                            <a:pt x="309" y="548"/>
                          </a:lnTo>
                          <a:lnTo>
                            <a:pt x="299" y="543"/>
                          </a:lnTo>
                          <a:lnTo>
                            <a:pt x="292" y="538"/>
                          </a:lnTo>
                          <a:lnTo>
                            <a:pt x="285" y="529"/>
                          </a:lnTo>
                          <a:lnTo>
                            <a:pt x="281" y="517"/>
                          </a:lnTo>
                          <a:lnTo>
                            <a:pt x="281" y="503"/>
                          </a:lnTo>
                          <a:lnTo>
                            <a:pt x="279" y="487"/>
                          </a:lnTo>
                          <a:lnTo>
                            <a:pt x="279" y="472"/>
                          </a:lnTo>
                          <a:lnTo>
                            <a:pt x="281" y="453"/>
                          </a:lnTo>
                          <a:lnTo>
                            <a:pt x="285" y="433"/>
                          </a:lnTo>
                          <a:lnTo>
                            <a:pt x="288" y="416"/>
                          </a:lnTo>
                          <a:lnTo>
                            <a:pt x="295" y="395"/>
                          </a:lnTo>
                          <a:lnTo>
                            <a:pt x="293" y="402"/>
                          </a:lnTo>
                          <a:lnTo>
                            <a:pt x="301" y="383"/>
                          </a:lnTo>
                          <a:lnTo>
                            <a:pt x="304" y="370"/>
                          </a:lnTo>
                          <a:lnTo>
                            <a:pt x="305" y="358"/>
                          </a:lnTo>
                          <a:lnTo>
                            <a:pt x="307" y="340"/>
                          </a:lnTo>
                          <a:lnTo>
                            <a:pt x="305" y="323"/>
                          </a:lnTo>
                          <a:lnTo>
                            <a:pt x="301" y="311"/>
                          </a:lnTo>
                          <a:lnTo>
                            <a:pt x="293" y="300"/>
                          </a:lnTo>
                          <a:lnTo>
                            <a:pt x="287" y="294"/>
                          </a:lnTo>
                          <a:lnTo>
                            <a:pt x="281" y="294"/>
                          </a:lnTo>
                          <a:lnTo>
                            <a:pt x="274" y="299"/>
                          </a:lnTo>
                          <a:lnTo>
                            <a:pt x="271" y="304"/>
                          </a:lnTo>
                          <a:lnTo>
                            <a:pt x="269" y="310"/>
                          </a:lnTo>
                          <a:lnTo>
                            <a:pt x="269" y="319"/>
                          </a:lnTo>
                          <a:lnTo>
                            <a:pt x="269" y="331"/>
                          </a:lnTo>
                          <a:lnTo>
                            <a:pt x="273" y="344"/>
                          </a:lnTo>
                          <a:lnTo>
                            <a:pt x="273" y="357"/>
                          </a:lnTo>
                          <a:lnTo>
                            <a:pt x="270" y="369"/>
                          </a:lnTo>
                          <a:lnTo>
                            <a:pt x="265" y="380"/>
                          </a:lnTo>
                          <a:lnTo>
                            <a:pt x="257" y="388"/>
                          </a:lnTo>
                          <a:lnTo>
                            <a:pt x="246" y="393"/>
                          </a:lnTo>
                          <a:lnTo>
                            <a:pt x="238" y="396"/>
                          </a:lnTo>
                          <a:lnTo>
                            <a:pt x="224" y="398"/>
                          </a:lnTo>
                          <a:lnTo>
                            <a:pt x="212" y="395"/>
                          </a:lnTo>
                          <a:lnTo>
                            <a:pt x="205" y="390"/>
                          </a:lnTo>
                          <a:lnTo>
                            <a:pt x="200" y="380"/>
                          </a:lnTo>
                          <a:lnTo>
                            <a:pt x="194" y="364"/>
                          </a:lnTo>
                          <a:lnTo>
                            <a:pt x="191" y="343"/>
                          </a:lnTo>
                          <a:lnTo>
                            <a:pt x="192" y="318"/>
                          </a:lnTo>
                          <a:lnTo>
                            <a:pt x="197" y="295"/>
                          </a:lnTo>
                          <a:lnTo>
                            <a:pt x="195" y="268"/>
                          </a:lnTo>
                          <a:lnTo>
                            <a:pt x="188" y="243"/>
                          </a:lnTo>
                          <a:lnTo>
                            <a:pt x="182" y="221"/>
                          </a:lnTo>
                          <a:lnTo>
                            <a:pt x="171" y="198"/>
                          </a:lnTo>
                          <a:lnTo>
                            <a:pt x="155" y="166"/>
                          </a:lnTo>
                          <a:lnTo>
                            <a:pt x="138" y="146"/>
                          </a:lnTo>
                          <a:lnTo>
                            <a:pt x="119" y="124"/>
                          </a:lnTo>
                          <a:lnTo>
                            <a:pt x="100" y="105"/>
                          </a:lnTo>
                          <a:lnTo>
                            <a:pt x="83" y="92"/>
                          </a:lnTo>
                          <a:lnTo>
                            <a:pt x="69" y="82"/>
                          </a:lnTo>
                          <a:lnTo>
                            <a:pt x="49" y="70"/>
                          </a:lnTo>
                          <a:lnTo>
                            <a:pt x="27" y="59"/>
                          </a:lnTo>
                          <a:lnTo>
                            <a:pt x="0" y="4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31" name="任意多边形 4330"/>
                    <p:cNvSpPr/>
                    <p:nvPr/>
                  </p:nvSpPr>
                  <p:spPr>
                    <a:xfrm>
                      <a:off x="67" y="240"/>
                      <a:ext cx="379" cy="520"/>
                    </a:xfrm>
                    <a:custGeom>
                      <a:avLst/>
                      <a:gdLst/>
                      <a:ahLst/>
                      <a:cxnLst/>
                      <a:pathLst>
                        <a:path w="379" h="520">
                          <a:moveTo>
                            <a:pt x="354" y="35"/>
                          </a:moveTo>
                          <a:lnTo>
                            <a:pt x="366" y="23"/>
                          </a:lnTo>
                          <a:lnTo>
                            <a:pt x="378" y="8"/>
                          </a:lnTo>
                          <a:lnTo>
                            <a:pt x="359" y="3"/>
                          </a:lnTo>
                          <a:lnTo>
                            <a:pt x="332" y="1"/>
                          </a:lnTo>
                          <a:lnTo>
                            <a:pt x="312" y="0"/>
                          </a:lnTo>
                          <a:lnTo>
                            <a:pt x="289" y="2"/>
                          </a:lnTo>
                          <a:lnTo>
                            <a:pt x="260" y="8"/>
                          </a:lnTo>
                          <a:lnTo>
                            <a:pt x="236" y="14"/>
                          </a:lnTo>
                          <a:lnTo>
                            <a:pt x="205" y="26"/>
                          </a:lnTo>
                          <a:lnTo>
                            <a:pt x="177" y="38"/>
                          </a:lnTo>
                          <a:lnTo>
                            <a:pt x="151" y="52"/>
                          </a:lnTo>
                          <a:lnTo>
                            <a:pt x="129" y="68"/>
                          </a:lnTo>
                          <a:lnTo>
                            <a:pt x="104" y="91"/>
                          </a:lnTo>
                          <a:lnTo>
                            <a:pt x="81" y="116"/>
                          </a:lnTo>
                          <a:lnTo>
                            <a:pt x="62" y="148"/>
                          </a:lnTo>
                          <a:lnTo>
                            <a:pt x="57" y="157"/>
                          </a:lnTo>
                          <a:lnTo>
                            <a:pt x="51" y="169"/>
                          </a:lnTo>
                          <a:lnTo>
                            <a:pt x="45" y="181"/>
                          </a:lnTo>
                          <a:lnTo>
                            <a:pt x="40" y="192"/>
                          </a:lnTo>
                          <a:lnTo>
                            <a:pt x="35" y="206"/>
                          </a:lnTo>
                          <a:lnTo>
                            <a:pt x="31" y="219"/>
                          </a:lnTo>
                          <a:lnTo>
                            <a:pt x="27" y="229"/>
                          </a:lnTo>
                          <a:lnTo>
                            <a:pt x="22" y="243"/>
                          </a:lnTo>
                          <a:lnTo>
                            <a:pt x="17" y="259"/>
                          </a:lnTo>
                          <a:lnTo>
                            <a:pt x="13" y="270"/>
                          </a:lnTo>
                          <a:lnTo>
                            <a:pt x="10" y="280"/>
                          </a:lnTo>
                          <a:lnTo>
                            <a:pt x="6" y="297"/>
                          </a:lnTo>
                          <a:lnTo>
                            <a:pt x="2" y="314"/>
                          </a:lnTo>
                          <a:lnTo>
                            <a:pt x="1" y="331"/>
                          </a:lnTo>
                          <a:lnTo>
                            <a:pt x="0" y="348"/>
                          </a:lnTo>
                          <a:lnTo>
                            <a:pt x="0" y="363"/>
                          </a:lnTo>
                          <a:lnTo>
                            <a:pt x="0" y="370"/>
                          </a:lnTo>
                          <a:lnTo>
                            <a:pt x="0" y="382"/>
                          </a:lnTo>
                          <a:lnTo>
                            <a:pt x="1" y="398"/>
                          </a:lnTo>
                          <a:lnTo>
                            <a:pt x="1" y="410"/>
                          </a:lnTo>
                          <a:lnTo>
                            <a:pt x="3" y="422"/>
                          </a:lnTo>
                          <a:lnTo>
                            <a:pt x="7" y="433"/>
                          </a:lnTo>
                          <a:lnTo>
                            <a:pt x="9" y="443"/>
                          </a:lnTo>
                          <a:lnTo>
                            <a:pt x="13" y="453"/>
                          </a:lnTo>
                          <a:lnTo>
                            <a:pt x="20" y="465"/>
                          </a:lnTo>
                          <a:lnTo>
                            <a:pt x="25" y="473"/>
                          </a:lnTo>
                          <a:lnTo>
                            <a:pt x="33" y="483"/>
                          </a:lnTo>
                          <a:lnTo>
                            <a:pt x="40" y="491"/>
                          </a:lnTo>
                          <a:lnTo>
                            <a:pt x="47" y="499"/>
                          </a:lnTo>
                          <a:lnTo>
                            <a:pt x="55" y="505"/>
                          </a:lnTo>
                          <a:lnTo>
                            <a:pt x="67" y="510"/>
                          </a:lnTo>
                          <a:lnTo>
                            <a:pt x="77" y="513"/>
                          </a:lnTo>
                          <a:lnTo>
                            <a:pt x="88" y="516"/>
                          </a:lnTo>
                          <a:lnTo>
                            <a:pt x="99" y="518"/>
                          </a:lnTo>
                          <a:lnTo>
                            <a:pt x="109" y="519"/>
                          </a:lnTo>
                          <a:lnTo>
                            <a:pt x="123" y="518"/>
                          </a:lnTo>
                          <a:lnTo>
                            <a:pt x="134" y="516"/>
                          </a:lnTo>
                          <a:lnTo>
                            <a:pt x="145" y="513"/>
                          </a:lnTo>
                          <a:lnTo>
                            <a:pt x="155" y="508"/>
                          </a:lnTo>
                          <a:lnTo>
                            <a:pt x="167" y="503"/>
                          </a:lnTo>
                          <a:lnTo>
                            <a:pt x="177" y="495"/>
                          </a:lnTo>
                          <a:lnTo>
                            <a:pt x="185" y="489"/>
                          </a:lnTo>
                          <a:lnTo>
                            <a:pt x="193" y="482"/>
                          </a:lnTo>
                          <a:lnTo>
                            <a:pt x="203" y="471"/>
                          </a:lnTo>
                          <a:lnTo>
                            <a:pt x="212" y="458"/>
                          </a:lnTo>
                          <a:lnTo>
                            <a:pt x="218" y="446"/>
                          </a:lnTo>
                          <a:lnTo>
                            <a:pt x="225" y="430"/>
                          </a:lnTo>
                          <a:lnTo>
                            <a:pt x="229" y="412"/>
                          </a:lnTo>
                          <a:lnTo>
                            <a:pt x="231" y="400"/>
                          </a:lnTo>
                          <a:lnTo>
                            <a:pt x="233" y="385"/>
                          </a:lnTo>
                          <a:lnTo>
                            <a:pt x="235" y="369"/>
                          </a:lnTo>
                          <a:lnTo>
                            <a:pt x="237" y="356"/>
                          </a:lnTo>
                          <a:lnTo>
                            <a:pt x="236" y="342"/>
                          </a:lnTo>
                          <a:lnTo>
                            <a:pt x="237" y="331"/>
                          </a:lnTo>
                          <a:lnTo>
                            <a:pt x="235" y="315"/>
                          </a:lnTo>
                          <a:lnTo>
                            <a:pt x="235" y="296"/>
                          </a:lnTo>
                          <a:lnTo>
                            <a:pt x="233" y="278"/>
                          </a:lnTo>
                          <a:lnTo>
                            <a:pt x="232" y="260"/>
                          </a:lnTo>
                          <a:lnTo>
                            <a:pt x="232" y="245"/>
                          </a:lnTo>
                          <a:lnTo>
                            <a:pt x="231" y="230"/>
                          </a:lnTo>
                          <a:lnTo>
                            <a:pt x="233" y="210"/>
                          </a:lnTo>
                          <a:lnTo>
                            <a:pt x="238" y="186"/>
                          </a:lnTo>
                          <a:lnTo>
                            <a:pt x="243" y="170"/>
                          </a:lnTo>
                          <a:lnTo>
                            <a:pt x="249" y="153"/>
                          </a:lnTo>
                          <a:lnTo>
                            <a:pt x="256" y="140"/>
                          </a:lnTo>
                          <a:lnTo>
                            <a:pt x="266" y="124"/>
                          </a:lnTo>
                          <a:lnTo>
                            <a:pt x="272" y="114"/>
                          </a:lnTo>
                          <a:lnTo>
                            <a:pt x="285" y="100"/>
                          </a:lnTo>
                          <a:lnTo>
                            <a:pt x="295" y="88"/>
                          </a:lnTo>
                          <a:lnTo>
                            <a:pt x="309" y="76"/>
                          </a:lnTo>
                          <a:lnTo>
                            <a:pt x="325" y="62"/>
                          </a:lnTo>
                          <a:lnTo>
                            <a:pt x="340" y="48"/>
                          </a:lnTo>
                          <a:lnTo>
                            <a:pt x="354" y="3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4332" name="组合 4331"/>
                  <p:cNvGrpSpPr/>
                  <p:nvPr/>
                </p:nvGrpSpPr>
                <p:grpSpPr>
                  <a:xfrm>
                    <a:off x="0" y="60"/>
                    <a:ext cx="1252" cy="1162"/>
                    <a:chOff x="0" y="0"/>
                    <a:chExt cx="1252" cy="1162"/>
                  </a:xfrm>
                </p:grpSpPr>
                <p:sp>
                  <p:nvSpPr>
                    <p:cNvPr id="4333" name="任意多边形 4332"/>
                    <p:cNvSpPr/>
                    <p:nvPr/>
                  </p:nvSpPr>
                  <p:spPr>
                    <a:xfrm>
                      <a:off x="0" y="290"/>
                      <a:ext cx="90" cy="135"/>
                    </a:xfrm>
                    <a:custGeom>
                      <a:avLst/>
                      <a:gdLst/>
                      <a:ahLst/>
                      <a:cxnLst/>
                      <a:pathLst>
                        <a:path w="90" h="135">
                          <a:moveTo>
                            <a:pt x="89" y="0"/>
                          </a:moveTo>
                          <a:lnTo>
                            <a:pt x="73" y="1"/>
                          </a:lnTo>
                          <a:lnTo>
                            <a:pt x="66" y="3"/>
                          </a:lnTo>
                          <a:lnTo>
                            <a:pt x="57" y="6"/>
                          </a:lnTo>
                          <a:lnTo>
                            <a:pt x="49" y="9"/>
                          </a:lnTo>
                          <a:lnTo>
                            <a:pt x="42" y="14"/>
                          </a:lnTo>
                          <a:lnTo>
                            <a:pt x="36" y="18"/>
                          </a:lnTo>
                          <a:lnTo>
                            <a:pt x="29" y="25"/>
                          </a:lnTo>
                          <a:lnTo>
                            <a:pt x="26" y="29"/>
                          </a:lnTo>
                          <a:lnTo>
                            <a:pt x="22" y="34"/>
                          </a:lnTo>
                          <a:lnTo>
                            <a:pt x="18" y="40"/>
                          </a:lnTo>
                          <a:lnTo>
                            <a:pt x="14" y="46"/>
                          </a:lnTo>
                          <a:lnTo>
                            <a:pt x="12" y="52"/>
                          </a:lnTo>
                          <a:lnTo>
                            <a:pt x="8" y="60"/>
                          </a:lnTo>
                          <a:lnTo>
                            <a:pt x="6" y="65"/>
                          </a:lnTo>
                          <a:lnTo>
                            <a:pt x="4" y="73"/>
                          </a:lnTo>
                          <a:lnTo>
                            <a:pt x="2" y="82"/>
                          </a:lnTo>
                          <a:lnTo>
                            <a:pt x="0" y="90"/>
                          </a:lnTo>
                          <a:lnTo>
                            <a:pt x="0" y="95"/>
                          </a:lnTo>
                          <a:lnTo>
                            <a:pt x="0" y="102"/>
                          </a:lnTo>
                          <a:lnTo>
                            <a:pt x="2" y="110"/>
                          </a:lnTo>
                          <a:lnTo>
                            <a:pt x="4" y="115"/>
                          </a:lnTo>
                          <a:lnTo>
                            <a:pt x="6" y="119"/>
                          </a:lnTo>
                          <a:lnTo>
                            <a:pt x="10" y="123"/>
                          </a:lnTo>
                          <a:lnTo>
                            <a:pt x="12" y="126"/>
                          </a:lnTo>
                          <a:lnTo>
                            <a:pt x="16" y="130"/>
                          </a:lnTo>
                          <a:lnTo>
                            <a:pt x="22" y="132"/>
                          </a:lnTo>
                          <a:lnTo>
                            <a:pt x="28" y="133"/>
                          </a:lnTo>
                          <a:lnTo>
                            <a:pt x="32" y="134"/>
                          </a:lnTo>
                          <a:lnTo>
                            <a:pt x="36" y="134"/>
                          </a:lnTo>
                          <a:lnTo>
                            <a:pt x="41" y="132"/>
                          </a:lnTo>
                          <a:lnTo>
                            <a:pt x="46" y="130"/>
                          </a:lnTo>
                          <a:lnTo>
                            <a:pt x="48" y="128"/>
                          </a:lnTo>
                          <a:lnTo>
                            <a:pt x="52" y="124"/>
                          </a:lnTo>
                          <a:lnTo>
                            <a:pt x="55" y="120"/>
                          </a:lnTo>
                          <a:lnTo>
                            <a:pt x="60" y="112"/>
                          </a:lnTo>
                          <a:lnTo>
                            <a:pt x="61" y="104"/>
                          </a:lnTo>
                          <a:lnTo>
                            <a:pt x="62" y="96"/>
                          </a:lnTo>
                          <a:lnTo>
                            <a:pt x="62" y="90"/>
                          </a:lnTo>
                          <a:lnTo>
                            <a:pt x="61" y="82"/>
                          </a:lnTo>
                          <a:lnTo>
                            <a:pt x="60" y="72"/>
                          </a:lnTo>
                          <a:lnTo>
                            <a:pt x="60" y="60"/>
                          </a:lnTo>
                          <a:lnTo>
                            <a:pt x="60" y="51"/>
                          </a:lnTo>
                          <a:lnTo>
                            <a:pt x="60" y="41"/>
                          </a:lnTo>
                          <a:lnTo>
                            <a:pt x="60" y="36"/>
                          </a:lnTo>
                          <a:lnTo>
                            <a:pt x="62" y="29"/>
                          </a:lnTo>
                          <a:lnTo>
                            <a:pt x="64" y="24"/>
                          </a:lnTo>
                          <a:lnTo>
                            <a:pt x="67" y="18"/>
                          </a:lnTo>
                          <a:lnTo>
                            <a:pt x="72" y="14"/>
                          </a:lnTo>
                          <a:lnTo>
                            <a:pt x="76" y="10"/>
                          </a:lnTo>
                          <a:lnTo>
                            <a:pt x="79" y="7"/>
                          </a:lnTo>
                          <a:lnTo>
                            <a:pt x="82" y="4"/>
                          </a:lnTo>
                          <a:lnTo>
                            <a:pt x="89"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34" name="任意多边形 4333"/>
                    <p:cNvSpPr/>
                    <p:nvPr/>
                  </p:nvSpPr>
                  <p:spPr>
                    <a:xfrm>
                      <a:off x="1049" y="540"/>
                      <a:ext cx="75" cy="158"/>
                    </a:xfrm>
                    <a:custGeom>
                      <a:avLst/>
                      <a:gdLst/>
                      <a:ahLst/>
                      <a:cxnLst/>
                      <a:pathLst>
                        <a:path w="75" h="158">
                          <a:moveTo>
                            <a:pt x="29" y="0"/>
                          </a:moveTo>
                          <a:lnTo>
                            <a:pt x="33" y="5"/>
                          </a:lnTo>
                          <a:lnTo>
                            <a:pt x="37" y="11"/>
                          </a:lnTo>
                          <a:lnTo>
                            <a:pt x="42" y="16"/>
                          </a:lnTo>
                          <a:lnTo>
                            <a:pt x="46" y="23"/>
                          </a:lnTo>
                          <a:lnTo>
                            <a:pt x="50" y="30"/>
                          </a:lnTo>
                          <a:lnTo>
                            <a:pt x="55" y="38"/>
                          </a:lnTo>
                          <a:lnTo>
                            <a:pt x="58" y="45"/>
                          </a:lnTo>
                          <a:lnTo>
                            <a:pt x="61" y="50"/>
                          </a:lnTo>
                          <a:lnTo>
                            <a:pt x="63" y="56"/>
                          </a:lnTo>
                          <a:lnTo>
                            <a:pt x="65" y="64"/>
                          </a:lnTo>
                          <a:lnTo>
                            <a:pt x="68" y="70"/>
                          </a:lnTo>
                          <a:lnTo>
                            <a:pt x="70" y="76"/>
                          </a:lnTo>
                          <a:lnTo>
                            <a:pt x="71" y="82"/>
                          </a:lnTo>
                          <a:lnTo>
                            <a:pt x="72" y="85"/>
                          </a:lnTo>
                          <a:lnTo>
                            <a:pt x="73" y="93"/>
                          </a:lnTo>
                          <a:lnTo>
                            <a:pt x="74" y="99"/>
                          </a:lnTo>
                          <a:lnTo>
                            <a:pt x="74" y="108"/>
                          </a:lnTo>
                          <a:lnTo>
                            <a:pt x="72" y="119"/>
                          </a:lnTo>
                          <a:lnTo>
                            <a:pt x="69" y="129"/>
                          </a:lnTo>
                          <a:lnTo>
                            <a:pt x="65" y="136"/>
                          </a:lnTo>
                          <a:lnTo>
                            <a:pt x="63" y="141"/>
                          </a:lnTo>
                          <a:lnTo>
                            <a:pt x="60" y="145"/>
                          </a:lnTo>
                          <a:lnTo>
                            <a:pt x="56" y="149"/>
                          </a:lnTo>
                          <a:lnTo>
                            <a:pt x="52" y="152"/>
                          </a:lnTo>
                          <a:lnTo>
                            <a:pt x="48" y="154"/>
                          </a:lnTo>
                          <a:lnTo>
                            <a:pt x="44" y="156"/>
                          </a:lnTo>
                          <a:lnTo>
                            <a:pt x="41" y="157"/>
                          </a:lnTo>
                          <a:lnTo>
                            <a:pt x="37" y="157"/>
                          </a:lnTo>
                          <a:lnTo>
                            <a:pt x="33" y="157"/>
                          </a:lnTo>
                          <a:lnTo>
                            <a:pt x="29" y="156"/>
                          </a:lnTo>
                          <a:lnTo>
                            <a:pt x="25" y="155"/>
                          </a:lnTo>
                          <a:lnTo>
                            <a:pt x="22" y="152"/>
                          </a:lnTo>
                          <a:lnTo>
                            <a:pt x="18" y="149"/>
                          </a:lnTo>
                          <a:lnTo>
                            <a:pt x="15" y="147"/>
                          </a:lnTo>
                          <a:lnTo>
                            <a:pt x="12" y="144"/>
                          </a:lnTo>
                          <a:lnTo>
                            <a:pt x="9" y="139"/>
                          </a:lnTo>
                          <a:lnTo>
                            <a:pt x="6" y="135"/>
                          </a:lnTo>
                          <a:lnTo>
                            <a:pt x="4" y="131"/>
                          </a:lnTo>
                          <a:lnTo>
                            <a:pt x="3" y="125"/>
                          </a:lnTo>
                          <a:lnTo>
                            <a:pt x="2" y="119"/>
                          </a:lnTo>
                          <a:lnTo>
                            <a:pt x="0" y="113"/>
                          </a:lnTo>
                          <a:lnTo>
                            <a:pt x="0" y="107"/>
                          </a:lnTo>
                          <a:lnTo>
                            <a:pt x="0" y="102"/>
                          </a:lnTo>
                          <a:lnTo>
                            <a:pt x="0" y="97"/>
                          </a:lnTo>
                          <a:lnTo>
                            <a:pt x="0" y="92"/>
                          </a:lnTo>
                          <a:lnTo>
                            <a:pt x="1" y="86"/>
                          </a:lnTo>
                          <a:lnTo>
                            <a:pt x="2" y="82"/>
                          </a:lnTo>
                          <a:lnTo>
                            <a:pt x="3" y="78"/>
                          </a:lnTo>
                          <a:lnTo>
                            <a:pt x="4" y="71"/>
                          </a:lnTo>
                          <a:lnTo>
                            <a:pt x="8" y="62"/>
                          </a:lnTo>
                          <a:lnTo>
                            <a:pt x="14" y="48"/>
                          </a:lnTo>
                          <a:lnTo>
                            <a:pt x="18" y="37"/>
                          </a:lnTo>
                          <a:lnTo>
                            <a:pt x="22" y="31"/>
                          </a:lnTo>
                          <a:lnTo>
                            <a:pt x="24" y="27"/>
                          </a:lnTo>
                          <a:lnTo>
                            <a:pt x="25" y="23"/>
                          </a:lnTo>
                          <a:lnTo>
                            <a:pt x="26" y="18"/>
                          </a:lnTo>
                          <a:lnTo>
                            <a:pt x="28" y="14"/>
                          </a:lnTo>
                          <a:lnTo>
                            <a:pt x="29" y="10"/>
                          </a:lnTo>
                          <a:lnTo>
                            <a:pt x="29"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35" name="任意多边形 4334"/>
                    <p:cNvSpPr/>
                    <p:nvPr/>
                  </p:nvSpPr>
                  <p:spPr>
                    <a:xfrm>
                      <a:off x="36" y="614"/>
                      <a:ext cx="109" cy="198"/>
                    </a:xfrm>
                    <a:custGeom>
                      <a:avLst/>
                      <a:gdLst/>
                      <a:ahLst/>
                      <a:cxnLst/>
                      <a:pathLst>
                        <a:path w="109" h="198">
                          <a:moveTo>
                            <a:pt x="108" y="0"/>
                          </a:moveTo>
                          <a:lnTo>
                            <a:pt x="88" y="3"/>
                          </a:lnTo>
                          <a:lnTo>
                            <a:pt x="79" y="6"/>
                          </a:lnTo>
                          <a:lnTo>
                            <a:pt x="68" y="10"/>
                          </a:lnTo>
                          <a:lnTo>
                            <a:pt x="60" y="15"/>
                          </a:lnTo>
                          <a:lnTo>
                            <a:pt x="52" y="21"/>
                          </a:lnTo>
                          <a:lnTo>
                            <a:pt x="44" y="29"/>
                          </a:lnTo>
                          <a:lnTo>
                            <a:pt x="36" y="39"/>
                          </a:lnTo>
                          <a:lnTo>
                            <a:pt x="32" y="45"/>
                          </a:lnTo>
                          <a:lnTo>
                            <a:pt x="28" y="51"/>
                          </a:lnTo>
                          <a:lnTo>
                            <a:pt x="22" y="61"/>
                          </a:lnTo>
                          <a:lnTo>
                            <a:pt x="18" y="69"/>
                          </a:lnTo>
                          <a:lnTo>
                            <a:pt x="15" y="77"/>
                          </a:lnTo>
                          <a:lnTo>
                            <a:pt x="10" y="89"/>
                          </a:lnTo>
                          <a:lnTo>
                            <a:pt x="8" y="97"/>
                          </a:lnTo>
                          <a:lnTo>
                            <a:pt x="5" y="109"/>
                          </a:lnTo>
                          <a:lnTo>
                            <a:pt x="3" y="122"/>
                          </a:lnTo>
                          <a:lnTo>
                            <a:pt x="1" y="133"/>
                          </a:lnTo>
                          <a:lnTo>
                            <a:pt x="0" y="141"/>
                          </a:lnTo>
                          <a:lnTo>
                            <a:pt x="1" y="150"/>
                          </a:lnTo>
                          <a:lnTo>
                            <a:pt x="3" y="161"/>
                          </a:lnTo>
                          <a:lnTo>
                            <a:pt x="5" y="169"/>
                          </a:lnTo>
                          <a:lnTo>
                            <a:pt x="8" y="175"/>
                          </a:lnTo>
                          <a:lnTo>
                            <a:pt x="12" y="181"/>
                          </a:lnTo>
                          <a:lnTo>
                            <a:pt x="16" y="186"/>
                          </a:lnTo>
                          <a:lnTo>
                            <a:pt x="21" y="190"/>
                          </a:lnTo>
                          <a:lnTo>
                            <a:pt x="27" y="193"/>
                          </a:lnTo>
                          <a:lnTo>
                            <a:pt x="34" y="195"/>
                          </a:lnTo>
                          <a:lnTo>
                            <a:pt x="39" y="197"/>
                          </a:lnTo>
                          <a:lnTo>
                            <a:pt x="44" y="196"/>
                          </a:lnTo>
                          <a:lnTo>
                            <a:pt x="49" y="193"/>
                          </a:lnTo>
                          <a:lnTo>
                            <a:pt x="55" y="190"/>
                          </a:lnTo>
                          <a:lnTo>
                            <a:pt x="57" y="188"/>
                          </a:lnTo>
                          <a:lnTo>
                            <a:pt x="62" y="183"/>
                          </a:lnTo>
                          <a:lnTo>
                            <a:pt x="66" y="175"/>
                          </a:lnTo>
                          <a:lnTo>
                            <a:pt x="72" y="164"/>
                          </a:lnTo>
                          <a:lnTo>
                            <a:pt x="74" y="153"/>
                          </a:lnTo>
                          <a:lnTo>
                            <a:pt x="74" y="143"/>
                          </a:lnTo>
                          <a:lnTo>
                            <a:pt x="74" y="134"/>
                          </a:lnTo>
                          <a:lnTo>
                            <a:pt x="74" y="121"/>
                          </a:lnTo>
                          <a:lnTo>
                            <a:pt x="73" y="107"/>
                          </a:lnTo>
                          <a:lnTo>
                            <a:pt x="72" y="89"/>
                          </a:lnTo>
                          <a:lnTo>
                            <a:pt x="72" y="76"/>
                          </a:lnTo>
                          <a:lnTo>
                            <a:pt x="72" y="61"/>
                          </a:lnTo>
                          <a:lnTo>
                            <a:pt x="73" y="53"/>
                          </a:lnTo>
                          <a:lnTo>
                            <a:pt x="74" y="44"/>
                          </a:lnTo>
                          <a:lnTo>
                            <a:pt x="77" y="36"/>
                          </a:lnTo>
                          <a:lnTo>
                            <a:pt x="81" y="29"/>
                          </a:lnTo>
                          <a:lnTo>
                            <a:pt x="87" y="21"/>
                          </a:lnTo>
                          <a:lnTo>
                            <a:pt x="92" y="17"/>
                          </a:lnTo>
                          <a:lnTo>
                            <a:pt x="94" y="12"/>
                          </a:lnTo>
                          <a:lnTo>
                            <a:pt x="98" y="8"/>
                          </a:lnTo>
                          <a:lnTo>
                            <a:pt x="108"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36" name="任意多边形 4335"/>
                    <p:cNvSpPr/>
                    <p:nvPr/>
                  </p:nvSpPr>
                  <p:spPr>
                    <a:xfrm>
                      <a:off x="82" y="0"/>
                      <a:ext cx="171" cy="112"/>
                    </a:xfrm>
                    <a:custGeom>
                      <a:avLst/>
                      <a:gdLst/>
                      <a:ahLst/>
                      <a:cxnLst/>
                      <a:pathLst>
                        <a:path w="171" h="112">
                          <a:moveTo>
                            <a:pt x="144" y="42"/>
                          </a:moveTo>
                          <a:lnTo>
                            <a:pt x="148" y="41"/>
                          </a:lnTo>
                          <a:lnTo>
                            <a:pt x="150" y="41"/>
                          </a:lnTo>
                          <a:lnTo>
                            <a:pt x="156" y="39"/>
                          </a:lnTo>
                          <a:lnTo>
                            <a:pt x="162" y="39"/>
                          </a:lnTo>
                          <a:lnTo>
                            <a:pt x="170" y="39"/>
                          </a:lnTo>
                          <a:lnTo>
                            <a:pt x="153" y="29"/>
                          </a:lnTo>
                          <a:lnTo>
                            <a:pt x="141" y="21"/>
                          </a:lnTo>
                          <a:lnTo>
                            <a:pt x="128" y="15"/>
                          </a:lnTo>
                          <a:lnTo>
                            <a:pt x="114" y="9"/>
                          </a:lnTo>
                          <a:lnTo>
                            <a:pt x="100" y="4"/>
                          </a:lnTo>
                          <a:lnTo>
                            <a:pt x="88" y="1"/>
                          </a:lnTo>
                          <a:lnTo>
                            <a:pt x="73" y="0"/>
                          </a:lnTo>
                          <a:lnTo>
                            <a:pt x="63" y="0"/>
                          </a:lnTo>
                          <a:lnTo>
                            <a:pt x="49" y="3"/>
                          </a:lnTo>
                          <a:lnTo>
                            <a:pt x="39" y="7"/>
                          </a:lnTo>
                          <a:lnTo>
                            <a:pt x="29" y="13"/>
                          </a:lnTo>
                          <a:lnTo>
                            <a:pt x="22" y="18"/>
                          </a:lnTo>
                          <a:lnTo>
                            <a:pt x="14" y="26"/>
                          </a:lnTo>
                          <a:lnTo>
                            <a:pt x="9" y="35"/>
                          </a:lnTo>
                          <a:lnTo>
                            <a:pt x="6" y="42"/>
                          </a:lnTo>
                          <a:lnTo>
                            <a:pt x="2" y="51"/>
                          </a:lnTo>
                          <a:lnTo>
                            <a:pt x="0" y="60"/>
                          </a:lnTo>
                          <a:lnTo>
                            <a:pt x="0" y="69"/>
                          </a:lnTo>
                          <a:lnTo>
                            <a:pt x="0" y="77"/>
                          </a:lnTo>
                          <a:lnTo>
                            <a:pt x="0" y="86"/>
                          </a:lnTo>
                          <a:lnTo>
                            <a:pt x="2" y="92"/>
                          </a:lnTo>
                          <a:lnTo>
                            <a:pt x="5" y="97"/>
                          </a:lnTo>
                          <a:lnTo>
                            <a:pt x="7" y="101"/>
                          </a:lnTo>
                          <a:lnTo>
                            <a:pt x="12" y="104"/>
                          </a:lnTo>
                          <a:lnTo>
                            <a:pt x="18" y="106"/>
                          </a:lnTo>
                          <a:lnTo>
                            <a:pt x="25" y="109"/>
                          </a:lnTo>
                          <a:lnTo>
                            <a:pt x="29" y="109"/>
                          </a:lnTo>
                          <a:lnTo>
                            <a:pt x="36" y="111"/>
                          </a:lnTo>
                          <a:lnTo>
                            <a:pt x="43" y="111"/>
                          </a:lnTo>
                          <a:lnTo>
                            <a:pt x="49" y="110"/>
                          </a:lnTo>
                          <a:lnTo>
                            <a:pt x="56" y="109"/>
                          </a:lnTo>
                          <a:lnTo>
                            <a:pt x="63" y="109"/>
                          </a:lnTo>
                          <a:lnTo>
                            <a:pt x="69" y="106"/>
                          </a:lnTo>
                          <a:lnTo>
                            <a:pt x="74" y="104"/>
                          </a:lnTo>
                          <a:lnTo>
                            <a:pt x="82" y="97"/>
                          </a:lnTo>
                          <a:lnTo>
                            <a:pt x="87" y="91"/>
                          </a:lnTo>
                          <a:lnTo>
                            <a:pt x="93" y="84"/>
                          </a:lnTo>
                          <a:lnTo>
                            <a:pt x="98" y="75"/>
                          </a:lnTo>
                          <a:lnTo>
                            <a:pt x="104" y="67"/>
                          </a:lnTo>
                          <a:lnTo>
                            <a:pt x="110" y="61"/>
                          </a:lnTo>
                          <a:lnTo>
                            <a:pt x="116" y="53"/>
                          </a:lnTo>
                          <a:lnTo>
                            <a:pt x="122" y="47"/>
                          </a:lnTo>
                          <a:lnTo>
                            <a:pt x="128" y="45"/>
                          </a:lnTo>
                          <a:lnTo>
                            <a:pt x="136" y="43"/>
                          </a:lnTo>
                          <a:lnTo>
                            <a:pt x="140" y="42"/>
                          </a:lnTo>
                          <a:lnTo>
                            <a:pt x="144" y="4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37" name="任意多边形 4336"/>
                    <p:cNvSpPr/>
                    <p:nvPr/>
                  </p:nvSpPr>
                  <p:spPr>
                    <a:xfrm>
                      <a:off x="45" y="1043"/>
                      <a:ext cx="56" cy="119"/>
                    </a:xfrm>
                    <a:custGeom>
                      <a:avLst/>
                      <a:gdLst/>
                      <a:ahLst/>
                      <a:cxnLst/>
                      <a:pathLst>
                        <a:path w="56" h="119">
                          <a:moveTo>
                            <a:pt x="33" y="0"/>
                          </a:moveTo>
                          <a:lnTo>
                            <a:pt x="31" y="4"/>
                          </a:lnTo>
                          <a:lnTo>
                            <a:pt x="27" y="8"/>
                          </a:lnTo>
                          <a:lnTo>
                            <a:pt x="23" y="12"/>
                          </a:lnTo>
                          <a:lnTo>
                            <a:pt x="21" y="18"/>
                          </a:lnTo>
                          <a:lnTo>
                            <a:pt x="17" y="22"/>
                          </a:lnTo>
                          <a:lnTo>
                            <a:pt x="14" y="28"/>
                          </a:lnTo>
                          <a:lnTo>
                            <a:pt x="11" y="34"/>
                          </a:lnTo>
                          <a:lnTo>
                            <a:pt x="9" y="38"/>
                          </a:lnTo>
                          <a:lnTo>
                            <a:pt x="8" y="43"/>
                          </a:lnTo>
                          <a:lnTo>
                            <a:pt x="5" y="48"/>
                          </a:lnTo>
                          <a:lnTo>
                            <a:pt x="3" y="53"/>
                          </a:lnTo>
                          <a:lnTo>
                            <a:pt x="3" y="57"/>
                          </a:lnTo>
                          <a:lnTo>
                            <a:pt x="1" y="61"/>
                          </a:lnTo>
                          <a:lnTo>
                            <a:pt x="1" y="64"/>
                          </a:lnTo>
                          <a:lnTo>
                            <a:pt x="0" y="70"/>
                          </a:lnTo>
                          <a:lnTo>
                            <a:pt x="0" y="75"/>
                          </a:lnTo>
                          <a:lnTo>
                            <a:pt x="0" y="81"/>
                          </a:lnTo>
                          <a:lnTo>
                            <a:pt x="1" y="90"/>
                          </a:lnTo>
                          <a:lnTo>
                            <a:pt x="3" y="97"/>
                          </a:lnTo>
                          <a:lnTo>
                            <a:pt x="5" y="103"/>
                          </a:lnTo>
                          <a:lnTo>
                            <a:pt x="8" y="107"/>
                          </a:lnTo>
                          <a:lnTo>
                            <a:pt x="10" y="109"/>
                          </a:lnTo>
                          <a:lnTo>
                            <a:pt x="13" y="112"/>
                          </a:lnTo>
                          <a:lnTo>
                            <a:pt x="16" y="114"/>
                          </a:lnTo>
                          <a:lnTo>
                            <a:pt x="19" y="116"/>
                          </a:lnTo>
                          <a:lnTo>
                            <a:pt x="22" y="117"/>
                          </a:lnTo>
                          <a:lnTo>
                            <a:pt x="24" y="118"/>
                          </a:lnTo>
                          <a:lnTo>
                            <a:pt x="27" y="118"/>
                          </a:lnTo>
                          <a:lnTo>
                            <a:pt x="31" y="118"/>
                          </a:lnTo>
                          <a:lnTo>
                            <a:pt x="33" y="117"/>
                          </a:lnTo>
                          <a:lnTo>
                            <a:pt x="36" y="116"/>
                          </a:lnTo>
                          <a:lnTo>
                            <a:pt x="39" y="114"/>
                          </a:lnTo>
                          <a:lnTo>
                            <a:pt x="41" y="113"/>
                          </a:lnTo>
                          <a:lnTo>
                            <a:pt x="44" y="110"/>
                          </a:lnTo>
                          <a:lnTo>
                            <a:pt x="46" y="108"/>
                          </a:lnTo>
                          <a:lnTo>
                            <a:pt x="48" y="105"/>
                          </a:lnTo>
                          <a:lnTo>
                            <a:pt x="49" y="102"/>
                          </a:lnTo>
                          <a:lnTo>
                            <a:pt x="51" y="98"/>
                          </a:lnTo>
                          <a:lnTo>
                            <a:pt x="52" y="94"/>
                          </a:lnTo>
                          <a:lnTo>
                            <a:pt x="53" y="89"/>
                          </a:lnTo>
                          <a:lnTo>
                            <a:pt x="55" y="85"/>
                          </a:lnTo>
                          <a:lnTo>
                            <a:pt x="55" y="81"/>
                          </a:lnTo>
                          <a:lnTo>
                            <a:pt x="55" y="77"/>
                          </a:lnTo>
                          <a:lnTo>
                            <a:pt x="55" y="73"/>
                          </a:lnTo>
                          <a:lnTo>
                            <a:pt x="55" y="69"/>
                          </a:lnTo>
                          <a:lnTo>
                            <a:pt x="54" y="65"/>
                          </a:lnTo>
                          <a:lnTo>
                            <a:pt x="53" y="62"/>
                          </a:lnTo>
                          <a:lnTo>
                            <a:pt x="52" y="58"/>
                          </a:lnTo>
                          <a:lnTo>
                            <a:pt x="51" y="53"/>
                          </a:lnTo>
                          <a:lnTo>
                            <a:pt x="49" y="47"/>
                          </a:lnTo>
                          <a:lnTo>
                            <a:pt x="45" y="36"/>
                          </a:lnTo>
                          <a:lnTo>
                            <a:pt x="41" y="28"/>
                          </a:lnTo>
                          <a:lnTo>
                            <a:pt x="39" y="24"/>
                          </a:lnTo>
                          <a:lnTo>
                            <a:pt x="37" y="20"/>
                          </a:lnTo>
                          <a:lnTo>
                            <a:pt x="37" y="18"/>
                          </a:lnTo>
                          <a:lnTo>
                            <a:pt x="35" y="14"/>
                          </a:lnTo>
                          <a:lnTo>
                            <a:pt x="35" y="11"/>
                          </a:lnTo>
                          <a:lnTo>
                            <a:pt x="33" y="8"/>
                          </a:lnTo>
                          <a:lnTo>
                            <a:pt x="3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38" name="任意多边形 4337"/>
                    <p:cNvSpPr/>
                    <p:nvPr/>
                  </p:nvSpPr>
                  <p:spPr>
                    <a:xfrm>
                      <a:off x="1145" y="274"/>
                      <a:ext cx="107" cy="197"/>
                    </a:xfrm>
                    <a:custGeom>
                      <a:avLst/>
                      <a:gdLst/>
                      <a:ahLst/>
                      <a:cxnLst/>
                      <a:pathLst>
                        <a:path w="107" h="197">
                          <a:moveTo>
                            <a:pt x="0" y="0"/>
                          </a:moveTo>
                          <a:lnTo>
                            <a:pt x="18" y="3"/>
                          </a:lnTo>
                          <a:lnTo>
                            <a:pt x="27" y="6"/>
                          </a:lnTo>
                          <a:lnTo>
                            <a:pt x="38" y="10"/>
                          </a:lnTo>
                          <a:lnTo>
                            <a:pt x="47" y="15"/>
                          </a:lnTo>
                          <a:lnTo>
                            <a:pt x="55" y="21"/>
                          </a:lnTo>
                          <a:lnTo>
                            <a:pt x="64" y="28"/>
                          </a:lnTo>
                          <a:lnTo>
                            <a:pt x="71" y="38"/>
                          </a:lnTo>
                          <a:lnTo>
                            <a:pt x="75" y="44"/>
                          </a:lnTo>
                          <a:lnTo>
                            <a:pt x="79" y="52"/>
                          </a:lnTo>
                          <a:lnTo>
                            <a:pt x="84" y="60"/>
                          </a:lnTo>
                          <a:lnTo>
                            <a:pt x="89" y="69"/>
                          </a:lnTo>
                          <a:lnTo>
                            <a:pt x="92" y="77"/>
                          </a:lnTo>
                          <a:lnTo>
                            <a:pt x="97" y="89"/>
                          </a:lnTo>
                          <a:lnTo>
                            <a:pt x="98" y="96"/>
                          </a:lnTo>
                          <a:lnTo>
                            <a:pt x="102" y="108"/>
                          </a:lnTo>
                          <a:lnTo>
                            <a:pt x="104" y="122"/>
                          </a:lnTo>
                          <a:lnTo>
                            <a:pt x="106" y="132"/>
                          </a:lnTo>
                          <a:lnTo>
                            <a:pt x="106" y="140"/>
                          </a:lnTo>
                          <a:lnTo>
                            <a:pt x="106" y="150"/>
                          </a:lnTo>
                          <a:lnTo>
                            <a:pt x="104" y="161"/>
                          </a:lnTo>
                          <a:lnTo>
                            <a:pt x="102" y="169"/>
                          </a:lnTo>
                          <a:lnTo>
                            <a:pt x="98" y="174"/>
                          </a:lnTo>
                          <a:lnTo>
                            <a:pt x="95" y="180"/>
                          </a:lnTo>
                          <a:lnTo>
                            <a:pt x="91" y="186"/>
                          </a:lnTo>
                          <a:lnTo>
                            <a:pt x="86" y="190"/>
                          </a:lnTo>
                          <a:lnTo>
                            <a:pt x="80" y="193"/>
                          </a:lnTo>
                          <a:lnTo>
                            <a:pt x="73" y="195"/>
                          </a:lnTo>
                          <a:lnTo>
                            <a:pt x="68" y="196"/>
                          </a:lnTo>
                          <a:lnTo>
                            <a:pt x="64" y="196"/>
                          </a:lnTo>
                          <a:lnTo>
                            <a:pt x="58" y="193"/>
                          </a:lnTo>
                          <a:lnTo>
                            <a:pt x="52" y="190"/>
                          </a:lnTo>
                          <a:lnTo>
                            <a:pt x="50" y="188"/>
                          </a:lnTo>
                          <a:lnTo>
                            <a:pt x="44" y="182"/>
                          </a:lnTo>
                          <a:lnTo>
                            <a:pt x="40" y="175"/>
                          </a:lnTo>
                          <a:lnTo>
                            <a:pt x="35" y="164"/>
                          </a:lnTo>
                          <a:lnTo>
                            <a:pt x="33" y="153"/>
                          </a:lnTo>
                          <a:lnTo>
                            <a:pt x="32" y="142"/>
                          </a:lnTo>
                          <a:lnTo>
                            <a:pt x="32" y="134"/>
                          </a:lnTo>
                          <a:lnTo>
                            <a:pt x="33" y="121"/>
                          </a:lnTo>
                          <a:lnTo>
                            <a:pt x="34" y="106"/>
                          </a:lnTo>
                          <a:lnTo>
                            <a:pt x="34" y="89"/>
                          </a:lnTo>
                          <a:lnTo>
                            <a:pt x="35" y="76"/>
                          </a:lnTo>
                          <a:lnTo>
                            <a:pt x="35" y="61"/>
                          </a:lnTo>
                          <a:lnTo>
                            <a:pt x="34" y="53"/>
                          </a:lnTo>
                          <a:lnTo>
                            <a:pt x="32" y="44"/>
                          </a:lnTo>
                          <a:lnTo>
                            <a:pt x="29" y="36"/>
                          </a:lnTo>
                          <a:lnTo>
                            <a:pt x="25" y="28"/>
                          </a:lnTo>
                          <a:lnTo>
                            <a:pt x="20" y="21"/>
                          </a:lnTo>
                          <a:lnTo>
                            <a:pt x="16" y="17"/>
                          </a:lnTo>
                          <a:lnTo>
                            <a:pt x="12" y="12"/>
                          </a:lnTo>
                          <a:lnTo>
                            <a:pt x="8" y="8"/>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39" name="任意多边形 4338"/>
                    <p:cNvSpPr/>
                    <p:nvPr/>
                  </p:nvSpPr>
                  <p:spPr>
                    <a:xfrm>
                      <a:off x="1015" y="31"/>
                      <a:ext cx="140" cy="91"/>
                    </a:xfrm>
                    <a:custGeom>
                      <a:avLst/>
                      <a:gdLst/>
                      <a:ahLst/>
                      <a:cxnLst/>
                      <a:pathLst>
                        <a:path w="140" h="91">
                          <a:moveTo>
                            <a:pt x="20" y="34"/>
                          </a:moveTo>
                          <a:lnTo>
                            <a:pt x="18" y="33"/>
                          </a:lnTo>
                          <a:lnTo>
                            <a:pt x="16" y="33"/>
                          </a:lnTo>
                          <a:lnTo>
                            <a:pt x="11" y="32"/>
                          </a:lnTo>
                          <a:lnTo>
                            <a:pt x="7" y="32"/>
                          </a:lnTo>
                          <a:lnTo>
                            <a:pt x="0" y="32"/>
                          </a:lnTo>
                          <a:lnTo>
                            <a:pt x="14" y="23"/>
                          </a:lnTo>
                          <a:lnTo>
                            <a:pt x="23" y="17"/>
                          </a:lnTo>
                          <a:lnTo>
                            <a:pt x="33" y="12"/>
                          </a:lnTo>
                          <a:lnTo>
                            <a:pt x="45" y="7"/>
                          </a:lnTo>
                          <a:lnTo>
                            <a:pt x="56" y="3"/>
                          </a:lnTo>
                          <a:lnTo>
                            <a:pt x="66" y="1"/>
                          </a:lnTo>
                          <a:lnTo>
                            <a:pt x="79" y="0"/>
                          </a:lnTo>
                          <a:lnTo>
                            <a:pt x="87" y="0"/>
                          </a:lnTo>
                          <a:lnTo>
                            <a:pt x="97" y="2"/>
                          </a:lnTo>
                          <a:lnTo>
                            <a:pt x="106" y="6"/>
                          </a:lnTo>
                          <a:lnTo>
                            <a:pt x="114" y="10"/>
                          </a:lnTo>
                          <a:lnTo>
                            <a:pt x="119" y="14"/>
                          </a:lnTo>
                          <a:lnTo>
                            <a:pt x="126" y="21"/>
                          </a:lnTo>
                          <a:lnTo>
                            <a:pt x="130" y="28"/>
                          </a:lnTo>
                          <a:lnTo>
                            <a:pt x="133" y="34"/>
                          </a:lnTo>
                          <a:lnTo>
                            <a:pt x="136" y="42"/>
                          </a:lnTo>
                          <a:lnTo>
                            <a:pt x="138" y="49"/>
                          </a:lnTo>
                          <a:lnTo>
                            <a:pt x="139" y="56"/>
                          </a:lnTo>
                          <a:lnTo>
                            <a:pt x="139" y="62"/>
                          </a:lnTo>
                          <a:lnTo>
                            <a:pt x="138" y="70"/>
                          </a:lnTo>
                          <a:lnTo>
                            <a:pt x="136" y="74"/>
                          </a:lnTo>
                          <a:lnTo>
                            <a:pt x="134" y="78"/>
                          </a:lnTo>
                          <a:lnTo>
                            <a:pt x="131" y="81"/>
                          </a:lnTo>
                          <a:lnTo>
                            <a:pt x="128" y="84"/>
                          </a:lnTo>
                          <a:lnTo>
                            <a:pt x="123" y="86"/>
                          </a:lnTo>
                          <a:lnTo>
                            <a:pt x="118" y="88"/>
                          </a:lnTo>
                          <a:lnTo>
                            <a:pt x="114" y="89"/>
                          </a:lnTo>
                          <a:lnTo>
                            <a:pt x="108" y="90"/>
                          </a:lnTo>
                          <a:lnTo>
                            <a:pt x="103" y="90"/>
                          </a:lnTo>
                          <a:lnTo>
                            <a:pt x="97" y="89"/>
                          </a:lnTo>
                          <a:lnTo>
                            <a:pt x="92" y="89"/>
                          </a:lnTo>
                          <a:lnTo>
                            <a:pt x="87" y="88"/>
                          </a:lnTo>
                          <a:lnTo>
                            <a:pt x="82" y="86"/>
                          </a:lnTo>
                          <a:lnTo>
                            <a:pt x="77" y="84"/>
                          </a:lnTo>
                          <a:lnTo>
                            <a:pt x="72" y="78"/>
                          </a:lnTo>
                          <a:lnTo>
                            <a:pt x="67" y="74"/>
                          </a:lnTo>
                          <a:lnTo>
                            <a:pt x="62" y="68"/>
                          </a:lnTo>
                          <a:lnTo>
                            <a:pt x="58" y="61"/>
                          </a:lnTo>
                          <a:lnTo>
                            <a:pt x="53" y="54"/>
                          </a:lnTo>
                          <a:lnTo>
                            <a:pt x="49" y="50"/>
                          </a:lnTo>
                          <a:lnTo>
                            <a:pt x="43" y="43"/>
                          </a:lnTo>
                          <a:lnTo>
                            <a:pt x="38" y="38"/>
                          </a:lnTo>
                          <a:lnTo>
                            <a:pt x="33" y="36"/>
                          </a:lnTo>
                          <a:lnTo>
                            <a:pt x="27" y="34"/>
                          </a:lnTo>
                          <a:lnTo>
                            <a:pt x="23" y="34"/>
                          </a:lnTo>
                          <a:lnTo>
                            <a:pt x="20" y="3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40" name="任意多边形 4339"/>
                    <p:cNvSpPr/>
                    <p:nvPr/>
                  </p:nvSpPr>
                  <p:spPr>
                    <a:xfrm>
                      <a:off x="1019" y="838"/>
                      <a:ext cx="44" cy="115"/>
                    </a:xfrm>
                    <a:custGeom>
                      <a:avLst/>
                      <a:gdLst/>
                      <a:ahLst/>
                      <a:cxnLst/>
                      <a:pathLst>
                        <a:path w="44" h="115">
                          <a:moveTo>
                            <a:pt x="17" y="0"/>
                          </a:moveTo>
                          <a:lnTo>
                            <a:pt x="20" y="4"/>
                          </a:lnTo>
                          <a:lnTo>
                            <a:pt x="22" y="8"/>
                          </a:lnTo>
                          <a:lnTo>
                            <a:pt x="24" y="12"/>
                          </a:lnTo>
                          <a:lnTo>
                            <a:pt x="27" y="17"/>
                          </a:lnTo>
                          <a:lnTo>
                            <a:pt x="30" y="21"/>
                          </a:lnTo>
                          <a:lnTo>
                            <a:pt x="32" y="27"/>
                          </a:lnTo>
                          <a:lnTo>
                            <a:pt x="34" y="33"/>
                          </a:lnTo>
                          <a:lnTo>
                            <a:pt x="35" y="37"/>
                          </a:lnTo>
                          <a:lnTo>
                            <a:pt x="37" y="41"/>
                          </a:lnTo>
                          <a:lnTo>
                            <a:pt x="38" y="47"/>
                          </a:lnTo>
                          <a:lnTo>
                            <a:pt x="40" y="51"/>
                          </a:lnTo>
                          <a:lnTo>
                            <a:pt x="40" y="56"/>
                          </a:lnTo>
                          <a:lnTo>
                            <a:pt x="41" y="59"/>
                          </a:lnTo>
                          <a:lnTo>
                            <a:pt x="42" y="62"/>
                          </a:lnTo>
                          <a:lnTo>
                            <a:pt x="43" y="68"/>
                          </a:lnTo>
                          <a:lnTo>
                            <a:pt x="43" y="73"/>
                          </a:lnTo>
                          <a:lnTo>
                            <a:pt x="43" y="79"/>
                          </a:lnTo>
                          <a:lnTo>
                            <a:pt x="42" y="87"/>
                          </a:lnTo>
                          <a:lnTo>
                            <a:pt x="40" y="93"/>
                          </a:lnTo>
                          <a:lnTo>
                            <a:pt x="38" y="99"/>
                          </a:lnTo>
                          <a:lnTo>
                            <a:pt x="36" y="103"/>
                          </a:lnTo>
                          <a:lnTo>
                            <a:pt x="35" y="105"/>
                          </a:lnTo>
                          <a:lnTo>
                            <a:pt x="32" y="108"/>
                          </a:lnTo>
                          <a:lnTo>
                            <a:pt x="30" y="111"/>
                          </a:lnTo>
                          <a:lnTo>
                            <a:pt x="28" y="112"/>
                          </a:lnTo>
                          <a:lnTo>
                            <a:pt x="26" y="113"/>
                          </a:lnTo>
                          <a:lnTo>
                            <a:pt x="24" y="114"/>
                          </a:lnTo>
                          <a:lnTo>
                            <a:pt x="22" y="114"/>
                          </a:lnTo>
                          <a:lnTo>
                            <a:pt x="20" y="114"/>
                          </a:lnTo>
                          <a:lnTo>
                            <a:pt x="17" y="113"/>
                          </a:lnTo>
                          <a:lnTo>
                            <a:pt x="15" y="113"/>
                          </a:lnTo>
                          <a:lnTo>
                            <a:pt x="13" y="111"/>
                          </a:lnTo>
                          <a:lnTo>
                            <a:pt x="11" y="109"/>
                          </a:lnTo>
                          <a:lnTo>
                            <a:pt x="9" y="107"/>
                          </a:lnTo>
                          <a:lnTo>
                            <a:pt x="7" y="105"/>
                          </a:lnTo>
                          <a:lnTo>
                            <a:pt x="5" y="102"/>
                          </a:lnTo>
                          <a:lnTo>
                            <a:pt x="4" y="99"/>
                          </a:lnTo>
                          <a:lnTo>
                            <a:pt x="3" y="95"/>
                          </a:lnTo>
                          <a:lnTo>
                            <a:pt x="2" y="91"/>
                          </a:lnTo>
                          <a:lnTo>
                            <a:pt x="1" y="87"/>
                          </a:lnTo>
                          <a:lnTo>
                            <a:pt x="0" y="82"/>
                          </a:lnTo>
                          <a:lnTo>
                            <a:pt x="0" y="78"/>
                          </a:lnTo>
                          <a:lnTo>
                            <a:pt x="0" y="74"/>
                          </a:lnTo>
                          <a:lnTo>
                            <a:pt x="0" y="71"/>
                          </a:lnTo>
                          <a:lnTo>
                            <a:pt x="0" y="67"/>
                          </a:lnTo>
                          <a:lnTo>
                            <a:pt x="1" y="63"/>
                          </a:lnTo>
                          <a:lnTo>
                            <a:pt x="2" y="60"/>
                          </a:lnTo>
                          <a:lnTo>
                            <a:pt x="2" y="57"/>
                          </a:lnTo>
                          <a:lnTo>
                            <a:pt x="3" y="52"/>
                          </a:lnTo>
                          <a:lnTo>
                            <a:pt x="4" y="45"/>
                          </a:lnTo>
                          <a:lnTo>
                            <a:pt x="8" y="35"/>
                          </a:lnTo>
                          <a:lnTo>
                            <a:pt x="11" y="27"/>
                          </a:lnTo>
                          <a:lnTo>
                            <a:pt x="13" y="23"/>
                          </a:lnTo>
                          <a:lnTo>
                            <a:pt x="14" y="19"/>
                          </a:lnTo>
                          <a:lnTo>
                            <a:pt x="14" y="17"/>
                          </a:lnTo>
                          <a:lnTo>
                            <a:pt x="15" y="13"/>
                          </a:lnTo>
                          <a:lnTo>
                            <a:pt x="16" y="11"/>
                          </a:lnTo>
                          <a:lnTo>
                            <a:pt x="17" y="8"/>
                          </a:lnTo>
                          <a:lnTo>
                            <a:pt x="1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41" name="任意多边形 4340"/>
                    <p:cNvSpPr/>
                    <p:nvPr/>
                  </p:nvSpPr>
                  <p:spPr>
                    <a:xfrm>
                      <a:off x="791" y="802"/>
                      <a:ext cx="57" cy="118"/>
                    </a:xfrm>
                    <a:custGeom>
                      <a:avLst/>
                      <a:gdLst/>
                      <a:ahLst/>
                      <a:cxnLst/>
                      <a:pathLst>
                        <a:path w="57" h="118">
                          <a:moveTo>
                            <a:pt x="21" y="0"/>
                          </a:moveTo>
                          <a:lnTo>
                            <a:pt x="25" y="4"/>
                          </a:lnTo>
                          <a:lnTo>
                            <a:pt x="28" y="8"/>
                          </a:lnTo>
                          <a:lnTo>
                            <a:pt x="31" y="12"/>
                          </a:lnTo>
                          <a:lnTo>
                            <a:pt x="35" y="17"/>
                          </a:lnTo>
                          <a:lnTo>
                            <a:pt x="38" y="22"/>
                          </a:lnTo>
                          <a:lnTo>
                            <a:pt x="41" y="28"/>
                          </a:lnTo>
                          <a:lnTo>
                            <a:pt x="44" y="34"/>
                          </a:lnTo>
                          <a:lnTo>
                            <a:pt x="45" y="38"/>
                          </a:lnTo>
                          <a:lnTo>
                            <a:pt x="47" y="42"/>
                          </a:lnTo>
                          <a:lnTo>
                            <a:pt x="50" y="48"/>
                          </a:lnTo>
                          <a:lnTo>
                            <a:pt x="52" y="53"/>
                          </a:lnTo>
                          <a:lnTo>
                            <a:pt x="53" y="57"/>
                          </a:lnTo>
                          <a:lnTo>
                            <a:pt x="53" y="61"/>
                          </a:lnTo>
                          <a:lnTo>
                            <a:pt x="55" y="64"/>
                          </a:lnTo>
                          <a:lnTo>
                            <a:pt x="55" y="70"/>
                          </a:lnTo>
                          <a:lnTo>
                            <a:pt x="56" y="75"/>
                          </a:lnTo>
                          <a:lnTo>
                            <a:pt x="56" y="81"/>
                          </a:lnTo>
                          <a:lnTo>
                            <a:pt x="55" y="89"/>
                          </a:lnTo>
                          <a:lnTo>
                            <a:pt x="52" y="97"/>
                          </a:lnTo>
                          <a:lnTo>
                            <a:pt x="50" y="102"/>
                          </a:lnTo>
                          <a:lnTo>
                            <a:pt x="47" y="106"/>
                          </a:lnTo>
                          <a:lnTo>
                            <a:pt x="45" y="109"/>
                          </a:lnTo>
                          <a:lnTo>
                            <a:pt x="43" y="111"/>
                          </a:lnTo>
                          <a:lnTo>
                            <a:pt x="39" y="114"/>
                          </a:lnTo>
                          <a:lnTo>
                            <a:pt x="36" y="115"/>
                          </a:lnTo>
                          <a:lnTo>
                            <a:pt x="33" y="117"/>
                          </a:lnTo>
                          <a:lnTo>
                            <a:pt x="31" y="117"/>
                          </a:lnTo>
                          <a:lnTo>
                            <a:pt x="28" y="117"/>
                          </a:lnTo>
                          <a:lnTo>
                            <a:pt x="25" y="117"/>
                          </a:lnTo>
                          <a:lnTo>
                            <a:pt x="21" y="117"/>
                          </a:lnTo>
                          <a:lnTo>
                            <a:pt x="19" y="116"/>
                          </a:lnTo>
                          <a:lnTo>
                            <a:pt x="16" y="114"/>
                          </a:lnTo>
                          <a:lnTo>
                            <a:pt x="13" y="112"/>
                          </a:lnTo>
                          <a:lnTo>
                            <a:pt x="11" y="110"/>
                          </a:lnTo>
                          <a:lnTo>
                            <a:pt x="9" y="108"/>
                          </a:lnTo>
                          <a:lnTo>
                            <a:pt x="7" y="105"/>
                          </a:lnTo>
                          <a:lnTo>
                            <a:pt x="5" y="101"/>
                          </a:lnTo>
                          <a:lnTo>
                            <a:pt x="4" y="98"/>
                          </a:lnTo>
                          <a:lnTo>
                            <a:pt x="3" y="94"/>
                          </a:lnTo>
                          <a:lnTo>
                            <a:pt x="1" y="89"/>
                          </a:lnTo>
                          <a:lnTo>
                            <a:pt x="0" y="84"/>
                          </a:lnTo>
                          <a:lnTo>
                            <a:pt x="0" y="81"/>
                          </a:lnTo>
                          <a:lnTo>
                            <a:pt x="0" y="77"/>
                          </a:lnTo>
                          <a:lnTo>
                            <a:pt x="0" y="73"/>
                          </a:lnTo>
                          <a:lnTo>
                            <a:pt x="0" y="69"/>
                          </a:lnTo>
                          <a:lnTo>
                            <a:pt x="1" y="65"/>
                          </a:lnTo>
                          <a:lnTo>
                            <a:pt x="2" y="62"/>
                          </a:lnTo>
                          <a:lnTo>
                            <a:pt x="3" y="58"/>
                          </a:lnTo>
                          <a:lnTo>
                            <a:pt x="4" y="53"/>
                          </a:lnTo>
                          <a:lnTo>
                            <a:pt x="6" y="47"/>
                          </a:lnTo>
                          <a:lnTo>
                            <a:pt x="11" y="36"/>
                          </a:lnTo>
                          <a:lnTo>
                            <a:pt x="13" y="28"/>
                          </a:lnTo>
                          <a:lnTo>
                            <a:pt x="16" y="23"/>
                          </a:lnTo>
                          <a:lnTo>
                            <a:pt x="17" y="20"/>
                          </a:lnTo>
                          <a:lnTo>
                            <a:pt x="19" y="17"/>
                          </a:lnTo>
                          <a:lnTo>
                            <a:pt x="20" y="14"/>
                          </a:lnTo>
                          <a:lnTo>
                            <a:pt x="20" y="11"/>
                          </a:lnTo>
                          <a:lnTo>
                            <a:pt x="21" y="8"/>
                          </a:lnTo>
                          <a:lnTo>
                            <a:pt x="21"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42" name="任意多边形 4341"/>
                    <p:cNvSpPr/>
                    <p:nvPr/>
                  </p:nvSpPr>
                  <p:spPr>
                    <a:xfrm>
                      <a:off x="343" y="786"/>
                      <a:ext cx="57" cy="119"/>
                    </a:xfrm>
                    <a:custGeom>
                      <a:avLst/>
                      <a:gdLst/>
                      <a:ahLst/>
                      <a:cxnLst/>
                      <a:pathLst>
                        <a:path w="57" h="119">
                          <a:moveTo>
                            <a:pt x="34" y="0"/>
                          </a:moveTo>
                          <a:lnTo>
                            <a:pt x="31" y="4"/>
                          </a:lnTo>
                          <a:lnTo>
                            <a:pt x="28" y="9"/>
                          </a:lnTo>
                          <a:lnTo>
                            <a:pt x="25" y="13"/>
                          </a:lnTo>
                          <a:lnTo>
                            <a:pt x="21" y="17"/>
                          </a:lnTo>
                          <a:lnTo>
                            <a:pt x="17" y="23"/>
                          </a:lnTo>
                          <a:lnTo>
                            <a:pt x="15" y="29"/>
                          </a:lnTo>
                          <a:lnTo>
                            <a:pt x="11" y="35"/>
                          </a:lnTo>
                          <a:lnTo>
                            <a:pt x="11" y="39"/>
                          </a:lnTo>
                          <a:lnTo>
                            <a:pt x="9" y="43"/>
                          </a:lnTo>
                          <a:lnTo>
                            <a:pt x="6" y="49"/>
                          </a:lnTo>
                          <a:lnTo>
                            <a:pt x="4" y="53"/>
                          </a:lnTo>
                          <a:lnTo>
                            <a:pt x="3" y="58"/>
                          </a:lnTo>
                          <a:lnTo>
                            <a:pt x="3" y="62"/>
                          </a:lnTo>
                          <a:lnTo>
                            <a:pt x="1" y="65"/>
                          </a:lnTo>
                          <a:lnTo>
                            <a:pt x="1" y="71"/>
                          </a:lnTo>
                          <a:lnTo>
                            <a:pt x="0" y="75"/>
                          </a:lnTo>
                          <a:lnTo>
                            <a:pt x="0" y="81"/>
                          </a:lnTo>
                          <a:lnTo>
                            <a:pt x="1" y="91"/>
                          </a:lnTo>
                          <a:lnTo>
                            <a:pt x="3" y="97"/>
                          </a:lnTo>
                          <a:lnTo>
                            <a:pt x="6" y="103"/>
                          </a:lnTo>
                          <a:lnTo>
                            <a:pt x="9" y="107"/>
                          </a:lnTo>
                          <a:lnTo>
                            <a:pt x="11" y="109"/>
                          </a:lnTo>
                          <a:lnTo>
                            <a:pt x="13" y="112"/>
                          </a:lnTo>
                          <a:lnTo>
                            <a:pt x="17" y="115"/>
                          </a:lnTo>
                          <a:lnTo>
                            <a:pt x="19" y="116"/>
                          </a:lnTo>
                          <a:lnTo>
                            <a:pt x="23" y="117"/>
                          </a:lnTo>
                          <a:lnTo>
                            <a:pt x="25" y="118"/>
                          </a:lnTo>
                          <a:lnTo>
                            <a:pt x="27" y="118"/>
                          </a:lnTo>
                          <a:lnTo>
                            <a:pt x="31" y="118"/>
                          </a:lnTo>
                          <a:lnTo>
                            <a:pt x="34" y="117"/>
                          </a:lnTo>
                          <a:lnTo>
                            <a:pt x="37" y="117"/>
                          </a:lnTo>
                          <a:lnTo>
                            <a:pt x="39" y="115"/>
                          </a:lnTo>
                          <a:lnTo>
                            <a:pt x="42" y="113"/>
                          </a:lnTo>
                          <a:lnTo>
                            <a:pt x="45" y="111"/>
                          </a:lnTo>
                          <a:lnTo>
                            <a:pt x="47" y="109"/>
                          </a:lnTo>
                          <a:lnTo>
                            <a:pt x="49" y="105"/>
                          </a:lnTo>
                          <a:lnTo>
                            <a:pt x="51" y="103"/>
                          </a:lnTo>
                          <a:lnTo>
                            <a:pt x="53" y="99"/>
                          </a:lnTo>
                          <a:lnTo>
                            <a:pt x="53" y="94"/>
                          </a:lnTo>
                          <a:lnTo>
                            <a:pt x="55" y="90"/>
                          </a:lnTo>
                          <a:lnTo>
                            <a:pt x="56" y="85"/>
                          </a:lnTo>
                          <a:lnTo>
                            <a:pt x="56" y="81"/>
                          </a:lnTo>
                          <a:lnTo>
                            <a:pt x="56" y="77"/>
                          </a:lnTo>
                          <a:lnTo>
                            <a:pt x="56" y="73"/>
                          </a:lnTo>
                          <a:lnTo>
                            <a:pt x="56" y="69"/>
                          </a:lnTo>
                          <a:lnTo>
                            <a:pt x="55" y="65"/>
                          </a:lnTo>
                          <a:lnTo>
                            <a:pt x="54" y="63"/>
                          </a:lnTo>
                          <a:lnTo>
                            <a:pt x="53" y="59"/>
                          </a:lnTo>
                          <a:lnTo>
                            <a:pt x="53" y="54"/>
                          </a:lnTo>
                          <a:lnTo>
                            <a:pt x="50" y="47"/>
                          </a:lnTo>
                          <a:lnTo>
                            <a:pt x="45" y="37"/>
                          </a:lnTo>
                          <a:lnTo>
                            <a:pt x="42" y="28"/>
                          </a:lnTo>
                          <a:lnTo>
                            <a:pt x="39" y="24"/>
                          </a:lnTo>
                          <a:lnTo>
                            <a:pt x="39" y="21"/>
                          </a:lnTo>
                          <a:lnTo>
                            <a:pt x="37" y="17"/>
                          </a:lnTo>
                          <a:lnTo>
                            <a:pt x="36" y="14"/>
                          </a:lnTo>
                          <a:lnTo>
                            <a:pt x="35" y="11"/>
                          </a:lnTo>
                          <a:lnTo>
                            <a:pt x="34" y="9"/>
                          </a:lnTo>
                          <a:lnTo>
                            <a:pt x="34"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43" name="任意多边形 4342"/>
                    <p:cNvSpPr/>
                    <p:nvPr/>
                  </p:nvSpPr>
                  <p:spPr>
                    <a:xfrm>
                      <a:off x="358" y="255"/>
                      <a:ext cx="105" cy="122"/>
                    </a:xfrm>
                    <a:custGeom>
                      <a:avLst/>
                      <a:gdLst/>
                      <a:ahLst/>
                      <a:cxnLst/>
                      <a:pathLst>
                        <a:path w="105" h="122">
                          <a:moveTo>
                            <a:pt x="104" y="0"/>
                          </a:moveTo>
                          <a:lnTo>
                            <a:pt x="86" y="1"/>
                          </a:lnTo>
                          <a:lnTo>
                            <a:pt x="77" y="3"/>
                          </a:lnTo>
                          <a:lnTo>
                            <a:pt x="67" y="5"/>
                          </a:lnTo>
                          <a:lnTo>
                            <a:pt x="57" y="8"/>
                          </a:lnTo>
                          <a:lnTo>
                            <a:pt x="49" y="12"/>
                          </a:lnTo>
                          <a:lnTo>
                            <a:pt x="41" y="17"/>
                          </a:lnTo>
                          <a:lnTo>
                            <a:pt x="33" y="23"/>
                          </a:lnTo>
                          <a:lnTo>
                            <a:pt x="30" y="26"/>
                          </a:lnTo>
                          <a:lnTo>
                            <a:pt x="26" y="31"/>
                          </a:lnTo>
                          <a:lnTo>
                            <a:pt x="20" y="36"/>
                          </a:lnTo>
                          <a:lnTo>
                            <a:pt x="15" y="42"/>
                          </a:lnTo>
                          <a:lnTo>
                            <a:pt x="13" y="47"/>
                          </a:lnTo>
                          <a:lnTo>
                            <a:pt x="8" y="54"/>
                          </a:lnTo>
                          <a:lnTo>
                            <a:pt x="6" y="59"/>
                          </a:lnTo>
                          <a:lnTo>
                            <a:pt x="3" y="66"/>
                          </a:lnTo>
                          <a:lnTo>
                            <a:pt x="1" y="74"/>
                          </a:lnTo>
                          <a:lnTo>
                            <a:pt x="0" y="81"/>
                          </a:lnTo>
                          <a:lnTo>
                            <a:pt x="0" y="85"/>
                          </a:lnTo>
                          <a:lnTo>
                            <a:pt x="0" y="92"/>
                          </a:lnTo>
                          <a:lnTo>
                            <a:pt x="1" y="99"/>
                          </a:lnTo>
                          <a:lnTo>
                            <a:pt x="3" y="103"/>
                          </a:lnTo>
                          <a:lnTo>
                            <a:pt x="6" y="107"/>
                          </a:lnTo>
                          <a:lnTo>
                            <a:pt x="9" y="111"/>
                          </a:lnTo>
                          <a:lnTo>
                            <a:pt x="13" y="114"/>
                          </a:lnTo>
                          <a:lnTo>
                            <a:pt x="19" y="117"/>
                          </a:lnTo>
                          <a:lnTo>
                            <a:pt x="24" y="119"/>
                          </a:lnTo>
                          <a:lnTo>
                            <a:pt x="31" y="120"/>
                          </a:lnTo>
                          <a:lnTo>
                            <a:pt x="37" y="121"/>
                          </a:lnTo>
                          <a:lnTo>
                            <a:pt x="41" y="121"/>
                          </a:lnTo>
                          <a:lnTo>
                            <a:pt x="47" y="119"/>
                          </a:lnTo>
                          <a:lnTo>
                            <a:pt x="53" y="117"/>
                          </a:lnTo>
                          <a:lnTo>
                            <a:pt x="55" y="115"/>
                          </a:lnTo>
                          <a:lnTo>
                            <a:pt x="60" y="112"/>
                          </a:lnTo>
                          <a:lnTo>
                            <a:pt x="64" y="108"/>
                          </a:lnTo>
                          <a:lnTo>
                            <a:pt x="70" y="101"/>
                          </a:lnTo>
                          <a:lnTo>
                            <a:pt x="71" y="93"/>
                          </a:lnTo>
                          <a:lnTo>
                            <a:pt x="73" y="87"/>
                          </a:lnTo>
                          <a:lnTo>
                            <a:pt x="73" y="81"/>
                          </a:lnTo>
                          <a:lnTo>
                            <a:pt x="71" y="73"/>
                          </a:lnTo>
                          <a:lnTo>
                            <a:pt x="70" y="65"/>
                          </a:lnTo>
                          <a:lnTo>
                            <a:pt x="70" y="54"/>
                          </a:lnTo>
                          <a:lnTo>
                            <a:pt x="70" y="46"/>
                          </a:lnTo>
                          <a:lnTo>
                            <a:pt x="70" y="37"/>
                          </a:lnTo>
                          <a:lnTo>
                            <a:pt x="70" y="32"/>
                          </a:lnTo>
                          <a:lnTo>
                            <a:pt x="73" y="26"/>
                          </a:lnTo>
                          <a:lnTo>
                            <a:pt x="75" y="21"/>
                          </a:lnTo>
                          <a:lnTo>
                            <a:pt x="79" y="17"/>
                          </a:lnTo>
                          <a:lnTo>
                            <a:pt x="85" y="12"/>
                          </a:lnTo>
                          <a:lnTo>
                            <a:pt x="89" y="9"/>
                          </a:lnTo>
                          <a:lnTo>
                            <a:pt x="92" y="6"/>
                          </a:lnTo>
                          <a:lnTo>
                            <a:pt x="95" y="4"/>
                          </a:lnTo>
                          <a:lnTo>
                            <a:pt x="104"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44" name="任意多边形 4343"/>
                    <p:cNvSpPr/>
                    <p:nvPr/>
                  </p:nvSpPr>
                  <p:spPr>
                    <a:xfrm>
                      <a:off x="598" y="308"/>
                      <a:ext cx="74" cy="157"/>
                    </a:xfrm>
                    <a:custGeom>
                      <a:avLst/>
                      <a:gdLst/>
                      <a:ahLst/>
                      <a:cxnLst/>
                      <a:pathLst>
                        <a:path w="74" h="157">
                          <a:moveTo>
                            <a:pt x="27" y="0"/>
                          </a:moveTo>
                          <a:lnTo>
                            <a:pt x="32" y="6"/>
                          </a:lnTo>
                          <a:lnTo>
                            <a:pt x="36" y="12"/>
                          </a:lnTo>
                          <a:lnTo>
                            <a:pt x="40" y="17"/>
                          </a:lnTo>
                          <a:lnTo>
                            <a:pt x="45" y="24"/>
                          </a:lnTo>
                          <a:lnTo>
                            <a:pt x="49" y="30"/>
                          </a:lnTo>
                          <a:lnTo>
                            <a:pt x="54" y="38"/>
                          </a:lnTo>
                          <a:lnTo>
                            <a:pt x="57" y="46"/>
                          </a:lnTo>
                          <a:lnTo>
                            <a:pt x="60" y="51"/>
                          </a:lnTo>
                          <a:lnTo>
                            <a:pt x="62" y="57"/>
                          </a:lnTo>
                          <a:lnTo>
                            <a:pt x="65" y="64"/>
                          </a:lnTo>
                          <a:lnTo>
                            <a:pt x="67" y="71"/>
                          </a:lnTo>
                          <a:lnTo>
                            <a:pt x="69" y="77"/>
                          </a:lnTo>
                          <a:lnTo>
                            <a:pt x="70" y="82"/>
                          </a:lnTo>
                          <a:lnTo>
                            <a:pt x="71" y="86"/>
                          </a:lnTo>
                          <a:lnTo>
                            <a:pt x="73" y="94"/>
                          </a:lnTo>
                          <a:lnTo>
                            <a:pt x="73" y="100"/>
                          </a:lnTo>
                          <a:lnTo>
                            <a:pt x="73" y="108"/>
                          </a:lnTo>
                          <a:lnTo>
                            <a:pt x="71" y="120"/>
                          </a:lnTo>
                          <a:lnTo>
                            <a:pt x="69" y="128"/>
                          </a:lnTo>
                          <a:lnTo>
                            <a:pt x="65" y="136"/>
                          </a:lnTo>
                          <a:lnTo>
                            <a:pt x="62" y="141"/>
                          </a:lnTo>
                          <a:lnTo>
                            <a:pt x="59" y="144"/>
                          </a:lnTo>
                          <a:lnTo>
                            <a:pt x="55" y="148"/>
                          </a:lnTo>
                          <a:lnTo>
                            <a:pt x="51" y="152"/>
                          </a:lnTo>
                          <a:lnTo>
                            <a:pt x="47" y="154"/>
                          </a:lnTo>
                          <a:lnTo>
                            <a:pt x="43" y="156"/>
                          </a:lnTo>
                          <a:lnTo>
                            <a:pt x="40" y="156"/>
                          </a:lnTo>
                          <a:lnTo>
                            <a:pt x="36" y="156"/>
                          </a:lnTo>
                          <a:lnTo>
                            <a:pt x="32" y="156"/>
                          </a:lnTo>
                          <a:lnTo>
                            <a:pt x="27" y="156"/>
                          </a:lnTo>
                          <a:lnTo>
                            <a:pt x="25" y="154"/>
                          </a:lnTo>
                          <a:lnTo>
                            <a:pt x="21" y="152"/>
                          </a:lnTo>
                          <a:lnTo>
                            <a:pt x="17" y="149"/>
                          </a:lnTo>
                          <a:lnTo>
                            <a:pt x="14" y="146"/>
                          </a:lnTo>
                          <a:lnTo>
                            <a:pt x="11" y="144"/>
                          </a:lnTo>
                          <a:lnTo>
                            <a:pt x="8" y="139"/>
                          </a:lnTo>
                          <a:lnTo>
                            <a:pt x="5" y="135"/>
                          </a:lnTo>
                          <a:lnTo>
                            <a:pt x="3" y="130"/>
                          </a:lnTo>
                          <a:lnTo>
                            <a:pt x="2" y="125"/>
                          </a:lnTo>
                          <a:lnTo>
                            <a:pt x="1" y="119"/>
                          </a:lnTo>
                          <a:lnTo>
                            <a:pt x="0" y="113"/>
                          </a:lnTo>
                          <a:lnTo>
                            <a:pt x="0" y="108"/>
                          </a:lnTo>
                          <a:lnTo>
                            <a:pt x="0" y="102"/>
                          </a:lnTo>
                          <a:lnTo>
                            <a:pt x="0" y="97"/>
                          </a:lnTo>
                          <a:lnTo>
                            <a:pt x="0" y="92"/>
                          </a:lnTo>
                          <a:lnTo>
                            <a:pt x="0" y="87"/>
                          </a:lnTo>
                          <a:lnTo>
                            <a:pt x="1" y="83"/>
                          </a:lnTo>
                          <a:lnTo>
                            <a:pt x="3" y="78"/>
                          </a:lnTo>
                          <a:lnTo>
                            <a:pt x="3" y="72"/>
                          </a:lnTo>
                          <a:lnTo>
                            <a:pt x="7" y="63"/>
                          </a:lnTo>
                          <a:lnTo>
                            <a:pt x="13" y="49"/>
                          </a:lnTo>
                          <a:lnTo>
                            <a:pt x="17" y="38"/>
                          </a:lnTo>
                          <a:lnTo>
                            <a:pt x="21" y="32"/>
                          </a:lnTo>
                          <a:lnTo>
                            <a:pt x="23" y="28"/>
                          </a:lnTo>
                          <a:lnTo>
                            <a:pt x="25" y="24"/>
                          </a:lnTo>
                          <a:lnTo>
                            <a:pt x="25" y="19"/>
                          </a:lnTo>
                          <a:lnTo>
                            <a:pt x="27" y="15"/>
                          </a:lnTo>
                          <a:lnTo>
                            <a:pt x="27" y="11"/>
                          </a:lnTo>
                          <a:lnTo>
                            <a:pt x="2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45" name="任意多边形 4344"/>
                    <p:cNvSpPr/>
                    <p:nvPr/>
                  </p:nvSpPr>
                  <p:spPr>
                    <a:xfrm>
                      <a:off x="733" y="185"/>
                      <a:ext cx="141" cy="92"/>
                    </a:xfrm>
                    <a:custGeom>
                      <a:avLst/>
                      <a:gdLst/>
                      <a:ahLst/>
                      <a:cxnLst/>
                      <a:pathLst>
                        <a:path w="141" h="92">
                          <a:moveTo>
                            <a:pt x="22" y="34"/>
                          </a:moveTo>
                          <a:lnTo>
                            <a:pt x="19" y="33"/>
                          </a:lnTo>
                          <a:lnTo>
                            <a:pt x="17" y="33"/>
                          </a:lnTo>
                          <a:lnTo>
                            <a:pt x="12" y="33"/>
                          </a:lnTo>
                          <a:lnTo>
                            <a:pt x="8" y="32"/>
                          </a:lnTo>
                          <a:lnTo>
                            <a:pt x="0" y="33"/>
                          </a:lnTo>
                          <a:lnTo>
                            <a:pt x="15" y="23"/>
                          </a:lnTo>
                          <a:lnTo>
                            <a:pt x="24" y="17"/>
                          </a:lnTo>
                          <a:lnTo>
                            <a:pt x="34" y="12"/>
                          </a:lnTo>
                          <a:lnTo>
                            <a:pt x="46" y="7"/>
                          </a:lnTo>
                          <a:lnTo>
                            <a:pt x="57" y="3"/>
                          </a:lnTo>
                          <a:lnTo>
                            <a:pt x="67" y="1"/>
                          </a:lnTo>
                          <a:lnTo>
                            <a:pt x="79" y="0"/>
                          </a:lnTo>
                          <a:lnTo>
                            <a:pt x="88" y="0"/>
                          </a:lnTo>
                          <a:lnTo>
                            <a:pt x="98" y="3"/>
                          </a:lnTo>
                          <a:lnTo>
                            <a:pt x="107" y="6"/>
                          </a:lnTo>
                          <a:lnTo>
                            <a:pt x="115" y="11"/>
                          </a:lnTo>
                          <a:lnTo>
                            <a:pt x="120" y="15"/>
                          </a:lnTo>
                          <a:lnTo>
                            <a:pt x="127" y="21"/>
                          </a:lnTo>
                          <a:lnTo>
                            <a:pt x="131" y="29"/>
                          </a:lnTo>
                          <a:lnTo>
                            <a:pt x="134" y="35"/>
                          </a:lnTo>
                          <a:lnTo>
                            <a:pt x="137" y="42"/>
                          </a:lnTo>
                          <a:lnTo>
                            <a:pt x="139" y="49"/>
                          </a:lnTo>
                          <a:lnTo>
                            <a:pt x="140" y="57"/>
                          </a:lnTo>
                          <a:lnTo>
                            <a:pt x="140" y="63"/>
                          </a:lnTo>
                          <a:lnTo>
                            <a:pt x="139" y="70"/>
                          </a:lnTo>
                          <a:lnTo>
                            <a:pt x="137" y="75"/>
                          </a:lnTo>
                          <a:lnTo>
                            <a:pt x="135" y="79"/>
                          </a:lnTo>
                          <a:lnTo>
                            <a:pt x="132" y="82"/>
                          </a:lnTo>
                          <a:lnTo>
                            <a:pt x="129" y="85"/>
                          </a:lnTo>
                          <a:lnTo>
                            <a:pt x="124" y="87"/>
                          </a:lnTo>
                          <a:lnTo>
                            <a:pt x="119" y="89"/>
                          </a:lnTo>
                          <a:lnTo>
                            <a:pt x="115" y="90"/>
                          </a:lnTo>
                          <a:lnTo>
                            <a:pt x="109" y="91"/>
                          </a:lnTo>
                          <a:lnTo>
                            <a:pt x="104" y="91"/>
                          </a:lnTo>
                          <a:lnTo>
                            <a:pt x="98" y="90"/>
                          </a:lnTo>
                          <a:lnTo>
                            <a:pt x="93" y="90"/>
                          </a:lnTo>
                          <a:lnTo>
                            <a:pt x="88" y="89"/>
                          </a:lnTo>
                          <a:lnTo>
                            <a:pt x="83" y="87"/>
                          </a:lnTo>
                          <a:lnTo>
                            <a:pt x="77" y="85"/>
                          </a:lnTo>
                          <a:lnTo>
                            <a:pt x="72" y="79"/>
                          </a:lnTo>
                          <a:lnTo>
                            <a:pt x="67" y="75"/>
                          </a:lnTo>
                          <a:lnTo>
                            <a:pt x="63" y="67"/>
                          </a:lnTo>
                          <a:lnTo>
                            <a:pt x="59" y="61"/>
                          </a:lnTo>
                          <a:lnTo>
                            <a:pt x="53" y="55"/>
                          </a:lnTo>
                          <a:lnTo>
                            <a:pt x="50" y="50"/>
                          </a:lnTo>
                          <a:lnTo>
                            <a:pt x="44" y="43"/>
                          </a:lnTo>
                          <a:lnTo>
                            <a:pt x="40" y="39"/>
                          </a:lnTo>
                          <a:lnTo>
                            <a:pt x="34" y="37"/>
                          </a:lnTo>
                          <a:lnTo>
                            <a:pt x="28" y="35"/>
                          </a:lnTo>
                          <a:lnTo>
                            <a:pt x="24" y="35"/>
                          </a:lnTo>
                          <a:lnTo>
                            <a:pt x="22" y="3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grpSp>
        </p:grpSp>
        <p:grpSp>
          <p:nvGrpSpPr>
            <p:cNvPr id="4346" name="组合 4345"/>
            <p:cNvGrpSpPr/>
            <p:nvPr/>
          </p:nvGrpSpPr>
          <p:grpSpPr>
            <a:xfrm>
              <a:off x="102" y="1448"/>
              <a:ext cx="648" cy="371"/>
              <a:chOff x="0" y="0"/>
              <a:chExt cx="3381" cy="1499"/>
            </a:xfrm>
          </p:grpSpPr>
          <p:grpSp>
            <p:nvGrpSpPr>
              <p:cNvPr id="4347" name="组合 4346"/>
              <p:cNvGrpSpPr/>
              <p:nvPr/>
            </p:nvGrpSpPr>
            <p:grpSpPr>
              <a:xfrm>
                <a:off x="0" y="217"/>
                <a:ext cx="3381" cy="962"/>
                <a:chOff x="0" y="0"/>
                <a:chExt cx="3381" cy="962"/>
              </a:xfrm>
            </p:grpSpPr>
            <p:sp>
              <p:nvSpPr>
                <p:cNvPr id="4348" name="任意多边形 4347"/>
                <p:cNvSpPr/>
                <p:nvPr/>
              </p:nvSpPr>
              <p:spPr>
                <a:xfrm>
                  <a:off x="0" y="123"/>
                  <a:ext cx="3381" cy="839"/>
                </a:xfrm>
                <a:custGeom>
                  <a:avLst/>
                  <a:gdLst/>
                  <a:ahLst/>
                  <a:cxnLst/>
                  <a:pathLst>
                    <a:path w="3381" h="839">
                      <a:moveTo>
                        <a:pt x="2626" y="298"/>
                      </a:moveTo>
                      <a:lnTo>
                        <a:pt x="2599" y="274"/>
                      </a:lnTo>
                      <a:lnTo>
                        <a:pt x="2569" y="256"/>
                      </a:lnTo>
                      <a:lnTo>
                        <a:pt x="2510" y="235"/>
                      </a:lnTo>
                      <a:lnTo>
                        <a:pt x="2429" y="217"/>
                      </a:lnTo>
                      <a:lnTo>
                        <a:pt x="2309" y="196"/>
                      </a:lnTo>
                      <a:lnTo>
                        <a:pt x="2201" y="187"/>
                      </a:lnTo>
                      <a:lnTo>
                        <a:pt x="2030" y="178"/>
                      </a:lnTo>
                      <a:lnTo>
                        <a:pt x="1883" y="175"/>
                      </a:lnTo>
                      <a:lnTo>
                        <a:pt x="1778" y="175"/>
                      </a:lnTo>
                      <a:lnTo>
                        <a:pt x="1673" y="169"/>
                      </a:lnTo>
                      <a:lnTo>
                        <a:pt x="1505" y="166"/>
                      </a:lnTo>
                      <a:lnTo>
                        <a:pt x="1301" y="160"/>
                      </a:lnTo>
                      <a:lnTo>
                        <a:pt x="1151" y="151"/>
                      </a:lnTo>
                      <a:lnTo>
                        <a:pt x="989" y="130"/>
                      </a:lnTo>
                      <a:lnTo>
                        <a:pt x="887" y="121"/>
                      </a:lnTo>
                      <a:lnTo>
                        <a:pt x="777" y="106"/>
                      </a:lnTo>
                      <a:lnTo>
                        <a:pt x="732" y="97"/>
                      </a:lnTo>
                      <a:lnTo>
                        <a:pt x="681" y="82"/>
                      </a:lnTo>
                      <a:lnTo>
                        <a:pt x="612" y="61"/>
                      </a:lnTo>
                      <a:lnTo>
                        <a:pt x="570" y="35"/>
                      </a:lnTo>
                      <a:lnTo>
                        <a:pt x="537" y="0"/>
                      </a:lnTo>
                      <a:lnTo>
                        <a:pt x="539" y="293"/>
                      </a:lnTo>
                      <a:lnTo>
                        <a:pt x="548" y="305"/>
                      </a:lnTo>
                      <a:lnTo>
                        <a:pt x="560" y="316"/>
                      </a:lnTo>
                      <a:lnTo>
                        <a:pt x="583" y="330"/>
                      </a:lnTo>
                      <a:lnTo>
                        <a:pt x="619" y="346"/>
                      </a:lnTo>
                      <a:lnTo>
                        <a:pt x="655" y="357"/>
                      </a:lnTo>
                      <a:lnTo>
                        <a:pt x="694" y="368"/>
                      </a:lnTo>
                      <a:lnTo>
                        <a:pt x="736" y="378"/>
                      </a:lnTo>
                      <a:lnTo>
                        <a:pt x="782" y="387"/>
                      </a:lnTo>
                      <a:lnTo>
                        <a:pt x="902" y="405"/>
                      </a:lnTo>
                      <a:lnTo>
                        <a:pt x="1015" y="420"/>
                      </a:lnTo>
                      <a:lnTo>
                        <a:pt x="1126" y="431"/>
                      </a:lnTo>
                      <a:lnTo>
                        <a:pt x="1205" y="437"/>
                      </a:lnTo>
                      <a:lnTo>
                        <a:pt x="1301" y="443"/>
                      </a:lnTo>
                      <a:lnTo>
                        <a:pt x="1388" y="447"/>
                      </a:lnTo>
                      <a:lnTo>
                        <a:pt x="1580" y="451"/>
                      </a:lnTo>
                      <a:lnTo>
                        <a:pt x="1769" y="461"/>
                      </a:lnTo>
                      <a:lnTo>
                        <a:pt x="1927" y="463"/>
                      </a:lnTo>
                      <a:lnTo>
                        <a:pt x="2046" y="464"/>
                      </a:lnTo>
                      <a:lnTo>
                        <a:pt x="2180" y="473"/>
                      </a:lnTo>
                      <a:lnTo>
                        <a:pt x="2305" y="485"/>
                      </a:lnTo>
                      <a:lnTo>
                        <a:pt x="2360" y="488"/>
                      </a:lnTo>
                      <a:lnTo>
                        <a:pt x="2434" y="504"/>
                      </a:lnTo>
                      <a:lnTo>
                        <a:pt x="2432" y="515"/>
                      </a:lnTo>
                      <a:lnTo>
                        <a:pt x="2414" y="524"/>
                      </a:lnTo>
                      <a:lnTo>
                        <a:pt x="2366" y="527"/>
                      </a:lnTo>
                      <a:lnTo>
                        <a:pt x="2285" y="530"/>
                      </a:lnTo>
                      <a:lnTo>
                        <a:pt x="2168" y="539"/>
                      </a:lnTo>
                      <a:lnTo>
                        <a:pt x="2021" y="545"/>
                      </a:lnTo>
                      <a:lnTo>
                        <a:pt x="1910" y="545"/>
                      </a:lnTo>
                      <a:lnTo>
                        <a:pt x="1751" y="548"/>
                      </a:lnTo>
                      <a:lnTo>
                        <a:pt x="1595" y="548"/>
                      </a:lnTo>
                      <a:lnTo>
                        <a:pt x="1436" y="545"/>
                      </a:lnTo>
                      <a:lnTo>
                        <a:pt x="1268" y="539"/>
                      </a:lnTo>
                      <a:lnTo>
                        <a:pt x="1121" y="533"/>
                      </a:lnTo>
                      <a:lnTo>
                        <a:pt x="989" y="521"/>
                      </a:lnTo>
                      <a:lnTo>
                        <a:pt x="908" y="518"/>
                      </a:lnTo>
                      <a:lnTo>
                        <a:pt x="834" y="515"/>
                      </a:lnTo>
                      <a:lnTo>
                        <a:pt x="750" y="512"/>
                      </a:lnTo>
                      <a:lnTo>
                        <a:pt x="639" y="497"/>
                      </a:lnTo>
                      <a:lnTo>
                        <a:pt x="522" y="482"/>
                      </a:lnTo>
                      <a:lnTo>
                        <a:pt x="372" y="458"/>
                      </a:lnTo>
                      <a:lnTo>
                        <a:pt x="294" y="440"/>
                      </a:lnTo>
                      <a:lnTo>
                        <a:pt x="204" y="419"/>
                      </a:lnTo>
                      <a:lnTo>
                        <a:pt x="135" y="397"/>
                      </a:lnTo>
                      <a:lnTo>
                        <a:pt x="81" y="379"/>
                      </a:lnTo>
                      <a:lnTo>
                        <a:pt x="42" y="355"/>
                      </a:lnTo>
                      <a:lnTo>
                        <a:pt x="0" y="307"/>
                      </a:lnTo>
                      <a:lnTo>
                        <a:pt x="0" y="582"/>
                      </a:lnTo>
                      <a:lnTo>
                        <a:pt x="4" y="599"/>
                      </a:lnTo>
                      <a:lnTo>
                        <a:pt x="23" y="624"/>
                      </a:lnTo>
                      <a:lnTo>
                        <a:pt x="55" y="646"/>
                      </a:lnTo>
                      <a:lnTo>
                        <a:pt x="100" y="667"/>
                      </a:lnTo>
                      <a:lnTo>
                        <a:pt x="165" y="691"/>
                      </a:lnTo>
                      <a:lnTo>
                        <a:pt x="270" y="720"/>
                      </a:lnTo>
                      <a:lnTo>
                        <a:pt x="386" y="744"/>
                      </a:lnTo>
                      <a:lnTo>
                        <a:pt x="529" y="766"/>
                      </a:lnTo>
                      <a:lnTo>
                        <a:pt x="648" y="785"/>
                      </a:lnTo>
                      <a:lnTo>
                        <a:pt x="799" y="803"/>
                      </a:lnTo>
                      <a:lnTo>
                        <a:pt x="1003" y="817"/>
                      </a:lnTo>
                      <a:lnTo>
                        <a:pt x="1330" y="834"/>
                      </a:lnTo>
                      <a:lnTo>
                        <a:pt x="1528" y="837"/>
                      </a:lnTo>
                      <a:lnTo>
                        <a:pt x="1687" y="839"/>
                      </a:lnTo>
                      <a:lnTo>
                        <a:pt x="1860" y="837"/>
                      </a:lnTo>
                      <a:lnTo>
                        <a:pt x="2122" y="830"/>
                      </a:lnTo>
                      <a:lnTo>
                        <a:pt x="2297" y="821"/>
                      </a:lnTo>
                      <a:lnTo>
                        <a:pt x="2476" y="812"/>
                      </a:lnTo>
                      <a:lnTo>
                        <a:pt x="2663" y="793"/>
                      </a:lnTo>
                      <a:lnTo>
                        <a:pt x="2807" y="771"/>
                      </a:lnTo>
                      <a:lnTo>
                        <a:pt x="2979" y="744"/>
                      </a:lnTo>
                      <a:lnTo>
                        <a:pt x="3088" y="723"/>
                      </a:lnTo>
                      <a:lnTo>
                        <a:pt x="3141" y="711"/>
                      </a:lnTo>
                      <a:lnTo>
                        <a:pt x="3193" y="696"/>
                      </a:lnTo>
                      <a:lnTo>
                        <a:pt x="3244" y="680"/>
                      </a:lnTo>
                      <a:lnTo>
                        <a:pt x="3284" y="663"/>
                      </a:lnTo>
                      <a:lnTo>
                        <a:pt x="3305" y="654"/>
                      </a:lnTo>
                      <a:lnTo>
                        <a:pt x="3332" y="639"/>
                      </a:lnTo>
                      <a:lnTo>
                        <a:pt x="3352" y="624"/>
                      </a:lnTo>
                      <a:lnTo>
                        <a:pt x="3367" y="608"/>
                      </a:lnTo>
                      <a:lnTo>
                        <a:pt x="3378" y="593"/>
                      </a:lnTo>
                      <a:lnTo>
                        <a:pt x="3381" y="299"/>
                      </a:lnTo>
                      <a:lnTo>
                        <a:pt x="2626" y="29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49" name="任意多边形 4348"/>
                <p:cNvSpPr/>
                <p:nvPr/>
              </p:nvSpPr>
              <p:spPr>
                <a:xfrm>
                  <a:off x="1012" y="0"/>
                  <a:ext cx="1386" cy="287"/>
                </a:xfrm>
                <a:custGeom>
                  <a:avLst/>
                  <a:gdLst/>
                  <a:ahLst/>
                  <a:cxnLst/>
                  <a:pathLst>
                    <a:path w="1386" h="287">
                      <a:moveTo>
                        <a:pt x="0" y="78"/>
                      </a:moveTo>
                      <a:lnTo>
                        <a:pt x="30" y="209"/>
                      </a:lnTo>
                      <a:lnTo>
                        <a:pt x="606" y="263"/>
                      </a:lnTo>
                      <a:lnTo>
                        <a:pt x="1326" y="287"/>
                      </a:lnTo>
                      <a:lnTo>
                        <a:pt x="1386" y="102"/>
                      </a:lnTo>
                      <a:lnTo>
                        <a:pt x="1104" y="6"/>
                      </a:lnTo>
                      <a:lnTo>
                        <a:pt x="564" y="0"/>
                      </a:lnTo>
                      <a:lnTo>
                        <a:pt x="162" y="12"/>
                      </a:lnTo>
                      <a:lnTo>
                        <a:pt x="0" y="7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nvGrpSpPr>
              <p:cNvPr id="4350" name="组合 4349"/>
              <p:cNvGrpSpPr/>
              <p:nvPr/>
            </p:nvGrpSpPr>
            <p:grpSpPr>
              <a:xfrm>
                <a:off x="616" y="340"/>
                <a:ext cx="2209" cy="1159"/>
                <a:chOff x="0" y="0"/>
                <a:chExt cx="2209" cy="1159"/>
              </a:xfrm>
            </p:grpSpPr>
            <p:sp>
              <p:nvSpPr>
                <p:cNvPr id="4351" name="矩形 4350"/>
                <p:cNvSpPr/>
                <p:nvPr/>
              </p:nvSpPr>
              <p:spPr>
                <a:xfrm>
                  <a:off x="1675" y="0"/>
                  <a:ext cx="534" cy="209"/>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4352" name="矩形 4351"/>
                <p:cNvSpPr/>
                <p:nvPr/>
              </p:nvSpPr>
              <p:spPr>
                <a:xfrm>
                  <a:off x="0" y="872"/>
                  <a:ext cx="582" cy="287"/>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4353" name="矩形 4352"/>
                <p:cNvSpPr/>
                <p:nvPr/>
              </p:nvSpPr>
              <p:spPr>
                <a:xfrm>
                  <a:off x="1590" y="872"/>
                  <a:ext cx="534" cy="287"/>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grpSp>
          <p:grpSp>
            <p:nvGrpSpPr>
              <p:cNvPr id="4354" name="组合 4353"/>
              <p:cNvGrpSpPr/>
              <p:nvPr/>
            </p:nvGrpSpPr>
            <p:grpSpPr>
              <a:xfrm>
                <a:off x="1198" y="0"/>
                <a:ext cx="1008" cy="1499"/>
                <a:chOff x="0" y="0"/>
                <a:chExt cx="1008" cy="1499"/>
              </a:xfrm>
            </p:grpSpPr>
            <p:sp>
              <p:nvSpPr>
                <p:cNvPr id="4355" name="任意多边形 4354"/>
                <p:cNvSpPr/>
                <p:nvPr/>
              </p:nvSpPr>
              <p:spPr>
                <a:xfrm>
                  <a:off x="527" y="0"/>
                  <a:ext cx="129" cy="275"/>
                </a:xfrm>
                <a:custGeom>
                  <a:avLst/>
                  <a:gdLst/>
                  <a:ahLst/>
                  <a:cxnLst/>
                  <a:pathLst>
                    <a:path w="129" h="275">
                      <a:moveTo>
                        <a:pt x="0" y="0"/>
                      </a:moveTo>
                      <a:lnTo>
                        <a:pt x="0" y="275"/>
                      </a:lnTo>
                      <a:lnTo>
                        <a:pt x="129" y="275"/>
                      </a:lnTo>
                      <a:lnTo>
                        <a:pt x="0"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56" name="任意多边形 4355"/>
                <p:cNvSpPr/>
                <p:nvPr/>
              </p:nvSpPr>
              <p:spPr>
                <a:xfrm>
                  <a:off x="303" y="1"/>
                  <a:ext cx="129" cy="275"/>
                </a:xfrm>
                <a:custGeom>
                  <a:avLst/>
                  <a:gdLst/>
                  <a:ahLst/>
                  <a:cxnLst/>
                  <a:pathLst>
                    <a:path w="129" h="275">
                      <a:moveTo>
                        <a:pt x="129" y="0"/>
                      </a:moveTo>
                      <a:lnTo>
                        <a:pt x="129" y="275"/>
                      </a:lnTo>
                      <a:lnTo>
                        <a:pt x="0" y="275"/>
                      </a:lnTo>
                      <a:lnTo>
                        <a:pt x="129"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57" name="任意多边形 4356"/>
                <p:cNvSpPr/>
                <p:nvPr/>
              </p:nvSpPr>
              <p:spPr>
                <a:xfrm>
                  <a:off x="122" y="497"/>
                  <a:ext cx="129" cy="277"/>
                </a:xfrm>
                <a:custGeom>
                  <a:avLst/>
                  <a:gdLst/>
                  <a:ahLst/>
                  <a:cxnLst/>
                  <a:pathLst>
                    <a:path w="129" h="277">
                      <a:moveTo>
                        <a:pt x="129" y="0"/>
                      </a:moveTo>
                      <a:lnTo>
                        <a:pt x="129" y="277"/>
                      </a:lnTo>
                      <a:lnTo>
                        <a:pt x="0" y="277"/>
                      </a:lnTo>
                      <a:lnTo>
                        <a:pt x="129"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58" name="任意多边形 4357"/>
                <p:cNvSpPr/>
                <p:nvPr/>
              </p:nvSpPr>
              <p:spPr>
                <a:xfrm>
                  <a:off x="212" y="221"/>
                  <a:ext cx="129" cy="281"/>
                </a:xfrm>
                <a:custGeom>
                  <a:avLst/>
                  <a:gdLst/>
                  <a:ahLst/>
                  <a:cxnLst/>
                  <a:pathLst>
                    <a:path w="129" h="281">
                      <a:moveTo>
                        <a:pt x="129" y="0"/>
                      </a:moveTo>
                      <a:lnTo>
                        <a:pt x="129" y="281"/>
                      </a:lnTo>
                      <a:lnTo>
                        <a:pt x="0" y="281"/>
                      </a:lnTo>
                      <a:lnTo>
                        <a:pt x="129"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59" name="任意多边形 4358"/>
                <p:cNvSpPr/>
                <p:nvPr/>
              </p:nvSpPr>
              <p:spPr>
                <a:xfrm>
                  <a:off x="737" y="518"/>
                  <a:ext cx="129" cy="277"/>
                </a:xfrm>
                <a:custGeom>
                  <a:avLst/>
                  <a:gdLst/>
                  <a:ahLst/>
                  <a:cxnLst/>
                  <a:pathLst>
                    <a:path w="129" h="277">
                      <a:moveTo>
                        <a:pt x="0" y="0"/>
                      </a:moveTo>
                      <a:lnTo>
                        <a:pt x="0" y="277"/>
                      </a:lnTo>
                      <a:lnTo>
                        <a:pt x="129" y="277"/>
                      </a:lnTo>
                      <a:lnTo>
                        <a:pt x="0"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60" name="任意多边形 4359"/>
                <p:cNvSpPr/>
                <p:nvPr/>
              </p:nvSpPr>
              <p:spPr>
                <a:xfrm>
                  <a:off x="632" y="242"/>
                  <a:ext cx="129" cy="281"/>
                </a:xfrm>
                <a:custGeom>
                  <a:avLst/>
                  <a:gdLst/>
                  <a:ahLst/>
                  <a:cxnLst/>
                  <a:pathLst>
                    <a:path w="129" h="281">
                      <a:moveTo>
                        <a:pt x="0" y="0"/>
                      </a:moveTo>
                      <a:lnTo>
                        <a:pt x="0" y="281"/>
                      </a:lnTo>
                      <a:lnTo>
                        <a:pt x="129" y="281"/>
                      </a:lnTo>
                      <a:lnTo>
                        <a:pt x="0"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61" name="任意多边形 4360"/>
                <p:cNvSpPr/>
                <p:nvPr/>
              </p:nvSpPr>
              <p:spPr>
                <a:xfrm>
                  <a:off x="0" y="898"/>
                  <a:ext cx="111" cy="601"/>
                </a:xfrm>
                <a:custGeom>
                  <a:avLst/>
                  <a:gdLst/>
                  <a:ahLst/>
                  <a:cxnLst/>
                  <a:pathLst>
                    <a:path w="111" h="601">
                      <a:moveTo>
                        <a:pt x="0" y="314"/>
                      </a:moveTo>
                      <a:lnTo>
                        <a:pt x="0" y="601"/>
                      </a:lnTo>
                      <a:lnTo>
                        <a:pt x="111" y="272"/>
                      </a:lnTo>
                      <a:lnTo>
                        <a:pt x="111" y="0"/>
                      </a:lnTo>
                      <a:lnTo>
                        <a:pt x="0" y="31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62" name="任意多边形 4361"/>
                <p:cNvSpPr/>
                <p:nvPr/>
              </p:nvSpPr>
              <p:spPr>
                <a:xfrm>
                  <a:off x="886" y="906"/>
                  <a:ext cx="122" cy="593"/>
                </a:xfrm>
                <a:custGeom>
                  <a:avLst/>
                  <a:gdLst/>
                  <a:ahLst/>
                  <a:cxnLst/>
                  <a:pathLst>
                    <a:path w="122" h="593">
                      <a:moveTo>
                        <a:pt x="122" y="306"/>
                      </a:moveTo>
                      <a:lnTo>
                        <a:pt x="122" y="593"/>
                      </a:lnTo>
                      <a:lnTo>
                        <a:pt x="1" y="264"/>
                      </a:lnTo>
                      <a:lnTo>
                        <a:pt x="0" y="0"/>
                      </a:lnTo>
                      <a:lnTo>
                        <a:pt x="122" y="30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nvGrpSpPr>
              <p:cNvPr id="4363" name="组合 4362"/>
              <p:cNvGrpSpPr/>
              <p:nvPr/>
            </p:nvGrpSpPr>
            <p:grpSpPr>
              <a:xfrm>
                <a:off x="0" y="1"/>
                <a:ext cx="3377" cy="1211"/>
                <a:chOff x="0" y="0"/>
                <a:chExt cx="3377" cy="1211"/>
              </a:xfrm>
            </p:grpSpPr>
            <p:sp>
              <p:nvSpPr>
                <p:cNvPr id="4364" name="任意多边形 4363"/>
                <p:cNvSpPr/>
                <p:nvPr/>
              </p:nvSpPr>
              <p:spPr>
                <a:xfrm>
                  <a:off x="0" y="178"/>
                  <a:ext cx="3377" cy="725"/>
                </a:xfrm>
                <a:custGeom>
                  <a:avLst/>
                  <a:gdLst/>
                  <a:ahLst/>
                  <a:cxnLst/>
                  <a:pathLst>
                    <a:path w="3377" h="725">
                      <a:moveTo>
                        <a:pt x="2293" y="162"/>
                      </a:moveTo>
                      <a:lnTo>
                        <a:pt x="2827" y="162"/>
                      </a:lnTo>
                      <a:lnTo>
                        <a:pt x="2791" y="133"/>
                      </a:lnTo>
                      <a:lnTo>
                        <a:pt x="2752" y="110"/>
                      </a:lnTo>
                      <a:lnTo>
                        <a:pt x="2705" y="94"/>
                      </a:lnTo>
                      <a:lnTo>
                        <a:pt x="2654" y="80"/>
                      </a:lnTo>
                      <a:lnTo>
                        <a:pt x="2599" y="68"/>
                      </a:lnTo>
                      <a:lnTo>
                        <a:pt x="2552" y="59"/>
                      </a:lnTo>
                      <a:lnTo>
                        <a:pt x="2498" y="51"/>
                      </a:lnTo>
                      <a:lnTo>
                        <a:pt x="2440" y="44"/>
                      </a:lnTo>
                      <a:lnTo>
                        <a:pt x="2384" y="36"/>
                      </a:lnTo>
                      <a:lnTo>
                        <a:pt x="2329" y="30"/>
                      </a:lnTo>
                      <a:lnTo>
                        <a:pt x="2197" y="18"/>
                      </a:lnTo>
                      <a:lnTo>
                        <a:pt x="2082" y="11"/>
                      </a:lnTo>
                      <a:lnTo>
                        <a:pt x="1965" y="5"/>
                      </a:lnTo>
                      <a:lnTo>
                        <a:pt x="1797" y="0"/>
                      </a:lnTo>
                      <a:lnTo>
                        <a:pt x="1622" y="0"/>
                      </a:lnTo>
                      <a:lnTo>
                        <a:pt x="1493" y="1"/>
                      </a:lnTo>
                      <a:lnTo>
                        <a:pt x="1380" y="5"/>
                      </a:lnTo>
                      <a:lnTo>
                        <a:pt x="1288" y="9"/>
                      </a:lnTo>
                      <a:lnTo>
                        <a:pt x="1204" y="14"/>
                      </a:lnTo>
                      <a:lnTo>
                        <a:pt x="1131" y="20"/>
                      </a:lnTo>
                      <a:lnTo>
                        <a:pt x="1040" y="28"/>
                      </a:lnTo>
                      <a:lnTo>
                        <a:pt x="949" y="39"/>
                      </a:lnTo>
                      <a:lnTo>
                        <a:pt x="838" y="54"/>
                      </a:lnTo>
                      <a:lnTo>
                        <a:pt x="779" y="65"/>
                      </a:lnTo>
                      <a:lnTo>
                        <a:pt x="724" y="77"/>
                      </a:lnTo>
                      <a:lnTo>
                        <a:pt x="664" y="91"/>
                      </a:lnTo>
                      <a:lnTo>
                        <a:pt x="633" y="101"/>
                      </a:lnTo>
                      <a:lnTo>
                        <a:pt x="605" y="111"/>
                      </a:lnTo>
                      <a:lnTo>
                        <a:pt x="580" y="123"/>
                      </a:lnTo>
                      <a:lnTo>
                        <a:pt x="563" y="134"/>
                      </a:lnTo>
                      <a:lnTo>
                        <a:pt x="550" y="144"/>
                      </a:lnTo>
                      <a:lnTo>
                        <a:pt x="543" y="154"/>
                      </a:lnTo>
                      <a:lnTo>
                        <a:pt x="538" y="168"/>
                      </a:lnTo>
                      <a:lnTo>
                        <a:pt x="541" y="182"/>
                      </a:lnTo>
                      <a:lnTo>
                        <a:pt x="548" y="199"/>
                      </a:lnTo>
                      <a:lnTo>
                        <a:pt x="562" y="210"/>
                      </a:lnTo>
                      <a:lnTo>
                        <a:pt x="583" y="221"/>
                      </a:lnTo>
                      <a:lnTo>
                        <a:pt x="619" y="237"/>
                      </a:lnTo>
                      <a:lnTo>
                        <a:pt x="655" y="248"/>
                      </a:lnTo>
                      <a:lnTo>
                        <a:pt x="694" y="259"/>
                      </a:lnTo>
                      <a:lnTo>
                        <a:pt x="736" y="269"/>
                      </a:lnTo>
                      <a:lnTo>
                        <a:pt x="782" y="278"/>
                      </a:lnTo>
                      <a:lnTo>
                        <a:pt x="902" y="296"/>
                      </a:lnTo>
                      <a:lnTo>
                        <a:pt x="1015" y="310"/>
                      </a:lnTo>
                      <a:lnTo>
                        <a:pt x="1126" y="321"/>
                      </a:lnTo>
                      <a:lnTo>
                        <a:pt x="1205" y="327"/>
                      </a:lnTo>
                      <a:lnTo>
                        <a:pt x="1301" y="333"/>
                      </a:lnTo>
                      <a:lnTo>
                        <a:pt x="1388" y="337"/>
                      </a:lnTo>
                      <a:lnTo>
                        <a:pt x="1580" y="341"/>
                      </a:lnTo>
                      <a:lnTo>
                        <a:pt x="1769" y="348"/>
                      </a:lnTo>
                      <a:lnTo>
                        <a:pt x="1927" y="353"/>
                      </a:lnTo>
                      <a:lnTo>
                        <a:pt x="2046" y="354"/>
                      </a:lnTo>
                      <a:lnTo>
                        <a:pt x="2180" y="363"/>
                      </a:lnTo>
                      <a:lnTo>
                        <a:pt x="2305" y="375"/>
                      </a:lnTo>
                      <a:lnTo>
                        <a:pt x="2434" y="394"/>
                      </a:lnTo>
                      <a:lnTo>
                        <a:pt x="2550" y="421"/>
                      </a:lnTo>
                      <a:lnTo>
                        <a:pt x="2583" y="435"/>
                      </a:lnTo>
                      <a:lnTo>
                        <a:pt x="2601" y="448"/>
                      </a:lnTo>
                      <a:lnTo>
                        <a:pt x="2610" y="459"/>
                      </a:lnTo>
                      <a:lnTo>
                        <a:pt x="2608" y="472"/>
                      </a:lnTo>
                      <a:lnTo>
                        <a:pt x="2595" y="486"/>
                      </a:lnTo>
                      <a:lnTo>
                        <a:pt x="2571" y="499"/>
                      </a:lnTo>
                      <a:lnTo>
                        <a:pt x="2495" y="522"/>
                      </a:lnTo>
                      <a:lnTo>
                        <a:pt x="2398" y="539"/>
                      </a:lnTo>
                      <a:lnTo>
                        <a:pt x="2287" y="554"/>
                      </a:lnTo>
                      <a:lnTo>
                        <a:pt x="2166" y="564"/>
                      </a:lnTo>
                      <a:lnTo>
                        <a:pt x="2057" y="574"/>
                      </a:lnTo>
                      <a:lnTo>
                        <a:pt x="1917" y="581"/>
                      </a:lnTo>
                      <a:lnTo>
                        <a:pt x="1762" y="584"/>
                      </a:lnTo>
                      <a:lnTo>
                        <a:pt x="1592" y="585"/>
                      </a:lnTo>
                      <a:lnTo>
                        <a:pt x="1436" y="581"/>
                      </a:lnTo>
                      <a:lnTo>
                        <a:pt x="1248" y="572"/>
                      </a:lnTo>
                      <a:lnTo>
                        <a:pt x="1075" y="555"/>
                      </a:lnTo>
                      <a:lnTo>
                        <a:pt x="926" y="534"/>
                      </a:lnTo>
                      <a:lnTo>
                        <a:pt x="832" y="515"/>
                      </a:lnTo>
                      <a:lnTo>
                        <a:pt x="798" y="505"/>
                      </a:lnTo>
                      <a:lnTo>
                        <a:pt x="776" y="494"/>
                      </a:lnTo>
                      <a:lnTo>
                        <a:pt x="754" y="481"/>
                      </a:lnTo>
                      <a:lnTo>
                        <a:pt x="749" y="472"/>
                      </a:lnTo>
                      <a:lnTo>
                        <a:pt x="0" y="472"/>
                      </a:lnTo>
                      <a:lnTo>
                        <a:pt x="4" y="489"/>
                      </a:lnTo>
                      <a:lnTo>
                        <a:pt x="23" y="514"/>
                      </a:lnTo>
                      <a:lnTo>
                        <a:pt x="55" y="536"/>
                      </a:lnTo>
                      <a:lnTo>
                        <a:pt x="100" y="557"/>
                      </a:lnTo>
                      <a:lnTo>
                        <a:pt x="165" y="582"/>
                      </a:lnTo>
                      <a:lnTo>
                        <a:pt x="270" y="611"/>
                      </a:lnTo>
                      <a:lnTo>
                        <a:pt x="386" y="635"/>
                      </a:lnTo>
                      <a:lnTo>
                        <a:pt x="529" y="657"/>
                      </a:lnTo>
                      <a:lnTo>
                        <a:pt x="648" y="672"/>
                      </a:lnTo>
                      <a:lnTo>
                        <a:pt x="799" y="689"/>
                      </a:lnTo>
                      <a:lnTo>
                        <a:pt x="1003" y="703"/>
                      </a:lnTo>
                      <a:lnTo>
                        <a:pt x="1330" y="720"/>
                      </a:lnTo>
                      <a:lnTo>
                        <a:pt x="1528" y="723"/>
                      </a:lnTo>
                      <a:lnTo>
                        <a:pt x="1687" y="725"/>
                      </a:lnTo>
                      <a:lnTo>
                        <a:pt x="1860" y="723"/>
                      </a:lnTo>
                      <a:lnTo>
                        <a:pt x="2122" y="716"/>
                      </a:lnTo>
                      <a:lnTo>
                        <a:pt x="2297" y="707"/>
                      </a:lnTo>
                      <a:lnTo>
                        <a:pt x="2476" y="698"/>
                      </a:lnTo>
                      <a:lnTo>
                        <a:pt x="2663" y="679"/>
                      </a:lnTo>
                      <a:lnTo>
                        <a:pt x="2807" y="662"/>
                      </a:lnTo>
                      <a:lnTo>
                        <a:pt x="2979" y="635"/>
                      </a:lnTo>
                      <a:lnTo>
                        <a:pt x="3088" y="614"/>
                      </a:lnTo>
                      <a:lnTo>
                        <a:pt x="3141" y="602"/>
                      </a:lnTo>
                      <a:lnTo>
                        <a:pt x="3193" y="587"/>
                      </a:lnTo>
                      <a:lnTo>
                        <a:pt x="3244" y="571"/>
                      </a:lnTo>
                      <a:lnTo>
                        <a:pt x="3284" y="553"/>
                      </a:lnTo>
                      <a:lnTo>
                        <a:pt x="3305" y="544"/>
                      </a:lnTo>
                      <a:lnTo>
                        <a:pt x="3332" y="529"/>
                      </a:lnTo>
                      <a:lnTo>
                        <a:pt x="3352" y="514"/>
                      </a:lnTo>
                      <a:lnTo>
                        <a:pt x="3367" y="498"/>
                      </a:lnTo>
                      <a:lnTo>
                        <a:pt x="3374" y="484"/>
                      </a:lnTo>
                      <a:lnTo>
                        <a:pt x="3377" y="468"/>
                      </a:lnTo>
                      <a:lnTo>
                        <a:pt x="3372" y="451"/>
                      </a:lnTo>
                      <a:lnTo>
                        <a:pt x="3362" y="437"/>
                      </a:lnTo>
                      <a:lnTo>
                        <a:pt x="3345" y="422"/>
                      </a:lnTo>
                      <a:lnTo>
                        <a:pt x="3325" y="408"/>
                      </a:lnTo>
                      <a:lnTo>
                        <a:pt x="3295" y="392"/>
                      </a:lnTo>
                      <a:lnTo>
                        <a:pt x="3234" y="367"/>
                      </a:lnTo>
                      <a:lnTo>
                        <a:pt x="3160" y="344"/>
                      </a:lnTo>
                      <a:lnTo>
                        <a:pt x="3095" y="328"/>
                      </a:lnTo>
                      <a:lnTo>
                        <a:pt x="2990" y="307"/>
                      </a:lnTo>
                      <a:lnTo>
                        <a:pt x="2795" y="276"/>
                      </a:lnTo>
                      <a:lnTo>
                        <a:pt x="2604" y="254"/>
                      </a:lnTo>
                      <a:lnTo>
                        <a:pt x="2436" y="242"/>
                      </a:lnTo>
                      <a:lnTo>
                        <a:pt x="2278" y="229"/>
                      </a:lnTo>
                      <a:lnTo>
                        <a:pt x="2090" y="225"/>
                      </a:lnTo>
                      <a:lnTo>
                        <a:pt x="1941" y="223"/>
                      </a:lnTo>
                      <a:lnTo>
                        <a:pt x="1780" y="227"/>
                      </a:lnTo>
                      <a:lnTo>
                        <a:pt x="1610" y="234"/>
                      </a:lnTo>
                      <a:lnTo>
                        <a:pt x="1473" y="229"/>
                      </a:lnTo>
                      <a:lnTo>
                        <a:pt x="1375" y="230"/>
                      </a:lnTo>
                      <a:lnTo>
                        <a:pt x="1303" y="229"/>
                      </a:lnTo>
                      <a:lnTo>
                        <a:pt x="1218" y="225"/>
                      </a:lnTo>
                      <a:lnTo>
                        <a:pt x="1179" y="222"/>
                      </a:lnTo>
                      <a:lnTo>
                        <a:pt x="1144" y="214"/>
                      </a:lnTo>
                      <a:lnTo>
                        <a:pt x="1104" y="201"/>
                      </a:lnTo>
                      <a:lnTo>
                        <a:pt x="1085" y="187"/>
                      </a:lnTo>
                      <a:lnTo>
                        <a:pt x="1077" y="180"/>
                      </a:lnTo>
                      <a:lnTo>
                        <a:pt x="1072" y="174"/>
                      </a:lnTo>
                      <a:lnTo>
                        <a:pt x="1071" y="167"/>
                      </a:lnTo>
                      <a:lnTo>
                        <a:pt x="1072" y="161"/>
                      </a:lnTo>
                      <a:lnTo>
                        <a:pt x="1075" y="155"/>
                      </a:lnTo>
                      <a:lnTo>
                        <a:pt x="1083" y="148"/>
                      </a:lnTo>
                      <a:lnTo>
                        <a:pt x="1100" y="139"/>
                      </a:lnTo>
                      <a:lnTo>
                        <a:pt x="1138" y="126"/>
                      </a:lnTo>
                      <a:lnTo>
                        <a:pt x="1211" y="111"/>
                      </a:lnTo>
                      <a:lnTo>
                        <a:pt x="1290" y="99"/>
                      </a:lnTo>
                      <a:lnTo>
                        <a:pt x="1359" y="93"/>
                      </a:lnTo>
                      <a:lnTo>
                        <a:pt x="1415" y="88"/>
                      </a:lnTo>
                      <a:lnTo>
                        <a:pt x="1494" y="83"/>
                      </a:lnTo>
                      <a:lnTo>
                        <a:pt x="1613" y="80"/>
                      </a:lnTo>
                      <a:lnTo>
                        <a:pt x="1756" y="80"/>
                      </a:lnTo>
                      <a:lnTo>
                        <a:pt x="1836" y="83"/>
                      </a:lnTo>
                      <a:lnTo>
                        <a:pt x="1920" y="85"/>
                      </a:lnTo>
                      <a:lnTo>
                        <a:pt x="1992" y="92"/>
                      </a:lnTo>
                      <a:lnTo>
                        <a:pt x="2050" y="96"/>
                      </a:lnTo>
                      <a:lnTo>
                        <a:pt x="2103" y="102"/>
                      </a:lnTo>
                      <a:lnTo>
                        <a:pt x="2152" y="109"/>
                      </a:lnTo>
                      <a:lnTo>
                        <a:pt x="2205" y="120"/>
                      </a:lnTo>
                      <a:lnTo>
                        <a:pt x="2248" y="134"/>
                      </a:lnTo>
                      <a:lnTo>
                        <a:pt x="2278" y="151"/>
                      </a:lnTo>
                      <a:lnTo>
                        <a:pt x="2293" y="16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65" name="任意多边形 4364"/>
                <p:cNvSpPr/>
                <p:nvPr/>
              </p:nvSpPr>
              <p:spPr>
                <a:xfrm>
                  <a:off x="1726" y="0"/>
                  <a:ext cx="1014" cy="1211"/>
                </a:xfrm>
                <a:custGeom>
                  <a:avLst/>
                  <a:gdLst/>
                  <a:ahLst/>
                  <a:cxnLst/>
                  <a:pathLst>
                    <a:path w="1014" h="1211">
                      <a:moveTo>
                        <a:pt x="96" y="0"/>
                      </a:moveTo>
                      <a:lnTo>
                        <a:pt x="1014" y="1211"/>
                      </a:lnTo>
                      <a:lnTo>
                        <a:pt x="480" y="1211"/>
                      </a:lnTo>
                      <a:lnTo>
                        <a:pt x="0" y="0"/>
                      </a:lnTo>
                      <a:lnTo>
                        <a:pt x="96"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66" name="任意多边形 4365"/>
                <p:cNvSpPr/>
                <p:nvPr/>
              </p:nvSpPr>
              <p:spPr>
                <a:xfrm>
                  <a:off x="616" y="0"/>
                  <a:ext cx="1014" cy="1211"/>
                </a:xfrm>
                <a:custGeom>
                  <a:avLst/>
                  <a:gdLst/>
                  <a:ahLst/>
                  <a:cxnLst/>
                  <a:pathLst>
                    <a:path w="1014" h="1211">
                      <a:moveTo>
                        <a:pt x="582" y="1211"/>
                      </a:moveTo>
                      <a:lnTo>
                        <a:pt x="0" y="1211"/>
                      </a:lnTo>
                      <a:lnTo>
                        <a:pt x="918" y="0"/>
                      </a:lnTo>
                      <a:lnTo>
                        <a:pt x="1014" y="0"/>
                      </a:lnTo>
                      <a:lnTo>
                        <a:pt x="582" y="12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grpSp>
          <p:nvGrpSpPr>
            <p:cNvPr id="4367" name="组合 4366"/>
            <p:cNvGrpSpPr/>
            <p:nvPr/>
          </p:nvGrpSpPr>
          <p:grpSpPr>
            <a:xfrm>
              <a:off x="66" y="1770"/>
              <a:ext cx="702" cy="882"/>
              <a:chOff x="0" y="0"/>
              <a:chExt cx="3813" cy="4430"/>
            </a:xfrm>
          </p:grpSpPr>
          <p:sp>
            <p:nvSpPr>
              <p:cNvPr id="4368" name="矩形 4367"/>
              <p:cNvSpPr/>
              <p:nvPr/>
            </p:nvSpPr>
            <p:spPr>
              <a:xfrm>
                <a:off x="1359" y="1404"/>
                <a:ext cx="2241" cy="2060"/>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4369" name="矩形 4368"/>
              <p:cNvSpPr/>
              <p:nvPr/>
            </p:nvSpPr>
            <p:spPr>
              <a:xfrm>
                <a:off x="1359" y="1404"/>
                <a:ext cx="2241" cy="2060"/>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4370" name="任意多边形 4369"/>
              <p:cNvSpPr/>
              <p:nvPr/>
            </p:nvSpPr>
            <p:spPr>
              <a:xfrm>
                <a:off x="1755" y="0"/>
                <a:ext cx="2058" cy="2080"/>
              </a:xfrm>
              <a:custGeom>
                <a:avLst/>
                <a:gdLst/>
                <a:ahLst/>
                <a:cxnLst/>
                <a:pathLst>
                  <a:path w="639" h="646">
                    <a:moveTo>
                      <a:pt x="117" y="368"/>
                    </a:moveTo>
                    <a:lnTo>
                      <a:pt x="124" y="379"/>
                    </a:lnTo>
                    <a:lnTo>
                      <a:pt x="132" y="390"/>
                    </a:lnTo>
                    <a:lnTo>
                      <a:pt x="140" y="402"/>
                    </a:lnTo>
                    <a:lnTo>
                      <a:pt x="147" y="412"/>
                    </a:lnTo>
                    <a:lnTo>
                      <a:pt x="153" y="421"/>
                    </a:lnTo>
                    <a:lnTo>
                      <a:pt x="160" y="429"/>
                    </a:lnTo>
                    <a:lnTo>
                      <a:pt x="166" y="438"/>
                    </a:lnTo>
                    <a:lnTo>
                      <a:pt x="172" y="446"/>
                    </a:lnTo>
                    <a:lnTo>
                      <a:pt x="185" y="461"/>
                    </a:lnTo>
                    <a:lnTo>
                      <a:pt x="200" y="477"/>
                    </a:lnTo>
                    <a:lnTo>
                      <a:pt x="216" y="495"/>
                    </a:lnTo>
                    <a:lnTo>
                      <a:pt x="234" y="514"/>
                    </a:lnTo>
                    <a:lnTo>
                      <a:pt x="253" y="533"/>
                    </a:lnTo>
                    <a:lnTo>
                      <a:pt x="272" y="550"/>
                    </a:lnTo>
                    <a:lnTo>
                      <a:pt x="291" y="568"/>
                    </a:lnTo>
                    <a:lnTo>
                      <a:pt x="310" y="584"/>
                    </a:lnTo>
                    <a:lnTo>
                      <a:pt x="330" y="568"/>
                    </a:lnTo>
                    <a:lnTo>
                      <a:pt x="350" y="550"/>
                    </a:lnTo>
                    <a:lnTo>
                      <a:pt x="370" y="533"/>
                    </a:lnTo>
                    <a:lnTo>
                      <a:pt x="389" y="514"/>
                    </a:lnTo>
                    <a:lnTo>
                      <a:pt x="407" y="495"/>
                    </a:lnTo>
                    <a:lnTo>
                      <a:pt x="425" y="477"/>
                    </a:lnTo>
                    <a:lnTo>
                      <a:pt x="440" y="461"/>
                    </a:lnTo>
                    <a:lnTo>
                      <a:pt x="454" y="446"/>
                    </a:lnTo>
                    <a:lnTo>
                      <a:pt x="467" y="429"/>
                    </a:lnTo>
                    <a:lnTo>
                      <a:pt x="483" y="409"/>
                    </a:lnTo>
                    <a:lnTo>
                      <a:pt x="499" y="386"/>
                    </a:lnTo>
                    <a:lnTo>
                      <a:pt x="514" y="361"/>
                    </a:lnTo>
                    <a:lnTo>
                      <a:pt x="529" y="335"/>
                    </a:lnTo>
                    <a:lnTo>
                      <a:pt x="543" y="308"/>
                    </a:lnTo>
                    <a:lnTo>
                      <a:pt x="554" y="282"/>
                    </a:lnTo>
                    <a:lnTo>
                      <a:pt x="563" y="257"/>
                    </a:lnTo>
                    <a:lnTo>
                      <a:pt x="567" y="225"/>
                    </a:lnTo>
                    <a:lnTo>
                      <a:pt x="565" y="187"/>
                    </a:lnTo>
                    <a:lnTo>
                      <a:pt x="554" y="152"/>
                    </a:lnTo>
                    <a:lnTo>
                      <a:pt x="539" y="124"/>
                    </a:lnTo>
                    <a:lnTo>
                      <a:pt x="530" y="115"/>
                    </a:lnTo>
                    <a:lnTo>
                      <a:pt x="520" y="105"/>
                    </a:lnTo>
                    <a:lnTo>
                      <a:pt x="507" y="98"/>
                    </a:lnTo>
                    <a:lnTo>
                      <a:pt x="493" y="90"/>
                    </a:lnTo>
                    <a:lnTo>
                      <a:pt x="477" y="84"/>
                    </a:lnTo>
                    <a:lnTo>
                      <a:pt x="460" y="80"/>
                    </a:lnTo>
                    <a:lnTo>
                      <a:pt x="442" y="78"/>
                    </a:lnTo>
                    <a:lnTo>
                      <a:pt x="425" y="76"/>
                    </a:lnTo>
                    <a:lnTo>
                      <a:pt x="408" y="79"/>
                    </a:lnTo>
                    <a:lnTo>
                      <a:pt x="393" y="83"/>
                    </a:lnTo>
                    <a:lnTo>
                      <a:pt x="379" y="89"/>
                    </a:lnTo>
                    <a:lnTo>
                      <a:pt x="364" y="97"/>
                    </a:lnTo>
                    <a:lnTo>
                      <a:pt x="350" y="105"/>
                    </a:lnTo>
                    <a:lnTo>
                      <a:pt x="338" y="115"/>
                    </a:lnTo>
                    <a:lnTo>
                      <a:pt x="325" y="126"/>
                    </a:lnTo>
                    <a:lnTo>
                      <a:pt x="314" y="137"/>
                    </a:lnTo>
                    <a:lnTo>
                      <a:pt x="302" y="126"/>
                    </a:lnTo>
                    <a:lnTo>
                      <a:pt x="290" y="115"/>
                    </a:lnTo>
                    <a:lnTo>
                      <a:pt x="277" y="105"/>
                    </a:lnTo>
                    <a:lnTo>
                      <a:pt x="263" y="97"/>
                    </a:lnTo>
                    <a:lnTo>
                      <a:pt x="248" y="89"/>
                    </a:lnTo>
                    <a:lnTo>
                      <a:pt x="234" y="83"/>
                    </a:lnTo>
                    <a:lnTo>
                      <a:pt x="219" y="79"/>
                    </a:lnTo>
                    <a:lnTo>
                      <a:pt x="203" y="76"/>
                    </a:lnTo>
                    <a:lnTo>
                      <a:pt x="185" y="78"/>
                    </a:lnTo>
                    <a:lnTo>
                      <a:pt x="167" y="80"/>
                    </a:lnTo>
                    <a:lnTo>
                      <a:pt x="151" y="85"/>
                    </a:lnTo>
                    <a:lnTo>
                      <a:pt x="136" y="92"/>
                    </a:lnTo>
                    <a:lnTo>
                      <a:pt x="122" y="99"/>
                    </a:lnTo>
                    <a:lnTo>
                      <a:pt x="111" y="108"/>
                    </a:lnTo>
                    <a:lnTo>
                      <a:pt x="100" y="117"/>
                    </a:lnTo>
                    <a:lnTo>
                      <a:pt x="93" y="127"/>
                    </a:lnTo>
                    <a:lnTo>
                      <a:pt x="90" y="131"/>
                    </a:lnTo>
                    <a:lnTo>
                      <a:pt x="88" y="136"/>
                    </a:lnTo>
                    <a:lnTo>
                      <a:pt x="84" y="142"/>
                    </a:lnTo>
                    <a:lnTo>
                      <a:pt x="82" y="148"/>
                    </a:lnTo>
                    <a:lnTo>
                      <a:pt x="74" y="148"/>
                    </a:lnTo>
                    <a:lnTo>
                      <a:pt x="64" y="148"/>
                    </a:lnTo>
                    <a:lnTo>
                      <a:pt x="54" y="148"/>
                    </a:lnTo>
                    <a:lnTo>
                      <a:pt x="44" y="148"/>
                    </a:lnTo>
                    <a:lnTo>
                      <a:pt x="32" y="150"/>
                    </a:lnTo>
                    <a:lnTo>
                      <a:pt x="21" y="150"/>
                    </a:lnTo>
                    <a:lnTo>
                      <a:pt x="10" y="150"/>
                    </a:lnTo>
                    <a:lnTo>
                      <a:pt x="0" y="150"/>
                    </a:lnTo>
                    <a:lnTo>
                      <a:pt x="6" y="124"/>
                    </a:lnTo>
                    <a:lnTo>
                      <a:pt x="15" y="100"/>
                    </a:lnTo>
                    <a:lnTo>
                      <a:pt x="24" y="80"/>
                    </a:lnTo>
                    <a:lnTo>
                      <a:pt x="36" y="64"/>
                    </a:lnTo>
                    <a:lnTo>
                      <a:pt x="47" y="52"/>
                    </a:lnTo>
                    <a:lnTo>
                      <a:pt x="61" y="41"/>
                    </a:lnTo>
                    <a:lnTo>
                      <a:pt x="76" y="30"/>
                    </a:lnTo>
                    <a:lnTo>
                      <a:pt x="93" y="20"/>
                    </a:lnTo>
                    <a:lnTo>
                      <a:pt x="112" y="11"/>
                    </a:lnTo>
                    <a:lnTo>
                      <a:pt x="132" y="5"/>
                    </a:lnTo>
                    <a:lnTo>
                      <a:pt x="153" y="1"/>
                    </a:lnTo>
                    <a:lnTo>
                      <a:pt x="176" y="0"/>
                    </a:lnTo>
                    <a:lnTo>
                      <a:pt x="196" y="2"/>
                    </a:lnTo>
                    <a:lnTo>
                      <a:pt x="215" y="7"/>
                    </a:lnTo>
                    <a:lnTo>
                      <a:pt x="234" y="15"/>
                    </a:lnTo>
                    <a:lnTo>
                      <a:pt x="253" y="25"/>
                    </a:lnTo>
                    <a:lnTo>
                      <a:pt x="269" y="36"/>
                    </a:lnTo>
                    <a:lnTo>
                      <a:pt x="286" y="49"/>
                    </a:lnTo>
                    <a:lnTo>
                      <a:pt x="302" y="63"/>
                    </a:lnTo>
                    <a:lnTo>
                      <a:pt x="317" y="76"/>
                    </a:lnTo>
                    <a:lnTo>
                      <a:pt x="332" y="63"/>
                    </a:lnTo>
                    <a:lnTo>
                      <a:pt x="348" y="49"/>
                    </a:lnTo>
                    <a:lnTo>
                      <a:pt x="364" y="36"/>
                    </a:lnTo>
                    <a:lnTo>
                      <a:pt x="382" y="25"/>
                    </a:lnTo>
                    <a:lnTo>
                      <a:pt x="399" y="15"/>
                    </a:lnTo>
                    <a:lnTo>
                      <a:pt x="418" y="7"/>
                    </a:lnTo>
                    <a:lnTo>
                      <a:pt x="437" y="2"/>
                    </a:lnTo>
                    <a:lnTo>
                      <a:pt x="457" y="0"/>
                    </a:lnTo>
                    <a:lnTo>
                      <a:pt x="480" y="1"/>
                    </a:lnTo>
                    <a:lnTo>
                      <a:pt x="503" y="5"/>
                    </a:lnTo>
                    <a:lnTo>
                      <a:pt x="523" y="11"/>
                    </a:lnTo>
                    <a:lnTo>
                      <a:pt x="542" y="18"/>
                    </a:lnTo>
                    <a:lnTo>
                      <a:pt x="558" y="29"/>
                    </a:lnTo>
                    <a:lnTo>
                      <a:pt x="573" y="40"/>
                    </a:lnTo>
                    <a:lnTo>
                      <a:pt x="587" y="52"/>
                    </a:lnTo>
                    <a:lnTo>
                      <a:pt x="597" y="64"/>
                    </a:lnTo>
                    <a:lnTo>
                      <a:pt x="607" y="78"/>
                    </a:lnTo>
                    <a:lnTo>
                      <a:pt x="616" y="92"/>
                    </a:lnTo>
                    <a:lnTo>
                      <a:pt x="625" y="108"/>
                    </a:lnTo>
                    <a:lnTo>
                      <a:pt x="631" y="127"/>
                    </a:lnTo>
                    <a:lnTo>
                      <a:pt x="636" y="147"/>
                    </a:lnTo>
                    <a:lnTo>
                      <a:pt x="639" y="171"/>
                    </a:lnTo>
                    <a:lnTo>
                      <a:pt x="639" y="197"/>
                    </a:lnTo>
                    <a:lnTo>
                      <a:pt x="635" y="228"/>
                    </a:lnTo>
                    <a:lnTo>
                      <a:pt x="628" y="260"/>
                    </a:lnTo>
                    <a:lnTo>
                      <a:pt x="614" y="294"/>
                    </a:lnTo>
                    <a:lnTo>
                      <a:pt x="597" y="329"/>
                    </a:lnTo>
                    <a:lnTo>
                      <a:pt x="577" y="363"/>
                    </a:lnTo>
                    <a:lnTo>
                      <a:pt x="556" y="394"/>
                    </a:lnTo>
                    <a:lnTo>
                      <a:pt x="534" y="423"/>
                    </a:lnTo>
                    <a:lnTo>
                      <a:pt x="514" y="448"/>
                    </a:lnTo>
                    <a:lnTo>
                      <a:pt x="495" y="468"/>
                    </a:lnTo>
                    <a:lnTo>
                      <a:pt x="476" y="487"/>
                    </a:lnTo>
                    <a:lnTo>
                      <a:pt x="456" y="509"/>
                    </a:lnTo>
                    <a:lnTo>
                      <a:pt x="433" y="530"/>
                    </a:lnTo>
                    <a:lnTo>
                      <a:pt x="409" y="553"/>
                    </a:lnTo>
                    <a:lnTo>
                      <a:pt x="384" y="577"/>
                    </a:lnTo>
                    <a:lnTo>
                      <a:pt x="359" y="600"/>
                    </a:lnTo>
                    <a:lnTo>
                      <a:pt x="335" y="623"/>
                    </a:lnTo>
                    <a:lnTo>
                      <a:pt x="312" y="646"/>
                    </a:lnTo>
                    <a:lnTo>
                      <a:pt x="288" y="625"/>
                    </a:lnTo>
                    <a:lnTo>
                      <a:pt x="263" y="602"/>
                    </a:lnTo>
                    <a:lnTo>
                      <a:pt x="239" y="579"/>
                    </a:lnTo>
                    <a:lnTo>
                      <a:pt x="216" y="555"/>
                    </a:lnTo>
                    <a:lnTo>
                      <a:pt x="194" y="531"/>
                    </a:lnTo>
                    <a:lnTo>
                      <a:pt x="172" y="509"/>
                    </a:lnTo>
                    <a:lnTo>
                      <a:pt x="155" y="487"/>
                    </a:lnTo>
                    <a:lnTo>
                      <a:pt x="138" y="468"/>
                    </a:lnTo>
                    <a:lnTo>
                      <a:pt x="131" y="458"/>
                    </a:lnTo>
                    <a:lnTo>
                      <a:pt x="122" y="448"/>
                    </a:lnTo>
                    <a:lnTo>
                      <a:pt x="113" y="437"/>
                    </a:lnTo>
                    <a:lnTo>
                      <a:pt x="104" y="424"/>
                    </a:lnTo>
                    <a:lnTo>
                      <a:pt x="95" y="410"/>
                    </a:lnTo>
                    <a:lnTo>
                      <a:pt x="85" y="397"/>
                    </a:lnTo>
                    <a:lnTo>
                      <a:pt x="76" y="383"/>
                    </a:lnTo>
                    <a:lnTo>
                      <a:pt x="66" y="368"/>
                    </a:lnTo>
                    <a:lnTo>
                      <a:pt x="74" y="368"/>
                    </a:lnTo>
                    <a:lnTo>
                      <a:pt x="83" y="368"/>
                    </a:lnTo>
                    <a:lnTo>
                      <a:pt x="92" y="368"/>
                    </a:lnTo>
                    <a:lnTo>
                      <a:pt x="99" y="368"/>
                    </a:lnTo>
                    <a:lnTo>
                      <a:pt x="107" y="368"/>
                    </a:lnTo>
                    <a:lnTo>
                      <a:pt x="112" y="368"/>
                    </a:lnTo>
                    <a:lnTo>
                      <a:pt x="116" y="368"/>
                    </a:lnTo>
                    <a:lnTo>
                      <a:pt x="117" y="36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71" name="任意多边形 4370"/>
              <p:cNvSpPr/>
              <p:nvPr/>
            </p:nvSpPr>
            <p:spPr>
              <a:xfrm>
                <a:off x="792" y="1024"/>
                <a:ext cx="358" cy="51"/>
              </a:xfrm>
              <a:custGeom>
                <a:avLst/>
                <a:gdLst/>
                <a:ahLst/>
                <a:cxnLst/>
                <a:pathLst>
                  <a:path w="111" h="16">
                    <a:moveTo>
                      <a:pt x="98" y="7"/>
                    </a:moveTo>
                    <a:lnTo>
                      <a:pt x="104" y="0"/>
                    </a:lnTo>
                    <a:lnTo>
                      <a:pt x="0" y="0"/>
                    </a:lnTo>
                    <a:lnTo>
                      <a:pt x="0" y="16"/>
                    </a:lnTo>
                    <a:lnTo>
                      <a:pt x="104" y="16"/>
                    </a:lnTo>
                    <a:lnTo>
                      <a:pt x="111" y="9"/>
                    </a:lnTo>
                    <a:lnTo>
                      <a:pt x="104" y="16"/>
                    </a:lnTo>
                    <a:lnTo>
                      <a:pt x="109" y="16"/>
                    </a:lnTo>
                    <a:lnTo>
                      <a:pt x="111" y="9"/>
                    </a:lnTo>
                    <a:lnTo>
                      <a:pt x="98" y="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72" name="任意多边形 4371"/>
              <p:cNvSpPr/>
              <p:nvPr/>
            </p:nvSpPr>
            <p:spPr>
              <a:xfrm>
                <a:off x="1108" y="612"/>
                <a:ext cx="142" cy="441"/>
              </a:xfrm>
              <a:custGeom>
                <a:avLst/>
                <a:gdLst/>
                <a:ahLst/>
                <a:cxnLst/>
                <a:pathLst>
                  <a:path w="44" h="137">
                    <a:moveTo>
                      <a:pt x="44" y="26"/>
                    </a:moveTo>
                    <a:lnTo>
                      <a:pt x="32" y="26"/>
                    </a:lnTo>
                    <a:lnTo>
                      <a:pt x="0" y="135"/>
                    </a:lnTo>
                    <a:lnTo>
                      <a:pt x="13" y="137"/>
                    </a:lnTo>
                    <a:lnTo>
                      <a:pt x="44" y="29"/>
                    </a:lnTo>
                    <a:lnTo>
                      <a:pt x="32" y="29"/>
                    </a:lnTo>
                    <a:lnTo>
                      <a:pt x="44" y="26"/>
                    </a:lnTo>
                    <a:lnTo>
                      <a:pt x="38" y="0"/>
                    </a:lnTo>
                    <a:lnTo>
                      <a:pt x="32" y="26"/>
                    </a:lnTo>
                    <a:lnTo>
                      <a:pt x="44" y="2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73" name="任意多边形 4372"/>
              <p:cNvSpPr/>
              <p:nvPr/>
            </p:nvSpPr>
            <p:spPr>
              <a:xfrm>
                <a:off x="1211" y="695"/>
                <a:ext cx="177" cy="683"/>
              </a:xfrm>
              <a:custGeom>
                <a:avLst/>
                <a:gdLst/>
                <a:ahLst/>
                <a:cxnLst/>
                <a:pathLst>
                  <a:path w="55" h="212">
                    <a:moveTo>
                      <a:pt x="42" y="181"/>
                    </a:moveTo>
                    <a:lnTo>
                      <a:pt x="55" y="181"/>
                    </a:lnTo>
                    <a:lnTo>
                      <a:pt x="12" y="0"/>
                    </a:lnTo>
                    <a:lnTo>
                      <a:pt x="0" y="3"/>
                    </a:lnTo>
                    <a:lnTo>
                      <a:pt x="42" y="183"/>
                    </a:lnTo>
                    <a:lnTo>
                      <a:pt x="55" y="183"/>
                    </a:lnTo>
                    <a:lnTo>
                      <a:pt x="42" y="183"/>
                    </a:lnTo>
                    <a:lnTo>
                      <a:pt x="49" y="212"/>
                    </a:lnTo>
                    <a:lnTo>
                      <a:pt x="55" y="183"/>
                    </a:lnTo>
                    <a:lnTo>
                      <a:pt x="42" y="18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74" name="任意多边形 4373"/>
              <p:cNvSpPr/>
              <p:nvPr/>
            </p:nvSpPr>
            <p:spPr>
              <a:xfrm>
                <a:off x="1346" y="335"/>
                <a:ext cx="258" cy="950"/>
              </a:xfrm>
              <a:custGeom>
                <a:avLst/>
                <a:gdLst/>
                <a:ahLst/>
                <a:cxnLst/>
                <a:pathLst>
                  <a:path w="80" h="295">
                    <a:moveTo>
                      <a:pt x="80" y="33"/>
                    </a:moveTo>
                    <a:lnTo>
                      <a:pt x="67" y="33"/>
                    </a:lnTo>
                    <a:lnTo>
                      <a:pt x="0" y="293"/>
                    </a:lnTo>
                    <a:lnTo>
                      <a:pt x="13" y="295"/>
                    </a:lnTo>
                    <a:lnTo>
                      <a:pt x="80" y="35"/>
                    </a:lnTo>
                    <a:lnTo>
                      <a:pt x="67" y="35"/>
                    </a:lnTo>
                    <a:lnTo>
                      <a:pt x="80" y="33"/>
                    </a:lnTo>
                    <a:lnTo>
                      <a:pt x="75" y="0"/>
                    </a:lnTo>
                    <a:lnTo>
                      <a:pt x="67" y="33"/>
                    </a:lnTo>
                    <a:lnTo>
                      <a:pt x="80" y="3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75" name="任意多边形 4374"/>
              <p:cNvSpPr/>
              <p:nvPr/>
            </p:nvSpPr>
            <p:spPr>
              <a:xfrm>
                <a:off x="1562" y="441"/>
                <a:ext cx="251" cy="1320"/>
              </a:xfrm>
              <a:custGeom>
                <a:avLst/>
                <a:gdLst/>
                <a:ahLst/>
                <a:cxnLst/>
                <a:pathLst>
                  <a:path w="78" h="410">
                    <a:moveTo>
                      <a:pt x="66" y="373"/>
                    </a:moveTo>
                    <a:lnTo>
                      <a:pt x="78" y="373"/>
                    </a:lnTo>
                    <a:lnTo>
                      <a:pt x="13" y="0"/>
                    </a:lnTo>
                    <a:lnTo>
                      <a:pt x="0" y="2"/>
                    </a:lnTo>
                    <a:lnTo>
                      <a:pt x="66" y="376"/>
                    </a:lnTo>
                    <a:lnTo>
                      <a:pt x="78" y="376"/>
                    </a:lnTo>
                    <a:lnTo>
                      <a:pt x="66" y="376"/>
                    </a:lnTo>
                    <a:lnTo>
                      <a:pt x="71" y="410"/>
                    </a:lnTo>
                    <a:lnTo>
                      <a:pt x="78" y="376"/>
                    </a:lnTo>
                    <a:lnTo>
                      <a:pt x="66" y="37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76" name="任意多边形 4375"/>
              <p:cNvSpPr/>
              <p:nvPr/>
            </p:nvSpPr>
            <p:spPr>
              <a:xfrm>
                <a:off x="1774" y="567"/>
                <a:ext cx="281" cy="1085"/>
              </a:xfrm>
              <a:custGeom>
                <a:avLst/>
                <a:gdLst/>
                <a:ahLst/>
                <a:cxnLst/>
                <a:pathLst>
                  <a:path w="87" h="337">
                    <a:moveTo>
                      <a:pt x="87" y="28"/>
                    </a:moveTo>
                    <a:lnTo>
                      <a:pt x="74" y="28"/>
                    </a:lnTo>
                    <a:lnTo>
                      <a:pt x="0" y="334"/>
                    </a:lnTo>
                    <a:lnTo>
                      <a:pt x="12" y="337"/>
                    </a:lnTo>
                    <a:lnTo>
                      <a:pt x="87" y="30"/>
                    </a:lnTo>
                    <a:lnTo>
                      <a:pt x="74" y="30"/>
                    </a:lnTo>
                    <a:lnTo>
                      <a:pt x="87" y="28"/>
                    </a:lnTo>
                    <a:lnTo>
                      <a:pt x="81" y="0"/>
                    </a:lnTo>
                    <a:lnTo>
                      <a:pt x="74" y="28"/>
                    </a:lnTo>
                    <a:lnTo>
                      <a:pt x="87" y="2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77" name="任意多边形 4376"/>
              <p:cNvSpPr/>
              <p:nvPr/>
            </p:nvSpPr>
            <p:spPr>
              <a:xfrm>
                <a:off x="2013" y="657"/>
                <a:ext cx="125" cy="351"/>
              </a:xfrm>
              <a:custGeom>
                <a:avLst/>
                <a:gdLst/>
                <a:ahLst/>
                <a:cxnLst/>
                <a:pathLst>
                  <a:path w="39" h="109">
                    <a:moveTo>
                      <a:pt x="33" y="94"/>
                    </a:moveTo>
                    <a:lnTo>
                      <a:pt x="39" y="101"/>
                    </a:lnTo>
                    <a:lnTo>
                      <a:pt x="13" y="0"/>
                    </a:lnTo>
                    <a:lnTo>
                      <a:pt x="0" y="2"/>
                    </a:lnTo>
                    <a:lnTo>
                      <a:pt x="27" y="103"/>
                    </a:lnTo>
                    <a:lnTo>
                      <a:pt x="33" y="109"/>
                    </a:lnTo>
                    <a:lnTo>
                      <a:pt x="27" y="103"/>
                    </a:lnTo>
                    <a:lnTo>
                      <a:pt x="28" y="108"/>
                    </a:lnTo>
                    <a:lnTo>
                      <a:pt x="33" y="109"/>
                    </a:lnTo>
                    <a:lnTo>
                      <a:pt x="33" y="9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78" name="任意多边形 4377"/>
              <p:cNvSpPr/>
              <p:nvPr/>
            </p:nvSpPr>
            <p:spPr>
              <a:xfrm>
                <a:off x="2119" y="959"/>
                <a:ext cx="422" cy="49"/>
              </a:xfrm>
              <a:custGeom>
                <a:avLst/>
                <a:gdLst/>
                <a:ahLst/>
                <a:cxnLst/>
                <a:pathLst>
                  <a:path w="131" h="15">
                    <a:moveTo>
                      <a:pt x="131" y="8"/>
                    </a:moveTo>
                    <a:lnTo>
                      <a:pt x="131" y="0"/>
                    </a:lnTo>
                    <a:lnTo>
                      <a:pt x="0" y="0"/>
                    </a:lnTo>
                    <a:lnTo>
                      <a:pt x="0" y="15"/>
                    </a:lnTo>
                    <a:lnTo>
                      <a:pt x="131" y="15"/>
                    </a:lnTo>
                    <a:lnTo>
                      <a:pt x="131" y="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79" name="任意多边形 4378"/>
              <p:cNvSpPr/>
              <p:nvPr/>
            </p:nvSpPr>
            <p:spPr>
              <a:xfrm>
                <a:off x="1355" y="1965"/>
                <a:ext cx="2246" cy="1089"/>
              </a:xfrm>
              <a:custGeom>
                <a:avLst/>
                <a:gdLst/>
                <a:ahLst/>
                <a:cxnLst/>
                <a:pathLst>
                  <a:path w="2246" h="1089">
                    <a:moveTo>
                      <a:pt x="0" y="481"/>
                    </a:moveTo>
                    <a:lnTo>
                      <a:pt x="103" y="283"/>
                    </a:lnTo>
                    <a:lnTo>
                      <a:pt x="206" y="686"/>
                    </a:lnTo>
                    <a:lnTo>
                      <a:pt x="368" y="0"/>
                    </a:lnTo>
                    <a:lnTo>
                      <a:pt x="600" y="832"/>
                    </a:lnTo>
                    <a:lnTo>
                      <a:pt x="780" y="86"/>
                    </a:lnTo>
                    <a:lnTo>
                      <a:pt x="900" y="583"/>
                    </a:lnTo>
                    <a:lnTo>
                      <a:pt x="1088" y="583"/>
                    </a:lnTo>
                    <a:lnTo>
                      <a:pt x="1243" y="326"/>
                    </a:lnTo>
                    <a:lnTo>
                      <a:pt x="1354" y="703"/>
                    </a:lnTo>
                    <a:lnTo>
                      <a:pt x="1526" y="17"/>
                    </a:lnTo>
                    <a:lnTo>
                      <a:pt x="1757" y="797"/>
                    </a:lnTo>
                    <a:lnTo>
                      <a:pt x="1920" y="120"/>
                    </a:lnTo>
                    <a:lnTo>
                      <a:pt x="2074" y="592"/>
                    </a:lnTo>
                    <a:lnTo>
                      <a:pt x="2237" y="593"/>
                    </a:lnTo>
                    <a:lnTo>
                      <a:pt x="2246" y="677"/>
                    </a:lnTo>
                    <a:lnTo>
                      <a:pt x="2014" y="660"/>
                    </a:lnTo>
                    <a:lnTo>
                      <a:pt x="1928" y="386"/>
                    </a:lnTo>
                    <a:lnTo>
                      <a:pt x="1748" y="1089"/>
                    </a:lnTo>
                    <a:lnTo>
                      <a:pt x="1517" y="292"/>
                    </a:lnTo>
                    <a:lnTo>
                      <a:pt x="1363" y="1003"/>
                    </a:lnTo>
                    <a:lnTo>
                      <a:pt x="1234" y="497"/>
                    </a:lnTo>
                    <a:lnTo>
                      <a:pt x="1106" y="652"/>
                    </a:lnTo>
                    <a:lnTo>
                      <a:pt x="866" y="652"/>
                    </a:lnTo>
                    <a:lnTo>
                      <a:pt x="788" y="360"/>
                    </a:lnTo>
                    <a:lnTo>
                      <a:pt x="626" y="1046"/>
                    </a:lnTo>
                    <a:lnTo>
                      <a:pt x="377" y="232"/>
                    </a:lnTo>
                    <a:lnTo>
                      <a:pt x="206" y="960"/>
                    </a:lnTo>
                    <a:lnTo>
                      <a:pt x="86" y="455"/>
                    </a:lnTo>
                    <a:lnTo>
                      <a:pt x="17" y="583"/>
                    </a:lnTo>
                    <a:lnTo>
                      <a:pt x="0" y="48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80" name="任意多边形 4379"/>
              <p:cNvSpPr/>
              <p:nvPr/>
            </p:nvSpPr>
            <p:spPr>
              <a:xfrm>
                <a:off x="789" y="338"/>
                <a:ext cx="1689" cy="1448"/>
              </a:xfrm>
              <a:custGeom>
                <a:avLst/>
                <a:gdLst/>
                <a:ahLst/>
                <a:cxnLst/>
                <a:pathLst>
                  <a:path w="1689" h="1448">
                    <a:moveTo>
                      <a:pt x="0" y="686"/>
                    </a:moveTo>
                    <a:lnTo>
                      <a:pt x="317" y="686"/>
                    </a:lnTo>
                    <a:lnTo>
                      <a:pt x="437" y="266"/>
                    </a:lnTo>
                    <a:lnTo>
                      <a:pt x="574" y="874"/>
                    </a:lnTo>
                    <a:lnTo>
                      <a:pt x="789" y="0"/>
                    </a:lnTo>
                    <a:lnTo>
                      <a:pt x="1012" y="1226"/>
                    </a:lnTo>
                    <a:lnTo>
                      <a:pt x="1243" y="231"/>
                    </a:lnTo>
                    <a:lnTo>
                      <a:pt x="1346" y="617"/>
                    </a:lnTo>
                    <a:lnTo>
                      <a:pt x="1689" y="617"/>
                    </a:lnTo>
                    <a:lnTo>
                      <a:pt x="1680" y="668"/>
                    </a:lnTo>
                    <a:lnTo>
                      <a:pt x="1312" y="668"/>
                    </a:lnTo>
                    <a:lnTo>
                      <a:pt x="1252" y="428"/>
                    </a:lnTo>
                    <a:lnTo>
                      <a:pt x="994" y="1448"/>
                    </a:lnTo>
                    <a:lnTo>
                      <a:pt x="789" y="240"/>
                    </a:lnTo>
                    <a:lnTo>
                      <a:pt x="583" y="1080"/>
                    </a:lnTo>
                    <a:lnTo>
                      <a:pt x="429" y="471"/>
                    </a:lnTo>
                    <a:lnTo>
                      <a:pt x="343" y="737"/>
                    </a:lnTo>
                    <a:lnTo>
                      <a:pt x="0" y="737"/>
                    </a:lnTo>
                    <a:lnTo>
                      <a:pt x="0" y="68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81" name="任意多边形 4380"/>
              <p:cNvSpPr/>
              <p:nvPr/>
            </p:nvSpPr>
            <p:spPr>
              <a:xfrm>
                <a:off x="0" y="219"/>
                <a:ext cx="1175" cy="4211"/>
              </a:xfrm>
              <a:custGeom>
                <a:avLst/>
                <a:gdLst/>
                <a:ahLst/>
                <a:cxnLst/>
                <a:pathLst>
                  <a:path w="365" h="1308">
                    <a:moveTo>
                      <a:pt x="131" y="182"/>
                    </a:moveTo>
                    <a:lnTo>
                      <a:pt x="126" y="180"/>
                    </a:lnTo>
                    <a:lnTo>
                      <a:pt x="122" y="174"/>
                    </a:lnTo>
                    <a:lnTo>
                      <a:pt x="118" y="166"/>
                    </a:lnTo>
                    <a:lnTo>
                      <a:pt x="116" y="153"/>
                    </a:lnTo>
                    <a:lnTo>
                      <a:pt x="116" y="145"/>
                    </a:lnTo>
                    <a:lnTo>
                      <a:pt x="117" y="139"/>
                    </a:lnTo>
                    <a:lnTo>
                      <a:pt x="117" y="134"/>
                    </a:lnTo>
                    <a:lnTo>
                      <a:pt x="116" y="126"/>
                    </a:lnTo>
                    <a:lnTo>
                      <a:pt x="111" y="111"/>
                    </a:lnTo>
                    <a:lnTo>
                      <a:pt x="106" y="93"/>
                    </a:lnTo>
                    <a:lnTo>
                      <a:pt x="104" y="76"/>
                    </a:lnTo>
                    <a:lnTo>
                      <a:pt x="109" y="61"/>
                    </a:lnTo>
                    <a:lnTo>
                      <a:pt x="117" y="49"/>
                    </a:lnTo>
                    <a:lnTo>
                      <a:pt x="122" y="39"/>
                    </a:lnTo>
                    <a:lnTo>
                      <a:pt x="127" y="30"/>
                    </a:lnTo>
                    <a:lnTo>
                      <a:pt x="136" y="25"/>
                    </a:lnTo>
                    <a:lnTo>
                      <a:pt x="142" y="21"/>
                    </a:lnTo>
                    <a:lnTo>
                      <a:pt x="149" y="17"/>
                    </a:lnTo>
                    <a:lnTo>
                      <a:pt x="155" y="12"/>
                    </a:lnTo>
                    <a:lnTo>
                      <a:pt x="162" y="7"/>
                    </a:lnTo>
                    <a:lnTo>
                      <a:pt x="170" y="3"/>
                    </a:lnTo>
                    <a:lnTo>
                      <a:pt x="178" y="0"/>
                    </a:lnTo>
                    <a:lnTo>
                      <a:pt x="186" y="0"/>
                    </a:lnTo>
                    <a:lnTo>
                      <a:pt x="195" y="1"/>
                    </a:lnTo>
                    <a:lnTo>
                      <a:pt x="204" y="5"/>
                    </a:lnTo>
                    <a:lnTo>
                      <a:pt x="210" y="7"/>
                    </a:lnTo>
                    <a:lnTo>
                      <a:pt x="215" y="11"/>
                    </a:lnTo>
                    <a:lnTo>
                      <a:pt x="220" y="15"/>
                    </a:lnTo>
                    <a:lnTo>
                      <a:pt x="226" y="18"/>
                    </a:lnTo>
                    <a:lnTo>
                      <a:pt x="229" y="24"/>
                    </a:lnTo>
                    <a:lnTo>
                      <a:pt x="233" y="29"/>
                    </a:lnTo>
                    <a:lnTo>
                      <a:pt x="237" y="34"/>
                    </a:lnTo>
                    <a:lnTo>
                      <a:pt x="246" y="46"/>
                    </a:lnTo>
                    <a:lnTo>
                      <a:pt x="253" y="59"/>
                    </a:lnTo>
                    <a:lnTo>
                      <a:pt x="258" y="71"/>
                    </a:lnTo>
                    <a:lnTo>
                      <a:pt x="258" y="84"/>
                    </a:lnTo>
                    <a:lnTo>
                      <a:pt x="256" y="98"/>
                    </a:lnTo>
                    <a:lnTo>
                      <a:pt x="255" y="113"/>
                    </a:lnTo>
                    <a:lnTo>
                      <a:pt x="251" y="127"/>
                    </a:lnTo>
                    <a:lnTo>
                      <a:pt x="246" y="137"/>
                    </a:lnTo>
                    <a:lnTo>
                      <a:pt x="241" y="145"/>
                    </a:lnTo>
                    <a:lnTo>
                      <a:pt x="237" y="153"/>
                    </a:lnTo>
                    <a:lnTo>
                      <a:pt x="234" y="162"/>
                    </a:lnTo>
                    <a:lnTo>
                      <a:pt x="232" y="170"/>
                    </a:lnTo>
                    <a:lnTo>
                      <a:pt x="228" y="175"/>
                    </a:lnTo>
                    <a:lnTo>
                      <a:pt x="226" y="179"/>
                    </a:lnTo>
                    <a:lnTo>
                      <a:pt x="223" y="184"/>
                    </a:lnTo>
                    <a:lnTo>
                      <a:pt x="226" y="191"/>
                    </a:lnTo>
                    <a:lnTo>
                      <a:pt x="228" y="195"/>
                    </a:lnTo>
                    <a:lnTo>
                      <a:pt x="232" y="199"/>
                    </a:lnTo>
                    <a:lnTo>
                      <a:pt x="237" y="203"/>
                    </a:lnTo>
                    <a:lnTo>
                      <a:pt x="242" y="205"/>
                    </a:lnTo>
                    <a:lnTo>
                      <a:pt x="248" y="208"/>
                    </a:lnTo>
                    <a:lnTo>
                      <a:pt x="255" y="210"/>
                    </a:lnTo>
                    <a:lnTo>
                      <a:pt x="261" y="213"/>
                    </a:lnTo>
                    <a:lnTo>
                      <a:pt x="267" y="215"/>
                    </a:lnTo>
                    <a:lnTo>
                      <a:pt x="273" y="216"/>
                    </a:lnTo>
                    <a:lnTo>
                      <a:pt x="281" y="219"/>
                    </a:lnTo>
                    <a:lnTo>
                      <a:pt x="287" y="221"/>
                    </a:lnTo>
                    <a:lnTo>
                      <a:pt x="294" y="224"/>
                    </a:lnTo>
                    <a:lnTo>
                      <a:pt x="301" y="226"/>
                    </a:lnTo>
                    <a:lnTo>
                      <a:pt x="309" y="230"/>
                    </a:lnTo>
                    <a:lnTo>
                      <a:pt x="316" y="235"/>
                    </a:lnTo>
                    <a:lnTo>
                      <a:pt x="324" y="242"/>
                    </a:lnTo>
                    <a:lnTo>
                      <a:pt x="336" y="254"/>
                    </a:lnTo>
                    <a:lnTo>
                      <a:pt x="347" y="264"/>
                    </a:lnTo>
                    <a:lnTo>
                      <a:pt x="352" y="276"/>
                    </a:lnTo>
                    <a:lnTo>
                      <a:pt x="353" y="288"/>
                    </a:lnTo>
                    <a:lnTo>
                      <a:pt x="352" y="302"/>
                    </a:lnTo>
                    <a:lnTo>
                      <a:pt x="349" y="315"/>
                    </a:lnTo>
                    <a:lnTo>
                      <a:pt x="347" y="326"/>
                    </a:lnTo>
                    <a:lnTo>
                      <a:pt x="348" y="336"/>
                    </a:lnTo>
                    <a:lnTo>
                      <a:pt x="350" y="346"/>
                    </a:lnTo>
                    <a:lnTo>
                      <a:pt x="354" y="358"/>
                    </a:lnTo>
                    <a:lnTo>
                      <a:pt x="358" y="370"/>
                    </a:lnTo>
                    <a:lnTo>
                      <a:pt x="359" y="387"/>
                    </a:lnTo>
                    <a:lnTo>
                      <a:pt x="359" y="403"/>
                    </a:lnTo>
                    <a:lnTo>
                      <a:pt x="359" y="419"/>
                    </a:lnTo>
                    <a:lnTo>
                      <a:pt x="360" y="434"/>
                    </a:lnTo>
                    <a:lnTo>
                      <a:pt x="362" y="450"/>
                    </a:lnTo>
                    <a:lnTo>
                      <a:pt x="364" y="465"/>
                    </a:lnTo>
                    <a:lnTo>
                      <a:pt x="365" y="479"/>
                    </a:lnTo>
                    <a:lnTo>
                      <a:pt x="365" y="494"/>
                    </a:lnTo>
                    <a:lnTo>
                      <a:pt x="365" y="509"/>
                    </a:lnTo>
                    <a:lnTo>
                      <a:pt x="364" y="526"/>
                    </a:lnTo>
                    <a:lnTo>
                      <a:pt x="362" y="545"/>
                    </a:lnTo>
                    <a:lnTo>
                      <a:pt x="359" y="564"/>
                    </a:lnTo>
                    <a:lnTo>
                      <a:pt x="357" y="581"/>
                    </a:lnTo>
                    <a:lnTo>
                      <a:pt x="354" y="591"/>
                    </a:lnTo>
                    <a:lnTo>
                      <a:pt x="353" y="600"/>
                    </a:lnTo>
                    <a:lnTo>
                      <a:pt x="352" y="608"/>
                    </a:lnTo>
                    <a:lnTo>
                      <a:pt x="350" y="622"/>
                    </a:lnTo>
                    <a:lnTo>
                      <a:pt x="348" y="640"/>
                    </a:lnTo>
                    <a:lnTo>
                      <a:pt x="347" y="656"/>
                    </a:lnTo>
                    <a:lnTo>
                      <a:pt x="348" y="674"/>
                    </a:lnTo>
                    <a:lnTo>
                      <a:pt x="350" y="690"/>
                    </a:lnTo>
                    <a:lnTo>
                      <a:pt x="354" y="704"/>
                    </a:lnTo>
                    <a:lnTo>
                      <a:pt x="358" y="717"/>
                    </a:lnTo>
                    <a:lnTo>
                      <a:pt x="359" y="728"/>
                    </a:lnTo>
                    <a:lnTo>
                      <a:pt x="357" y="737"/>
                    </a:lnTo>
                    <a:lnTo>
                      <a:pt x="353" y="743"/>
                    </a:lnTo>
                    <a:lnTo>
                      <a:pt x="349" y="750"/>
                    </a:lnTo>
                    <a:lnTo>
                      <a:pt x="343" y="758"/>
                    </a:lnTo>
                    <a:lnTo>
                      <a:pt x="336" y="766"/>
                    </a:lnTo>
                    <a:lnTo>
                      <a:pt x="330" y="775"/>
                    </a:lnTo>
                    <a:lnTo>
                      <a:pt x="324" y="782"/>
                    </a:lnTo>
                    <a:lnTo>
                      <a:pt x="319" y="787"/>
                    </a:lnTo>
                    <a:lnTo>
                      <a:pt x="315" y="791"/>
                    </a:lnTo>
                    <a:lnTo>
                      <a:pt x="318" y="775"/>
                    </a:lnTo>
                    <a:lnTo>
                      <a:pt x="319" y="760"/>
                    </a:lnTo>
                    <a:lnTo>
                      <a:pt x="318" y="746"/>
                    </a:lnTo>
                    <a:lnTo>
                      <a:pt x="318" y="732"/>
                    </a:lnTo>
                    <a:lnTo>
                      <a:pt x="319" y="717"/>
                    </a:lnTo>
                    <a:lnTo>
                      <a:pt x="320" y="704"/>
                    </a:lnTo>
                    <a:lnTo>
                      <a:pt x="321" y="689"/>
                    </a:lnTo>
                    <a:lnTo>
                      <a:pt x="320" y="669"/>
                    </a:lnTo>
                    <a:lnTo>
                      <a:pt x="319" y="650"/>
                    </a:lnTo>
                    <a:lnTo>
                      <a:pt x="318" y="635"/>
                    </a:lnTo>
                    <a:lnTo>
                      <a:pt x="315" y="621"/>
                    </a:lnTo>
                    <a:lnTo>
                      <a:pt x="311" y="607"/>
                    </a:lnTo>
                    <a:lnTo>
                      <a:pt x="307" y="592"/>
                    </a:lnTo>
                    <a:lnTo>
                      <a:pt x="304" y="577"/>
                    </a:lnTo>
                    <a:lnTo>
                      <a:pt x="301" y="563"/>
                    </a:lnTo>
                    <a:lnTo>
                      <a:pt x="300" y="550"/>
                    </a:lnTo>
                    <a:lnTo>
                      <a:pt x="300" y="547"/>
                    </a:lnTo>
                    <a:lnTo>
                      <a:pt x="300" y="545"/>
                    </a:lnTo>
                    <a:lnTo>
                      <a:pt x="300" y="542"/>
                    </a:lnTo>
                    <a:lnTo>
                      <a:pt x="301" y="532"/>
                    </a:lnTo>
                    <a:lnTo>
                      <a:pt x="302" y="519"/>
                    </a:lnTo>
                    <a:lnTo>
                      <a:pt x="302" y="505"/>
                    </a:lnTo>
                    <a:lnTo>
                      <a:pt x="302" y="490"/>
                    </a:lnTo>
                    <a:lnTo>
                      <a:pt x="302" y="474"/>
                    </a:lnTo>
                    <a:lnTo>
                      <a:pt x="302" y="458"/>
                    </a:lnTo>
                    <a:lnTo>
                      <a:pt x="301" y="439"/>
                    </a:lnTo>
                    <a:lnTo>
                      <a:pt x="297" y="421"/>
                    </a:lnTo>
                    <a:lnTo>
                      <a:pt x="292" y="408"/>
                    </a:lnTo>
                    <a:lnTo>
                      <a:pt x="286" y="419"/>
                    </a:lnTo>
                    <a:lnTo>
                      <a:pt x="280" y="436"/>
                    </a:lnTo>
                    <a:lnTo>
                      <a:pt x="275" y="453"/>
                    </a:lnTo>
                    <a:lnTo>
                      <a:pt x="272" y="470"/>
                    </a:lnTo>
                    <a:lnTo>
                      <a:pt x="273" y="485"/>
                    </a:lnTo>
                    <a:lnTo>
                      <a:pt x="277" y="495"/>
                    </a:lnTo>
                    <a:lnTo>
                      <a:pt x="280" y="499"/>
                    </a:lnTo>
                    <a:lnTo>
                      <a:pt x="281" y="497"/>
                    </a:lnTo>
                    <a:lnTo>
                      <a:pt x="285" y="504"/>
                    </a:lnTo>
                    <a:lnTo>
                      <a:pt x="289" y="511"/>
                    </a:lnTo>
                    <a:lnTo>
                      <a:pt x="292" y="519"/>
                    </a:lnTo>
                    <a:lnTo>
                      <a:pt x="296" y="525"/>
                    </a:lnTo>
                    <a:lnTo>
                      <a:pt x="296" y="530"/>
                    </a:lnTo>
                    <a:lnTo>
                      <a:pt x="297" y="535"/>
                    </a:lnTo>
                    <a:lnTo>
                      <a:pt x="299" y="542"/>
                    </a:lnTo>
                    <a:lnTo>
                      <a:pt x="300" y="550"/>
                    </a:lnTo>
                    <a:lnTo>
                      <a:pt x="301" y="563"/>
                    </a:lnTo>
                    <a:lnTo>
                      <a:pt x="304" y="577"/>
                    </a:lnTo>
                    <a:lnTo>
                      <a:pt x="307" y="591"/>
                    </a:lnTo>
                    <a:lnTo>
                      <a:pt x="311" y="607"/>
                    </a:lnTo>
                    <a:lnTo>
                      <a:pt x="315" y="621"/>
                    </a:lnTo>
                    <a:lnTo>
                      <a:pt x="318" y="635"/>
                    </a:lnTo>
                    <a:lnTo>
                      <a:pt x="319" y="650"/>
                    </a:lnTo>
                    <a:lnTo>
                      <a:pt x="320" y="669"/>
                    </a:lnTo>
                    <a:lnTo>
                      <a:pt x="321" y="689"/>
                    </a:lnTo>
                    <a:lnTo>
                      <a:pt x="320" y="704"/>
                    </a:lnTo>
                    <a:lnTo>
                      <a:pt x="319" y="717"/>
                    </a:lnTo>
                    <a:lnTo>
                      <a:pt x="318" y="732"/>
                    </a:lnTo>
                    <a:lnTo>
                      <a:pt x="318" y="746"/>
                    </a:lnTo>
                    <a:lnTo>
                      <a:pt x="319" y="760"/>
                    </a:lnTo>
                    <a:lnTo>
                      <a:pt x="318" y="775"/>
                    </a:lnTo>
                    <a:lnTo>
                      <a:pt x="315" y="791"/>
                    </a:lnTo>
                    <a:lnTo>
                      <a:pt x="309" y="813"/>
                    </a:lnTo>
                    <a:lnTo>
                      <a:pt x="304" y="831"/>
                    </a:lnTo>
                    <a:lnTo>
                      <a:pt x="301" y="849"/>
                    </a:lnTo>
                    <a:lnTo>
                      <a:pt x="300" y="860"/>
                    </a:lnTo>
                    <a:lnTo>
                      <a:pt x="299" y="869"/>
                    </a:lnTo>
                    <a:lnTo>
                      <a:pt x="297" y="878"/>
                    </a:lnTo>
                    <a:lnTo>
                      <a:pt x="296" y="888"/>
                    </a:lnTo>
                    <a:lnTo>
                      <a:pt x="296" y="897"/>
                    </a:lnTo>
                    <a:lnTo>
                      <a:pt x="299" y="906"/>
                    </a:lnTo>
                    <a:lnTo>
                      <a:pt x="300" y="915"/>
                    </a:lnTo>
                    <a:lnTo>
                      <a:pt x="301" y="924"/>
                    </a:lnTo>
                    <a:lnTo>
                      <a:pt x="300" y="932"/>
                    </a:lnTo>
                    <a:lnTo>
                      <a:pt x="297" y="939"/>
                    </a:lnTo>
                    <a:lnTo>
                      <a:pt x="294" y="942"/>
                    </a:lnTo>
                    <a:lnTo>
                      <a:pt x="290" y="950"/>
                    </a:lnTo>
                    <a:lnTo>
                      <a:pt x="287" y="965"/>
                    </a:lnTo>
                    <a:lnTo>
                      <a:pt x="286" y="984"/>
                    </a:lnTo>
                    <a:lnTo>
                      <a:pt x="285" y="1002"/>
                    </a:lnTo>
                    <a:lnTo>
                      <a:pt x="284" y="1021"/>
                    </a:lnTo>
                    <a:lnTo>
                      <a:pt x="282" y="1039"/>
                    </a:lnTo>
                    <a:lnTo>
                      <a:pt x="280" y="1061"/>
                    </a:lnTo>
                    <a:lnTo>
                      <a:pt x="277" y="1085"/>
                    </a:lnTo>
                    <a:lnTo>
                      <a:pt x="276" y="1106"/>
                    </a:lnTo>
                    <a:lnTo>
                      <a:pt x="273" y="1123"/>
                    </a:lnTo>
                    <a:lnTo>
                      <a:pt x="271" y="1135"/>
                    </a:lnTo>
                    <a:lnTo>
                      <a:pt x="267" y="1147"/>
                    </a:lnTo>
                    <a:lnTo>
                      <a:pt x="266" y="1157"/>
                    </a:lnTo>
                    <a:lnTo>
                      <a:pt x="265" y="1164"/>
                    </a:lnTo>
                    <a:lnTo>
                      <a:pt x="265" y="1171"/>
                    </a:lnTo>
                    <a:lnTo>
                      <a:pt x="263" y="1177"/>
                    </a:lnTo>
                    <a:lnTo>
                      <a:pt x="263" y="1184"/>
                    </a:lnTo>
                    <a:lnTo>
                      <a:pt x="265" y="1191"/>
                    </a:lnTo>
                    <a:lnTo>
                      <a:pt x="267" y="1197"/>
                    </a:lnTo>
                    <a:lnTo>
                      <a:pt x="270" y="1201"/>
                    </a:lnTo>
                    <a:lnTo>
                      <a:pt x="271" y="1206"/>
                    </a:lnTo>
                    <a:lnTo>
                      <a:pt x="270" y="1212"/>
                    </a:lnTo>
                    <a:lnTo>
                      <a:pt x="267" y="1217"/>
                    </a:lnTo>
                    <a:lnTo>
                      <a:pt x="263" y="1222"/>
                    </a:lnTo>
                    <a:lnTo>
                      <a:pt x="262" y="1227"/>
                    </a:lnTo>
                    <a:lnTo>
                      <a:pt x="265" y="1232"/>
                    </a:lnTo>
                    <a:lnTo>
                      <a:pt x="268" y="1241"/>
                    </a:lnTo>
                    <a:lnTo>
                      <a:pt x="273" y="1251"/>
                    </a:lnTo>
                    <a:lnTo>
                      <a:pt x="277" y="1263"/>
                    </a:lnTo>
                    <a:lnTo>
                      <a:pt x="278" y="1271"/>
                    </a:lnTo>
                    <a:lnTo>
                      <a:pt x="278" y="1279"/>
                    </a:lnTo>
                    <a:lnTo>
                      <a:pt x="278" y="1288"/>
                    </a:lnTo>
                    <a:lnTo>
                      <a:pt x="278" y="1295"/>
                    </a:lnTo>
                    <a:lnTo>
                      <a:pt x="278" y="1298"/>
                    </a:lnTo>
                    <a:lnTo>
                      <a:pt x="258" y="1300"/>
                    </a:lnTo>
                    <a:lnTo>
                      <a:pt x="237" y="1304"/>
                    </a:lnTo>
                    <a:lnTo>
                      <a:pt x="233" y="1305"/>
                    </a:lnTo>
                    <a:lnTo>
                      <a:pt x="226" y="1308"/>
                    </a:lnTo>
                    <a:lnTo>
                      <a:pt x="217" y="1308"/>
                    </a:lnTo>
                    <a:lnTo>
                      <a:pt x="213" y="1304"/>
                    </a:lnTo>
                    <a:lnTo>
                      <a:pt x="213" y="1298"/>
                    </a:lnTo>
                    <a:lnTo>
                      <a:pt x="214" y="1292"/>
                    </a:lnTo>
                    <a:lnTo>
                      <a:pt x="214" y="1285"/>
                    </a:lnTo>
                    <a:lnTo>
                      <a:pt x="213" y="1278"/>
                    </a:lnTo>
                    <a:lnTo>
                      <a:pt x="212" y="1269"/>
                    </a:lnTo>
                    <a:lnTo>
                      <a:pt x="212" y="1261"/>
                    </a:lnTo>
                    <a:lnTo>
                      <a:pt x="213" y="1256"/>
                    </a:lnTo>
                    <a:lnTo>
                      <a:pt x="213" y="1254"/>
                    </a:lnTo>
                    <a:lnTo>
                      <a:pt x="214" y="1252"/>
                    </a:lnTo>
                    <a:lnTo>
                      <a:pt x="218" y="1249"/>
                    </a:lnTo>
                    <a:lnTo>
                      <a:pt x="220" y="1244"/>
                    </a:lnTo>
                    <a:lnTo>
                      <a:pt x="219" y="1236"/>
                    </a:lnTo>
                    <a:lnTo>
                      <a:pt x="214" y="1229"/>
                    </a:lnTo>
                    <a:lnTo>
                      <a:pt x="212" y="1225"/>
                    </a:lnTo>
                    <a:lnTo>
                      <a:pt x="209" y="1220"/>
                    </a:lnTo>
                    <a:lnTo>
                      <a:pt x="208" y="1212"/>
                    </a:lnTo>
                    <a:lnTo>
                      <a:pt x="208" y="1205"/>
                    </a:lnTo>
                    <a:lnTo>
                      <a:pt x="209" y="1201"/>
                    </a:lnTo>
                    <a:lnTo>
                      <a:pt x="210" y="1197"/>
                    </a:lnTo>
                    <a:lnTo>
                      <a:pt x="213" y="1191"/>
                    </a:lnTo>
                    <a:lnTo>
                      <a:pt x="215" y="1181"/>
                    </a:lnTo>
                    <a:lnTo>
                      <a:pt x="214" y="1168"/>
                    </a:lnTo>
                    <a:lnTo>
                      <a:pt x="212" y="1157"/>
                    </a:lnTo>
                    <a:lnTo>
                      <a:pt x="210" y="1147"/>
                    </a:lnTo>
                    <a:lnTo>
                      <a:pt x="209" y="1131"/>
                    </a:lnTo>
                    <a:lnTo>
                      <a:pt x="205" y="1109"/>
                    </a:lnTo>
                    <a:lnTo>
                      <a:pt x="200" y="1082"/>
                    </a:lnTo>
                    <a:lnTo>
                      <a:pt x="199" y="1057"/>
                    </a:lnTo>
                    <a:lnTo>
                      <a:pt x="200" y="1034"/>
                    </a:lnTo>
                    <a:lnTo>
                      <a:pt x="202" y="1010"/>
                    </a:lnTo>
                    <a:lnTo>
                      <a:pt x="205" y="990"/>
                    </a:lnTo>
                    <a:lnTo>
                      <a:pt x="208" y="974"/>
                    </a:lnTo>
                    <a:lnTo>
                      <a:pt x="209" y="963"/>
                    </a:lnTo>
                    <a:lnTo>
                      <a:pt x="209" y="955"/>
                    </a:lnTo>
                    <a:lnTo>
                      <a:pt x="208" y="949"/>
                    </a:lnTo>
                    <a:lnTo>
                      <a:pt x="208" y="941"/>
                    </a:lnTo>
                    <a:lnTo>
                      <a:pt x="208" y="931"/>
                    </a:lnTo>
                    <a:lnTo>
                      <a:pt x="207" y="921"/>
                    </a:lnTo>
                    <a:lnTo>
                      <a:pt x="207" y="910"/>
                    </a:lnTo>
                    <a:lnTo>
                      <a:pt x="208" y="900"/>
                    </a:lnTo>
                    <a:lnTo>
                      <a:pt x="208" y="889"/>
                    </a:lnTo>
                    <a:lnTo>
                      <a:pt x="207" y="876"/>
                    </a:lnTo>
                    <a:lnTo>
                      <a:pt x="204" y="859"/>
                    </a:lnTo>
                    <a:lnTo>
                      <a:pt x="202" y="840"/>
                    </a:lnTo>
                    <a:lnTo>
                      <a:pt x="199" y="819"/>
                    </a:lnTo>
                    <a:lnTo>
                      <a:pt x="195" y="795"/>
                    </a:lnTo>
                    <a:lnTo>
                      <a:pt x="191" y="772"/>
                    </a:lnTo>
                    <a:lnTo>
                      <a:pt x="190" y="752"/>
                    </a:lnTo>
                    <a:lnTo>
                      <a:pt x="190" y="733"/>
                    </a:lnTo>
                    <a:lnTo>
                      <a:pt x="190" y="713"/>
                    </a:lnTo>
                    <a:lnTo>
                      <a:pt x="190" y="697"/>
                    </a:lnTo>
                    <a:lnTo>
                      <a:pt x="190" y="687"/>
                    </a:lnTo>
                    <a:lnTo>
                      <a:pt x="175" y="690"/>
                    </a:lnTo>
                    <a:lnTo>
                      <a:pt x="173" y="709"/>
                    </a:lnTo>
                    <a:lnTo>
                      <a:pt x="169" y="731"/>
                    </a:lnTo>
                    <a:lnTo>
                      <a:pt x="168" y="752"/>
                    </a:lnTo>
                    <a:lnTo>
                      <a:pt x="166" y="770"/>
                    </a:lnTo>
                    <a:lnTo>
                      <a:pt x="165" y="786"/>
                    </a:lnTo>
                    <a:lnTo>
                      <a:pt x="162" y="804"/>
                    </a:lnTo>
                    <a:lnTo>
                      <a:pt x="160" y="821"/>
                    </a:lnTo>
                    <a:lnTo>
                      <a:pt x="157" y="838"/>
                    </a:lnTo>
                    <a:lnTo>
                      <a:pt x="155" y="855"/>
                    </a:lnTo>
                    <a:lnTo>
                      <a:pt x="152" y="879"/>
                    </a:lnTo>
                    <a:lnTo>
                      <a:pt x="151" y="902"/>
                    </a:lnTo>
                    <a:lnTo>
                      <a:pt x="151" y="917"/>
                    </a:lnTo>
                    <a:lnTo>
                      <a:pt x="150" y="925"/>
                    </a:lnTo>
                    <a:lnTo>
                      <a:pt x="149" y="931"/>
                    </a:lnTo>
                    <a:lnTo>
                      <a:pt x="146" y="939"/>
                    </a:lnTo>
                    <a:lnTo>
                      <a:pt x="145" y="947"/>
                    </a:lnTo>
                    <a:lnTo>
                      <a:pt x="149" y="960"/>
                    </a:lnTo>
                    <a:lnTo>
                      <a:pt x="152" y="976"/>
                    </a:lnTo>
                    <a:lnTo>
                      <a:pt x="155" y="993"/>
                    </a:lnTo>
                    <a:lnTo>
                      <a:pt x="154" y="1009"/>
                    </a:lnTo>
                    <a:lnTo>
                      <a:pt x="151" y="1032"/>
                    </a:lnTo>
                    <a:lnTo>
                      <a:pt x="147" y="1063"/>
                    </a:lnTo>
                    <a:lnTo>
                      <a:pt x="144" y="1094"/>
                    </a:lnTo>
                    <a:lnTo>
                      <a:pt x="142" y="1114"/>
                    </a:lnTo>
                    <a:lnTo>
                      <a:pt x="140" y="1125"/>
                    </a:lnTo>
                    <a:lnTo>
                      <a:pt x="136" y="1138"/>
                    </a:lnTo>
                    <a:lnTo>
                      <a:pt x="133" y="1148"/>
                    </a:lnTo>
                    <a:lnTo>
                      <a:pt x="133" y="1158"/>
                    </a:lnTo>
                    <a:lnTo>
                      <a:pt x="136" y="1167"/>
                    </a:lnTo>
                    <a:lnTo>
                      <a:pt x="138" y="1173"/>
                    </a:lnTo>
                    <a:lnTo>
                      <a:pt x="141" y="1178"/>
                    </a:lnTo>
                    <a:lnTo>
                      <a:pt x="142" y="1184"/>
                    </a:lnTo>
                    <a:lnTo>
                      <a:pt x="142" y="1191"/>
                    </a:lnTo>
                    <a:lnTo>
                      <a:pt x="144" y="1197"/>
                    </a:lnTo>
                    <a:lnTo>
                      <a:pt x="142" y="1203"/>
                    </a:lnTo>
                    <a:lnTo>
                      <a:pt x="140" y="1212"/>
                    </a:lnTo>
                    <a:lnTo>
                      <a:pt x="136" y="1221"/>
                    </a:lnTo>
                    <a:lnTo>
                      <a:pt x="136" y="1231"/>
                    </a:lnTo>
                    <a:lnTo>
                      <a:pt x="136" y="1240"/>
                    </a:lnTo>
                    <a:lnTo>
                      <a:pt x="136" y="1247"/>
                    </a:lnTo>
                    <a:lnTo>
                      <a:pt x="137" y="1256"/>
                    </a:lnTo>
                    <a:lnTo>
                      <a:pt x="140" y="1268"/>
                    </a:lnTo>
                    <a:lnTo>
                      <a:pt x="141" y="1276"/>
                    </a:lnTo>
                    <a:lnTo>
                      <a:pt x="142" y="1280"/>
                    </a:lnTo>
                    <a:lnTo>
                      <a:pt x="130" y="1298"/>
                    </a:lnTo>
                    <a:lnTo>
                      <a:pt x="112" y="1300"/>
                    </a:lnTo>
                    <a:lnTo>
                      <a:pt x="112" y="1300"/>
                    </a:lnTo>
                    <a:lnTo>
                      <a:pt x="109" y="1299"/>
                    </a:lnTo>
                    <a:lnTo>
                      <a:pt x="106" y="1298"/>
                    </a:lnTo>
                    <a:lnTo>
                      <a:pt x="98" y="1298"/>
                    </a:lnTo>
                    <a:lnTo>
                      <a:pt x="89" y="1298"/>
                    </a:lnTo>
                    <a:lnTo>
                      <a:pt x="83" y="1299"/>
                    </a:lnTo>
                    <a:lnTo>
                      <a:pt x="78" y="1300"/>
                    </a:lnTo>
                    <a:lnTo>
                      <a:pt x="77" y="1300"/>
                    </a:lnTo>
                    <a:lnTo>
                      <a:pt x="78" y="1289"/>
                    </a:lnTo>
                    <a:lnTo>
                      <a:pt x="78" y="1279"/>
                    </a:lnTo>
                    <a:lnTo>
                      <a:pt x="78" y="1271"/>
                    </a:lnTo>
                    <a:lnTo>
                      <a:pt x="79" y="1265"/>
                    </a:lnTo>
                    <a:lnTo>
                      <a:pt x="83" y="1258"/>
                    </a:lnTo>
                    <a:lnTo>
                      <a:pt x="87" y="1249"/>
                    </a:lnTo>
                    <a:lnTo>
                      <a:pt x="91" y="1241"/>
                    </a:lnTo>
                    <a:lnTo>
                      <a:pt x="92" y="1239"/>
                    </a:lnTo>
                    <a:lnTo>
                      <a:pt x="93" y="1236"/>
                    </a:lnTo>
                    <a:lnTo>
                      <a:pt x="96" y="1229"/>
                    </a:lnTo>
                    <a:lnTo>
                      <a:pt x="98" y="1220"/>
                    </a:lnTo>
                    <a:lnTo>
                      <a:pt x="98" y="1212"/>
                    </a:lnTo>
                    <a:lnTo>
                      <a:pt x="94" y="1202"/>
                    </a:lnTo>
                    <a:lnTo>
                      <a:pt x="89" y="1186"/>
                    </a:lnTo>
                    <a:lnTo>
                      <a:pt x="84" y="1168"/>
                    </a:lnTo>
                    <a:lnTo>
                      <a:pt x="83" y="1153"/>
                    </a:lnTo>
                    <a:lnTo>
                      <a:pt x="80" y="1130"/>
                    </a:lnTo>
                    <a:lnTo>
                      <a:pt x="74" y="1099"/>
                    </a:lnTo>
                    <a:lnTo>
                      <a:pt x="68" y="1066"/>
                    </a:lnTo>
                    <a:lnTo>
                      <a:pt x="65" y="1042"/>
                    </a:lnTo>
                    <a:lnTo>
                      <a:pt x="65" y="1027"/>
                    </a:lnTo>
                    <a:lnTo>
                      <a:pt x="67" y="1013"/>
                    </a:lnTo>
                    <a:lnTo>
                      <a:pt x="68" y="999"/>
                    </a:lnTo>
                    <a:lnTo>
                      <a:pt x="68" y="985"/>
                    </a:lnTo>
                    <a:lnTo>
                      <a:pt x="68" y="973"/>
                    </a:lnTo>
                    <a:lnTo>
                      <a:pt x="68" y="961"/>
                    </a:lnTo>
                    <a:lnTo>
                      <a:pt x="67" y="951"/>
                    </a:lnTo>
                    <a:lnTo>
                      <a:pt x="65" y="941"/>
                    </a:lnTo>
                    <a:lnTo>
                      <a:pt x="63" y="932"/>
                    </a:lnTo>
                    <a:lnTo>
                      <a:pt x="63" y="922"/>
                    </a:lnTo>
                    <a:lnTo>
                      <a:pt x="63" y="911"/>
                    </a:lnTo>
                    <a:lnTo>
                      <a:pt x="65" y="900"/>
                    </a:lnTo>
                    <a:lnTo>
                      <a:pt x="67" y="888"/>
                    </a:lnTo>
                    <a:lnTo>
                      <a:pt x="68" y="877"/>
                    </a:lnTo>
                    <a:lnTo>
                      <a:pt x="68" y="863"/>
                    </a:lnTo>
                    <a:lnTo>
                      <a:pt x="68" y="847"/>
                    </a:lnTo>
                    <a:lnTo>
                      <a:pt x="67" y="830"/>
                    </a:lnTo>
                    <a:lnTo>
                      <a:pt x="65" y="818"/>
                    </a:lnTo>
                    <a:lnTo>
                      <a:pt x="63" y="809"/>
                    </a:lnTo>
                    <a:lnTo>
                      <a:pt x="62" y="801"/>
                    </a:lnTo>
                    <a:lnTo>
                      <a:pt x="62" y="797"/>
                    </a:lnTo>
                    <a:lnTo>
                      <a:pt x="60" y="795"/>
                    </a:lnTo>
                    <a:lnTo>
                      <a:pt x="58" y="792"/>
                    </a:lnTo>
                    <a:lnTo>
                      <a:pt x="57" y="789"/>
                    </a:lnTo>
                    <a:lnTo>
                      <a:pt x="55" y="782"/>
                    </a:lnTo>
                    <a:lnTo>
                      <a:pt x="55" y="776"/>
                    </a:lnTo>
                    <a:lnTo>
                      <a:pt x="54" y="770"/>
                    </a:lnTo>
                    <a:lnTo>
                      <a:pt x="53" y="761"/>
                    </a:lnTo>
                    <a:lnTo>
                      <a:pt x="50" y="753"/>
                    </a:lnTo>
                    <a:lnTo>
                      <a:pt x="49" y="745"/>
                    </a:lnTo>
                    <a:lnTo>
                      <a:pt x="49" y="736"/>
                    </a:lnTo>
                    <a:lnTo>
                      <a:pt x="50" y="726"/>
                    </a:lnTo>
                    <a:lnTo>
                      <a:pt x="53" y="716"/>
                    </a:lnTo>
                    <a:lnTo>
                      <a:pt x="54" y="708"/>
                    </a:lnTo>
                    <a:lnTo>
                      <a:pt x="57" y="702"/>
                    </a:lnTo>
                    <a:lnTo>
                      <a:pt x="57" y="693"/>
                    </a:lnTo>
                    <a:lnTo>
                      <a:pt x="57" y="683"/>
                    </a:lnTo>
                    <a:lnTo>
                      <a:pt x="55" y="671"/>
                    </a:lnTo>
                    <a:lnTo>
                      <a:pt x="55" y="659"/>
                    </a:lnTo>
                    <a:lnTo>
                      <a:pt x="57" y="645"/>
                    </a:lnTo>
                    <a:lnTo>
                      <a:pt x="58" y="636"/>
                    </a:lnTo>
                    <a:lnTo>
                      <a:pt x="59" y="631"/>
                    </a:lnTo>
                    <a:lnTo>
                      <a:pt x="63" y="625"/>
                    </a:lnTo>
                    <a:lnTo>
                      <a:pt x="65" y="616"/>
                    </a:lnTo>
                    <a:lnTo>
                      <a:pt x="67" y="602"/>
                    </a:lnTo>
                    <a:lnTo>
                      <a:pt x="68" y="587"/>
                    </a:lnTo>
                    <a:lnTo>
                      <a:pt x="69" y="572"/>
                    </a:lnTo>
                    <a:lnTo>
                      <a:pt x="70" y="562"/>
                    </a:lnTo>
                    <a:lnTo>
                      <a:pt x="72" y="554"/>
                    </a:lnTo>
                    <a:lnTo>
                      <a:pt x="70" y="547"/>
                    </a:lnTo>
                    <a:lnTo>
                      <a:pt x="70" y="537"/>
                    </a:lnTo>
                    <a:lnTo>
                      <a:pt x="74" y="526"/>
                    </a:lnTo>
                    <a:lnTo>
                      <a:pt x="82" y="515"/>
                    </a:lnTo>
                    <a:lnTo>
                      <a:pt x="91" y="501"/>
                    </a:lnTo>
                    <a:lnTo>
                      <a:pt x="98" y="489"/>
                    </a:lnTo>
                    <a:lnTo>
                      <a:pt x="101" y="477"/>
                    </a:lnTo>
                    <a:lnTo>
                      <a:pt x="98" y="462"/>
                    </a:lnTo>
                    <a:lnTo>
                      <a:pt x="92" y="443"/>
                    </a:lnTo>
                    <a:lnTo>
                      <a:pt x="86" y="423"/>
                    </a:lnTo>
                    <a:lnTo>
                      <a:pt x="83" y="409"/>
                    </a:lnTo>
                    <a:lnTo>
                      <a:pt x="75" y="429"/>
                    </a:lnTo>
                    <a:lnTo>
                      <a:pt x="70" y="450"/>
                    </a:lnTo>
                    <a:lnTo>
                      <a:pt x="68" y="468"/>
                    </a:lnTo>
                    <a:lnTo>
                      <a:pt x="67" y="482"/>
                    </a:lnTo>
                    <a:lnTo>
                      <a:pt x="65" y="492"/>
                    </a:lnTo>
                    <a:lnTo>
                      <a:pt x="64" y="503"/>
                    </a:lnTo>
                    <a:lnTo>
                      <a:pt x="64" y="510"/>
                    </a:lnTo>
                    <a:lnTo>
                      <a:pt x="68" y="518"/>
                    </a:lnTo>
                    <a:lnTo>
                      <a:pt x="72" y="523"/>
                    </a:lnTo>
                    <a:lnTo>
                      <a:pt x="73" y="524"/>
                    </a:lnTo>
                    <a:lnTo>
                      <a:pt x="73" y="525"/>
                    </a:lnTo>
                    <a:lnTo>
                      <a:pt x="74" y="526"/>
                    </a:lnTo>
                    <a:lnTo>
                      <a:pt x="70" y="537"/>
                    </a:lnTo>
                    <a:lnTo>
                      <a:pt x="70" y="547"/>
                    </a:lnTo>
                    <a:lnTo>
                      <a:pt x="72" y="554"/>
                    </a:lnTo>
                    <a:lnTo>
                      <a:pt x="70" y="562"/>
                    </a:lnTo>
                    <a:lnTo>
                      <a:pt x="69" y="572"/>
                    </a:lnTo>
                    <a:lnTo>
                      <a:pt x="68" y="587"/>
                    </a:lnTo>
                    <a:lnTo>
                      <a:pt x="67" y="602"/>
                    </a:lnTo>
                    <a:lnTo>
                      <a:pt x="65" y="616"/>
                    </a:lnTo>
                    <a:lnTo>
                      <a:pt x="63" y="625"/>
                    </a:lnTo>
                    <a:lnTo>
                      <a:pt x="59" y="631"/>
                    </a:lnTo>
                    <a:lnTo>
                      <a:pt x="58" y="636"/>
                    </a:lnTo>
                    <a:lnTo>
                      <a:pt x="57" y="645"/>
                    </a:lnTo>
                    <a:lnTo>
                      <a:pt x="55" y="659"/>
                    </a:lnTo>
                    <a:lnTo>
                      <a:pt x="55" y="671"/>
                    </a:lnTo>
                    <a:lnTo>
                      <a:pt x="57" y="683"/>
                    </a:lnTo>
                    <a:lnTo>
                      <a:pt x="57" y="693"/>
                    </a:lnTo>
                    <a:lnTo>
                      <a:pt x="57" y="702"/>
                    </a:lnTo>
                    <a:lnTo>
                      <a:pt x="54" y="708"/>
                    </a:lnTo>
                    <a:lnTo>
                      <a:pt x="53" y="716"/>
                    </a:lnTo>
                    <a:lnTo>
                      <a:pt x="50" y="726"/>
                    </a:lnTo>
                    <a:lnTo>
                      <a:pt x="49" y="736"/>
                    </a:lnTo>
                    <a:lnTo>
                      <a:pt x="49" y="745"/>
                    </a:lnTo>
                    <a:lnTo>
                      <a:pt x="50" y="753"/>
                    </a:lnTo>
                    <a:lnTo>
                      <a:pt x="53" y="761"/>
                    </a:lnTo>
                    <a:lnTo>
                      <a:pt x="54" y="770"/>
                    </a:lnTo>
                    <a:lnTo>
                      <a:pt x="55" y="776"/>
                    </a:lnTo>
                    <a:lnTo>
                      <a:pt x="55" y="782"/>
                    </a:lnTo>
                    <a:lnTo>
                      <a:pt x="57" y="789"/>
                    </a:lnTo>
                    <a:lnTo>
                      <a:pt x="45" y="787"/>
                    </a:lnTo>
                    <a:lnTo>
                      <a:pt x="38" y="786"/>
                    </a:lnTo>
                    <a:lnTo>
                      <a:pt x="33" y="784"/>
                    </a:lnTo>
                    <a:lnTo>
                      <a:pt x="26" y="776"/>
                    </a:lnTo>
                    <a:lnTo>
                      <a:pt x="20" y="765"/>
                    </a:lnTo>
                    <a:lnTo>
                      <a:pt x="15" y="756"/>
                    </a:lnTo>
                    <a:lnTo>
                      <a:pt x="11" y="746"/>
                    </a:lnTo>
                    <a:lnTo>
                      <a:pt x="11" y="737"/>
                    </a:lnTo>
                    <a:lnTo>
                      <a:pt x="14" y="727"/>
                    </a:lnTo>
                    <a:lnTo>
                      <a:pt x="16" y="716"/>
                    </a:lnTo>
                    <a:lnTo>
                      <a:pt x="17" y="703"/>
                    </a:lnTo>
                    <a:lnTo>
                      <a:pt x="17" y="690"/>
                    </a:lnTo>
                    <a:lnTo>
                      <a:pt x="16" y="678"/>
                    </a:lnTo>
                    <a:lnTo>
                      <a:pt x="15" y="663"/>
                    </a:lnTo>
                    <a:lnTo>
                      <a:pt x="14" y="646"/>
                    </a:lnTo>
                    <a:lnTo>
                      <a:pt x="11" y="631"/>
                    </a:lnTo>
                    <a:lnTo>
                      <a:pt x="7" y="613"/>
                    </a:lnTo>
                    <a:lnTo>
                      <a:pt x="4" y="593"/>
                    </a:lnTo>
                    <a:lnTo>
                      <a:pt x="0" y="572"/>
                    </a:lnTo>
                    <a:lnTo>
                      <a:pt x="0" y="553"/>
                    </a:lnTo>
                    <a:lnTo>
                      <a:pt x="2" y="538"/>
                    </a:lnTo>
                    <a:lnTo>
                      <a:pt x="5" y="526"/>
                    </a:lnTo>
                    <a:lnTo>
                      <a:pt x="7" y="516"/>
                    </a:lnTo>
                    <a:lnTo>
                      <a:pt x="9" y="504"/>
                    </a:lnTo>
                    <a:lnTo>
                      <a:pt x="9" y="482"/>
                    </a:lnTo>
                    <a:lnTo>
                      <a:pt x="10" y="455"/>
                    </a:lnTo>
                    <a:lnTo>
                      <a:pt x="11" y="427"/>
                    </a:lnTo>
                    <a:lnTo>
                      <a:pt x="11" y="404"/>
                    </a:lnTo>
                    <a:lnTo>
                      <a:pt x="11" y="383"/>
                    </a:lnTo>
                    <a:lnTo>
                      <a:pt x="12" y="356"/>
                    </a:lnTo>
                    <a:lnTo>
                      <a:pt x="14" y="331"/>
                    </a:lnTo>
                    <a:lnTo>
                      <a:pt x="17" y="312"/>
                    </a:lnTo>
                    <a:lnTo>
                      <a:pt x="21" y="298"/>
                    </a:lnTo>
                    <a:lnTo>
                      <a:pt x="24" y="286"/>
                    </a:lnTo>
                    <a:lnTo>
                      <a:pt x="28" y="274"/>
                    </a:lnTo>
                    <a:lnTo>
                      <a:pt x="33" y="266"/>
                    </a:lnTo>
                    <a:lnTo>
                      <a:pt x="40" y="259"/>
                    </a:lnTo>
                    <a:lnTo>
                      <a:pt x="48" y="252"/>
                    </a:lnTo>
                    <a:lnTo>
                      <a:pt x="58" y="244"/>
                    </a:lnTo>
                    <a:lnTo>
                      <a:pt x="68" y="238"/>
                    </a:lnTo>
                    <a:lnTo>
                      <a:pt x="73" y="235"/>
                    </a:lnTo>
                    <a:lnTo>
                      <a:pt x="79" y="233"/>
                    </a:lnTo>
                    <a:lnTo>
                      <a:pt x="84" y="230"/>
                    </a:lnTo>
                    <a:lnTo>
                      <a:pt x="91" y="229"/>
                    </a:lnTo>
                    <a:lnTo>
                      <a:pt x="96" y="228"/>
                    </a:lnTo>
                    <a:lnTo>
                      <a:pt x="101" y="226"/>
                    </a:lnTo>
                    <a:lnTo>
                      <a:pt x="104" y="225"/>
                    </a:lnTo>
                    <a:lnTo>
                      <a:pt x="109" y="224"/>
                    </a:lnTo>
                    <a:lnTo>
                      <a:pt x="117" y="220"/>
                    </a:lnTo>
                    <a:lnTo>
                      <a:pt x="123" y="216"/>
                    </a:lnTo>
                    <a:lnTo>
                      <a:pt x="127" y="211"/>
                    </a:lnTo>
                    <a:lnTo>
                      <a:pt x="130" y="205"/>
                    </a:lnTo>
                    <a:lnTo>
                      <a:pt x="132" y="199"/>
                    </a:lnTo>
                    <a:lnTo>
                      <a:pt x="132" y="192"/>
                    </a:lnTo>
                    <a:lnTo>
                      <a:pt x="132" y="187"/>
                    </a:lnTo>
                    <a:lnTo>
                      <a:pt x="131" y="18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382" name="任意多边形 4381"/>
              <p:cNvSpPr/>
              <p:nvPr/>
            </p:nvSpPr>
            <p:spPr>
              <a:xfrm>
                <a:off x="2444" y="586"/>
                <a:ext cx="762" cy="746"/>
              </a:xfrm>
              <a:custGeom>
                <a:avLst/>
                <a:gdLst/>
                <a:ahLst/>
                <a:cxnLst/>
                <a:pathLst>
                  <a:path w="762" h="746">
                    <a:moveTo>
                      <a:pt x="222" y="0"/>
                    </a:moveTo>
                    <a:lnTo>
                      <a:pt x="222" y="231"/>
                    </a:lnTo>
                    <a:lnTo>
                      <a:pt x="0" y="231"/>
                    </a:lnTo>
                    <a:lnTo>
                      <a:pt x="0" y="548"/>
                    </a:lnTo>
                    <a:lnTo>
                      <a:pt x="222" y="548"/>
                    </a:lnTo>
                    <a:lnTo>
                      <a:pt x="222" y="746"/>
                    </a:lnTo>
                    <a:lnTo>
                      <a:pt x="522" y="746"/>
                    </a:lnTo>
                    <a:lnTo>
                      <a:pt x="522" y="540"/>
                    </a:lnTo>
                    <a:lnTo>
                      <a:pt x="762" y="540"/>
                    </a:lnTo>
                    <a:lnTo>
                      <a:pt x="762" y="231"/>
                    </a:lnTo>
                    <a:lnTo>
                      <a:pt x="522" y="231"/>
                    </a:lnTo>
                    <a:lnTo>
                      <a:pt x="522" y="0"/>
                    </a:lnTo>
                    <a:lnTo>
                      <a:pt x="22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nvGrpSpPr>
            <p:cNvPr id="4383" name="组合 4382"/>
            <p:cNvGrpSpPr/>
            <p:nvPr/>
          </p:nvGrpSpPr>
          <p:grpSpPr>
            <a:xfrm>
              <a:off x="47" y="2709"/>
              <a:ext cx="716" cy="593"/>
              <a:chOff x="0" y="0"/>
              <a:chExt cx="3383" cy="1781"/>
            </a:xfrm>
          </p:grpSpPr>
          <p:sp>
            <p:nvSpPr>
              <p:cNvPr id="4384" name="任意多边形 4383"/>
              <p:cNvSpPr/>
              <p:nvPr/>
            </p:nvSpPr>
            <p:spPr>
              <a:xfrm>
                <a:off x="567" y="1077"/>
                <a:ext cx="31" cy="46"/>
              </a:xfrm>
              <a:custGeom>
                <a:avLst/>
                <a:gdLst/>
                <a:ahLst/>
                <a:cxnLst/>
                <a:pathLst>
                  <a:path w="31" h="46">
                    <a:moveTo>
                      <a:pt x="0" y="45"/>
                    </a:moveTo>
                    <a:lnTo>
                      <a:pt x="0" y="0"/>
                    </a:lnTo>
                    <a:lnTo>
                      <a:pt x="30" y="0"/>
                    </a:lnTo>
                    <a:lnTo>
                      <a:pt x="30" y="45"/>
                    </a:lnTo>
                    <a:lnTo>
                      <a:pt x="0" y="4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85" name="任意多边形 4384"/>
              <p:cNvSpPr/>
              <p:nvPr/>
            </p:nvSpPr>
            <p:spPr>
              <a:xfrm>
                <a:off x="610" y="1077"/>
                <a:ext cx="31" cy="46"/>
              </a:xfrm>
              <a:custGeom>
                <a:avLst/>
                <a:gdLst/>
                <a:ahLst/>
                <a:cxnLst/>
                <a:pathLst>
                  <a:path w="31" h="46">
                    <a:moveTo>
                      <a:pt x="0" y="45"/>
                    </a:moveTo>
                    <a:lnTo>
                      <a:pt x="0" y="0"/>
                    </a:lnTo>
                    <a:lnTo>
                      <a:pt x="30" y="0"/>
                    </a:lnTo>
                    <a:lnTo>
                      <a:pt x="30" y="45"/>
                    </a:lnTo>
                    <a:lnTo>
                      <a:pt x="0" y="4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86" name="任意多边形 4385"/>
              <p:cNvSpPr/>
              <p:nvPr/>
            </p:nvSpPr>
            <p:spPr>
              <a:xfrm>
                <a:off x="653" y="1077"/>
                <a:ext cx="31" cy="46"/>
              </a:xfrm>
              <a:custGeom>
                <a:avLst/>
                <a:gdLst/>
                <a:ahLst/>
                <a:cxnLst/>
                <a:pathLst>
                  <a:path w="31" h="46">
                    <a:moveTo>
                      <a:pt x="0" y="45"/>
                    </a:moveTo>
                    <a:lnTo>
                      <a:pt x="0" y="0"/>
                    </a:lnTo>
                    <a:lnTo>
                      <a:pt x="30" y="0"/>
                    </a:lnTo>
                    <a:lnTo>
                      <a:pt x="30" y="45"/>
                    </a:lnTo>
                    <a:lnTo>
                      <a:pt x="0" y="4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87" name="任意多边形 4386"/>
              <p:cNvSpPr/>
              <p:nvPr/>
            </p:nvSpPr>
            <p:spPr>
              <a:xfrm>
                <a:off x="696" y="1077"/>
                <a:ext cx="31" cy="46"/>
              </a:xfrm>
              <a:custGeom>
                <a:avLst/>
                <a:gdLst/>
                <a:ahLst/>
                <a:cxnLst/>
                <a:pathLst>
                  <a:path w="31" h="46">
                    <a:moveTo>
                      <a:pt x="0" y="45"/>
                    </a:moveTo>
                    <a:lnTo>
                      <a:pt x="0" y="0"/>
                    </a:lnTo>
                    <a:lnTo>
                      <a:pt x="30" y="0"/>
                    </a:lnTo>
                    <a:lnTo>
                      <a:pt x="30" y="45"/>
                    </a:lnTo>
                    <a:lnTo>
                      <a:pt x="0" y="4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88" name="任意多边形 4387"/>
              <p:cNvSpPr/>
              <p:nvPr/>
            </p:nvSpPr>
            <p:spPr>
              <a:xfrm>
                <a:off x="739" y="1077"/>
                <a:ext cx="31" cy="46"/>
              </a:xfrm>
              <a:custGeom>
                <a:avLst/>
                <a:gdLst/>
                <a:ahLst/>
                <a:cxnLst/>
                <a:pathLst>
                  <a:path w="31" h="46">
                    <a:moveTo>
                      <a:pt x="0" y="45"/>
                    </a:moveTo>
                    <a:lnTo>
                      <a:pt x="0" y="0"/>
                    </a:lnTo>
                    <a:lnTo>
                      <a:pt x="30" y="0"/>
                    </a:lnTo>
                    <a:lnTo>
                      <a:pt x="30" y="45"/>
                    </a:lnTo>
                    <a:lnTo>
                      <a:pt x="0" y="4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389" name="直接连接符 4388"/>
              <p:cNvSpPr/>
              <p:nvPr/>
            </p:nvSpPr>
            <p:spPr>
              <a:xfrm flipH="1">
                <a:off x="499" y="841"/>
                <a:ext cx="1" cy="158"/>
              </a:xfrm>
              <a:prstGeom prst="line">
                <a:avLst/>
              </a:prstGeom>
              <a:ln w="6350" cap="flat" cmpd="sng">
                <a:solidFill>
                  <a:srgbClr val="6699FF"/>
                </a:solidFill>
                <a:prstDash val="solid"/>
                <a:headEnd type="none" w="med" len="med"/>
                <a:tailEnd type="none" w="med" len="med"/>
              </a:ln>
            </p:spPr>
          </p:sp>
          <p:sp>
            <p:nvSpPr>
              <p:cNvPr id="4390" name="直接连接符 4389"/>
              <p:cNvSpPr/>
              <p:nvPr/>
            </p:nvSpPr>
            <p:spPr>
              <a:xfrm>
                <a:off x="653" y="708"/>
                <a:ext cx="0" cy="292"/>
              </a:xfrm>
              <a:prstGeom prst="line">
                <a:avLst/>
              </a:prstGeom>
              <a:ln w="6350" cap="flat" cmpd="sng">
                <a:solidFill>
                  <a:srgbClr val="6699FF"/>
                </a:solidFill>
                <a:prstDash val="solid"/>
                <a:headEnd type="none" w="med" len="med"/>
                <a:tailEnd type="none" w="med" len="med"/>
              </a:ln>
            </p:spPr>
          </p:sp>
          <p:sp>
            <p:nvSpPr>
              <p:cNvPr id="4391" name="直接连接符 4390"/>
              <p:cNvSpPr/>
              <p:nvPr/>
            </p:nvSpPr>
            <p:spPr>
              <a:xfrm>
                <a:off x="1039" y="705"/>
                <a:ext cx="0" cy="294"/>
              </a:xfrm>
              <a:prstGeom prst="line">
                <a:avLst/>
              </a:prstGeom>
              <a:ln w="6350" cap="flat" cmpd="sng">
                <a:solidFill>
                  <a:srgbClr val="6699FF"/>
                </a:solidFill>
                <a:prstDash val="solid"/>
                <a:headEnd type="none" w="med" len="med"/>
                <a:tailEnd type="none" w="med" len="med"/>
              </a:ln>
            </p:spPr>
          </p:sp>
          <p:sp>
            <p:nvSpPr>
              <p:cNvPr id="4392" name="直接连接符 4391"/>
              <p:cNvSpPr/>
              <p:nvPr/>
            </p:nvSpPr>
            <p:spPr>
              <a:xfrm>
                <a:off x="1192" y="837"/>
                <a:ext cx="0" cy="163"/>
              </a:xfrm>
              <a:prstGeom prst="line">
                <a:avLst/>
              </a:prstGeom>
              <a:ln w="6350" cap="flat" cmpd="sng">
                <a:solidFill>
                  <a:srgbClr val="6699FF"/>
                </a:solidFill>
                <a:prstDash val="solid"/>
                <a:headEnd type="none" w="med" len="med"/>
                <a:tailEnd type="none" w="med" len="med"/>
              </a:ln>
            </p:spPr>
          </p:sp>
          <p:sp>
            <p:nvSpPr>
              <p:cNvPr id="4393" name="直接连接符 4392"/>
              <p:cNvSpPr/>
              <p:nvPr/>
            </p:nvSpPr>
            <p:spPr>
              <a:xfrm>
                <a:off x="1348" y="930"/>
                <a:ext cx="0" cy="76"/>
              </a:xfrm>
              <a:prstGeom prst="line">
                <a:avLst/>
              </a:prstGeom>
              <a:ln w="6350" cap="flat" cmpd="sng">
                <a:solidFill>
                  <a:srgbClr val="6699FF"/>
                </a:solidFill>
                <a:prstDash val="solid"/>
                <a:headEnd type="none" w="med" len="med"/>
                <a:tailEnd type="none" w="med" len="med"/>
              </a:ln>
            </p:spPr>
          </p:sp>
          <p:sp>
            <p:nvSpPr>
              <p:cNvPr id="4394" name="直接连接符 4393"/>
              <p:cNvSpPr/>
              <p:nvPr/>
            </p:nvSpPr>
            <p:spPr>
              <a:xfrm>
                <a:off x="2034" y="930"/>
                <a:ext cx="0" cy="69"/>
              </a:xfrm>
              <a:prstGeom prst="line">
                <a:avLst/>
              </a:prstGeom>
              <a:ln w="6350" cap="flat" cmpd="sng">
                <a:solidFill>
                  <a:srgbClr val="6699FF"/>
                </a:solidFill>
                <a:prstDash val="solid"/>
                <a:headEnd type="none" w="med" len="med"/>
                <a:tailEnd type="none" w="med" len="med"/>
              </a:ln>
            </p:spPr>
          </p:sp>
          <p:sp>
            <p:nvSpPr>
              <p:cNvPr id="4395" name="直接连接符 4394"/>
              <p:cNvSpPr/>
              <p:nvPr/>
            </p:nvSpPr>
            <p:spPr>
              <a:xfrm>
                <a:off x="2188" y="844"/>
                <a:ext cx="0" cy="162"/>
              </a:xfrm>
              <a:prstGeom prst="line">
                <a:avLst/>
              </a:prstGeom>
              <a:ln w="6350" cap="flat" cmpd="sng">
                <a:solidFill>
                  <a:srgbClr val="6699FF"/>
                </a:solidFill>
                <a:prstDash val="solid"/>
                <a:headEnd type="none" w="med" len="med"/>
                <a:tailEnd type="none" w="med" len="med"/>
              </a:ln>
            </p:spPr>
          </p:sp>
          <p:sp>
            <p:nvSpPr>
              <p:cNvPr id="4396" name="直接连接符 4395"/>
              <p:cNvSpPr/>
              <p:nvPr/>
            </p:nvSpPr>
            <p:spPr>
              <a:xfrm>
                <a:off x="2345" y="705"/>
                <a:ext cx="0" cy="295"/>
              </a:xfrm>
              <a:prstGeom prst="line">
                <a:avLst/>
              </a:prstGeom>
              <a:ln w="6350" cap="flat" cmpd="sng">
                <a:solidFill>
                  <a:srgbClr val="6699FF"/>
                </a:solidFill>
                <a:prstDash val="solid"/>
                <a:headEnd type="none" w="med" len="med"/>
                <a:tailEnd type="none" w="med" len="med"/>
              </a:ln>
            </p:spPr>
          </p:sp>
          <p:sp>
            <p:nvSpPr>
              <p:cNvPr id="4397" name="直接连接符 4396"/>
              <p:cNvSpPr/>
              <p:nvPr/>
            </p:nvSpPr>
            <p:spPr>
              <a:xfrm>
                <a:off x="2734" y="713"/>
                <a:ext cx="0" cy="287"/>
              </a:xfrm>
              <a:prstGeom prst="line">
                <a:avLst/>
              </a:prstGeom>
              <a:ln w="6350" cap="flat" cmpd="sng">
                <a:solidFill>
                  <a:srgbClr val="6699FF"/>
                </a:solidFill>
                <a:prstDash val="solid"/>
                <a:headEnd type="none" w="med" len="med"/>
                <a:tailEnd type="none" w="med" len="med"/>
              </a:ln>
            </p:spPr>
          </p:sp>
          <p:sp>
            <p:nvSpPr>
              <p:cNvPr id="4398" name="直接连接符 4397"/>
              <p:cNvSpPr/>
              <p:nvPr/>
            </p:nvSpPr>
            <p:spPr>
              <a:xfrm>
                <a:off x="2882" y="849"/>
                <a:ext cx="0" cy="151"/>
              </a:xfrm>
              <a:prstGeom prst="line">
                <a:avLst/>
              </a:prstGeom>
              <a:ln w="6350" cap="flat" cmpd="sng">
                <a:solidFill>
                  <a:srgbClr val="6699FF"/>
                </a:solidFill>
                <a:prstDash val="solid"/>
                <a:headEnd type="none" w="med" len="med"/>
                <a:tailEnd type="none" w="med" len="med"/>
              </a:ln>
            </p:spPr>
          </p:sp>
          <p:sp>
            <p:nvSpPr>
              <p:cNvPr id="4399" name="直接连接符 4398"/>
              <p:cNvSpPr/>
              <p:nvPr/>
            </p:nvSpPr>
            <p:spPr>
              <a:xfrm>
                <a:off x="3045" y="932"/>
                <a:ext cx="0" cy="68"/>
              </a:xfrm>
              <a:prstGeom prst="line">
                <a:avLst/>
              </a:prstGeom>
              <a:ln w="6350" cap="flat" cmpd="sng">
                <a:solidFill>
                  <a:srgbClr val="6699FF"/>
                </a:solidFill>
                <a:prstDash val="solid"/>
                <a:headEnd type="none" w="med" len="med"/>
                <a:tailEnd type="none" w="med" len="med"/>
              </a:ln>
            </p:spPr>
          </p:sp>
          <p:sp>
            <p:nvSpPr>
              <p:cNvPr id="4400" name="任意多边形 4399"/>
              <p:cNvSpPr/>
              <p:nvPr/>
            </p:nvSpPr>
            <p:spPr>
              <a:xfrm>
                <a:off x="863" y="207"/>
                <a:ext cx="1658" cy="759"/>
              </a:xfrm>
              <a:custGeom>
                <a:avLst/>
                <a:gdLst/>
                <a:ahLst/>
                <a:cxnLst/>
                <a:pathLst>
                  <a:path w="1658" h="759">
                    <a:moveTo>
                      <a:pt x="0" y="0"/>
                    </a:moveTo>
                    <a:lnTo>
                      <a:pt x="6" y="97"/>
                    </a:lnTo>
                    <a:lnTo>
                      <a:pt x="26" y="196"/>
                    </a:lnTo>
                    <a:lnTo>
                      <a:pt x="62" y="289"/>
                    </a:lnTo>
                    <a:lnTo>
                      <a:pt x="109" y="379"/>
                    </a:lnTo>
                    <a:lnTo>
                      <a:pt x="170" y="461"/>
                    </a:lnTo>
                    <a:lnTo>
                      <a:pt x="241" y="537"/>
                    </a:lnTo>
                    <a:lnTo>
                      <a:pt x="323" y="602"/>
                    </a:lnTo>
                    <a:lnTo>
                      <a:pt x="415" y="656"/>
                    </a:lnTo>
                    <a:lnTo>
                      <a:pt x="510" y="700"/>
                    </a:lnTo>
                    <a:lnTo>
                      <a:pt x="613" y="733"/>
                    </a:lnTo>
                    <a:lnTo>
                      <a:pt x="720" y="752"/>
                    </a:lnTo>
                    <a:lnTo>
                      <a:pt x="828" y="758"/>
                    </a:lnTo>
                    <a:lnTo>
                      <a:pt x="936" y="752"/>
                    </a:lnTo>
                    <a:lnTo>
                      <a:pt x="1042" y="733"/>
                    </a:lnTo>
                    <a:lnTo>
                      <a:pt x="1145" y="700"/>
                    </a:lnTo>
                    <a:lnTo>
                      <a:pt x="1242" y="656"/>
                    </a:lnTo>
                    <a:lnTo>
                      <a:pt x="1332" y="602"/>
                    </a:lnTo>
                    <a:lnTo>
                      <a:pt x="1416" y="537"/>
                    </a:lnTo>
                    <a:lnTo>
                      <a:pt x="1484" y="461"/>
                    </a:lnTo>
                    <a:lnTo>
                      <a:pt x="1546" y="379"/>
                    </a:lnTo>
                    <a:lnTo>
                      <a:pt x="1594" y="289"/>
                    </a:lnTo>
                    <a:lnTo>
                      <a:pt x="1628" y="196"/>
                    </a:lnTo>
                    <a:lnTo>
                      <a:pt x="1650" y="97"/>
                    </a:lnTo>
                    <a:lnTo>
                      <a:pt x="165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01" name="任意多边形 4400"/>
              <p:cNvSpPr/>
              <p:nvPr/>
            </p:nvSpPr>
            <p:spPr>
              <a:xfrm>
                <a:off x="2533" y="207"/>
                <a:ext cx="830" cy="759"/>
              </a:xfrm>
              <a:custGeom>
                <a:avLst/>
                <a:gdLst/>
                <a:ahLst/>
                <a:cxnLst/>
                <a:pathLst>
                  <a:path w="830" h="759">
                    <a:moveTo>
                      <a:pt x="0" y="0"/>
                    </a:moveTo>
                    <a:lnTo>
                      <a:pt x="7" y="97"/>
                    </a:lnTo>
                    <a:lnTo>
                      <a:pt x="27" y="196"/>
                    </a:lnTo>
                    <a:lnTo>
                      <a:pt x="63" y="289"/>
                    </a:lnTo>
                    <a:lnTo>
                      <a:pt x="110" y="379"/>
                    </a:lnTo>
                    <a:lnTo>
                      <a:pt x="171" y="461"/>
                    </a:lnTo>
                    <a:lnTo>
                      <a:pt x="242" y="537"/>
                    </a:lnTo>
                    <a:lnTo>
                      <a:pt x="324" y="602"/>
                    </a:lnTo>
                    <a:lnTo>
                      <a:pt x="414" y="656"/>
                    </a:lnTo>
                    <a:lnTo>
                      <a:pt x="511" y="700"/>
                    </a:lnTo>
                    <a:lnTo>
                      <a:pt x="614" y="733"/>
                    </a:lnTo>
                    <a:lnTo>
                      <a:pt x="721" y="752"/>
                    </a:lnTo>
                    <a:lnTo>
                      <a:pt x="829" y="75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02" name="任意多边形 4401"/>
              <p:cNvSpPr/>
              <p:nvPr/>
            </p:nvSpPr>
            <p:spPr>
              <a:xfrm>
                <a:off x="25" y="207"/>
                <a:ext cx="832" cy="759"/>
              </a:xfrm>
              <a:custGeom>
                <a:avLst/>
                <a:gdLst/>
                <a:ahLst/>
                <a:cxnLst/>
                <a:pathLst>
                  <a:path w="832" h="759">
                    <a:moveTo>
                      <a:pt x="831" y="0"/>
                    </a:moveTo>
                    <a:lnTo>
                      <a:pt x="823" y="97"/>
                    </a:lnTo>
                    <a:lnTo>
                      <a:pt x="802" y="196"/>
                    </a:lnTo>
                    <a:lnTo>
                      <a:pt x="766" y="289"/>
                    </a:lnTo>
                    <a:lnTo>
                      <a:pt x="720" y="379"/>
                    </a:lnTo>
                    <a:lnTo>
                      <a:pt x="658" y="461"/>
                    </a:lnTo>
                    <a:lnTo>
                      <a:pt x="586" y="537"/>
                    </a:lnTo>
                    <a:lnTo>
                      <a:pt x="505" y="602"/>
                    </a:lnTo>
                    <a:lnTo>
                      <a:pt x="414" y="656"/>
                    </a:lnTo>
                    <a:lnTo>
                      <a:pt x="318" y="700"/>
                    </a:lnTo>
                    <a:lnTo>
                      <a:pt x="215" y="733"/>
                    </a:lnTo>
                    <a:lnTo>
                      <a:pt x="107" y="752"/>
                    </a:lnTo>
                    <a:lnTo>
                      <a:pt x="0" y="75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03" name="任意多边形 4402"/>
              <p:cNvSpPr/>
              <p:nvPr/>
            </p:nvSpPr>
            <p:spPr>
              <a:xfrm>
                <a:off x="786" y="0"/>
                <a:ext cx="101" cy="1598"/>
              </a:xfrm>
              <a:custGeom>
                <a:avLst/>
                <a:gdLst/>
                <a:ahLst/>
                <a:cxnLst/>
                <a:pathLst>
                  <a:path w="101" h="1598">
                    <a:moveTo>
                      <a:pt x="48" y="0"/>
                    </a:moveTo>
                    <a:lnTo>
                      <a:pt x="100" y="0"/>
                    </a:lnTo>
                    <a:lnTo>
                      <a:pt x="100" y="1597"/>
                    </a:lnTo>
                    <a:lnTo>
                      <a:pt x="0" y="1596"/>
                    </a:lnTo>
                    <a:lnTo>
                      <a:pt x="48"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04" name="任意多边形 4403"/>
              <p:cNvSpPr/>
              <p:nvPr/>
            </p:nvSpPr>
            <p:spPr>
              <a:xfrm>
                <a:off x="2483" y="0"/>
                <a:ext cx="107" cy="1598"/>
              </a:xfrm>
              <a:custGeom>
                <a:avLst/>
                <a:gdLst/>
                <a:ahLst/>
                <a:cxnLst/>
                <a:pathLst>
                  <a:path w="107" h="1598">
                    <a:moveTo>
                      <a:pt x="22" y="0"/>
                    </a:moveTo>
                    <a:lnTo>
                      <a:pt x="68" y="0"/>
                    </a:lnTo>
                    <a:lnTo>
                      <a:pt x="106" y="1594"/>
                    </a:lnTo>
                    <a:lnTo>
                      <a:pt x="0" y="1597"/>
                    </a:lnTo>
                    <a:lnTo>
                      <a:pt x="22"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05" name="任意多边形 4404"/>
              <p:cNvSpPr/>
              <p:nvPr/>
            </p:nvSpPr>
            <p:spPr>
              <a:xfrm>
                <a:off x="680" y="1552"/>
                <a:ext cx="313" cy="229"/>
              </a:xfrm>
              <a:custGeom>
                <a:avLst/>
                <a:gdLst/>
                <a:ahLst/>
                <a:cxnLst/>
                <a:pathLst>
                  <a:path w="313" h="229">
                    <a:moveTo>
                      <a:pt x="50" y="0"/>
                    </a:moveTo>
                    <a:lnTo>
                      <a:pt x="270" y="0"/>
                    </a:lnTo>
                    <a:lnTo>
                      <a:pt x="312" y="228"/>
                    </a:lnTo>
                    <a:lnTo>
                      <a:pt x="0" y="228"/>
                    </a:lnTo>
                    <a:lnTo>
                      <a:pt x="5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06" name="任意多边形 4405"/>
              <p:cNvSpPr/>
              <p:nvPr/>
            </p:nvSpPr>
            <p:spPr>
              <a:xfrm>
                <a:off x="0" y="999"/>
                <a:ext cx="3383" cy="59"/>
              </a:xfrm>
              <a:custGeom>
                <a:avLst/>
                <a:gdLst/>
                <a:ahLst/>
                <a:cxnLst/>
                <a:pathLst>
                  <a:path w="3383" h="59">
                    <a:moveTo>
                      <a:pt x="3382" y="58"/>
                    </a:moveTo>
                    <a:lnTo>
                      <a:pt x="0" y="58"/>
                    </a:lnTo>
                    <a:lnTo>
                      <a:pt x="0" y="0"/>
                    </a:lnTo>
                    <a:lnTo>
                      <a:pt x="3382" y="0"/>
                    </a:lnTo>
                    <a:lnTo>
                      <a:pt x="3382" y="5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07" name="任意多边形 4406"/>
              <p:cNvSpPr/>
              <p:nvPr/>
            </p:nvSpPr>
            <p:spPr>
              <a:xfrm>
                <a:off x="0" y="1057"/>
                <a:ext cx="3383" cy="88"/>
              </a:xfrm>
              <a:custGeom>
                <a:avLst/>
                <a:gdLst/>
                <a:ahLst/>
                <a:cxnLst/>
                <a:pathLst>
                  <a:path w="3383" h="88">
                    <a:moveTo>
                      <a:pt x="3382" y="0"/>
                    </a:moveTo>
                    <a:lnTo>
                      <a:pt x="3382" y="87"/>
                    </a:lnTo>
                    <a:lnTo>
                      <a:pt x="0" y="87"/>
                    </a:lnTo>
                    <a:lnTo>
                      <a:pt x="0" y="0"/>
                    </a:lnTo>
                    <a:lnTo>
                      <a:pt x="3382"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08" name="任意多边形 4407"/>
              <p:cNvSpPr/>
              <p:nvPr/>
            </p:nvSpPr>
            <p:spPr>
              <a:xfrm>
                <a:off x="2381" y="1552"/>
                <a:ext cx="315" cy="229"/>
              </a:xfrm>
              <a:custGeom>
                <a:avLst/>
                <a:gdLst/>
                <a:ahLst/>
                <a:cxnLst/>
                <a:pathLst>
                  <a:path w="315" h="229">
                    <a:moveTo>
                      <a:pt x="52" y="0"/>
                    </a:moveTo>
                    <a:lnTo>
                      <a:pt x="271" y="0"/>
                    </a:lnTo>
                    <a:lnTo>
                      <a:pt x="314" y="228"/>
                    </a:lnTo>
                    <a:lnTo>
                      <a:pt x="0" y="228"/>
                    </a:lnTo>
                    <a:lnTo>
                      <a:pt x="52"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4409" name="组合 4408"/>
            <p:cNvGrpSpPr/>
            <p:nvPr/>
          </p:nvGrpSpPr>
          <p:grpSpPr>
            <a:xfrm>
              <a:off x="194" y="3247"/>
              <a:ext cx="502" cy="600"/>
              <a:chOff x="0" y="0"/>
              <a:chExt cx="1413" cy="1943"/>
            </a:xfrm>
          </p:grpSpPr>
          <p:sp>
            <p:nvSpPr>
              <p:cNvPr id="4410" name="矩形 4409"/>
              <p:cNvSpPr/>
              <p:nvPr/>
            </p:nvSpPr>
            <p:spPr>
              <a:xfrm>
                <a:off x="337" y="533"/>
                <a:ext cx="76" cy="145"/>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4411" name="矩形 4410"/>
              <p:cNvSpPr/>
              <p:nvPr/>
            </p:nvSpPr>
            <p:spPr>
              <a:xfrm>
                <a:off x="419" y="533"/>
                <a:ext cx="75" cy="145"/>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4412" name="矩形 4411"/>
              <p:cNvSpPr/>
              <p:nvPr/>
            </p:nvSpPr>
            <p:spPr>
              <a:xfrm>
                <a:off x="500" y="533"/>
                <a:ext cx="76" cy="145"/>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4413" name="矩形 4412"/>
              <p:cNvSpPr/>
              <p:nvPr/>
            </p:nvSpPr>
            <p:spPr>
              <a:xfrm>
                <a:off x="582" y="533"/>
                <a:ext cx="76" cy="145"/>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4414" name="矩形 4413"/>
              <p:cNvSpPr/>
              <p:nvPr/>
            </p:nvSpPr>
            <p:spPr>
              <a:xfrm>
                <a:off x="664" y="533"/>
                <a:ext cx="75" cy="145"/>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4415" name="矩形 4414"/>
              <p:cNvSpPr/>
              <p:nvPr/>
            </p:nvSpPr>
            <p:spPr>
              <a:xfrm>
                <a:off x="745" y="533"/>
                <a:ext cx="76" cy="145"/>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4416" name="矩形 4415"/>
              <p:cNvSpPr/>
              <p:nvPr/>
            </p:nvSpPr>
            <p:spPr>
              <a:xfrm>
                <a:off x="827" y="533"/>
                <a:ext cx="75" cy="145"/>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4417" name="矩形 4416"/>
              <p:cNvSpPr/>
              <p:nvPr/>
            </p:nvSpPr>
            <p:spPr>
              <a:xfrm>
                <a:off x="909" y="533"/>
                <a:ext cx="75" cy="145"/>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4418" name="矩形 4417"/>
              <p:cNvSpPr/>
              <p:nvPr/>
            </p:nvSpPr>
            <p:spPr>
              <a:xfrm>
                <a:off x="0" y="132"/>
                <a:ext cx="1358" cy="1677"/>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4419" name="矩形 4418"/>
              <p:cNvSpPr/>
              <p:nvPr/>
            </p:nvSpPr>
            <p:spPr>
              <a:xfrm>
                <a:off x="304" y="355"/>
                <a:ext cx="749" cy="1079"/>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4420" name="任意多边形 4419"/>
              <p:cNvSpPr/>
              <p:nvPr/>
            </p:nvSpPr>
            <p:spPr>
              <a:xfrm>
                <a:off x="132" y="295"/>
                <a:ext cx="1094" cy="164"/>
              </a:xfrm>
              <a:custGeom>
                <a:avLst/>
                <a:gdLst/>
                <a:ahLst/>
                <a:cxnLst/>
                <a:pathLst>
                  <a:path w="1094" h="164">
                    <a:moveTo>
                      <a:pt x="0" y="0"/>
                    </a:moveTo>
                    <a:lnTo>
                      <a:pt x="1093" y="0"/>
                    </a:lnTo>
                    <a:lnTo>
                      <a:pt x="922" y="163"/>
                    </a:lnTo>
                    <a:lnTo>
                      <a:pt x="171" y="163"/>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21" name="任意多边形 4420"/>
              <p:cNvSpPr/>
              <p:nvPr/>
            </p:nvSpPr>
            <p:spPr>
              <a:xfrm>
                <a:off x="132" y="295"/>
                <a:ext cx="172" cy="1352"/>
              </a:xfrm>
              <a:custGeom>
                <a:avLst/>
                <a:gdLst/>
                <a:ahLst/>
                <a:cxnLst/>
                <a:pathLst>
                  <a:path w="172" h="1352">
                    <a:moveTo>
                      <a:pt x="0" y="0"/>
                    </a:moveTo>
                    <a:lnTo>
                      <a:pt x="171" y="163"/>
                    </a:lnTo>
                    <a:lnTo>
                      <a:pt x="171" y="1140"/>
                    </a:lnTo>
                    <a:lnTo>
                      <a:pt x="0" y="1351"/>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22" name="任意多边形 4421"/>
              <p:cNvSpPr/>
              <p:nvPr/>
            </p:nvSpPr>
            <p:spPr>
              <a:xfrm>
                <a:off x="132" y="1435"/>
                <a:ext cx="1094" cy="212"/>
              </a:xfrm>
              <a:custGeom>
                <a:avLst/>
                <a:gdLst/>
                <a:ahLst/>
                <a:cxnLst/>
                <a:pathLst>
                  <a:path w="1094" h="212">
                    <a:moveTo>
                      <a:pt x="0" y="211"/>
                    </a:moveTo>
                    <a:lnTo>
                      <a:pt x="1093" y="211"/>
                    </a:lnTo>
                    <a:lnTo>
                      <a:pt x="922" y="0"/>
                    </a:lnTo>
                    <a:lnTo>
                      <a:pt x="171" y="0"/>
                    </a:lnTo>
                    <a:lnTo>
                      <a:pt x="0" y="21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23" name="任意多边形 4422"/>
              <p:cNvSpPr/>
              <p:nvPr/>
            </p:nvSpPr>
            <p:spPr>
              <a:xfrm>
                <a:off x="1054" y="295"/>
                <a:ext cx="172" cy="1352"/>
              </a:xfrm>
              <a:custGeom>
                <a:avLst/>
                <a:gdLst/>
                <a:ahLst/>
                <a:cxnLst/>
                <a:pathLst>
                  <a:path w="172" h="1352">
                    <a:moveTo>
                      <a:pt x="171" y="0"/>
                    </a:moveTo>
                    <a:lnTo>
                      <a:pt x="0" y="163"/>
                    </a:lnTo>
                    <a:lnTo>
                      <a:pt x="0" y="1140"/>
                    </a:lnTo>
                    <a:lnTo>
                      <a:pt x="171" y="1351"/>
                    </a:lnTo>
                    <a:lnTo>
                      <a:pt x="171"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24" name="矩形 4423"/>
              <p:cNvSpPr/>
              <p:nvPr/>
            </p:nvSpPr>
            <p:spPr>
              <a:xfrm>
                <a:off x="139" y="1021"/>
                <a:ext cx="1081" cy="42"/>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4425" name="任意多边形 4424"/>
              <p:cNvSpPr/>
              <p:nvPr/>
            </p:nvSpPr>
            <p:spPr>
              <a:xfrm>
                <a:off x="138" y="963"/>
                <a:ext cx="1084" cy="58"/>
              </a:xfrm>
              <a:custGeom>
                <a:avLst/>
                <a:gdLst/>
                <a:ahLst/>
                <a:cxnLst/>
                <a:pathLst>
                  <a:path w="1084" h="58">
                    <a:moveTo>
                      <a:pt x="0" y="57"/>
                    </a:moveTo>
                    <a:lnTo>
                      <a:pt x="1083" y="57"/>
                    </a:lnTo>
                    <a:lnTo>
                      <a:pt x="916" y="0"/>
                    </a:lnTo>
                    <a:lnTo>
                      <a:pt x="165" y="0"/>
                    </a:lnTo>
                    <a:lnTo>
                      <a:pt x="0" y="5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26" name="任意多边形 4425"/>
              <p:cNvSpPr/>
              <p:nvPr/>
            </p:nvSpPr>
            <p:spPr>
              <a:xfrm>
                <a:off x="738" y="0"/>
                <a:ext cx="675" cy="1943"/>
              </a:xfrm>
              <a:custGeom>
                <a:avLst/>
                <a:gdLst/>
                <a:ahLst/>
                <a:cxnLst/>
                <a:pathLst>
                  <a:path w="675" h="1943">
                    <a:moveTo>
                      <a:pt x="0" y="0"/>
                    </a:moveTo>
                    <a:lnTo>
                      <a:pt x="674" y="131"/>
                    </a:lnTo>
                    <a:lnTo>
                      <a:pt x="674" y="1810"/>
                    </a:lnTo>
                    <a:lnTo>
                      <a:pt x="0" y="1942"/>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27" name="任意多边形 4426"/>
              <p:cNvSpPr/>
              <p:nvPr/>
            </p:nvSpPr>
            <p:spPr>
              <a:xfrm>
                <a:off x="818" y="788"/>
                <a:ext cx="13" cy="40"/>
              </a:xfrm>
              <a:custGeom>
                <a:avLst/>
                <a:gdLst/>
                <a:ahLst/>
                <a:cxnLst/>
                <a:pathLst>
                  <a:path w="13" h="40">
                    <a:moveTo>
                      <a:pt x="0" y="9"/>
                    </a:moveTo>
                    <a:lnTo>
                      <a:pt x="12" y="0"/>
                    </a:lnTo>
                    <a:lnTo>
                      <a:pt x="12" y="32"/>
                    </a:lnTo>
                    <a:lnTo>
                      <a:pt x="0" y="39"/>
                    </a:lnTo>
                    <a:lnTo>
                      <a:pt x="0" y="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28" name="任意多边形 4427"/>
              <p:cNvSpPr/>
              <p:nvPr/>
            </p:nvSpPr>
            <p:spPr>
              <a:xfrm>
                <a:off x="818" y="797"/>
                <a:ext cx="95" cy="103"/>
              </a:xfrm>
              <a:custGeom>
                <a:avLst/>
                <a:gdLst/>
                <a:ahLst/>
                <a:cxnLst/>
                <a:pathLst>
                  <a:path w="95" h="103">
                    <a:moveTo>
                      <a:pt x="0" y="0"/>
                    </a:moveTo>
                    <a:lnTo>
                      <a:pt x="94" y="11"/>
                    </a:lnTo>
                    <a:lnTo>
                      <a:pt x="94" y="102"/>
                    </a:lnTo>
                    <a:lnTo>
                      <a:pt x="0" y="9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29" name="任意多边形 4428"/>
              <p:cNvSpPr/>
              <p:nvPr/>
            </p:nvSpPr>
            <p:spPr>
              <a:xfrm>
                <a:off x="873" y="889"/>
                <a:ext cx="52" cy="11"/>
              </a:xfrm>
              <a:custGeom>
                <a:avLst/>
                <a:gdLst/>
                <a:ahLst/>
                <a:cxnLst/>
                <a:pathLst>
                  <a:path w="52" h="11">
                    <a:moveTo>
                      <a:pt x="12" y="0"/>
                    </a:moveTo>
                    <a:lnTo>
                      <a:pt x="51" y="1"/>
                    </a:lnTo>
                    <a:lnTo>
                      <a:pt x="39" y="10"/>
                    </a:lnTo>
                    <a:lnTo>
                      <a:pt x="0" y="1"/>
                    </a:lnTo>
                    <a:lnTo>
                      <a:pt x="12"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30" name="任意多边形 4429"/>
              <p:cNvSpPr/>
              <p:nvPr/>
            </p:nvSpPr>
            <p:spPr>
              <a:xfrm>
                <a:off x="830" y="788"/>
                <a:ext cx="95" cy="104"/>
              </a:xfrm>
              <a:custGeom>
                <a:avLst/>
                <a:gdLst/>
                <a:ahLst/>
                <a:cxnLst/>
                <a:pathLst>
                  <a:path w="95" h="104">
                    <a:moveTo>
                      <a:pt x="0" y="0"/>
                    </a:moveTo>
                    <a:lnTo>
                      <a:pt x="94" y="11"/>
                    </a:lnTo>
                    <a:lnTo>
                      <a:pt x="94" y="103"/>
                    </a:lnTo>
                    <a:lnTo>
                      <a:pt x="0" y="92"/>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31" name="椭圆 4430"/>
              <p:cNvSpPr/>
              <p:nvPr/>
            </p:nvSpPr>
            <p:spPr>
              <a:xfrm>
                <a:off x="904" y="869"/>
                <a:ext cx="13" cy="13"/>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432" name="椭圆 4431"/>
              <p:cNvSpPr/>
              <p:nvPr/>
            </p:nvSpPr>
            <p:spPr>
              <a:xfrm>
                <a:off x="836" y="795"/>
                <a:ext cx="13" cy="14"/>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433" name="椭圆 4432"/>
              <p:cNvSpPr/>
              <p:nvPr/>
            </p:nvSpPr>
            <p:spPr>
              <a:xfrm>
                <a:off x="837" y="861"/>
                <a:ext cx="11" cy="12"/>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434" name="椭圆 4433"/>
              <p:cNvSpPr/>
              <p:nvPr/>
            </p:nvSpPr>
            <p:spPr>
              <a:xfrm>
                <a:off x="904" y="806"/>
                <a:ext cx="13" cy="12"/>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435" name="椭圆 4434"/>
              <p:cNvSpPr/>
              <p:nvPr/>
            </p:nvSpPr>
            <p:spPr>
              <a:xfrm>
                <a:off x="854" y="804"/>
                <a:ext cx="46" cy="60"/>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436" name="椭圆 4435"/>
              <p:cNvSpPr/>
              <p:nvPr/>
            </p:nvSpPr>
            <p:spPr>
              <a:xfrm>
                <a:off x="859" y="807"/>
                <a:ext cx="41" cy="53"/>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437" name="椭圆 4436"/>
              <p:cNvSpPr/>
              <p:nvPr/>
            </p:nvSpPr>
            <p:spPr>
              <a:xfrm>
                <a:off x="860" y="818"/>
                <a:ext cx="38" cy="26"/>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438" name="椭圆 4437"/>
              <p:cNvSpPr/>
              <p:nvPr/>
            </p:nvSpPr>
            <p:spPr>
              <a:xfrm>
                <a:off x="861" y="819"/>
                <a:ext cx="37" cy="25"/>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439" name="椭圆 4438"/>
              <p:cNvSpPr/>
              <p:nvPr/>
            </p:nvSpPr>
            <p:spPr>
              <a:xfrm>
                <a:off x="854" y="819"/>
                <a:ext cx="50" cy="393"/>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440" name="椭圆 4439"/>
              <p:cNvSpPr/>
              <p:nvPr/>
            </p:nvSpPr>
            <p:spPr>
              <a:xfrm>
                <a:off x="869" y="891"/>
                <a:ext cx="8" cy="276"/>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441" name="椭圆 4440"/>
              <p:cNvSpPr/>
              <p:nvPr/>
            </p:nvSpPr>
            <p:spPr>
              <a:xfrm>
                <a:off x="1019" y="811"/>
                <a:ext cx="141" cy="320"/>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442" name="任意多边形 4441"/>
              <p:cNvSpPr/>
              <p:nvPr/>
            </p:nvSpPr>
            <p:spPr>
              <a:xfrm>
                <a:off x="1077" y="827"/>
                <a:ext cx="74" cy="38"/>
              </a:xfrm>
              <a:custGeom>
                <a:avLst/>
                <a:gdLst/>
                <a:ahLst/>
                <a:cxnLst/>
                <a:pathLst>
                  <a:path w="74" h="38">
                    <a:moveTo>
                      <a:pt x="45" y="0"/>
                    </a:moveTo>
                    <a:lnTo>
                      <a:pt x="73" y="37"/>
                    </a:lnTo>
                    <a:lnTo>
                      <a:pt x="0" y="12"/>
                    </a:lnTo>
                    <a:lnTo>
                      <a:pt x="45"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43" name="任意多边形 4442"/>
              <p:cNvSpPr/>
              <p:nvPr/>
            </p:nvSpPr>
            <p:spPr>
              <a:xfrm>
                <a:off x="1077" y="1079"/>
                <a:ext cx="75" cy="36"/>
              </a:xfrm>
              <a:custGeom>
                <a:avLst/>
                <a:gdLst/>
                <a:ahLst/>
                <a:cxnLst/>
                <a:pathLst>
                  <a:path w="75" h="36">
                    <a:moveTo>
                      <a:pt x="45" y="35"/>
                    </a:moveTo>
                    <a:lnTo>
                      <a:pt x="74" y="0"/>
                    </a:lnTo>
                    <a:lnTo>
                      <a:pt x="0" y="26"/>
                    </a:lnTo>
                    <a:lnTo>
                      <a:pt x="45" y="3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44" name="任意多边形 4443"/>
              <p:cNvSpPr/>
              <p:nvPr/>
            </p:nvSpPr>
            <p:spPr>
              <a:xfrm>
                <a:off x="1115" y="841"/>
                <a:ext cx="15" cy="132"/>
              </a:xfrm>
              <a:custGeom>
                <a:avLst/>
                <a:gdLst>
                  <a:gd name="txL" fmla="*/ 0 w 5607"/>
                  <a:gd name="txT" fmla="*/ 0 h 21600"/>
                  <a:gd name="txR" fmla="*/ 5607 w 5607"/>
                  <a:gd name="txB" fmla="*/ 21600 h 21600"/>
                </a:gdLst>
                <a:ahLst/>
                <a:cxnLst>
                  <a:cxn ang="270">
                    <a:pos x="0" y="0"/>
                  </a:cxn>
                  <a:cxn ang="270">
                    <a:pos x="5607" y="740"/>
                  </a:cxn>
                  <a:cxn ang="90">
                    <a:pos x="0" y="21600"/>
                  </a:cxn>
                </a:cxnLst>
                <a:rect l="txL" t="txT" r="txR" b="txB"/>
                <a:pathLst>
                  <a:path w="5607" h="21600" fill="none">
                    <a:moveTo>
                      <a:pt x="0" y="0"/>
                    </a:moveTo>
                    <a:arcTo wR="21600" hR="21600" stAng="-5400000" swAng="902703"/>
                  </a:path>
                  <a:path w="5607" h="21600" stroke="0">
                    <a:moveTo>
                      <a:pt x="0" y="0"/>
                    </a:moveTo>
                    <a:arcTo wR="21600" hR="21600" stAng="-5400000" swAng="902703"/>
                    <a:lnTo>
                      <a:pt x="0" y="2160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45" name="任意多边形 4444"/>
              <p:cNvSpPr/>
              <p:nvPr/>
            </p:nvSpPr>
            <p:spPr>
              <a:xfrm>
                <a:off x="1115" y="847"/>
                <a:ext cx="29" cy="126"/>
              </a:xfrm>
              <a:custGeom>
                <a:avLst/>
                <a:gdLst>
                  <a:gd name="txL" fmla="*/ 0 w 10761"/>
                  <a:gd name="txT" fmla="*/ 0 h 20763"/>
                  <a:gd name="txR" fmla="*/ 10761 w 10761"/>
                  <a:gd name="txB" fmla="*/ 20763 h 20763"/>
                </a:gdLst>
                <a:ahLst/>
                <a:cxnLst>
                  <a:cxn ang="270">
                    <a:pos x="5954" y="0"/>
                  </a:cxn>
                  <a:cxn ang="270">
                    <a:pos x="10760" y="2034"/>
                  </a:cxn>
                  <a:cxn ang="180">
                    <a:pos x="0" y="20763"/>
                  </a:cxn>
                </a:cxnLst>
                <a:rect l="txL" t="txT" r="txR" b="txB"/>
                <a:pathLst>
                  <a:path w="10761" h="20763" fill="none">
                    <a:moveTo>
                      <a:pt x="5954" y="0"/>
                    </a:moveTo>
                    <a:arcTo wR="21600" hR="21600" stAng="-4439953" swAng="832621"/>
                  </a:path>
                  <a:path w="10761" h="20763" stroke="0">
                    <a:moveTo>
                      <a:pt x="5954" y="0"/>
                    </a:moveTo>
                    <a:arcTo wR="21600" hR="21600" stAng="-4439953" swAng="832621"/>
                    <a:lnTo>
                      <a:pt x="0" y="20763"/>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46" name="任意多边形 4445"/>
              <p:cNvSpPr/>
              <p:nvPr/>
            </p:nvSpPr>
            <p:spPr>
              <a:xfrm>
                <a:off x="1115" y="859"/>
                <a:ext cx="38" cy="114"/>
              </a:xfrm>
              <a:custGeom>
                <a:avLst/>
                <a:gdLst>
                  <a:gd name="txL" fmla="*/ 0 w 14292"/>
                  <a:gd name="txT" fmla="*/ 0 h 18734"/>
                  <a:gd name="txR" fmla="*/ 14292 w 14292"/>
                  <a:gd name="txB" fmla="*/ 18734 h 18734"/>
                </a:gdLst>
                <a:ahLst/>
                <a:cxnLst>
                  <a:cxn ang="270">
                    <a:pos x="10751" y="0"/>
                  </a:cxn>
                  <a:cxn ang="270">
                    <a:pos x="14292" y="2538"/>
                  </a:cxn>
                  <a:cxn ang="180">
                    <a:pos x="0" y="18734"/>
                  </a:cxn>
                </a:cxnLst>
                <a:rect l="txL" t="txT" r="txR" b="txB"/>
                <a:pathLst>
                  <a:path w="14292" h="18734" fill="none">
                    <a:moveTo>
                      <a:pt x="10751" y="0"/>
                    </a:moveTo>
                    <a:arcTo wR="21600" hR="21600" stAng="-3608970" swAng="694559"/>
                  </a:path>
                  <a:path w="14292" h="18734" stroke="0">
                    <a:moveTo>
                      <a:pt x="10751" y="0"/>
                    </a:moveTo>
                    <a:arcTo wR="21600" hR="21600" stAng="-3608970" swAng="694559"/>
                    <a:lnTo>
                      <a:pt x="0" y="18734"/>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47" name="任意多边形 4446"/>
              <p:cNvSpPr/>
              <p:nvPr/>
            </p:nvSpPr>
            <p:spPr>
              <a:xfrm>
                <a:off x="1115" y="874"/>
                <a:ext cx="45" cy="99"/>
              </a:xfrm>
              <a:custGeom>
                <a:avLst/>
                <a:gdLst>
                  <a:gd name="txL" fmla="*/ 0 w 16781"/>
                  <a:gd name="txT" fmla="*/ 0 h 16195"/>
                  <a:gd name="txR" fmla="*/ 16781 w 16781"/>
                  <a:gd name="txB" fmla="*/ 16195 h 16195"/>
                </a:gdLst>
                <a:ahLst/>
                <a:cxnLst>
                  <a:cxn ang="270">
                    <a:pos x="14292" y="0"/>
                  </a:cxn>
                  <a:cxn ang="270">
                    <a:pos x="16780" y="2595"/>
                  </a:cxn>
                  <a:cxn ang="180">
                    <a:pos x="0" y="16195"/>
                  </a:cxn>
                </a:cxnLst>
                <a:rect l="txL" t="txT" r="txR" b="txB"/>
                <a:pathLst>
                  <a:path w="16781" h="16195" fill="none">
                    <a:moveTo>
                      <a:pt x="14292" y="0"/>
                    </a:moveTo>
                    <a:arcTo wR="21600" hR="21600" stAng="-2914306" swAng="572844"/>
                  </a:path>
                  <a:path w="16781" h="16195" stroke="0">
                    <a:moveTo>
                      <a:pt x="14292" y="0"/>
                    </a:moveTo>
                    <a:arcTo wR="21600" hR="21600" stAng="-2914306" swAng="572844"/>
                    <a:lnTo>
                      <a:pt x="0" y="16195"/>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48" name="任意多边形 4447"/>
              <p:cNvSpPr/>
              <p:nvPr/>
            </p:nvSpPr>
            <p:spPr>
              <a:xfrm>
                <a:off x="1115" y="891"/>
                <a:ext cx="49" cy="82"/>
              </a:xfrm>
              <a:custGeom>
                <a:avLst/>
                <a:gdLst>
                  <a:gd name="txL" fmla="*/ 0 w 18404"/>
                  <a:gd name="txT" fmla="*/ 0 h 13462"/>
                  <a:gd name="txR" fmla="*/ 18404 w 18404"/>
                  <a:gd name="txB" fmla="*/ 13462 h 13462"/>
                </a:gdLst>
                <a:ahLst/>
                <a:cxnLst>
                  <a:cxn ang="270">
                    <a:pos x="16891" y="0"/>
                  </a:cxn>
                  <a:cxn ang="270">
                    <a:pos x="18403" y="2154"/>
                  </a:cxn>
                  <a:cxn ang="180">
                    <a:pos x="0" y="13462"/>
                  </a:cxn>
                </a:cxnLst>
                <a:rect l="txL" t="txT" r="txR" b="txB"/>
                <a:pathLst>
                  <a:path w="18404" h="13462" fill="none">
                    <a:moveTo>
                      <a:pt x="16891" y="0"/>
                    </a:moveTo>
                    <a:arcTo wR="21600" hR="21600" stAng="-2313275" swAng="419119"/>
                  </a:path>
                  <a:path w="18404" h="13462" stroke="0">
                    <a:moveTo>
                      <a:pt x="16891" y="0"/>
                    </a:moveTo>
                    <a:arcTo wR="21600" hR="21600" stAng="-2313275" swAng="419119"/>
                    <a:lnTo>
                      <a:pt x="0" y="13462"/>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49" name="任意多边形 4448"/>
              <p:cNvSpPr/>
              <p:nvPr/>
            </p:nvSpPr>
            <p:spPr>
              <a:xfrm>
                <a:off x="1115" y="904"/>
                <a:ext cx="53" cy="69"/>
              </a:xfrm>
              <a:custGeom>
                <a:avLst/>
                <a:gdLst>
                  <a:gd name="txL" fmla="*/ 0 w 19440"/>
                  <a:gd name="txT" fmla="*/ 0 h 11402"/>
                  <a:gd name="txR" fmla="*/ 19440 w 19440"/>
                  <a:gd name="txB" fmla="*/ 11402 h 11402"/>
                </a:gdLst>
                <a:ahLst/>
                <a:cxnLst>
                  <a:cxn ang="270">
                    <a:pos x="18345" y="0"/>
                  </a:cxn>
                  <a:cxn ang="270">
                    <a:pos x="19439" y="1985"/>
                  </a:cxn>
                  <a:cxn ang="180">
                    <a:pos x="0" y="11402"/>
                  </a:cxn>
                </a:cxnLst>
                <a:rect l="txL" t="txT" r="txR" b="txB"/>
                <a:pathLst>
                  <a:path w="19440" h="11402" fill="none">
                    <a:moveTo>
                      <a:pt x="18345" y="0"/>
                    </a:moveTo>
                    <a:arcTo wR="21600" hR="21600" stAng="-1911736" swAng="360896"/>
                  </a:path>
                  <a:path w="19440" h="11402" stroke="0">
                    <a:moveTo>
                      <a:pt x="18345" y="0"/>
                    </a:moveTo>
                    <a:arcTo wR="21600" hR="21600" stAng="-1911736" swAng="360896"/>
                    <a:lnTo>
                      <a:pt x="0" y="11402"/>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50" name="任意多边形 4449"/>
              <p:cNvSpPr/>
              <p:nvPr/>
            </p:nvSpPr>
            <p:spPr>
              <a:xfrm>
                <a:off x="1115" y="916"/>
                <a:ext cx="54" cy="57"/>
              </a:xfrm>
              <a:custGeom>
                <a:avLst/>
                <a:gdLst>
                  <a:gd name="txL" fmla="*/ 0 w 20280"/>
                  <a:gd name="txT" fmla="*/ 0 h 9254"/>
                  <a:gd name="txR" fmla="*/ 20280 w 20280"/>
                  <a:gd name="txB" fmla="*/ 9254 h 9254"/>
                </a:gdLst>
                <a:ahLst/>
                <a:cxnLst>
                  <a:cxn ang="270">
                    <a:pos x="19517" y="0"/>
                  </a:cxn>
                  <a:cxn ang="0">
                    <a:pos x="20279" y="1818"/>
                  </a:cxn>
                  <a:cxn ang="180">
                    <a:pos x="0" y="9254"/>
                  </a:cxn>
                </a:cxnLst>
                <a:rect l="txL" t="txT" r="txR" b="txB"/>
                <a:pathLst>
                  <a:path w="20280" h="9254" fill="none">
                    <a:moveTo>
                      <a:pt x="19517" y="0"/>
                    </a:moveTo>
                    <a:arcTo wR="21600" hR="21600" stAng="-1522080" swAng="313847"/>
                  </a:path>
                  <a:path w="20280" h="9254" stroke="0">
                    <a:moveTo>
                      <a:pt x="19517" y="0"/>
                    </a:moveTo>
                    <a:arcTo wR="21600" hR="21600" stAng="-1522080" swAng="313847"/>
                    <a:lnTo>
                      <a:pt x="0" y="9254"/>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51" name="任意多边形 4450"/>
              <p:cNvSpPr/>
              <p:nvPr/>
            </p:nvSpPr>
            <p:spPr>
              <a:xfrm>
                <a:off x="1115" y="928"/>
                <a:ext cx="56" cy="45"/>
              </a:xfrm>
              <a:custGeom>
                <a:avLst/>
                <a:gdLst>
                  <a:gd name="txL" fmla="*/ 0 w 20791"/>
                  <a:gd name="txT" fmla="*/ 0 h 7477"/>
                  <a:gd name="txR" fmla="*/ 20791 w 20791"/>
                  <a:gd name="txB" fmla="*/ 7477 h 7477"/>
                </a:gdLst>
                <a:ahLst/>
                <a:cxnLst>
                  <a:cxn ang="270">
                    <a:pos x="20264" y="0"/>
                  </a:cxn>
                  <a:cxn ang="0">
                    <a:pos x="20790" y="1619"/>
                  </a:cxn>
                  <a:cxn ang="180">
                    <a:pos x="0" y="7477"/>
                  </a:cxn>
                </a:cxnLst>
                <a:rect l="txL" t="txT" r="txR" b="txB"/>
                <a:pathLst>
                  <a:path w="20791" h="7477" fill="none">
                    <a:moveTo>
                      <a:pt x="20264" y="0"/>
                    </a:moveTo>
                    <a:arcTo wR="21600" hR="21600" stAng="-1215182" swAng="271007"/>
                  </a:path>
                  <a:path w="20791" h="7477" stroke="0">
                    <a:moveTo>
                      <a:pt x="20264" y="0"/>
                    </a:moveTo>
                    <a:arcTo wR="21600" hR="21600" stAng="-1215182" swAng="271007"/>
                    <a:lnTo>
                      <a:pt x="0" y="7477"/>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52" name="任意多边形 4451"/>
              <p:cNvSpPr/>
              <p:nvPr/>
            </p:nvSpPr>
            <p:spPr>
              <a:xfrm>
                <a:off x="1115" y="937"/>
                <a:ext cx="57" cy="36"/>
              </a:xfrm>
              <a:custGeom>
                <a:avLst/>
                <a:gdLst>
                  <a:gd name="txL" fmla="*/ 0 w 21151"/>
                  <a:gd name="txT" fmla="*/ 0 h 5899"/>
                  <a:gd name="txR" fmla="*/ 21151 w 21151"/>
                  <a:gd name="txB" fmla="*/ 5899 h 5899"/>
                </a:gdLst>
                <a:ahLst/>
                <a:cxnLst>
                  <a:cxn ang="270">
                    <a:pos x="20778" y="0"/>
                  </a:cxn>
                  <a:cxn ang="0">
                    <a:pos x="21150" y="1517"/>
                  </a:cxn>
                  <a:cxn ang="180">
                    <a:pos x="0" y="5899"/>
                  </a:cxn>
                </a:cxnLst>
                <a:rect l="txL" t="txT" r="txR" b="txB"/>
                <a:pathLst>
                  <a:path w="21151" h="5899" fill="none">
                    <a:moveTo>
                      <a:pt x="20778" y="0"/>
                    </a:moveTo>
                    <a:arcTo wR="21600" hR="21600" stAng="-950974" swAng="248655"/>
                  </a:path>
                  <a:path w="21151" h="5899" stroke="0">
                    <a:moveTo>
                      <a:pt x="20778" y="0"/>
                    </a:moveTo>
                    <a:arcTo wR="21600" hR="21600" stAng="-950974" swAng="248655"/>
                    <a:lnTo>
                      <a:pt x="0" y="5899"/>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53" name="任意多边形 4452"/>
              <p:cNvSpPr/>
              <p:nvPr/>
            </p:nvSpPr>
            <p:spPr>
              <a:xfrm>
                <a:off x="1115" y="954"/>
                <a:ext cx="58" cy="19"/>
              </a:xfrm>
              <a:custGeom>
                <a:avLst/>
                <a:gdLst>
                  <a:gd name="txL" fmla="*/ 0 w 21525"/>
                  <a:gd name="txT" fmla="*/ 0 h 3084"/>
                  <a:gd name="txR" fmla="*/ 21525 w 21525"/>
                  <a:gd name="txB" fmla="*/ 3084 h 3084"/>
                </a:gdLst>
                <a:ahLst/>
                <a:cxnLst>
                  <a:cxn ang="270">
                    <a:pos x="21378" y="0"/>
                  </a:cxn>
                  <a:cxn ang="0">
                    <a:pos x="21525" y="1286"/>
                  </a:cxn>
                  <a:cxn ang="180">
                    <a:pos x="0" y="3084"/>
                  </a:cxn>
                </a:cxnLst>
                <a:rect l="txL" t="txT" r="txR" b="txB"/>
                <a:pathLst>
                  <a:path w="21525" h="3084" fill="none">
                    <a:moveTo>
                      <a:pt x="21378" y="0"/>
                    </a:moveTo>
                    <a:arcTo wR="21600" hR="21600" stAng="-492533" swAng="206040"/>
                  </a:path>
                  <a:path w="21525" h="3084" stroke="0">
                    <a:moveTo>
                      <a:pt x="21378" y="0"/>
                    </a:moveTo>
                    <a:arcTo wR="21600" hR="21600" stAng="-492533" swAng="206040"/>
                    <a:lnTo>
                      <a:pt x="0" y="3084"/>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54" name="任意多边形 4453"/>
              <p:cNvSpPr/>
              <p:nvPr/>
            </p:nvSpPr>
            <p:spPr>
              <a:xfrm>
                <a:off x="1115" y="962"/>
                <a:ext cx="58" cy="11"/>
              </a:xfrm>
              <a:custGeom>
                <a:avLst/>
                <a:gdLst>
                  <a:gd name="txL" fmla="*/ 0 w 21590"/>
                  <a:gd name="txT" fmla="*/ 0 h 1839"/>
                  <a:gd name="txR" fmla="*/ 21590 w 21590"/>
                  <a:gd name="txB" fmla="*/ 1839 h 1839"/>
                </a:gdLst>
                <a:ahLst/>
                <a:cxnLst>
                  <a:cxn ang="270">
                    <a:pos x="21521" y="0"/>
                  </a:cxn>
                  <a:cxn ang="0">
                    <a:pos x="21589" y="1168"/>
                  </a:cxn>
                  <a:cxn ang="180">
                    <a:pos x="0" y="1839"/>
                  </a:cxn>
                </a:cxnLst>
                <a:rect l="txL" t="txT" r="txR" b="txB"/>
                <a:pathLst>
                  <a:path w="21590" h="1839" fill="none">
                    <a:moveTo>
                      <a:pt x="21521" y="0"/>
                    </a:moveTo>
                    <a:arcTo wR="21600" hR="21600" stAng="-293048" swAng="186235"/>
                  </a:path>
                  <a:path w="21590" h="1839" stroke="0">
                    <a:moveTo>
                      <a:pt x="21521" y="0"/>
                    </a:moveTo>
                    <a:arcTo wR="21600" hR="21600" stAng="-293048" swAng="186235"/>
                    <a:lnTo>
                      <a:pt x="0" y="1839"/>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55" name="任意多边形 4454"/>
              <p:cNvSpPr/>
              <p:nvPr/>
            </p:nvSpPr>
            <p:spPr>
              <a:xfrm>
                <a:off x="1115" y="968"/>
                <a:ext cx="58" cy="7"/>
              </a:xfrm>
              <a:custGeom>
                <a:avLst/>
                <a:gdLst>
                  <a:gd name="txL" fmla="*/ 0 w 21600"/>
                  <a:gd name="txT" fmla="*/ 0 h 1216"/>
                  <a:gd name="txR" fmla="*/ 21600 w 21600"/>
                  <a:gd name="txB" fmla="*/ 1216 h 1216"/>
                </a:gdLst>
                <a:ahLst/>
                <a:cxnLst>
                  <a:cxn ang="270">
                    <a:pos x="21588" y="0"/>
                  </a:cxn>
                  <a:cxn ang="0">
                    <a:pos x="21593" y="1216"/>
                  </a:cxn>
                  <a:cxn ang="180">
                    <a:pos x="0" y="695"/>
                  </a:cxn>
                </a:cxnLst>
                <a:rect l="txL" t="txT" r="txR" b="txB"/>
                <a:pathLst>
                  <a:path w="21600" h="1216" fill="none">
                    <a:moveTo>
                      <a:pt x="21588" y="0"/>
                    </a:moveTo>
                    <a:arcTo wR="21600" hR="21600" stAng="-110636" swAng="193566"/>
                  </a:path>
                  <a:path w="21600" h="1216" stroke="0">
                    <a:moveTo>
                      <a:pt x="21588" y="0"/>
                    </a:moveTo>
                    <a:arcTo wR="21600" hR="21600" stAng="-110636" swAng="193566"/>
                    <a:lnTo>
                      <a:pt x="0" y="695"/>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56" name="任意多边形 4455"/>
              <p:cNvSpPr/>
              <p:nvPr/>
            </p:nvSpPr>
            <p:spPr>
              <a:xfrm>
                <a:off x="1115" y="972"/>
                <a:ext cx="58" cy="10"/>
              </a:xfrm>
              <a:custGeom>
                <a:avLst/>
                <a:gdLst>
                  <a:gd name="txL" fmla="*/ 0 w 21590"/>
                  <a:gd name="txT" fmla="*/ 0 h 1673"/>
                  <a:gd name="txR" fmla="*/ 21590 w 21590"/>
                  <a:gd name="txB" fmla="*/ 1673 h 1673"/>
                </a:gdLst>
                <a:ahLst/>
                <a:cxnLst>
                  <a:cxn ang="0">
                    <a:pos x="21589" y="670"/>
                  </a:cxn>
                  <a:cxn ang="0">
                    <a:pos x="21535" y="1672"/>
                  </a:cxn>
                  <a:cxn ang="270">
                    <a:pos x="0" y="0"/>
                  </a:cxn>
                </a:cxnLst>
                <a:rect l="txL" t="txT" r="txR" b="txB"/>
                <a:pathLst>
                  <a:path w="21590" h="1673" fill="none">
                    <a:moveTo>
                      <a:pt x="21589" y="670"/>
                    </a:moveTo>
                    <a:arcTo wR="21600" hR="21600" stAng="-21493346" swAng="159722"/>
                  </a:path>
                  <a:path w="21590" h="1673" stroke="0">
                    <a:moveTo>
                      <a:pt x="21589" y="670"/>
                    </a:moveTo>
                    <a:arcTo wR="21600" hR="21600" stAng="-21493346" swAng="159722"/>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57" name="任意多边形 4456"/>
              <p:cNvSpPr/>
              <p:nvPr/>
            </p:nvSpPr>
            <p:spPr>
              <a:xfrm>
                <a:off x="1115" y="972"/>
                <a:ext cx="58" cy="18"/>
              </a:xfrm>
              <a:custGeom>
                <a:avLst/>
                <a:gdLst>
                  <a:gd name="txL" fmla="*/ 0 w 21525"/>
                  <a:gd name="txT" fmla="*/ 0 h 2925"/>
                  <a:gd name="txR" fmla="*/ 21525 w 21525"/>
                  <a:gd name="txB" fmla="*/ 2925 h 2925"/>
                </a:gdLst>
                <a:ahLst/>
                <a:cxnLst>
                  <a:cxn ang="0">
                    <a:pos x="21525" y="1797"/>
                  </a:cxn>
                  <a:cxn ang="0">
                    <a:pos x="21401" y="2925"/>
                  </a:cxn>
                  <a:cxn ang="270">
                    <a:pos x="0" y="0"/>
                  </a:cxn>
                </a:cxnLst>
                <a:rect l="txL" t="txT" r="txR" b="txB"/>
                <a:pathLst>
                  <a:path w="21525" h="2925" fill="none">
                    <a:moveTo>
                      <a:pt x="21525" y="1797"/>
                    </a:moveTo>
                    <a:arcTo wR="21600" hR="21600" stAng="-21313666" swAng="180630"/>
                  </a:path>
                  <a:path w="21525" h="2925" stroke="0">
                    <a:moveTo>
                      <a:pt x="21525" y="1797"/>
                    </a:moveTo>
                    <a:arcTo wR="21600" hR="21600" stAng="-21313666" swAng="180630"/>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58" name="任意多边形 4457"/>
              <p:cNvSpPr/>
              <p:nvPr/>
            </p:nvSpPr>
            <p:spPr>
              <a:xfrm>
                <a:off x="1115" y="972"/>
                <a:ext cx="57" cy="27"/>
              </a:xfrm>
              <a:custGeom>
                <a:avLst/>
                <a:gdLst>
                  <a:gd name="txL" fmla="*/ 0 w 21375"/>
                  <a:gd name="txT" fmla="*/ 0 h 4444"/>
                  <a:gd name="txR" fmla="*/ 21375 w 21375"/>
                  <a:gd name="txB" fmla="*/ 4444 h 4444"/>
                </a:gdLst>
                <a:ahLst/>
                <a:cxnLst>
                  <a:cxn ang="0">
                    <a:pos x="21375" y="3107"/>
                  </a:cxn>
                  <a:cxn ang="0">
                    <a:pos x="21137" y="4444"/>
                  </a:cxn>
                  <a:cxn ang="270">
                    <a:pos x="0" y="0"/>
                  </a:cxn>
                </a:cxnLst>
                <a:rect l="txL" t="txT" r="txR" b="txB"/>
                <a:pathLst>
                  <a:path w="21375" h="4444" fill="none">
                    <a:moveTo>
                      <a:pt x="21375" y="3107"/>
                    </a:moveTo>
                    <a:arcTo wR="21600" hR="21600" stAng="-21103776" swAng="216177"/>
                  </a:path>
                  <a:path w="21375" h="4444" stroke="0">
                    <a:moveTo>
                      <a:pt x="21375" y="3107"/>
                    </a:moveTo>
                    <a:arcTo wR="21600" hR="21600" stAng="-21103776" swAng="216177"/>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59" name="任意多边形 4458"/>
              <p:cNvSpPr/>
              <p:nvPr/>
            </p:nvSpPr>
            <p:spPr>
              <a:xfrm>
                <a:off x="1115" y="972"/>
                <a:ext cx="57" cy="36"/>
              </a:xfrm>
              <a:custGeom>
                <a:avLst/>
                <a:gdLst>
                  <a:gd name="txL" fmla="*/ 0 w 21151"/>
                  <a:gd name="txT" fmla="*/ 0 h 5899"/>
                  <a:gd name="txR" fmla="*/ 21151 w 21151"/>
                  <a:gd name="txB" fmla="*/ 5899 h 5899"/>
                </a:gdLst>
                <a:ahLst/>
                <a:cxnLst>
                  <a:cxn ang="0">
                    <a:pos x="21150" y="4381"/>
                  </a:cxn>
                  <a:cxn ang="0">
                    <a:pos x="20778" y="5899"/>
                  </a:cxn>
                  <a:cxn ang="270">
                    <a:pos x="0" y="0"/>
                  </a:cxn>
                </a:cxnLst>
                <a:rect l="txL" t="txT" r="txR" b="txB"/>
                <a:pathLst>
                  <a:path w="21151" h="5899" fill="none">
                    <a:moveTo>
                      <a:pt x="21150" y="4381"/>
                    </a:moveTo>
                    <a:arcTo wR="21600" hR="21600" stAng="-20897837" swAng="248811"/>
                  </a:path>
                  <a:path w="21151" h="5899" stroke="0">
                    <a:moveTo>
                      <a:pt x="21150" y="4381"/>
                    </a:moveTo>
                    <a:arcTo wR="21600" hR="21600" stAng="-20897837" swAng="248811"/>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60" name="任意多边形 4459"/>
              <p:cNvSpPr/>
              <p:nvPr/>
            </p:nvSpPr>
            <p:spPr>
              <a:xfrm>
                <a:off x="1115" y="972"/>
                <a:ext cx="56" cy="44"/>
              </a:xfrm>
              <a:custGeom>
                <a:avLst/>
                <a:gdLst>
                  <a:gd name="txL" fmla="*/ 0 w 20791"/>
                  <a:gd name="txT" fmla="*/ 0 h 7330"/>
                  <a:gd name="txR" fmla="*/ 20791 w 20791"/>
                  <a:gd name="txB" fmla="*/ 7330 h 7330"/>
                </a:gdLst>
                <a:ahLst/>
                <a:cxnLst>
                  <a:cxn ang="0">
                    <a:pos x="20790" y="5857"/>
                  </a:cxn>
                  <a:cxn ang="0">
                    <a:pos x="20318" y="7329"/>
                  </a:cxn>
                  <a:cxn ang="270">
                    <a:pos x="0" y="0"/>
                  </a:cxn>
                </a:cxnLst>
                <a:rect l="txL" t="txT" r="txR" b="txB"/>
                <a:pathLst>
                  <a:path w="20791" h="7330" fill="none">
                    <a:moveTo>
                      <a:pt x="20790" y="5857"/>
                    </a:moveTo>
                    <a:arcTo wR="21600" hR="21600" stAng="-20655978" swAng="246085"/>
                  </a:path>
                  <a:path w="20791" h="7330" stroke="0">
                    <a:moveTo>
                      <a:pt x="20790" y="5857"/>
                    </a:moveTo>
                    <a:arcTo wR="21600" hR="21600" stAng="-20655978" swAng="246085"/>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61" name="任意多边形 4460"/>
              <p:cNvSpPr/>
              <p:nvPr/>
            </p:nvSpPr>
            <p:spPr>
              <a:xfrm>
                <a:off x="1115" y="972"/>
                <a:ext cx="54" cy="56"/>
              </a:xfrm>
              <a:custGeom>
                <a:avLst/>
                <a:gdLst>
                  <a:gd name="txL" fmla="*/ 0 w 20333"/>
                  <a:gd name="txT" fmla="*/ 0 h 9119"/>
                  <a:gd name="txR" fmla="*/ 20333 w 20333"/>
                  <a:gd name="txB" fmla="*/ 9119 h 9119"/>
                </a:gdLst>
                <a:ahLst/>
                <a:cxnLst>
                  <a:cxn ang="0">
                    <a:pos x="20332" y="7289"/>
                  </a:cxn>
                  <a:cxn ang="0">
                    <a:pos x="19580" y="9118"/>
                  </a:cxn>
                  <a:cxn ang="270">
                    <a:pos x="0" y="0"/>
                  </a:cxn>
                </a:cxnLst>
                <a:rect l="txL" t="txT" r="txR" b="txB"/>
                <a:pathLst>
                  <a:path w="20333" h="9119" fill="none">
                    <a:moveTo>
                      <a:pt x="20332" y="7289"/>
                    </a:moveTo>
                    <a:arcTo wR="21600" hR="21600" stAng="-20416638" swAng="314863"/>
                  </a:path>
                  <a:path w="20333" h="9119" stroke="0">
                    <a:moveTo>
                      <a:pt x="20332" y="7289"/>
                    </a:moveTo>
                    <a:arcTo wR="21600" hR="21600" stAng="-20416638" swAng="314863"/>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62" name="任意多边形 4461"/>
              <p:cNvSpPr/>
              <p:nvPr/>
            </p:nvSpPr>
            <p:spPr>
              <a:xfrm>
                <a:off x="1115" y="972"/>
                <a:ext cx="53" cy="68"/>
              </a:xfrm>
              <a:custGeom>
                <a:avLst/>
                <a:gdLst>
                  <a:gd name="txL" fmla="*/ 0 w 19504"/>
                  <a:gd name="txT" fmla="*/ 0 h 11282"/>
                  <a:gd name="txR" fmla="*/ 19504 w 19504"/>
                  <a:gd name="txB" fmla="*/ 11282 h 11282"/>
                </a:gdLst>
                <a:ahLst/>
                <a:cxnLst>
                  <a:cxn ang="0">
                    <a:pos x="19504" y="9281"/>
                  </a:cxn>
                  <a:cxn ang="0">
                    <a:pos x="18419" y="11282"/>
                  </a:cxn>
                  <a:cxn ang="270">
                    <a:pos x="0" y="0"/>
                  </a:cxn>
                </a:cxnLst>
                <a:rect l="txL" t="txT" r="txR" b="txB"/>
                <a:pathLst>
                  <a:path w="19504" h="11282" fill="none">
                    <a:moveTo>
                      <a:pt x="19504" y="9281"/>
                    </a:moveTo>
                    <a:arcTo wR="21600" hR="21600" stAng="-20073150" swAng="362448"/>
                  </a:path>
                  <a:path w="19504" h="11282" stroke="0">
                    <a:moveTo>
                      <a:pt x="19504" y="9281"/>
                    </a:moveTo>
                    <a:arcTo wR="21600" hR="21600" stAng="-20073150" swAng="362448"/>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63" name="任意多边形 4462"/>
              <p:cNvSpPr/>
              <p:nvPr/>
            </p:nvSpPr>
            <p:spPr>
              <a:xfrm>
                <a:off x="1115" y="972"/>
                <a:ext cx="50" cy="82"/>
              </a:xfrm>
              <a:custGeom>
                <a:avLst/>
                <a:gdLst>
                  <a:gd name="txL" fmla="*/ 0 w 18478"/>
                  <a:gd name="txT" fmla="*/ 0 h 13462"/>
                  <a:gd name="txR" fmla="*/ 18478 w 18478"/>
                  <a:gd name="txB" fmla="*/ 13462 h 13462"/>
                </a:gdLst>
                <a:ahLst/>
                <a:cxnLst>
                  <a:cxn ang="0">
                    <a:pos x="18477" y="11186"/>
                  </a:cxn>
                  <a:cxn ang="0">
                    <a:pos x="16891" y="13461"/>
                  </a:cxn>
                  <a:cxn ang="270">
                    <a:pos x="0" y="0"/>
                  </a:cxn>
                </a:cxnLst>
                <a:rect l="txL" t="txT" r="txR" b="txB"/>
                <a:pathLst>
                  <a:path w="18478" h="13462" fill="none">
                    <a:moveTo>
                      <a:pt x="18477" y="11186"/>
                    </a:moveTo>
                    <a:arcTo wR="21600" hR="21600" stAng="-19728554" swAng="441704"/>
                  </a:path>
                  <a:path w="18478" h="13462" stroke="0">
                    <a:moveTo>
                      <a:pt x="18477" y="11186"/>
                    </a:moveTo>
                    <a:arcTo wR="21600" hR="21600" stAng="-19728554" swAng="441704"/>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64" name="任意多边形 4463"/>
              <p:cNvSpPr/>
              <p:nvPr/>
            </p:nvSpPr>
            <p:spPr>
              <a:xfrm>
                <a:off x="1115" y="945"/>
                <a:ext cx="57" cy="28"/>
              </a:xfrm>
              <a:custGeom>
                <a:avLst/>
                <a:gdLst>
                  <a:gd name="txL" fmla="*/ 0 w 21351"/>
                  <a:gd name="txT" fmla="*/ 0 h 4602"/>
                  <a:gd name="txR" fmla="*/ 21351 w 21351"/>
                  <a:gd name="txB" fmla="*/ 4602 h 4602"/>
                </a:gdLst>
                <a:ahLst/>
                <a:cxnLst>
                  <a:cxn ang="270">
                    <a:pos x="21104" y="0"/>
                  </a:cxn>
                  <a:cxn ang="0">
                    <a:pos x="21351" y="1334"/>
                  </a:cxn>
                  <a:cxn ang="180">
                    <a:pos x="0" y="4602"/>
                  </a:cxn>
                </a:cxnLst>
                <a:rect l="txL" t="txT" r="txR" b="txB"/>
                <a:pathLst>
                  <a:path w="21351" h="4602" fill="none">
                    <a:moveTo>
                      <a:pt x="21104" y="0"/>
                    </a:moveTo>
                    <a:arcTo wR="21600" hR="21600" stAng="-738091" swAng="215959"/>
                  </a:path>
                  <a:path w="21351" h="4602" stroke="0">
                    <a:moveTo>
                      <a:pt x="21104" y="0"/>
                    </a:moveTo>
                    <a:arcTo wR="21600" hR="21600" stAng="-738091" swAng="215959"/>
                    <a:lnTo>
                      <a:pt x="0" y="4602"/>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65" name="任意多边形 4464"/>
              <p:cNvSpPr/>
              <p:nvPr/>
            </p:nvSpPr>
            <p:spPr>
              <a:xfrm>
                <a:off x="1115" y="972"/>
                <a:ext cx="45" cy="99"/>
              </a:xfrm>
              <a:custGeom>
                <a:avLst/>
                <a:gdLst>
                  <a:gd name="txL" fmla="*/ 0 w 16861"/>
                  <a:gd name="txT" fmla="*/ 0 h 16123"/>
                  <a:gd name="txR" fmla="*/ 16861 w 16861"/>
                  <a:gd name="txB" fmla="*/ 16123 h 16123"/>
                </a:gdLst>
                <a:ahLst/>
                <a:cxnLst>
                  <a:cxn ang="0">
                    <a:pos x="16861" y="13500"/>
                  </a:cxn>
                  <a:cxn ang="90">
                    <a:pos x="14374" y="16122"/>
                  </a:cxn>
                  <a:cxn ang="270">
                    <a:pos x="0" y="0"/>
                  </a:cxn>
                </a:cxnLst>
                <a:rect l="txL" t="txT" r="txR" b="txB"/>
                <a:pathLst>
                  <a:path w="16861" h="16123" fill="none">
                    <a:moveTo>
                      <a:pt x="16861" y="13500"/>
                    </a:moveTo>
                    <a:arcTo wR="21600" hR="21600" stAng="-19279020" swAng="575852"/>
                  </a:path>
                  <a:path w="16861" h="16123" stroke="0">
                    <a:moveTo>
                      <a:pt x="16861" y="13500"/>
                    </a:moveTo>
                    <a:arcTo wR="21600" hR="21600" stAng="-19279020" swAng="575852"/>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66" name="任意多边形 4465"/>
              <p:cNvSpPr/>
              <p:nvPr/>
            </p:nvSpPr>
            <p:spPr>
              <a:xfrm>
                <a:off x="1115" y="972"/>
                <a:ext cx="39" cy="114"/>
              </a:xfrm>
              <a:custGeom>
                <a:avLst/>
                <a:gdLst>
                  <a:gd name="txL" fmla="*/ 0 w 14374"/>
                  <a:gd name="txT" fmla="*/ 0 h 18693"/>
                  <a:gd name="txR" fmla="*/ 14374 w 14374"/>
                  <a:gd name="txB" fmla="*/ 18693 h 18693"/>
                </a:gdLst>
                <a:ahLst/>
                <a:cxnLst>
                  <a:cxn ang="90">
                    <a:pos x="14374" y="16122"/>
                  </a:cxn>
                  <a:cxn ang="90">
                    <a:pos x="10822" y="18693"/>
                  </a:cxn>
                  <a:cxn ang="270">
                    <a:pos x="0" y="0"/>
                  </a:cxn>
                </a:cxnLst>
                <a:rect l="txL" t="txT" r="txR" b="txB"/>
                <a:pathLst>
                  <a:path w="14374" h="18693" fill="none">
                    <a:moveTo>
                      <a:pt x="14374" y="16122"/>
                    </a:moveTo>
                    <a:arcTo wR="21600" hR="21600" stAng="-18703167" swAng="699088"/>
                  </a:path>
                  <a:path w="14374" h="18693" stroke="0">
                    <a:moveTo>
                      <a:pt x="14374" y="16122"/>
                    </a:moveTo>
                    <a:arcTo wR="21600" hR="21600" stAng="-18703167" swAng="699088"/>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67" name="任意多边形 4466"/>
              <p:cNvSpPr/>
              <p:nvPr/>
            </p:nvSpPr>
            <p:spPr>
              <a:xfrm>
                <a:off x="1115" y="972"/>
                <a:ext cx="29" cy="126"/>
              </a:xfrm>
              <a:custGeom>
                <a:avLst/>
                <a:gdLst>
                  <a:gd name="txL" fmla="*/ 0 w 10832"/>
                  <a:gd name="txT" fmla="*/ 0 h 20848"/>
                  <a:gd name="txR" fmla="*/ 10832 w 10832"/>
                  <a:gd name="txB" fmla="*/ 20848 h 20848"/>
                </a:gdLst>
                <a:ahLst/>
                <a:cxnLst>
                  <a:cxn ang="90">
                    <a:pos x="10832" y="18687"/>
                  </a:cxn>
                  <a:cxn ang="90">
                    <a:pos x="5650" y="20847"/>
                  </a:cxn>
                  <a:cxn ang="270">
                    <a:pos x="0" y="0"/>
                  </a:cxn>
                </a:cxnLst>
                <a:rect l="txL" t="txT" r="txR" b="txB"/>
                <a:pathLst>
                  <a:path w="10832" h="20848" fill="none">
                    <a:moveTo>
                      <a:pt x="10832" y="18687"/>
                    </a:moveTo>
                    <a:arcTo wR="21600" hR="21600" stAng="-18005935" swAng="896086"/>
                  </a:path>
                  <a:path w="10832" h="20848" stroke="0">
                    <a:moveTo>
                      <a:pt x="10832" y="18687"/>
                    </a:moveTo>
                    <a:arcTo wR="21600" hR="21600" stAng="-18005935" swAng="896086"/>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68" name="任意多边形 4467"/>
              <p:cNvSpPr/>
              <p:nvPr/>
            </p:nvSpPr>
            <p:spPr>
              <a:xfrm>
                <a:off x="1115" y="972"/>
                <a:ext cx="15" cy="132"/>
              </a:xfrm>
              <a:custGeom>
                <a:avLst/>
                <a:gdLst>
                  <a:gd name="txL" fmla="*/ 0 w 5649"/>
                  <a:gd name="txT" fmla="*/ 0 h 21600"/>
                  <a:gd name="txR" fmla="*/ 5649 w 5649"/>
                  <a:gd name="txB" fmla="*/ 21600 h 21600"/>
                </a:gdLst>
                <a:ahLst/>
                <a:cxnLst>
                  <a:cxn ang="90">
                    <a:pos x="5648" y="20848"/>
                  </a:cxn>
                  <a:cxn ang="90">
                    <a:pos x="0" y="21600"/>
                  </a:cxn>
                  <a:cxn ang="270">
                    <a:pos x="0" y="0"/>
                  </a:cxn>
                </a:cxnLst>
                <a:rect l="txL" t="txT" r="txR" b="txB"/>
                <a:pathLst>
                  <a:path w="5649" h="21600" fill="none">
                    <a:moveTo>
                      <a:pt x="5648" y="20848"/>
                    </a:moveTo>
                    <a:arcTo wR="21600" hR="21600" stAng="-17109500" swAng="909500"/>
                  </a:path>
                  <a:path w="5649" h="21600" stroke="0">
                    <a:moveTo>
                      <a:pt x="5648" y="20848"/>
                    </a:moveTo>
                    <a:arcTo wR="21600" hR="21600" stAng="-17109500" swAng="909500"/>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69" name="任意多边形 4468"/>
              <p:cNvSpPr/>
              <p:nvPr/>
            </p:nvSpPr>
            <p:spPr>
              <a:xfrm>
                <a:off x="1086" y="847"/>
                <a:ext cx="30" cy="126"/>
              </a:xfrm>
              <a:custGeom>
                <a:avLst/>
                <a:gdLst>
                  <a:gd name="txL" fmla="*/ 0 w 11036"/>
                  <a:gd name="txT" fmla="*/ 0 h 20763"/>
                  <a:gd name="txR" fmla="*/ 11036 w 11036"/>
                  <a:gd name="txB" fmla="*/ 20763 h 20763"/>
                </a:gdLst>
                <a:ahLst/>
                <a:cxnLst>
                  <a:cxn ang="180">
                    <a:pos x="0" y="2195"/>
                  </a:cxn>
                  <a:cxn ang="270">
                    <a:pos x="5081" y="0"/>
                  </a:cxn>
                  <a:cxn ang="90">
                    <a:pos x="11036" y="20763"/>
                  </a:cxn>
                </a:cxnLst>
                <a:rect l="txL" t="txT" r="txR" b="txB"/>
                <a:pathLst>
                  <a:path w="11036" h="20763" fill="none">
                    <a:moveTo>
                      <a:pt x="0" y="2195"/>
                    </a:moveTo>
                    <a:arcTo wR="21600" hR="21600" stAng="-7243523" swAng="883323"/>
                  </a:path>
                  <a:path w="11036" h="20763" stroke="0">
                    <a:moveTo>
                      <a:pt x="0" y="2195"/>
                    </a:moveTo>
                    <a:arcTo wR="21600" hR="21600" stAng="-7243523" swAng="883323"/>
                    <a:lnTo>
                      <a:pt x="11036" y="20763"/>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70" name="任意多边形 4469"/>
              <p:cNvSpPr/>
              <p:nvPr/>
            </p:nvSpPr>
            <p:spPr>
              <a:xfrm>
                <a:off x="1077" y="859"/>
                <a:ext cx="39" cy="114"/>
              </a:xfrm>
              <a:custGeom>
                <a:avLst/>
                <a:gdLst>
                  <a:gd name="txL" fmla="*/ 0 w 14500"/>
                  <a:gd name="txT" fmla="*/ 0 h 18573"/>
                  <a:gd name="txR" fmla="*/ 14500 w 14500"/>
                  <a:gd name="txB" fmla="*/ 18573 h 18573"/>
                </a:gdLst>
                <a:ahLst/>
                <a:cxnLst>
                  <a:cxn ang="180">
                    <a:pos x="0" y="2563"/>
                  </a:cxn>
                  <a:cxn ang="270">
                    <a:pos x="3473" y="0"/>
                  </a:cxn>
                  <a:cxn ang="90">
                    <a:pos x="14500" y="18573"/>
                  </a:cxn>
                </a:cxnLst>
                <a:rect l="txL" t="txT" r="txR" b="txB"/>
                <a:pathLst>
                  <a:path w="14500" h="18573" fill="none">
                    <a:moveTo>
                      <a:pt x="0" y="2563"/>
                    </a:moveTo>
                    <a:arcTo wR="21600" hR="21600" stAng="-7929998" swAng="688113"/>
                  </a:path>
                  <a:path w="14500" h="18573" stroke="0">
                    <a:moveTo>
                      <a:pt x="0" y="2563"/>
                    </a:moveTo>
                    <a:arcTo wR="21600" hR="21600" stAng="-7929998" swAng="688113"/>
                    <a:lnTo>
                      <a:pt x="14500" y="18573"/>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71" name="任意多边形 4470"/>
              <p:cNvSpPr/>
              <p:nvPr/>
            </p:nvSpPr>
            <p:spPr>
              <a:xfrm>
                <a:off x="1071" y="875"/>
                <a:ext cx="45" cy="98"/>
              </a:xfrm>
              <a:custGeom>
                <a:avLst/>
                <a:gdLst>
                  <a:gd name="txL" fmla="*/ 0 w 16926"/>
                  <a:gd name="txT" fmla="*/ 0 h 16010"/>
                  <a:gd name="txR" fmla="*/ 16926 w 16926"/>
                  <a:gd name="txB" fmla="*/ 16010 h 16010"/>
                </a:gdLst>
                <a:ahLst/>
                <a:cxnLst>
                  <a:cxn ang="180">
                    <a:pos x="0" y="2590"/>
                  </a:cxn>
                  <a:cxn ang="270">
                    <a:pos x="2426" y="0"/>
                  </a:cxn>
                  <a:cxn ang="0">
                    <a:pos x="16926" y="16010"/>
                  </a:cxn>
                </a:cxnLst>
                <a:rect l="txL" t="txT" r="txR" b="txB"/>
                <a:pathLst>
                  <a:path w="16926" h="16010" fill="none">
                    <a:moveTo>
                      <a:pt x="0" y="2590"/>
                    </a:moveTo>
                    <a:arcTo wR="21600" hR="21600" stAng="-8495424" swAng="565426"/>
                  </a:path>
                  <a:path w="16926" h="16010" stroke="0">
                    <a:moveTo>
                      <a:pt x="0" y="2590"/>
                    </a:moveTo>
                    <a:arcTo wR="21600" hR="21600" stAng="-8495424" swAng="565426"/>
                    <a:lnTo>
                      <a:pt x="16926" y="1601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72" name="任意多边形 4471"/>
              <p:cNvSpPr/>
              <p:nvPr/>
            </p:nvSpPr>
            <p:spPr>
              <a:xfrm>
                <a:off x="1066" y="892"/>
                <a:ext cx="50" cy="81"/>
              </a:xfrm>
              <a:custGeom>
                <a:avLst/>
                <a:gdLst>
                  <a:gd name="txL" fmla="*/ 0 w 18504"/>
                  <a:gd name="txT" fmla="*/ 0 h 13382"/>
                  <a:gd name="txR" fmla="*/ 18504 w 18504"/>
                  <a:gd name="txB" fmla="*/ 13382 h 13382"/>
                </a:gdLst>
                <a:ahLst/>
                <a:cxnLst>
                  <a:cxn ang="180">
                    <a:pos x="0" y="2239"/>
                  </a:cxn>
                  <a:cxn ang="270">
                    <a:pos x="1548" y="0"/>
                  </a:cxn>
                  <a:cxn ang="0">
                    <a:pos x="18504" y="13382"/>
                  </a:cxn>
                </a:cxnLst>
                <a:rect l="txL" t="txT" r="txR" b="txB"/>
                <a:pathLst>
                  <a:path w="18504" h="13382" fill="none">
                    <a:moveTo>
                      <a:pt x="0" y="2239"/>
                    </a:moveTo>
                    <a:arcTo wR="21600" hR="21600" stAng="-8936634" swAng="433504"/>
                  </a:path>
                  <a:path w="18504" h="13382" stroke="0">
                    <a:moveTo>
                      <a:pt x="0" y="2239"/>
                    </a:moveTo>
                    <a:arcTo wR="21600" hR="21600" stAng="-8936634" swAng="433504"/>
                    <a:lnTo>
                      <a:pt x="18504" y="13382"/>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73" name="任意多边形 4472"/>
              <p:cNvSpPr/>
              <p:nvPr/>
            </p:nvSpPr>
            <p:spPr>
              <a:xfrm>
                <a:off x="1064" y="905"/>
                <a:ext cx="52" cy="68"/>
              </a:xfrm>
              <a:custGeom>
                <a:avLst/>
                <a:gdLst>
                  <a:gd name="txL" fmla="*/ 0 w 19559"/>
                  <a:gd name="txT" fmla="*/ 0 h 11165"/>
                  <a:gd name="txR" fmla="*/ 19559 w 19559"/>
                  <a:gd name="txB" fmla="*/ 11165 h 11165"/>
                </a:gdLst>
                <a:ahLst/>
                <a:cxnLst>
                  <a:cxn ang="180">
                    <a:pos x="0" y="1999"/>
                  </a:cxn>
                  <a:cxn ang="270">
                    <a:pos x="1068" y="0"/>
                  </a:cxn>
                  <a:cxn ang="0">
                    <a:pos x="19559" y="11165"/>
                  </a:cxn>
                </a:cxnLst>
                <a:rect l="txL" t="txT" r="txR" b="txB"/>
                <a:pathLst>
                  <a:path w="19559" h="11165" fill="none">
                    <a:moveTo>
                      <a:pt x="0" y="1999"/>
                    </a:moveTo>
                    <a:arcTo wR="21600" hR="21600" stAng="-9293439" swAng="360872"/>
                  </a:path>
                  <a:path w="19559" h="11165" stroke="0">
                    <a:moveTo>
                      <a:pt x="0" y="1999"/>
                    </a:moveTo>
                    <a:arcTo wR="21600" hR="21600" stAng="-9293439" swAng="360872"/>
                    <a:lnTo>
                      <a:pt x="19559" y="11165"/>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74" name="任意多边形 4473"/>
              <p:cNvSpPr/>
              <p:nvPr/>
            </p:nvSpPr>
            <p:spPr>
              <a:xfrm>
                <a:off x="1062" y="917"/>
                <a:ext cx="54" cy="56"/>
              </a:xfrm>
              <a:custGeom>
                <a:avLst/>
                <a:gdLst>
                  <a:gd name="txL" fmla="*/ 0 w 20324"/>
                  <a:gd name="txT" fmla="*/ 0 h 9108"/>
                  <a:gd name="txR" fmla="*/ 20324 w 20324"/>
                  <a:gd name="txB" fmla="*/ 9108 h 9108"/>
                </a:gdLst>
                <a:ahLst/>
                <a:cxnLst>
                  <a:cxn ang="180">
                    <a:pos x="0" y="1794"/>
                  </a:cxn>
                  <a:cxn ang="270">
                    <a:pos x="738" y="0"/>
                  </a:cxn>
                  <a:cxn ang="0">
                    <a:pos x="20324" y="9108"/>
                  </a:cxn>
                </a:cxnLst>
                <a:rect l="txL" t="txT" r="txR" b="txB"/>
                <a:pathLst>
                  <a:path w="20324" h="9108" fill="none">
                    <a:moveTo>
                      <a:pt x="0" y="1794"/>
                    </a:moveTo>
                    <a:arcTo wR="21600" hR="21600" stAng="-9612463" swAng="308842"/>
                  </a:path>
                  <a:path w="20324" h="9108" stroke="0">
                    <a:moveTo>
                      <a:pt x="0" y="1794"/>
                    </a:moveTo>
                    <a:arcTo wR="21600" hR="21600" stAng="-9612463" swAng="308842"/>
                    <a:lnTo>
                      <a:pt x="20324" y="9108"/>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75" name="任意多边形 4474"/>
              <p:cNvSpPr/>
              <p:nvPr/>
            </p:nvSpPr>
            <p:spPr>
              <a:xfrm>
                <a:off x="1060" y="928"/>
                <a:ext cx="56" cy="45"/>
              </a:xfrm>
              <a:custGeom>
                <a:avLst/>
                <a:gdLst>
                  <a:gd name="txL" fmla="*/ 0 w 20775"/>
                  <a:gd name="txT" fmla="*/ 0 h 7357"/>
                  <a:gd name="txR" fmla="*/ 20775 w 20775"/>
                  <a:gd name="txB" fmla="*/ 7357 h 7357"/>
                </a:gdLst>
                <a:ahLst/>
                <a:cxnLst>
                  <a:cxn ang="180">
                    <a:pos x="0" y="1443"/>
                  </a:cxn>
                  <a:cxn ang="270">
                    <a:pos x="466" y="0"/>
                  </a:cxn>
                  <a:cxn ang="0">
                    <a:pos x="20775" y="7357"/>
                  </a:cxn>
                </a:cxnLst>
                <a:rect l="txL" t="txT" r="txR" b="txB"/>
                <a:pathLst>
                  <a:path w="20775" h="7357" fill="none">
                    <a:moveTo>
                      <a:pt x="0" y="1443"/>
                    </a:moveTo>
                    <a:arcTo wR="21600" hR="21600" stAng="-9846599" swAng="241384"/>
                  </a:path>
                  <a:path w="20775" h="7357" stroke="0">
                    <a:moveTo>
                      <a:pt x="0" y="1443"/>
                    </a:moveTo>
                    <a:arcTo wR="21600" hR="21600" stAng="-9846599" swAng="241384"/>
                    <a:lnTo>
                      <a:pt x="20775" y="7357"/>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76" name="任意多边形 4475"/>
              <p:cNvSpPr/>
              <p:nvPr/>
            </p:nvSpPr>
            <p:spPr>
              <a:xfrm>
                <a:off x="1059" y="937"/>
                <a:ext cx="57" cy="36"/>
              </a:xfrm>
              <a:custGeom>
                <a:avLst/>
                <a:gdLst>
                  <a:gd name="txL" fmla="*/ 0 w 21133"/>
                  <a:gd name="txT" fmla="*/ 0 h 5955"/>
                  <a:gd name="txR" fmla="*/ 21133 w 21133"/>
                  <a:gd name="txB" fmla="*/ 5955 h 5955"/>
                </a:gdLst>
                <a:ahLst/>
                <a:cxnLst>
                  <a:cxn ang="180">
                    <a:pos x="0" y="1488"/>
                  </a:cxn>
                  <a:cxn ang="270">
                    <a:pos x="370" y="0"/>
                  </a:cxn>
                  <a:cxn ang="0">
                    <a:pos x="21133" y="5955"/>
                  </a:cxn>
                </a:cxnLst>
                <a:rect l="txL" t="txT" r="txR" b="txB"/>
                <a:pathLst>
                  <a:path w="21133" h="5955" fill="none">
                    <a:moveTo>
                      <a:pt x="0" y="1488"/>
                    </a:moveTo>
                    <a:arcTo wR="21600" hR="21600" stAng="-10083885" swAng="244085"/>
                  </a:path>
                  <a:path w="21133" h="5955" stroke="0">
                    <a:moveTo>
                      <a:pt x="0" y="1488"/>
                    </a:moveTo>
                    <a:arcTo wR="21600" hR="21600" stAng="-10083885" swAng="244085"/>
                    <a:lnTo>
                      <a:pt x="21133" y="5955"/>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77" name="任意多边形 4476"/>
              <p:cNvSpPr/>
              <p:nvPr/>
            </p:nvSpPr>
            <p:spPr>
              <a:xfrm>
                <a:off x="1058" y="954"/>
                <a:ext cx="58" cy="19"/>
              </a:xfrm>
              <a:custGeom>
                <a:avLst/>
                <a:gdLst>
                  <a:gd name="txL" fmla="*/ 0 w 21514"/>
                  <a:gd name="txT" fmla="*/ 0 h 3032"/>
                  <a:gd name="txR" fmla="*/ 21514 w 21514"/>
                  <a:gd name="txB" fmla="*/ 3032 h 3032"/>
                </a:gdLst>
                <a:ahLst/>
                <a:cxnLst>
                  <a:cxn ang="180">
                    <a:pos x="0" y="1105"/>
                  </a:cxn>
                  <a:cxn ang="270">
                    <a:pos x="127" y="0"/>
                  </a:cxn>
                  <a:cxn ang="0">
                    <a:pos x="21514" y="3032"/>
                  </a:cxn>
                </a:cxnLst>
                <a:rect l="txL" t="txT" r="txR" b="txB"/>
                <a:pathLst>
                  <a:path w="21514" h="3032" fill="none">
                    <a:moveTo>
                      <a:pt x="0" y="1105"/>
                    </a:moveTo>
                    <a:arcTo wR="21600" hR="21600" stAng="-10492902" swAng="177039"/>
                  </a:path>
                  <a:path w="21514" h="3032" stroke="0">
                    <a:moveTo>
                      <a:pt x="0" y="1105"/>
                    </a:moveTo>
                    <a:arcTo wR="21600" hR="21600" stAng="-10492902" swAng="177039"/>
                    <a:lnTo>
                      <a:pt x="21514" y="3032"/>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78" name="任意多边形 4477"/>
              <p:cNvSpPr/>
              <p:nvPr/>
            </p:nvSpPr>
            <p:spPr>
              <a:xfrm>
                <a:off x="1058" y="962"/>
                <a:ext cx="58" cy="11"/>
              </a:xfrm>
              <a:custGeom>
                <a:avLst/>
                <a:gdLst>
                  <a:gd name="txL" fmla="*/ 0 w 21584"/>
                  <a:gd name="txT" fmla="*/ 0 h 1807"/>
                  <a:gd name="txR" fmla="*/ 21584 w 21584"/>
                  <a:gd name="txB" fmla="*/ 1807 h 1807"/>
                </a:gdLst>
                <a:ahLst/>
                <a:cxnLst>
                  <a:cxn ang="180">
                    <a:pos x="0" y="983"/>
                  </a:cxn>
                  <a:cxn ang="270">
                    <a:pos x="59" y="0"/>
                  </a:cxn>
                  <a:cxn ang="0">
                    <a:pos x="21584" y="1807"/>
                  </a:cxn>
                </a:cxnLst>
                <a:rect l="txL" t="txT" r="txR" b="txB"/>
                <a:pathLst>
                  <a:path w="21584" h="1807" fill="none">
                    <a:moveTo>
                      <a:pt x="0" y="983"/>
                    </a:moveTo>
                    <a:arcTo wR="21600" hR="21600" stAng="-10668823" swAng="156743"/>
                  </a:path>
                  <a:path w="21584" h="1807" stroke="0">
                    <a:moveTo>
                      <a:pt x="0" y="983"/>
                    </a:moveTo>
                    <a:arcTo wR="21600" hR="21600" stAng="-10668823" swAng="156743"/>
                    <a:lnTo>
                      <a:pt x="21584" y="1807"/>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79" name="任意多边形 4478"/>
              <p:cNvSpPr/>
              <p:nvPr/>
            </p:nvSpPr>
            <p:spPr>
              <a:xfrm>
                <a:off x="1058" y="968"/>
                <a:ext cx="58" cy="7"/>
              </a:xfrm>
              <a:custGeom>
                <a:avLst/>
                <a:gdLst>
                  <a:gd name="txL" fmla="*/ 0 w 21600"/>
                  <a:gd name="txT" fmla="*/ 0 h 1195"/>
                  <a:gd name="txR" fmla="*/ 21600 w 21600"/>
                  <a:gd name="txB" fmla="*/ 1195 h 1195"/>
                </a:gdLst>
                <a:ahLst/>
                <a:cxnLst>
                  <a:cxn ang="180">
                    <a:pos x="6" y="1195"/>
                  </a:cxn>
                  <a:cxn ang="270">
                    <a:pos x="10" y="0"/>
                  </a:cxn>
                  <a:cxn ang="0">
                    <a:pos x="21600" y="683"/>
                  </a:cxn>
                </a:cxnLst>
                <a:rect l="txL" t="txT" r="txR" b="txB"/>
                <a:pathLst>
                  <a:path w="21600" h="1195" fill="none">
                    <a:moveTo>
                      <a:pt x="6" y="1195"/>
                    </a:moveTo>
                    <a:arcTo wR="21600" hR="21600" stAng="-10881495" swAng="190212"/>
                  </a:path>
                  <a:path w="21600" h="1195" stroke="0">
                    <a:moveTo>
                      <a:pt x="6" y="1195"/>
                    </a:moveTo>
                    <a:arcTo wR="21600" hR="21600" stAng="-10881495" swAng="190212"/>
                    <a:lnTo>
                      <a:pt x="21600" y="683"/>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80" name="任意多边形 4479"/>
              <p:cNvSpPr/>
              <p:nvPr/>
            </p:nvSpPr>
            <p:spPr>
              <a:xfrm>
                <a:off x="1058" y="972"/>
                <a:ext cx="58" cy="10"/>
              </a:xfrm>
              <a:custGeom>
                <a:avLst/>
                <a:gdLst>
                  <a:gd name="txL" fmla="*/ 0 w 21594"/>
                  <a:gd name="txT" fmla="*/ 0 h 1644"/>
                  <a:gd name="txR" fmla="*/ 21594 w 21594"/>
                  <a:gd name="txB" fmla="*/ 1644 h 1644"/>
                </a:gdLst>
                <a:ahLst/>
                <a:cxnLst>
                  <a:cxn ang="180">
                    <a:pos x="56" y="1644"/>
                  </a:cxn>
                  <a:cxn ang="180">
                    <a:pos x="0" y="494"/>
                  </a:cxn>
                  <a:cxn ang="270">
                    <a:pos x="21594" y="0"/>
                  </a:cxn>
                </a:cxnLst>
                <a:rect l="txL" t="txT" r="txR" b="txB"/>
                <a:pathLst>
                  <a:path w="21594" h="1644" fill="none">
                    <a:moveTo>
                      <a:pt x="56" y="1644"/>
                    </a:moveTo>
                    <a:arcTo wR="21600" hR="21600" stAng="-11061896" swAng="183265"/>
                  </a:path>
                  <a:path w="21594" h="1644" stroke="0">
                    <a:moveTo>
                      <a:pt x="56" y="1644"/>
                    </a:moveTo>
                    <a:arcTo wR="21600" hR="21600" stAng="-11061896" swAng="183265"/>
                    <a:lnTo>
                      <a:pt x="21594"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81" name="任意多边形 4480"/>
              <p:cNvSpPr/>
              <p:nvPr/>
            </p:nvSpPr>
            <p:spPr>
              <a:xfrm>
                <a:off x="1058" y="972"/>
                <a:ext cx="58" cy="18"/>
              </a:xfrm>
              <a:custGeom>
                <a:avLst/>
                <a:gdLst>
                  <a:gd name="txL" fmla="*/ 0 w 21540"/>
                  <a:gd name="txT" fmla="*/ 0 h 2876"/>
                  <a:gd name="txR" fmla="*/ 21540 w 21540"/>
                  <a:gd name="txB" fmla="*/ 2876 h 2876"/>
                </a:gdLst>
                <a:ahLst/>
                <a:cxnLst>
                  <a:cxn ang="180">
                    <a:pos x="132" y="2875"/>
                  </a:cxn>
                  <a:cxn ang="180">
                    <a:pos x="0" y="1607"/>
                  </a:cxn>
                  <a:cxn ang="270">
                    <a:pos x="21540" y="0"/>
                  </a:cxn>
                </a:cxnLst>
                <a:rect l="txL" t="txT" r="txR" b="txB"/>
                <a:pathLst>
                  <a:path w="21540" h="2876" fill="none">
                    <a:moveTo>
                      <a:pt x="132" y="2875"/>
                    </a:moveTo>
                    <a:arcTo wR="21600" hR="21600" stAng="-11258928" swAng="202928"/>
                  </a:path>
                  <a:path w="21540" h="2876" stroke="0">
                    <a:moveTo>
                      <a:pt x="132" y="2875"/>
                    </a:moveTo>
                    <a:arcTo wR="21600" hR="21600" stAng="-11258928" swAng="202928"/>
                    <a:lnTo>
                      <a:pt x="2154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82" name="任意多边形 4481"/>
              <p:cNvSpPr/>
              <p:nvPr/>
            </p:nvSpPr>
            <p:spPr>
              <a:xfrm>
                <a:off x="1059" y="972"/>
                <a:ext cx="57" cy="27"/>
              </a:xfrm>
              <a:custGeom>
                <a:avLst/>
                <a:gdLst>
                  <a:gd name="txL" fmla="*/ 0 w 21383"/>
                  <a:gd name="txT" fmla="*/ 0 h 4370"/>
                  <a:gd name="txR" fmla="*/ 21383 w 21383"/>
                  <a:gd name="txB" fmla="*/ 4370 h 4370"/>
                </a:gdLst>
                <a:ahLst/>
                <a:cxnLst>
                  <a:cxn ang="180">
                    <a:pos x="229" y="4369"/>
                  </a:cxn>
                  <a:cxn ang="180">
                    <a:pos x="0" y="3054"/>
                  </a:cxn>
                  <a:cxn ang="270">
                    <a:pos x="21383" y="0"/>
                  </a:cxn>
                </a:cxnLst>
                <a:rect l="txL" t="txT" r="txR" b="txB"/>
                <a:pathLst>
                  <a:path w="21383" h="4370" fill="none">
                    <a:moveTo>
                      <a:pt x="229" y="4369"/>
                    </a:moveTo>
                    <a:arcTo wR="21600" hR="21600" stAng="-11500164" swAng="212470"/>
                  </a:path>
                  <a:path w="21383" h="4370" stroke="0">
                    <a:moveTo>
                      <a:pt x="229" y="4369"/>
                    </a:moveTo>
                    <a:arcTo wR="21600" hR="21600" stAng="-11500164" swAng="212470"/>
                    <a:lnTo>
                      <a:pt x="21383"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83" name="任意多边形 4482"/>
              <p:cNvSpPr/>
              <p:nvPr/>
            </p:nvSpPr>
            <p:spPr>
              <a:xfrm>
                <a:off x="1059" y="972"/>
                <a:ext cx="57" cy="34"/>
              </a:xfrm>
              <a:custGeom>
                <a:avLst/>
                <a:gdLst>
                  <a:gd name="txL" fmla="*/ 0 w 21198"/>
                  <a:gd name="txT" fmla="*/ 0 h 5647"/>
                  <a:gd name="txR" fmla="*/ 21198 w 21198"/>
                  <a:gd name="txB" fmla="*/ 5647 h 5647"/>
                </a:gdLst>
                <a:ahLst/>
                <a:cxnLst>
                  <a:cxn ang="180">
                    <a:pos x="349" y="5647"/>
                  </a:cxn>
                  <a:cxn ang="180">
                    <a:pos x="0" y="4148"/>
                  </a:cxn>
                  <a:cxn ang="270">
                    <a:pos x="21198" y="0"/>
                  </a:cxn>
                </a:cxnLst>
                <a:rect l="txL" t="txT" r="txR" b="txB"/>
                <a:pathLst>
                  <a:path w="21198" h="5647" fill="none">
                    <a:moveTo>
                      <a:pt x="349" y="5647"/>
                    </a:moveTo>
                    <a:arcTo wR="21600" hR="21600" stAng="-11709305" swAng="245004"/>
                  </a:path>
                  <a:path w="21198" h="5647" stroke="0">
                    <a:moveTo>
                      <a:pt x="349" y="5647"/>
                    </a:moveTo>
                    <a:arcTo wR="21600" hR="21600" stAng="-11709305" swAng="245004"/>
                    <a:lnTo>
                      <a:pt x="21198"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84" name="任意多边形 4483"/>
              <p:cNvSpPr/>
              <p:nvPr/>
            </p:nvSpPr>
            <p:spPr>
              <a:xfrm>
                <a:off x="1060" y="972"/>
                <a:ext cx="56" cy="44"/>
              </a:xfrm>
              <a:custGeom>
                <a:avLst/>
                <a:gdLst>
                  <a:gd name="txL" fmla="*/ 0 w 20859"/>
                  <a:gd name="txT" fmla="*/ 0 h 7212"/>
                  <a:gd name="txR" fmla="*/ 20859 w 20859"/>
                  <a:gd name="txB" fmla="*/ 7212 h 7212"/>
                </a:gdLst>
                <a:ahLst/>
                <a:cxnLst>
                  <a:cxn ang="180">
                    <a:pos x="498" y="7211"/>
                  </a:cxn>
                  <a:cxn ang="180">
                    <a:pos x="0" y="5607"/>
                  </a:cxn>
                  <a:cxn ang="270">
                    <a:pos x="20859" y="0"/>
                  </a:cxn>
                </a:cxnLst>
                <a:rect l="txL" t="txT" r="txR" b="txB"/>
                <a:pathLst>
                  <a:path w="20859" h="7212" fill="none">
                    <a:moveTo>
                      <a:pt x="498" y="7211"/>
                    </a:moveTo>
                    <a:arcTo wR="21600" hR="21600" stAng="-11970119" swAng="267375"/>
                  </a:path>
                  <a:path w="20859" h="7212" stroke="0">
                    <a:moveTo>
                      <a:pt x="498" y="7211"/>
                    </a:moveTo>
                    <a:arcTo wR="21600" hR="21600" stAng="-11970119" swAng="267375"/>
                    <a:lnTo>
                      <a:pt x="20859"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85" name="任意多边形 4484"/>
              <p:cNvSpPr/>
              <p:nvPr/>
            </p:nvSpPr>
            <p:spPr>
              <a:xfrm>
                <a:off x="1062" y="972"/>
                <a:ext cx="54" cy="55"/>
              </a:xfrm>
              <a:custGeom>
                <a:avLst/>
                <a:gdLst>
                  <a:gd name="txL" fmla="*/ 0 w 20376"/>
                  <a:gd name="txT" fmla="*/ 0 h 8974"/>
                  <a:gd name="txR" fmla="*/ 20376 w 20376"/>
                  <a:gd name="txB" fmla="*/ 8974 h 8974"/>
                </a:gdLst>
                <a:ahLst/>
                <a:cxnLst>
                  <a:cxn ang="180">
                    <a:pos x="728" y="8973"/>
                  </a:cxn>
                  <a:cxn ang="180">
                    <a:pos x="0" y="7169"/>
                  </a:cxn>
                  <a:cxn ang="270">
                    <a:pos x="20376" y="0"/>
                  </a:cxn>
                </a:cxnLst>
                <a:rect l="txL" t="txT" r="txR" b="txB"/>
                <a:pathLst>
                  <a:path w="20376" h="8974" fill="none">
                    <a:moveTo>
                      <a:pt x="728" y="8973"/>
                    </a:moveTo>
                    <a:arcTo wR="21600" hR="21600" stAng="-12272736" swAng="309715"/>
                  </a:path>
                  <a:path w="20376" h="8974" stroke="0">
                    <a:moveTo>
                      <a:pt x="728" y="8973"/>
                    </a:moveTo>
                    <a:arcTo wR="21600" hR="21600" stAng="-12272736" swAng="309715"/>
                    <a:lnTo>
                      <a:pt x="20376"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86" name="任意多边形 4485"/>
              <p:cNvSpPr/>
              <p:nvPr/>
            </p:nvSpPr>
            <p:spPr>
              <a:xfrm>
                <a:off x="1063" y="972"/>
                <a:ext cx="53" cy="67"/>
              </a:xfrm>
              <a:custGeom>
                <a:avLst/>
                <a:gdLst>
                  <a:gd name="txL" fmla="*/ 0 w 19571"/>
                  <a:gd name="txT" fmla="*/ 0 h 11120"/>
                  <a:gd name="txR" fmla="*/ 19571 w 19571"/>
                  <a:gd name="txB" fmla="*/ 11120 h 11120"/>
                </a:gdLst>
                <a:ahLst/>
                <a:cxnLst>
                  <a:cxn ang="180">
                    <a:pos x="1053" y="11120"/>
                  </a:cxn>
                  <a:cxn ang="180">
                    <a:pos x="0" y="9140"/>
                  </a:cxn>
                  <a:cxn ang="270">
                    <a:pos x="19571" y="0"/>
                  </a:cxn>
                </a:cxnLst>
                <a:rect l="txL" t="txT" r="txR" b="txB"/>
                <a:pathLst>
                  <a:path w="19571" h="11120" fill="none">
                    <a:moveTo>
                      <a:pt x="1053" y="11120"/>
                    </a:moveTo>
                    <a:arcTo wR="21600" hR="21600" stAng="-12659081" swAng="357077"/>
                  </a:path>
                  <a:path w="19571" h="11120" stroke="0">
                    <a:moveTo>
                      <a:pt x="1053" y="11120"/>
                    </a:moveTo>
                    <a:arcTo wR="21600" hR="21600" stAng="-12659081" swAng="357077"/>
                    <a:lnTo>
                      <a:pt x="19571"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87" name="任意多边形 4486"/>
              <p:cNvSpPr/>
              <p:nvPr/>
            </p:nvSpPr>
            <p:spPr>
              <a:xfrm>
                <a:off x="1066" y="972"/>
                <a:ext cx="50" cy="80"/>
              </a:xfrm>
              <a:custGeom>
                <a:avLst/>
                <a:gdLst>
                  <a:gd name="txL" fmla="*/ 0 w 18577"/>
                  <a:gd name="txT" fmla="*/ 0 h 13178"/>
                  <a:gd name="txR" fmla="*/ 18577 w 18577"/>
                  <a:gd name="txB" fmla="*/ 13178 h 13178"/>
                </a:gdLst>
                <a:ahLst/>
                <a:cxnLst>
                  <a:cxn ang="180">
                    <a:pos x="1462" y="13177"/>
                  </a:cxn>
                  <a:cxn ang="180">
                    <a:pos x="0" y="11021"/>
                  </a:cxn>
                  <a:cxn ang="270">
                    <a:pos x="18577" y="0"/>
                  </a:cxn>
                </a:cxnLst>
                <a:rect l="txL" t="txT" r="txR" b="txB"/>
                <a:pathLst>
                  <a:path w="18577" h="13178" fill="none">
                    <a:moveTo>
                      <a:pt x="1462" y="13177"/>
                    </a:moveTo>
                    <a:arcTo wR="21600" hR="21600" stAng="-13055581" swAng="414842"/>
                  </a:path>
                  <a:path w="18577" h="13178" stroke="0">
                    <a:moveTo>
                      <a:pt x="1462" y="13177"/>
                    </a:moveTo>
                    <a:arcTo wR="21600" hR="21600" stAng="-13055581" swAng="414842"/>
                    <a:lnTo>
                      <a:pt x="18577"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88" name="任意多边形 4487"/>
              <p:cNvSpPr/>
              <p:nvPr/>
            </p:nvSpPr>
            <p:spPr>
              <a:xfrm>
                <a:off x="1059" y="945"/>
                <a:ext cx="57" cy="28"/>
              </a:xfrm>
              <a:custGeom>
                <a:avLst/>
                <a:gdLst>
                  <a:gd name="txL" fmla="*/ 0 w 21360"/>
                  <a:gd name="txT" fmla="*/ 0 h 4524"/>
                  <a:gd name="txR" fmla="*/ 21360 w 21360"/>
                  <a:gd name="txB" fmla="*/ 4524 h 4524"/>
                </a:gdLst>
                <a:ahLst/>
                <a:cxnLst>
                  <a:cxn ang="180">
                    <a:pos x="0" y="1311"/>
                  </a:cxn>
                  <a:cxn ang="270">
                    <a:pos x="239" y="0"/>
                  </a:cxn>
                  <a:cxn ang="0">
                    <a:pos x="21360" y="4524"/>
                  </a:cxn>
                </a:cxnLst>
                <a:rect l="txL" t="txT" r="txR" b="txB"/>
                <a:pathLst>
                  <a:path w="21360" h="4524" fill="none">
                    <a:moveTo>
                      <a:pt x="0" y="1311"/>
                    </a:moveTo>
                    <a:arcTo wR="21600" hR="21600" stAng="-10286738" swAng="212123"/>
                  </a:path>
                  <a:path w="21360" h="4524" stroke="0">
                    <a:moveTo>
                      <a:pt x="0" y="1311"/>
                    </a:moveTo>
                    <a:arcTo wR="21600" hR="21600" stAng="-10286738" swAng="212123"/>
                    <a:lnTo>
                      <a:pt x="21360" y="4524"/>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89" name="任意多边形 4488"/>
              <p:cNvSpPr/>
              <p:nvPr/>
            </p:nvSpPr>
            <p:spPr>
              <a:xfrm>
                <a:off x="1070" y="972"/>
                <a:ext cx="46" cy="97"/>
              </a:xfrm>
              <a:custGeom>
                <a:avLst/>
                <a:gdLst>
                  <a:gd name="txL" fmla="*/ 0 w 17005"/>
                  <a:gd name="txT" fmla="*/ 0 h 15935"/>
                  <a:gd name="txR" fmla="*/ 17005 w 17005"/>
                  <a:gd name="txB" fmla="*/ 15935 h 15935"/>
                </a:gdLst>
                <a:ahLst/>
                <a:cxnLst>
                  <a:cxn ang="180">
                    <a:pos x="2423" y="15935"/>
                  </a:cxn>
                  <a:cxn ang="180">
                    <a:pos x="0" y="13319"/>
                  </a:cxn>
                  <a:cxn ang="270">
                    <a:pos x="17005" y="0"/>
                  </a:cxn>
                </a:cxnLst>
                <a:rect l="txL" t="txT" r="txR" b="txB"/>
                <a:pathLst>
                  <a:path w="17005" h="15935" fill="none">
                    <a:moveTo>
                      <a:pt x="2423" y="15935"/>
                    </a:moveTo>
                    <a:arcTo wR="21600" hR="21600" stAng="-13652316" swAng="568147"/>
                  </a:path>
                  <a:path w="17005" h="15935" stroke="0">
                    <a:moveTo>
                      <a:pt x="2423" y="15935"/>
                    </a:moveTo>
                    <a:arcTo wR="21600" hR="21600" stAng="-13652316" swAng="568147"/>
                    <a:lnTo>
                      <a:pt x="17005"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90" name="任意多边形 4489"/>
              <p:cNvSpPr/>
              <p:nvPr/>
            </p:nvSpPr>
            <p:spPr>
              <a:xfrm>
                <a:off x="1077" y="972"/>
                <a:ext cx="39" cy="113"/>
              </a:xfrm>
              <a:custGeom>
                <a:avLst/>
                <a:gdLst>
                  <a:gd name="txL" fmla="*/ 0 w 14582"/>
                  <a:gd name="txT" fmla="*/ 0 h 18531"/>
                  <a:gd name="txR" fmla="*/ 14582 w 14582"/>
                  <a:gd name="txB" fmla="*/ 18531 h 18531"/>
                </a:gdLst>
                <a:ahLst/>
                <a:cxnLst>
                  <a:cxn ang="90">
                    <a:pos x="3483" y="18530"/>
                  </a:cxn>
                  <a:cxn ang="180">
                    <a:pos x="0" y="15935"/>
                  </a:cxn>
                  <a:cxn ang="270">
                    <a:pos x="14582" y="0"/>
                  </a:cxn>
                </a:cxnLst>
                <a:rect l="txL" t="txT" r="txR" b="txB"/>
                <a:pathLst>
                  <a:path w="14582" h="18531" fill="none">
                    <a:moveTo>
                      <a:pt x="3483" y="18530"/>
                    </a:moveTo>
                    <a:arcTo wR="21600" hR="21600" stAng="-14344768" swAng="692452"/>
                  </a:path>
                  <a:path w="14582" h="18531" stroke="0">
                    <a:moveTo>
                      <a:pt x="3483" y="18530"/>
                    </a:moveTo>
                    <a:arcTo wR="21600" hR="21600" stAng="-14344768" swAng="692452"/>
                    <a:lnTo>
                      <a:pt x="14582"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91" name="任意多边形 4490"/>
              <p:cNvSpPr/>
              <p:nvPr/>
            </p:nvSpPr>
            <p:spPr>
              <a:xfrm>
                <a:off x="1086" y="972"/>
                <a:ext cx="30" cy="125"/>
              </a:xfrm>
              <a:custGeom>
                <a:avLst/>
                <a:gdLst>
                  <a:gd name="txL" fmla="*/ 0 w 11108"/>
                  <a:gd name="txT" fmla="*/ 0 h 20648"/>
                  <a:gd name="txR" fmla="*/ 11108 w 11108"/>
                  <a:gd name="txB" fmla="*/ 20648 h 20648"/>
                </a:gdLst>
                <a:ahLst/>
                <a:cxnLst>
                  <a:cxn ang="90">
                    <a:pos x="4765" y="20647"/>
                  </a:cxn>
                  <a:cxn ang="180">
                    <a:pos x="0" y="18524"/>
                  </a:cxn>
                  <a:cxn ang="270">
                    <a:pos x="11108" y="0"/>
                  </a:cxn>
                </a:cxnLst>
                <a:rect l="txL" t="txT" r="txR" b="txB"/>
                <a:pathLst>
                  <a:path w="11108" h="20648" fill="none">
                    <a:moveTo>
                      <a:pt x="4765" y="20647"/>
                    </a:moveTo>
                    <a:arcTo wR="21600" hR="21600" stAng="-15175346" swAng="832298"/>
                  </a:path>
                  <a:path w="11108" h="20648" stroke="0">
                    <a:moveTo>
                      <a:pt x="4765" y="20647"/>
                    </a:moveTo>
                    <a:arcTo wR="21600" hR="21600" stAng="-15175346" swAng="832298"/>
                    <a:lnTo>
                      <a:pt x="11108"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92" name="任意多边形 4491"/>
              <p:cNvSpPr/>
              <p:nvPr/>
            </p:nvSpPr>
            <p:spPr>
              <a:xfrm>
                <a:off x="1100" y="841"/>
                <a:ext cx="16" cy="132"/>
              </a:xfrm>
              <a:custGeom>
                <a:avLst/>
                <a:gdLst>
                  <a:gd name="txL" fmla="*/ 0 w 5953"/>
                  <a:gd name="txT" fmla="*/ 0 h 21600"/>
                  <a:gd name="txR" fmla="*/ 5953 w 5953"/>
                  <a:gd name="txB" fmla="*/ 21600 h 21600"/>
                </a:gdLst>
                <a:ahLst/>
                <a:cxnLst>
                  <a:cxn ang="180">
                    <a:pos x="0" y="836"/>
                  </a:cxn>
                  <a:cxn ang="270">
                    <a:pos x="5952" y="0"/>
                  </a:cxn>
                  <a:cxn ang="90">
                    <a:pos x="5953" y="21600"/>
                  </a:cxn>
                </a:cxnLst>
                <a:rect l="txL" t="txT" r="txR" b="txB"/>
                <a:pathLst>
                  <a:path w="5953" h="21600" fill="none">
                    <a:moveTo>
                      <a:pt x="0" y="836"/>
                    </a:moveTo>
                    <a:arcTo wR="21600" hR="21600" stAng="-6359850" swAng="959691"/>
                  </a:path>
                  <a:path w="5953" h="21600" stroke="0">
                    <a:moveTo>
                      <a:pt x="0" y="836"/>
                    </a:moveTo>
                    <a:arcTo wR="21600" hR="21600" stAng="-6359850" swAng="959691"/>
                    <a:lnTo>
                      <a:pt x="5953" y="2160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93" name="任意多边形 4492"/>
              <p:cNvSpPr/>
              <p:nvPr/>
            </p:nvSpPr>
            <p:spPr>
              <a:xfrm>
                <a:off x="1100" y="972"/>
                <a:ext cx="16" cy="132"/>
              </a:xfrm>
              <a:custGeom>
                <a:avLst/>
                <a:gdLst>
                  <a:gd name="txL" fmla="*/ 0 w 5997"/>
                  <a:gd name="txT" fmla="*/ 0 h 21597"/>
                  <a:gd name="txR" fmla="*/ 5997 w 5997"/>
                  <a:gd name="txB" fmla="*/ 21597 h 21597"/>
                </a:gdLst>
                <a:ahLst/>
                <a:cxnLst>
                  <a:cxn ang="90">
                    <a:pos x="5621" y="21596"/>
                  </a:cxn>
                  <a:cxn ang="180">
                    <a:pos x="0" y="20750"/>
                  </a:cxn>
                  <a:cxn ang="270">
                    <a:pos x="5997" y="0"/>
                  </a:cxn>
                </a:cxnLst>
                <a:rect l="txL" t="txT" r="txR" b="txB"/>
                <a:pathLst>
                  <a:path w="5997" h="21597" fill="none">
                    <a:moveTo>
                      <a:pt x="5621" y="21596"/>
                    </a:moveTo>
                    <a:arcTo wR="21600" hR="21600" stAng="-16140153" swAng="907349"/>
                  </a:path>
                  <a:path w="5997" h="21597" stroke="0">
                    <a:moveTo>
                      <a:pt x="5621" y="21596"/>
                    </a:moveTo>
                    <a:arcTo wR="21600" hR="21600" stAng="-16140153" swAng="907349"/>
                    <a:lnTo>
                      <a:pt x="5997"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94" name="任意多边形 4493"/>
              <p:cNvSpPr/>
              <p:nvPr/>
            </p:nvSpPr>
            <p:spPr>
              <a:xfrm>
                <a:off x="1115" y="840"/>
                <a:ext cx="16" cy="133"/>
              </a:xfrm>
              <a:custGeom>
                <a:avLst/>
                <a:gdLst/>
                <a:ahLst/>
                <a:cxnLst/>
                <a:pathLst>
                  <a:path w="16" h="133">
                    <a:moveTo>
                      <a:pt x="8" y="0"/>
                    </a:moveTo>
                    <a:lnTo>
                      <a:pt x="0" y="132"/>
                    </a:lnTo>
                    <a:lnTo>
                      <a:pt x="15" y="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95" name="任意多边形 4494"/>
              <p:cNvSpPr/>
              <p:nvPr/>
            </p:nvSpPr>
            <p:spPr>
              <a:xfrm>
                <a:off x="1115" y="843"/>
                <a:ext cx="23" cy="130"/>
              </a:xfrm>
              <a:custGeom>
                <a:avLst/>
                <a:gdLst/>
                <a:ahLst/>
                <a:cxnLst/>
                <a:pathLst>
                  <a:path w="23" h="130">
                    <a:moveTo>
                      <a:pt x="15" y="0"/>
                    </a:moveTo>
                    <a:lnTo>
                      <a:pt x="0" y="129"/>
                    </a:lnTo>
                    <a:lnTo>
                      <a:pt x="22" y="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96" name="任意多边形 4495"/>
              <p:cNvSpPr/>
              <p:nvPr/>
            </p:nvSpPr>
            <p:spPr>
              <a:xfrm>
                <a:off x="1115" y="848"/>
                <a:ext cx="30" cy="125"/>
              </a:xfrm>
              <a:custGeom>
                <a:avLst/>
                <a:gdLst/>
                <a:ahLst/>
                <a:cxnLst/>
                <a:pathLst>
                  <a:path w="30" h="125">
                    <a:moveTo>
                      <a:pt x="22" y="0"/>
                    </a:moveTo>
                    <a:lnTo>
                      <a:pt x="0" y="124"/>
                    </a:lnTo>
                    <a:lnTo>
                      <a:pt x="29" y="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97" name="任意多边形 4496"/>
              <p:cNvSpPr/>
              <p:nvPr/>
            </p:nvSpPr>
            <p:spPr>
              <a:xfrm>
                <a:off x="1115" y="855"/>
                <a:ext cx="36" cy="118"/>
              </a:xfrm>
              <a:custGeom>
                <a:avLst/>
                <a:gdLst/>
                <a:ahLst/>
                <a:cxnLst/>
                <a:pathLst>
                  <a:path w="36" h="118">
                    <a:moveTo>
                      <a:pt x="29" y="0"/>
                    </a:moveTo>
                    <a:lnTo>
                      <a:pt x="0" y="117"/>
                    </a:lnTo>
                    <a:lnTo>
                      <a:pt x="35" y="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98" name="任意多边形 4497"/>
              <p:cNvSpPr/>
              <p:nvPr/>
            </p:nvSpPr>
            <p:spPr>
              <a:xfrm>
                <a:off x="1115" y="875"/>
                <a:ext cx="47" cy="98"/>
              </a:xfrm>
              <a:custGeom>
                <a:avLst/>
                <a:gdLst/>
                <a:ahLst/>
                <a:cxnLst/>
                <a:pathLst>
                  <a:path w="47" h="98">
                    <a:moveTo>
                      <a:pt x="41" y="0"/>
                    </a:moveTo>
                    <a:lnTo>
                      <a:pt x="0" y="97"/>
                    </a:lnTo>
                    <a:lnTo>
                      <a:pt x="46" y="1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499" name="任意多边形 4498"/>
              <p:cNvSpPr/>
              <p:nvPr/>
            </p:nvSpPr>
            <p:spPr>
              <a:xfrm>
                <a:off x="1115" y="887"/>
                <a:ext cx="51" cy="86"/>
              </a:xfrm>
              <a:custGeom>
                <a:avLst/>
                <a:gdLst/>
                <a:ahLst/>
                <a:cxnLst/>
                <a:pathLst>
                  <a:path w="51" h="86">
                    <a:moveTo>
                      <a:pt x="46" y="0"/>
                    </a:moveTo>
                    <a:lnTo>
                      <a:pt x="0" y="85"/>
                    </a:lnTo>
                    <a:lnTo>
                      <a:pt x="50" y="1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00" name="任意多边形 4499"/>
              <p:cNvSpPr/>
              <p:nvPr/>
            </p:nvSpPr>
            <p:spPr>
              <a:xfrm>
                <a:off x="1115" y="901"/>
                <a:ext cx="55" cy="72"/>
              </a:xfrm>
              <a:custGeom>
                <a:avLst/>
                <a:gdLst/>
                <a:ahLst/>
                <a:cxnLst/>
                <a:pathLst>
                  <a:path w="55" h="72">
                    <a:moveTo>
                      <a:pt x="50" y="0"/>
                    </a:moveTo>
                    <a:lnTo>
                      <a:pt x="0" y="71"/>
                    </a:lnTo>
                    <a:lnTo>
                      <a:pt x="54" y="1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01" name="任意多边形 4500"/>
              <p:cNvSpPr/>
              <p:nvPr/>
            </p:nvSpPr>
            <p:spPr>
              <a:xfrm>
                <a:off x="1115" y="946"/>
                <a:ext cx="60" cy="27"/>
              </a:xfrm>
              <a:custGeom>
                <a:avLst/>
                <a:gdLst/>
                <a:ahLst/>
                <a:cxnLst/>
                <a:pathLst>
                  <a:path w="60" h="27">
                    <a:moveTo>
                      <a:pt x="58" y="0"/>
                    </a:moveTo>
                    <a:lnTo>
                      <a:pt x="0" y="26"/>
                    </a:lnTo>
                    <a:lnTo>
                      <a:pt x="59" y="1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02" name="任意多边形 4501"/>
              <p:cNvSpPr/>
              <p:nvPr/>
            </p:nvSpPr>
            <p:spPr>
              <a:xfrm>
                <a:off x="1115" y="963"/>
                <a:ext cx="60" cy="18"/>
              </a:xfrm>
              <a:custGeom>
                <a:avLst/>
                <a:gdLst/>
                <a:ahLst/>
                <a:cxnLst/>
                <a:pathLst>
                  <a:path w="60" h="18">
                    <a:moveTo>
                      <a:pt x="59" y="0"/>
                    </a:moveTo>
                    <a:lnTo>
                      <a:pt x="0" y="9"/>
                    </a:lnTo>
                    <a:lnTo>
                      <a:pt x="59" y="1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03" name="任意多边形 4502"/>
              <p:cNvSpPr/>
              <p:nvPr/>
            </p:nvSpPr>
            <p:spPr>
              <a:xfrm>
                <a:off x="1115" y="972"/>
                <a:ext cx="60" cy="26"/>
              </a:xfrm>
              <a:custGeom>
                <a:avLst/>
                <a:gdLst/>
                <a:ahLst/>
                <a:cxnLst/>
                <a:pathLst>
                  <a:path w="60" h="26">
                    <a:moveTo>
                      <a:pt x="59" y="8"/>
                    </a:moveTo>
                    <a:lnTo>
                      <a:pt x="0" y="0"/>
                    </a:lnTo>
                    <a:lnTo>
                      <a:pt x="58" y="2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04" name="任意多边形 4503"/>
              <p:cNvSpPr/>
              <p:nvPr/>
            </p:nvSpPr>
            <p:spPr>
              <a:xfrm>
                <a:off x="1115" y="972"/>
                <a:ext cx="59" cy="42"/>
              </a:xfrm>
              <a:custGeom>
                <a:avLst/>
                <a:gdLst/>
                <a:ahLst/>
                <a:cxnLst/>
                <a:pathLst>
                  <a:path w="59" h="42">
                    <a:moveTo>
                      <a:pt x="58" y="25"/>
                    </a:moveTo>
                    <a:lnTo>
                      <a:pt x="0" y="0"/>
                    </a:lnTo>
                    <a:lnTo>
                      <a:pt x="56" y="4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05" name="任意多边形 4504"/>
              <p:cNvSpPr/>
              <p:nvPr/>
            </p:nvSpPr>
            <p:spPr>
              <a:xfrm>
                <a:off x="1115" y="972"/>
                <a:ext cx="55" cy="72"/>
              </a:xfrm>
              <a:custGeom>
                <a:avLst/>
                <a:gdLst/>
                <a:ahLst/>
                <a:cxnLst/>
                <a:pathLst>
                  <a:path w="55" h="72">
                    <a:moveTo>
                      <a:pt x="54" y="57"/>
                    </a:moveTo>
                    <a:lnTo>
                      <a:pt x="0" y="0"/>
                    </a:lnTo>
                    <a:lnTo>
                      <a:pt x="50" y="7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06" name="任意多边形 4505"/>
              <p:cNvSpPr/>
              <p:nvPr/>
            </p:nvSpPr>
            <p:spPr>
              <a:xfrm>
                <a:off x="1115" y="972"/>
                <a:ext cx="51" cy="86"/>
              </a:xfrm>
              <a:custGeom>
                <a:avLst/>
                <a:gdLst/>
                <a:ahLst/>
                <a:cxnLst/>
                <a:pathLst>
                  <a:path w="51" h="86">
                    <a:moveTo>
                      <a:pt x="50" y="71"/>
                    </a:moveTo>
                    <a:lnTo>
                      <a:pt x="0" y="0"/>
                    </a:lnTo>
                    <a:lnTo>
                      <a:pt x="46" y="8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07" name="任意多边形 4506"/>
              <p:cNvSpPr/>
              <p:nvPr/>
            </p:nvSpPr>
            <p:spPr>
              <a:xfrm>
                <a:off x="1115" y="972"/>
                <a:ext cx="47" cy="98"/>
              </a:xfrm>
              <a:custGeom>
                <a:avLst/>
                <a:gdLst/>
                <a:ahLst/>
                <a:cxnLst/>
                <a:pathLst>
                  <a:path w="47" h="98">
                    <a:moveTo>
                      <a:pt x="46" y="85"/>
                    </a:moveTo>
                    <a:lnTo>
                      <a:pt x="0" y="0"/>
                    </a:lnTo>
                    <a:lnTo>
                      <a:pt x="41" y="9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08" name="任意多边形 4507"/>
              <p:cNvSpPr/>
              <p:nvPr/>
            </p:nvSpPr>
            <p:spPr>
              <a:xfrm>
                <a:off x="1115" y="972"/>
                <a:ext cx="41" cy="108"/>
              </a:xfrm>
              <a:custGeom>
                <a:avLst/>
                <a:gdLst/>
                <a:ahLst/>
                <a:cxnLst/>
                <a:pathLst>
                  <a:path w="41" h="108">
                    <a:moveTo>
                      <a:pt x="40" y="96"/>
                    </a:moveTo>
                    <a:lnTo>
                      <a:pt x="0" y="0"/>
                    </a:lnTo>
                    <a:lnTo>
                      <a:pt x="35" y="10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09" name="任意多边形 4508"/>
              <p:cNvSpPr/>
              <p:nvPr/>
            </p:nvSpPr>
            <p:spPr>
              <a:xfrm>
                <a:off x="1115" y="915"/>
                <a:ext cx="57" cy="58"/>
              </a:xfrm>
              <a:custGeom>
                <a:avLst/>
                <a:gdLst/>
                <a:ahLst/>
                <a:cxnLst/>
                <a:pathLst>
                  <a:path w="57" h="58">
                    <a:moveTo>
                      <a:pt x="53" y="0"/>
                    </a:moveTo>
                    <a:lnTo>
                      <a:pt x="0" y="57"/>
                    </a:lnTo>
                    <a:lnTo>
                      <a:pt x="56" y="1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10" name="任意多边形 4509"/>
              <p:cNvSpPr/>
              <p:nvPr/>
            </p:nvSpPr>
            <p:spPr>
              <a:xfrm>
                <a:off x="1115" y="972"/>
                <a:ext cx="30" cy="124"/>
              </a:xfrm>
              <a:custGeom>
                <a:avLst/>
                <a:gdLst/>
                <a:ahLst/>
                <a:cxnLst/>
                <a:pathLst>
                  <a:path w="30" h="124">
                    <a:moveTo>
                      <a:pt x="29" y="116"/>
                    </a:moveTo>
                    <a:lnTo>
                      <a:pt x="0" y="0"/>
                    </a:lnTo>
                    <a:lnTo>
                      <a:pt x="22" y="12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11" name="任意多边形 4510"/>
              <p:cNvSpPr/>
              <p:nvPr/>
            </p:nvSpPr>
            <p:spPr>
              <a:xfrm>
                <a:off x="1115" y="972"/>
                <a:ext cx="23" cy="130"/>
              </a:xfrm>
              <a:custGeom>
                <a:avLst/>
                <a:gdLst/>
                <a:ahLst/>
                <a:cxnLst/>
                <a:pathLst>
                  <a:path w="23" h="130">
                    <a:moveTo>
                      <a:pt x="22" y="123"/>
                    </a:moveTo>
                    <a:lnTo>
                      <a:pt x="0" y="0"/>
                    </a:lnTo>
                    <a:lnTo>
                      <a:pt x="15" y="12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12" name="任意多边形 4511"/>
              <p:cNvSpPr/>
              <p:nvPr/>
            </p:nvSpPr>
            <p:spPr>
              <a:xfrm>
                <a:off x="1115" y="972"/>
                <a:ext cx="16" cy="134"/>
              </a:xfrm>
              <a:custGeom>
                <a:avLst/>
                <a:gdLst/>
                <a:ahLst/>
                <a:cxnLst/>
                <a:pathLst>
                  <a:path w="16" h="134">
                    <a:moveTo>
                      <a:pt x="15" y="129"/>
                    </a:moveTo>
                    <a:lnTo>
                      <a:pt x="0" y="0"/>
                    </a:lnTo>
                    <a:lnTo>
                      <a:pt x="8" y="13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13" name="任意多边形 4512"/>
              <p:cNvSpPr/>
              <p:nvPr/>
            </p:nvSpPr>
            <p:spPr>
              <a:xfrm>
                <a:off x="1115" y="972"/>
                <a:ext cx="8" cy="134"/>
              </a:xfrm>
              <a:custGeom>
                <a:avLst/>
                <a:gdLst/>
                <a:ahLst/>
                <a:cxnLst/>
                <a:pathLst>
                  <a:path w="8" h="134">
                    <a:moveTo>
                      <a:pt x="7" y="133"/>
                    </a:moveTo>
                    <a:lnTo>
                      <a:pt x="0" y="0"/>
                    </a:lnTo>
                    <a:lnTo>
                      <a:pt x="0" y="13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14" name="任意多边形 4513"/>
              <p:cNvSpPr/>
              <p:nvPr/>
            </p:nvSpPr>
            <p:spPr>
              <a:xfrm>
                <a:off x="1093" y="843"/>
                <a:ext cx="23" cy="130"/>
              </a:xfrm>
              <a:custGeom>
                <a:avLst/>
                <a:gdLst/>
                <a:ahLst/>
                <a:cxnLst/>
                <a:pathLst>
                  <a:path w="23" h="130">
                    <a:moveTo>
                      <a:pt x="0" y="5"/>
                    </a:moveTo>
                    <a:lnTo>
                      <a:pt x="22" y="129"/>
                    </a:lnTo>
                    <a:lnTo>
                      <a:pt x="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15" name="任意多边形 4514"/>
              <p:cNvSpPr/>
              <p:nvPr/>
            </p:nvSpPr>
            <p:spPr>
              <a:xfrm>
                <a:off x="1086" y="848"/>
                <a:ext cx="30" cy="125"/>
              </a:xfrm>
              <a:custGeom>
                <a:avLst/>
                <a:gdLst/>
                <a:ahLst/>
                <a:cxnLst/>
                <a:pathLst>
                  <a:path w="30" h="125">
                    <a:moveTo>
                      <a:pt x="0" y="7"/>
                    </a:moveTo>
                    <a:lnTo>
                      <a:pt x="29" y="124"/>
                    </a:lnTo>
                    <a:lnTo>
                      <a:pt x="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16" name="任意多边形 4515"/>
              <p:cNvSpPr/>
              <p:nvPr/>
            </p:nvSpPr>
            <p:spPr>
              <a:xfrm>
                <a:off x="1080" y="855"/>
                <a:ext cx="36" cy="118"/>
              </a:xfrm>
              <a:custGeom>
                <a:avLst/>
                <a:gdLst/>
                <a:ahLst/>
                <a:cxnLst/>
                <a:pathLst>
                  <a:path w="36" h="118">
                    <a:moveTo>
                      <a:pt x="0" y="9"/>
                    </a:moveTo>
                    <a:lnTo>
                      <a:pt x="35" y="117"/>
                    </a:lnTo>
                    <a:lnTo>
                      <a:pt x="6"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17" name="任意多边形 4516"/>
              <p:cNvSpPr/>
              <p:nvPr/>
            </p:nvSpPr>
            <p:spPr>
              <a:xfrm>
                <a:off x="1069" y="875"/>
                <a:ext cx="47" cy="98"/>
              </a:xfrm>
              <a:custGeom>
                <a:avLst/>
                <a:gdLst/>
                <a:ahLst/>
                <a:cxnLst/>
                <a:pathLst>
                  <a:path w="47" h="98">
                    <a:moveTo>
                      <a:pt x="0" y="12"/>
                    </a:moveTo>
                    <a:lnTo>
                      <a:pt x="46" y="97"/>
                    </a:lnTo>
                    <a:lnTo>
                      <a:pt x="5"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18" name="任意多边形 4517"/>
              <p:cNvSpPr/>
              <p:nvPr/>
            </p:nvSpPr>
            <p:spPr>
              <a:xfrm>
                <a:off x="1064" y="887"/>
                <a:ext cx="52" cy="86"/>
              </a:xfrm>
              <a:custGeom>
                <a:avLst/>
                <a:gdLst/>
                <a:ahLst/>
                <a:cxnLst/>
                <a:pathLst>
                  <a:path w="52" h="86">
                    <a:moveTo>
                      <a:pt x="0" y="14"/>
                    </a:moveTo>
                    <a:lnTo>
                      <a:pt x="51" y="85"/>
                    </a:lnTo>
                    <a:lnTo>
                      <a:pt x="4"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19" name="任意多边形 4518"/>
              <p:cNvSpPr/>
              <p:nvPr/>
            </p:nvSpPr>
            <p:spPr>
              <a:xfrm>
                <a:off x="1061" y="901"/>
                <a:ext cx="55" cy="72"/>
              </a:xfrm>
              <a:custGeom>
                <a:avLst/>
                <a:gdLst/>
                <a:ahLst/>
                <a:cxnLst/>
                <a:pathLst>
                  <a:path w="55" h="72">
                    <a:moveTo>
                      <a:pt x="0" y="14"/>
                    </a:moveTo>
                    <a:lnTo>
                      <a:pt x="54" y="71"/>
                    </a:lnTo>
                    <a:lnTo>
                      <a:pt x="4"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20" name="任意多边形 4519"/>
              <p:cNvSpPr/>
              <p:nvPr/>
            </p:nvSpPr>
            <p:spPr>
              <a:xfrm>
                <a:off x="1055" y="946"/>
                <a:ext cx="61" cy="27"/>
              </a:xfrm>
              <a:custGeom>
                <a:avLst/>
                <a:gdLst/>
                <a:ahLst/>
                <a:cxnLst/>
                <a:pathLst>
                  <a:path w="61" h="27">
                    <a:moveTo>
                      <a:pt x="0" y="17"/>
                    </a:moveTo>
                    <a:lnTo>
                      <a:pt x="60" y="26"/>
                    </a:lnTo>
                    <a:lnTo>
                      <a:pt x="1"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21" name="任意多边形 4520"/>
              <p:cNvSpPr/>
              <p:nvPr/>
            </p:nvSpPr>
            <p:spPr>
              <a:xfrm>
                <a:off x="1055" y="963"/>
                <a:ext cx="61" cy="18"/>
              </a:xfrm>
              <a:custGeom>
                <a:avLst/>
                <a:gdLst/>
                <a:ahLst/>
                <a:cxnLst/>
                <a:pathLst>
                  <a:path w="61" h="18">
                    <a:moveTo>
                      <a:pt x="0" y="17"/>
                    </a:moveTo>
                    <a:lnTo>
                      <a:pt x="60" y="9"/>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22" name="任意多边形 4521"/>
              <p:cNvSpPr/>
              <p:nvPr/>
            </p:nvSpPr>
            <p:spPr>
              <a:xfrm>
                <a:off x="1055" y="972"/>
                <a:ext cx="61" cy="26"/>
              </a:xfrm>
              <a:custGeom>
                <a:avLst/>
                <a:gdLst/>
                <a:ahLst/>
                <a:cxnLst/>
                <a:pathLst>
                  <a:path w="61" h="26">
                    <a:moveTo>
                      <a:pt x="1" y="25"/>
                    </a:moveTo>
                    <a:lnTo>
                      <a:pt x="60" y="0"/>
                    </a:lnTo>
                    <a:lnTo>
                      <a:pt x="0" y="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23" name="任意多边形 4522"/>
              <p:cNvSpPr/>
              <p:nvPr/>
            </p:nvSpPr>
            <p:spPr>
              <a:xfrm>
                <a:off x="1056" y="972"/>
                <a:ext cx="60" cy="42"/>
              </a:xfrm>
              <a:custGeom>
                <a:avLst/>
                <a:gdLst/>
                <a:ahLst/>
                <a:cxnLst/>
                <a:pathLst>
                  <a:path w="60" h="42">
                    <a:moveTo>
                      <a:pt x="2" y="41"/>
                    </a:moveTo>
                    <a:lnTo>
                      <a:pt x="59" y="0"/>
                    </a:lnTo>
                    <a:lnTo>
                      <a:pt x="0" y="2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24" name="任意多边形 4523"/>
              <p:cNvSpPr/>
              <p:nvPr/>
            </p:nvSpPr>
            <p:spPr>
              <a:xfrm>
                <a:off x="1061" y="972"/>
                <a:ext cx="55" cy="72"/>
              </a:xfrm>
              <a:custGeom>
                <a:avLst/>
                <a:gdLst/>
                <a:ahLst/>
                <a:cxnLst/>
                <a:pathLst>
                  <a:path w="55" h="72">
                    <a:moveTo>
                      <a:pt x="4" y="71"/>
                    </a:moveTo>
                    <a:lnTo>
                      <a:pt x="54" y="0"/>
                    </a:lnTo>
                    <a:lnTo>
                      <a:pt x="0" y="5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25" name="任意多边形 4524"/>
              <p:cNvSpPr/>
              <p:nvPr/>
            </p:nvSpPr>
            <p:spPr>
              <a:xfrm>
                <a:off x="1064" y="972"/>
                <a:ext cx="52" cy="86"/>
              </a:xfrm>
              <a:custGeom>
                <a:avLst/>
                <a:gdLst/>
                <a:ahLst/>
                <a:cxnLst/>
                <a:pathLst>
                  <a:path w="52" h="86">
                    <a:moveTo>
                      <a:pt x="4" y="85"/>
                    </a:moveTo>
                    <a:lnTo>
                      <a:pt x="51" y="0"/>
                    </a:lnTo>
                    <a:lnTo>
                      <a:pt x="0" y="7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26" name="任意多边形 4525"/>
              <p:cNvSpPr/>
              <p:nvPr/>
            </p:nvSpPr>
            <p:spPr>
              <a:xfrm>
                <a:off x="1069" y="972"/>
                <a:ext cx="47" cy="98"/>
              </a:xfrm>
              <a:custGeom>
                <a:avLst/>
                <a:gdLst/>
                <a:ahLst/>
                <a:cxnLst/>
                <a:pathLst>
                  <a:path w="47" h="98">
                    <a:moveTo>
                      <a:pt x="5" y="97"/>
                    </a:moveTo>
                    <a:lnTo>
                      <a:pt x="46" y="0"/>
                    </a:lnTo>
                    <a:lnTo>
                      <a:pt x="0" y="8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27" name="任意多边形 4526"/>
              <p:cNvSpPr/>
              <p:nvPr/>
            </p:nvSpPr>
            <p:spPr>
              <a:xfrm>
                <a:off x="1074" y="972"/>
                <a:ext cx="42" cy="108"/>
              </a:xfrm>
              <a:custGeom>
                <a:avLst/>
                <a:gdLst/>
                <a:ahLst/>
                <a:cxnLst/>
                <a:pathLst>
                  <a:path w="42" h="108">
                    <a:moveTo>
                      <a:pt x="6" y="107"/>
                    </a:moveTo>
                    <a:lnTo>
                      <a:pt x="41" y="0"/>
                    </a:lnTo>
                    <a:lnTo>
                      <a:pt x="0" y="9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28" name="任意多边形 4527"/>
              <p:cNvSpPr/>
              <p:nvPr/>
            </p:nvSpPr>
            <p:spPr>
              <a:xfrm>
                <a:off x="1058" y="915"/>
                <a:ext cx="58" cy="58"/>
              </a:xfrm>
              <a:custGeom>
                <a:avLst/>
                <a:gdLst/>
                <a:ahLst/>
                <a:cxnLst/>
                <a:pathLst>
                  <a:path w="58" h="58">
                    <a:moveTo>
                      <a:pt x="0" y="16"/>
                    </a:moveTo>
                    <a:lnTo>
                      <a:pt x="57" y="57"/>
                    </a:lnTo>
                    <a:lnTo>
                      <a:pt x="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29" name="任意多边形 4528"/>
              <p:cNvSpPr/>
              <p:nvPr/>
            </p:nvSpPr>
            <p:spPr>
              <a:xfrm>
                <a:off x="1086" y="972"/>
                <a:ext cx="30" cy="124"/>
              </a:xfrm>
              <a:custGeom>
                <a:avLst/>
                <a:gdLst/>
                <a:ahLst/>
                <a:cxnLst/>
                <a:pathLst>
                  <a:path w="30" h="124">
                    <a:moveTo>
                      <a:pt x="7" y="123"/>
                    </a:moveTo>
                    <a:lnTo>
                      <a:pt x="29" y="0"/>
                    </a:lnTo>
                    <a:lnTo>
                      <a:pt x="0" y="11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30" name="任意多边形 4529"/>
              <p:cNvSpPr/>
              <p:nvPr/>
            </p:nvSpPr>
            <p:spPr>
              <a:xfrm>
                <a:off x="1093" y="972"/>
                <a:ext cx="23" cy="130"/>
              </a:xfrm>
              <a:custGeom>
                <a:avLst/>
                <a:gdLst/>
                <a:ahLst/>
                <a:cxnLst/>
                <a:pathLst>
                  <a:path w="23" h="130">
                    <a:moveTo>
                      <a:pt x="7" y="129"/>
                    </a:moveTo>
                    <a:lnTo>
                      <a:pt x="22" y="0"/>
                    </a:lnTo>
                    <a:lnTo>
                      <a:pt x="0" y="12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31" name="任意多边形 4530"/>
              <p:cNvSpPr/>
              <p:nvPr/>
            </p:nvSpPr>
            <p:spPr>
              <a:xfrm>
                <a:off x="1100" y="972"/>
                <a:ext cx="16" cy="134"/>
              </a:xfrm>
              <a:custGeom>
                <a:avLst/>
                <a:gdLst/>
                <a:ahLst/>
                <a:cxnLst/>
                <a:pathLst>
                  <a:path w="16" h="134">
                    <a:moveTo>
                      <a:pt x="8" y="133"/>
                    </a:moveTo>
                    <a:lnTo>
                      <a:pt x="15" y="0"/>
                    </a:lnTo>
                    <a:lnTo>
                      <a:pt x="0" y="12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32" name="任意多边形 4531"/>
              <p:cNvSpPr/>
              <p:nvPr/>
            </p:nvSpPr>
            <p:spPr>
              <a:xfrm>
                <a:off x="1108" y="839"/>
                <a:ext cx="8" cy="134"/>
              </a:xfrm>
              <a:custGeom>
                <a:avLst/>
                <a:gdLst/>
                <a:ahLst/>
                <a:cxnLst/>
                <a:pathLst>
                  <a:path w="8" h="134">
                    <a:moveTo>
                      <a:pt x="0" y="1"/>
                    </a:moveTo>
                    <a:lnTo>
                      <a:pt x="7" y="133"/>
                    </a:lnTo>
                    <a:lnTo>
                      <a:pt x="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33" name="任意多边形 4532"/>
              <p:cNvSpPr/>
              <p:nvPr/>
            </p:nvSpPr>
            <p:spPr>
              <a:xfrm>
                <a:off x="1107" y="972"/>
                <a:ext cx="9" cy="134"/>
              </a:xfrm>
              <a:custGeom>
                <a:avLst/>
                <a:gdLst/>
                <a:ahLst/>
                <a:cxnLst/>
                <a:pathLst>
                  <a:path w="9" h="134">
                    <a:moveTo>
                      <a:pt x="8" y="133"/>
                    </a:moveTo>
                    <a:lnTo>
                      <a:pt x="8" y="0"/>
                    </a:lnTo>
                    <a:lnTo>
                      <a:pt x="0" y="13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34" name="椭圆 4533"/>
              <p:cNvSpPr/>
              <p:nvPr/>
            </p:nvSpPr>
            <p:spPr>
              <a:xfrm>
                <a:off x="1073" y="875"/>
                <a:ext cx="84" cy="194"/>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535" name="椭圆 4534"/>
              <p:cNvSpPr/>
              <p:nvPr/>
            </p:nvSpPr>
            <p:spPr>
              <a:xfrm>
                <a:off x="1088" y="911"/>
                <a:ext cx="53" cy="121"/>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536" name="任意多边形 4535"/>
              <p:cNvSpPr/>
              <p:nvPr/>
            </p:nvSpPr>
            <p:spPr>
              <a:xfrm>
                <a:off x="1109" y="917"/>
                <a:ext cx="27" cy="11"/>
              </a:xfrm>
              <a:custGeom>
                <a:avLst/>
                <a:gdLst/>
                <a:ahLst/>
                <a:cxnLst/>
                <a:pathLst>
                  <a:path w="27" h="11">
                    <a:moveTo>
                      <a:pt x="18" y="0"/>
                    </a:moveTo>
                    <a:lnTo>
                      <a:pt x="26" y="10"/>
                    </a:lnTo>
                    <a:lnTo>
                      <a:pt x="0" y="4"/>
                    </a:lnTo>
                    <a:lnTo>
                      <a:pt x="18"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37" name="任意多边形 4536"/>
              <p:cNvSpPr/>
              <p:nvPr/>
            </p:nvSpPr>
            <p:spPr>
              <a:xfrm>
                <a:off x="1109" y="1016"/>
                <a:ext cx="26" cy="11"/>
              </a:xfrm>
              <a:custGeom>
                <a:avLst/>
                <a:gdLst/>
                <a:ahLst/>
                <a:cxnLst/>
                <a:pathLst>
                  <a:path w="26" h="11">
                    <a:moveTo>
                      <a:pt x="17" y="10"/>
                    </a:moveTo>
                    <a:lnTo>
                      <a:pt x="25" y="0"/>
                    </a:lnTo>
                    <a:lnTo>
                      <a:pt x="0" y="7"/>
                    </a:lnTo>
                    <a:lnTo>
                      <a:pt x="17" y="1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38" name="椭圆 4537"/>
              <p:cNvSpPr/>
              <p:nvPr/>
            </p:nvSpPr>
            <p:spPr>
              <a:xfrm>
                <a:off x="1103" y="922"/>
                <a:ext cx="42" cy="99"/>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539" name="直接连接符 4538"/>
              <p:cNvSpPr/>
              <p:nvPr/>
            </p:nvSpPr>
            <p:spPr>
              <a:xfrm>
                <a:off x="1115" y="840"/>
                <a:ext cx="1" cy="56"/>
              </a:xfrm>
              <a:prstGeom prst="line">
                <a:avLst/>
              </a:prstGeom>
              <a:ln w="6350" cap="flat" cmpd="sng">
                <a:solidFill>
                  <a:srgbClr val="6699FF"/>
                </a:solidFill>
                <a:prstDash val="solid"/>
                <a:headEnd type="none" w="med" len="med"/>
                <a:tailEnd type="none" w="med" len="med"/>
              </a:ln>
            </p:spPr>
          </p:sp>
          <p:sp>
            <p:nvSpPr>
              <p:cNvPr id="4540" name="直接连接符 4539"/>
              <p:cNvSpPr/>
              <p:nvPr/>
            </p:nvSpPr>
            <p:spPr>
              <a:xfrm flipH="1">
                <a:off x="1136" y="865"/>
                <a:ext cx="14" cy="45"/>
              </a:xfrm>
              <a:prstGeom prst="line">
                <a:avLst/>
              </a:prstGeom>
              <a:ln w="6350" cap="flat" cmpd="sng">
                <a:solidFill>
                  <a:srgbClr val="6699FF"/>
                </a:solidFill>
                <a:prstDash val="solid"/>
                <a:headEnd type="none" w="med" len="med"/>
                <a:tailEnd type="none" w="med" len="med"/>
              </a:ln>
            </p:spPr>
          </p:sp>
          <p:sp>
            <p:nvSpPr>
              <p:cNvPr id="4541" name="直接连接符 4540"/>
              <p:cNvSpPr/>
              <p:nvPr/>
            </p:nvSpPr>
            <p:spPr>
              <a:xfrm flipH="1">
                <a:off x="1148" y="932"/>
                <a:ext cx="23" cy="16"/>
              </a:xfrm>
              <a:prstGeom prst="line">
                <a:avLst/>
              </a:prstGeom>
              <a:ln w="6350" cap="flat" cmpd="sng">
                <a:solidFill>
                  <a:srgbClr val="6699FF"/>
                </a:solidFill>
                <a:prstDash val="solid"/>
                <a:headEnd type="none" w="med" len="med"/>
                <a:tailEnd type="none" w="med" len="med"/>
              </a:ln>
            </p:spPr>
          </p:sp>
          <p:sp>
            <p:nvSpPr>
              <p:cNvPr id="4542" name="直接连接符 4541"/>
              <p:cNvSpPr/>
              <p:nvPr/>
            </p:nvSpPr>
            <p:spPr>
              <a:xfrm flipH="1" flipV="1">
                <a:off x="1148" y="996"/>
                <a:ext cx="23" cy="16"/>
              </a:xfrm>
              <a:prstGeom prst="line">
                <a:avLst/>
              </a:prstGeom>
              <a:ln w="6350" cap="flat" cmpd="sng">
                <a:solidFill>
                  <a:srgbClr val="6699FF"/>
                </a:solidFill>
                <a:prstDash val="solid"/>
                <a:headEnd type="none" w="med" len="med"/>
                <a:tailEnd type="none" w="med" len="med"/>
              </a:ln>
            </p:spPr>
          </p:sp>
          <p:sp>
            <p:nvSpPr>
              <p:cNvPr id="4543" name="直接连接符 4542"/>
              <p:cNvSpPr/>
              <p:nvPr/>
            </p:nvSpPr>
            <p:spPr>
              <a:xfrm flipH="1" flipV="1">
                <a:off x="1137" y="1036"/>
                <a:ext cx="12" cy="43"/>
              </a:xfrm>
              <a:prstGeom prst="line">
                <a:avLst/>
              </a:prstGeom>
              <a:ln w="6350" cap="flat" cmpd="sng">
                <a:solidFill>
                  <a:srgbClr val="6699FF"/>
                </a:solidFill>
                <a:prstDash val="solid"/>
                <a:headEnd type="none" w="med" len="med"/>
                <a:tailEnd type="none" w="med" len="med"/>
              </a:ln>
            </p:spPr>
          </p:sp>
          <p:sp>
            <p:nvSpPr>
              <p:cNvPr id="4544" name="直接连接符 4543"/>
              <p:cNvSpPr/>
              <p:nvPr/>
            </p:nvSpPr>
            <p:spPr>
              <a:xfrm flipV="1">
                <a:off x="1115" y="1048"/>
                <a:ext cx="0" cy="56"/>
              </a:xfrm>
              <a:prstGeom prst="line">
                <a:avLst/>
              </a:prstGeom>
              <a:ln w="6350" cap="flat" cmpd="sng">
                <a:solidFill>
                  <a:srgbClr val="6699FF"/>
                </a:solidFill>
                <a:prstDash val="solid"/>
                <a:headEnd type="none" w="med" len="med"/>
                <a:tailEnd type="none" w="med" len="med"/>
              </a:ln>
            </p:spPr>
          </p:sp>
          <p:sp>
            <p:nvSpPr>
              <p:cNvPr id="4545" name="直接连接符 4544"/>
              <p:cNvSpPr/>
              <p:nvPr/>
            </p:nvSpPr>
            <p:spPr>
              <a:xfrm flipV="1">
                <a:off x="1080" y="1036"/>
                <a:ext cx="14" cy="42"/>
              </a:xfrm>
              <a:prstGeom prst="line">
                <a:avLst/>
              </a:prstGeom>
              <a:ln w="6350" cap="flat" cmpd="sng">
                <a:solidFill>
                  <a:srgbClr val="6699FF"/>
                </a:solidFill>
                <a:prstDash val="solid"/>
                <a:headEnd type="none" w="med" len="med"/>
                <a:tailEnd type="none" w="med" len="med"/>
              </a:ln>
            </p:spPr>
          </p:sp>
          <p:sp>
            <p:nvSpPr>
              <p:cNvPr id="4546" name="直接连接符 4545"/>
              <p:cNvSpPr/>
              <p:nvPr/>
            </p:nvSpPr>
            <p:spPr>
              <a:xfrm flipV="1">
                <a:off x="1059" y="996"/>
                <a:ext cx="23" cy="16"/>
              </a:xfrm>
              <a:prstGeom prst="line">
                <a:avLst/>
              </a:prstGeom>
              <a:ln w="6350" cap="flat" cmpd="sng">
                <a:solidFill>
                  <a:srgbClr val="6699FF"/>
                </a:solidFill>
                <a:prstDash val="solid"/>
                <a:headEnd type="none" w="med" len="med"/>
                <a:tailEnd type="none" w="med" len="med"/>
              </a:ln>
            </p:spPr>
          </p:sp>
          <p:sp>
            <p:nvSpPr>
              <p:cNvPr id="4547" name="直接连接符 4546"/>
              <p:cNvSpPr/>
              <p:nvPr/>
            </p:nvSpPr>
            <p:spPr>
              <a:xfrm>
                <a:off x="1081" y="865"/>
                <a:ext cx="15" cy="44"/>
              </a:xfrm>
              <a:prstGeom prst="line">
                <a:avLst/>
              </a:prstGeom>
              <a:ln w="6350" cap="flat" cmpd="sng">
                <a:solidFill>
                  <a:srgbClr val="6699FF"/>
                </a:solidFill>
                <a:prstDash val="solid"/>
                <a:headEnd type="none" w="med" len="med"/>
                <a:tailEnd type="none" w="med" len="med"/>
              </a:ln>
            </p:spPr>
          </p:sp>
          <p:sp>
            <p:nvSpPr>
              <p:cNvPr id="4548" name="直接连接符 4547"/>
              <p:cNvSpPr/>
              <p:nvPr/>
            </p:nvSpPr>
            <p:spPr>
              <a:xfrm>
                <a:off x="1059" y="932"/>
                <a:ext cx="23" cy="16"/>
              </a:xfrm>
              <a:prstGeom prst="line">
                <a:avLst/>
              </a:prstGeom>
              <a:ln w="6350" cap="flat" cmpd="sng">
                <a:solidFill>
                  <a:srgbClr val="6699FF"/>
                </a:solidFill>
                <a:prstDash val="solid"/>
                <a:headEnd type="none" w="med" len="med"/>
                <a:tailEnd type="none" w="med" len="med"/>
              </a:ln>
            </p:spPr>
          </p:sp>
          <p:sp>
            <p:nvSpPr>
              <p:cNvPr id="4549" name="任意多边形 4548"/>
              <p:cNvSpPr/>
              <p:nvPr/>
            </p:nvSpPr>
            <p:spPr>
              <a:xfrm>
                <a:off x="624" y="0"/>
                <a:ext cx="115" cy="1943"/>
              </a:xfrm>
              <a:custGeom>
                <a:avLst/>
                <a:gdLst/>
                <a:ahLst/>
                <a:cxnLst/>
                <a:pathLst>
                  <a:path w="115" h="1943">
                    <a:moveTo>
                      <a:pt x="0" y="45"/>
                    </a:moveTo>
                    <a:lnTo>
                      <a:pt x="114" y="0"/>
                    </a:lnTo>
                    <a:lnTo>
                      <a:pt x="114" y="1942"/>
                    </a:lnTo>
                    <a:lnTo>
                      <a:pt x="0" y="1897"/>
                    </a:lnTo>
                    <a:lnTo>
                      <a:pt x="0" y="4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4550" name="组合 4549"/>
            <p:cNvGrpSpPr/>
            <p:nvPr/>
          </p:nvGrpSpPr>
          <p:grpSpPr>
            <a:xfrm>
              <a:off x="111" y="3685"/>
              <a:ext cx="694" cy="635"/>
              <a:chOff x="0" y="0"/>
              <a:chExt cx="2012" cy="1477"/>
            </a:xfrm>
          </p:grpSpPr>
          <p:sp>
            <p:nvSpPr>
              <p:cNvPr id="4551" name="任意多边形 4550"/>
              <p:cNvSpPr/>
              <p:nvPr/>
            </p:nvSpPr>
            <p:spPr>
              <a:xfrm>
                <a:off x="533" y="396"/>
                <a:ext cx="30" cy="52"/>
              </a:xfrm>
              <a:custGeom>
                <a:avLst/>
                <a:gdLst/>
                <a:ahLst/>
                <a:cxnLst/>
                <a:pathLst>
                  <a:path w="30" h="52">
                    <a:moveTo>
                      <a:pt x="0" y="51"/>
                    </a:moveTo>
                    <a:lnTo>
                      <a:pt x="0" y="0"/>
                    </a:lnTo>
                    <a:lnTo>
                      <a:pt x="29" y="0"/>
                    </a:lnTo>
                    <a:lnTo>
                      <a:pt x="29" y="51"/>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52" name="任意多边形 4551"/>
              <p:cNvSpPr/>
              <p:nvPr/>
            </p:nvSpPr>
            <p:spPr>
              <a:xfrm>
                <a:off x="567" y="396"/>
                <a:ext cx="30" cy="52"/>
              </a:xfrm>
              <a:custGeom>
                <a:avLst/>
                <a:gdLst/>
                <a:ahLst/>
                <a:cxnLst/>
                <a:pathLst>
                  <a:path w="30" h="52">
                    <a:moveTo>
                      <a:pt x="0" y="51"/>
                    </a:moveTo>
                    <a:lnTo>
                      <a:pt x="0" y="0"/>
                    </a:lnTo>
                    <a:lnTo>
                      <a:pt x="29" y="0"/>
                    </a:lnTo>
                    <a:lnTo>
                      <a:pt x="29" y="51"/>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53" name="任意多边形 4552"/>
              <p:cNvSpPr/>
              <p:nvPr/>
            </p:nvSpPr>
            <p:spPr>
              <a:xfrm>
                <a:off x="600" y="396"/>
                <a:ext cx="30" cy="52"/>
              </a:xfrm>
              <a:custGeom>
                <a:avLst/>
                <a:gdLst/>
                <a:ahLst/>
                <a:cxnLst/>
                <a:pathLst>
                  <a:path w="30" h="52">
                    <a:moveTo>
                      <a:pt x="0" y="51"/>
                    </a:moveTo>
                    <a:lnTo>
                      <a:pt x="0" y="0"/>
                    </a:lnTo>
                    <a:lnTo>
                      <a:pt x="29" y="0"/>
                    </a:lnTo>
                    <a:lnTo>
                      <a:pt x="29" y="51"/>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54" name="任意多边形 4553"/>
              <p:cNvSpPr/>
              <p:nvPr/>
            </p:nvSpPr>
            <p:spPr>
              <a:xfrm>
                <a:off x="633" y="396"/>
                <a:ext cx="31" cy="52"/>
              </a:xfrm>
              <a:custGeom>
                <a:avLst/>
                <a:gdLst/>
                <a:ahLst/>
                <a:cxnLst/>
                <a:pathLst>
                  <a:path w="31" h="52">
                    <a:moveTo>
                      <a:pt x="0" y="51"/>
                    </a:moveTo>
                    <a:lnTo>
                      <a:pt x="0" y="0"/>
                    </a:lnTo>
                    <a:lnTo>
                      <a:pt x="30" y="0"/>
                    </a:lnTo>
                    <a:lnTo>
                      <a:pt x="30" y="51"/>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55" name="任意多边形 4554"/>
              <p:cNvSpPr/>
              <p:nvPr/>
            </p:nvSpPr>
            <p:spPr>
              <a:xfrm>
                <a:off x="668" y="396"/>
                <a:ext cx="30" cy="52"/>
              </a:xfrm>
              <a:custGeom>
                <a:avLst/>
                <a:gdLst/>
                <a:ahLst/>
                <a:cxnLst/>
                <a:pathLst>
                  <a:path w="30" h="52">
                    <a:moveTo>
                      <a:pt x="0" y="51"/>
                    </a:moveTo>
                    <a:lnTo>
                      <a:pt x="0" y="0"/>
                    </a:lnTo>
                    <a:lnTo>
                      <a:pt x="29" y="0"/>
                    </a:lnTo>
                    <a:lnTo>
                      <a:pt x="29" y="51"/>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56" name="任意多边形 4555"/>
              <p:cNvSpPr/>
              <p:nvPr/>
            </p:nvSpPr>
            <p:spPr>
              <a:xfrm>
                <a:off x="702" y="396"/>
                <a:ext cx="30" cy="52"/>
              </a:xfrm>
              <a:custGeom>
                <a:avLst/>
                <a:gdLst/>
                <a:ahLst/>
                <a:cxnLst/>
                <a:pathLst>
                  <a:path w="30" h="52">
                    <a:moveTo>
                      <a:pt x="0" y="51"/>
                    </a:moveTo>
                    <a:lnTo>
                      <a:pt x="0" y="0"/>
                    </a:lnTo>
                    <a:lnTo>
                      <a:pt x="29" y="0"/>
                    </a:lnTo>
                    <a:lnTo>
                      <a:pt x="29" y="51"/>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57" name="任意多边形 4556"/>
              <p:cNvSpPr/>
              <p:nvPr/>
            </p:nvSpPr>
            <p:spPr>
              <a:xfrm>
                <a:off x="735" y="396"/>
                <a:ext cx="30" cy="52"/>
              </a:xfrm>
              <a:custGeom>
                <a:avLst/>
                <a:gdLst/>
                <a:ahLst/>
                <a:cxnLst/>
                <a:pathLst>
                  <a:path w="30" h="52">
                    <a:moveTo>
                      <a:pt x="0" y="51"/>
                    </a:moveTo>
                    <a:lnTo>
                      <a:pt x="0" y="0"/>
                    </a:lnTo>
                    <a:lnTo>
                      <a:pt x="29" y="0"/>
                    </a:lnTo>
                    <a:lnTo>
                      <a:pt x="29" y="51"/>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58" name="任意多边形 4557"/>
              <p:cNvSpPr/>
              <p:nvPr/>
            </p:nvSpPr>
            <p:spPr>
              <a:xfrm>
                <a:off x="769" y="396"/>
                <a:ext cx="30" cy="52"/>
              </a:xfrm>
              <a:custGeom>
                <a:avLst/>
                <a:gdLst/>
                <a:ahLst/>
                <a:cxnLst/>
                <a:pathLst>
                  <a:path w="30" h="52">
                    <a:moveTo>
                      <a:pt x="0" y="51"/>
                    </a:moveTo>
                    <a:lnTo>
                      <a:pt x="0" y="0"/>
                    </a:lnTo>
                    <a:lnTo>
                      <a:pt x="29" y="0"/>
                    </a:lnTo>
                    <a:lnTo>
                      <a:pt x="29" y="51"/>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59" name="任意多边形 4558"/>
              <p:cNvSpPr/>
              <p:nvPr/>
            </p:nvSpPr>
            <p:spPr>
              <a:xfrm>
                <a:off x="1339" y="1116"/>
                <a:ext cx="673" cy="118"/>
              </a:xfrm>
              <a:custGeom>
                <a:avLst/>
                <a:gdLst/>
                <a:ahLst/>
                <a:cxnLst/>
                <a:pathLst>
                  <a:path w="673" h="118">
                    <a:moveTo>
                      <a:pt x="0" y="0"/>
                    </a:moveTo>
                    <a:lnTo>
                      <a:pt x="320" y="4"/>
                    </a:lnTo>
                    <a:lnTo>
                      <a:pt x="416" y="14"/>
                    </a:lnTo>
                    <a:lnTo>
                      <a:pt x="478" y="21"/>
                    </a:lnTo>
                    <a:lnTo>
                      <a:pt x="540" y="30"/>
                    </a:lnTo>
                    <a:lnTo>
                      <a:pt x="600" y="43"/>
                    </a:lnTo>
                    <a:lnTo>
                      <a:pt x="633" y="52"/>
                    </a:lnTo>
                    <a:lnTo>
                      <a:pt x="649" y="61"/>
                    </a:lnTo>
                    <a:lnTo>
                      <a:pt x="656" y="67"/>
                    </a:lnTo>
                    <a:lnTo>
                      <a:pt x="661" y="71"/>
                    </a:lnTo>
                    <a:lnTo>
                      <a:pt x="667" y="75"/>
                    </a:lnTo>
                    <a:lnTo>
                      <a:pt x="672" y="81"/>
                    </a:lnTo>
                    <a:lnTo>
                      <a:pt x="667" y="90"/>
                    </a:lnTo>
                    <a:lnTo>
                      <a:pt x="661" y="94"/>
                    </a:lnTo>
                    <a:lnTo>
                      <a:pt x="649" y="105"/>
                    </a:lnTo>
                    <a:lnTo>
                      <a:pt x="622" y="114"/>
                    </a:lnTo>
                    <a:lnTo>
                      <a:pt x="600" y="117"/>
                    </a:lnTo>
                    <a:lnTo>
                      <a:pt x="572" y="117"/>
                    </a:lnTo>
                    <a:lnTo>
                      <a:pt x="549" y="11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60" name="任意多边形 4559"/>
              <p:cNvSpPr/>
              <p:nvPr/>
            </p:nvSpPr>
            <p:spPr>
              <a:xfrm>
                <a:off x="284" y="1071"/>
                <a:ext cx="1178" cy="252"/>
              </a:xfrm>
              <a:custGeom>
                <a:avLst/>
                <a:gdLst/>
                <a:ahLst/>
                <a:cxnLst/>
                <a:pathLst>
                  <a:path w="1178" h="252">
                    <a:moveTo>
                      <a:pt x="1177" y="0"/>
                    </a:moveTo>
                    <a:lnTo>
                      <a:pt x="1177" y="123"/>
                    </a:lnTo>
                    <a:lnTo>
                      <a:pt x="0" y="251"/>
                    </a:lnTo>
                    <a:lnTo>
                      <a:pt x="0" y="123"/>
                    </a:lnTo>
                    <a:lnTo>
                      <a:pt x="117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61" name="任意多边形 4560"/>
              <p:cNvSpPr/>
              <p:nvPr/>
            </p:nvSpPr>
            <p:spPr>
              <a:xfrm>
                <a:off x="284" y="815"/>
                <a:ext cx="1187" cy="390"/>
              </a:xfrm>
              <a:custGeom>
                <a:avLst/>
                <a:gdLst/>
                <a:ahLst/>
                <a:cxnLst/>
                <a:pathLst>
                  <a:path w="1187" h="390">
                    <a:moveTo>
                      <a:pt x="1186" y="0"/>
                    </a:moveTo>
                    <a:lnTo>
                      <a:pt x="1186" y="276"/>
                    </a:lnTo>
                    <a:lnTo>
                      <a:pt x="0" y="389"/>
                    </a:lnTo>
                    <a:lnTo>
                      <a:pt x="0" y="84"/>
                    </a:lnTo>
                    <a:lnTo>
                      <a:pt x="1186"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62" name="直接连接符 4561"/>
              <p:cNvSpPr/>
              <p:nvPr/>
            </p:nvSpPr>
            <p:spPr>
              <a:xfrm flipH="1">
                <a:off x="289" y="892"/>
                <a:ext cx="1181" cy="85"/>
              </a:xfrm>
              <a:prstGeom prst="line">
                <a:avLst/>
              </a:prstGeom>
              <a:ln w="6350" cap="flat" cmpd="sng">
                <a:solidFill>
                  <a:srgbClr val="6699FF"/>
                </a:solidFill>
                <a:prstDash val="solid"/>
                <a:headEnd type="none" w="med" len="med"/>
                <a:tailEnd type="none" w="med" len="med"/>
              </a:ln>
            </p:spPr>
          </p:sp>
          <p:sp>
            <p:nvSpPr>
              <p:cNvPr id="4563" name="任意多边形 4562"/>
              <p:cNvSpPr/>
              <p:nvPr/>
            </p:nvSpPr>
            <p:spPr>
              <a:xfrm>
                <a:off x="0" y="821"/>
                <a:ext cx="285" cy="384"/>
              </a:xfrm>
              <a:custGeom>
                <a:avLst/>
                <a:gdLst/>
                <a:ahLst/>
                <a:cxnLst/>
                <a:pathLst>
                  <a:path w="285" h="384">
                    <a:moveTo>
                      <a:pt x="284" y="78"/>
                    </a:moveTo>
                    <a:lnTo>
                      <a:pt x="284" y="383"/>
                    </a:lnTo>
                    <a:lnTo>
                      <a:pt x="0" y="250"/>
                    </a:lnTo>
                    <a:lnTo>
                      <a:pt x="0" y="0"/>
                    </a:lnTo>
                    <a:lnTo>
                      <a:pt x="284" y="7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64" name="任意多边形 4563"/>
              <p:cNvSpPr/>
              <p:nvPr/>
            </p:nvSpPr>
            <p:spPr>
              <a:xfrm>
                <a:off x="4" y="1077"/>
                <a:ext cx="286" cy="246"/>
              </a:xfrm>
              <a:custGeom>
                <a:avLst/>
                <a:gdLst/>
                <a:ahLst/>
                <a:cxnLst/>
                <a:pathLst>
                  <a:path w="286" h="246">
                    <a:moveTo>
                      <a:pt x="285" y="127"/>
                    </a:moveTo>
                    <a:lnTo>
                      <a:pt x="280" y="245"/>
                    </a:lnTo>
                    <a:lnTo>
                      <a:pt x="0" y="88"/>
                    </a:lnTo>
                    <a:lnTo>
                      <a:pt x="0" y="0"/>
                    </a:lnTo>
                    <a:lnTo>
                      <a:pt x="285" y="12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65" name="直接连接符 4564"/>
              <p:cNvSpPr/>
              <p:nvPr/>
            </p:nvSpPr>
            <p:spPr>
              <a:xfrm>
                <a:off x="237" y="885"/>
                <a:ext cx="0" cy="295"/>
              </a:xfrm>
              <a:prstGeom prst="line">
                <a:avLst/>
              </a:prstGeom>
              <a:ln w="6350" cap="flat" cmpd="sng">
                <a:solidFill>
                  <a:srgbClr val="6699FF"/>
                </a:solidFill>
                <a:prstDash val="solid"/>
                <a:headEnd type="none" w="med" len="med"/>
                <a:tailEnd type="none" w="med" len="med"/>
              </a:ln>
            </p:spPr>
          </p:sp>
          <p:sp>
            <p:nvSpPr>
              <p:cNvPr id="4566" name="任意多边形 4565"/>
              <p:cNvSpPr/>
              <p:nvPr/>
            </p:nvSpPr>
            <p:spPr>
              <a:xfrm>
                <a:off x="0" y="743"/>
                <a:ext cx="1471" cy="157"/>
              </a:xfrm>
              <a:custGeom>
                <a:avLst/>
                <a:gdLst/>
                <a:ahLst/>
                <a:cxnLst/>
                <a:pathLst>
                  <a:path w="1471" h="157">
                    <a:moveTo>
                      <a:pt x="1470" y="72"/>
                    </a:moveTo>
                    <a:lnTo>
                      <a:pt x="284" y="156"/>
                    </a:lnTo>
                    <a:lnTo>
                      <a:pt x="0" y="78"/>
                    </a:lnTo>
                    <a:lnTo>
                      <a:pt x="908" y="0"/>
                    </a:lnTo>
                    <a:lnTo>
                      <a:pt x="1470" y="7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67" name="任意多边形 4566"/>
              <p:cNvSpPr/>
              <p:nvPr/>
            </p:nvSpPr>
            <p:spPr>
              <a:xfrm>
                <a:off x="57" y="743"/>
                <a:ext cx="1081" cy="138"/>
              </a:xfrm>
              <a:custGeom>
                <a:avLst/>
                <a:gdLst/>
                <a:ahLst/>
                <a:cxnLst/>
                <a:pathLst>
                  <a:path w="1081" h="138">
                    <a:moveTo>
                      <a:pt x="1080" y="81"/>
                    </a:moveTo>
                    <a:lnTo>
                      <a:pt x="861" y="0"/>
                    </a:lnTo>
                    <a:lnTo>
                      <a:pt x="0" y="70"/>
                    </a:lnTo>
                    <a:lnTo>
                      <a:pt x="78" y="92"/>
                    </a:lnTo>
                    <a:lnTo>
                      <a:pt x="63" y="97"/>
                    </a:lnTo>
                    <a:lnTo>
                      <a:pt x="210" y="137"/>
                    </a:lnTo>
                    <a:lnTo>
                      <a:pt x="1080" y="8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68" name="任意多边形 4567"/>
              <p:cNvSpPr/>
              <p:nvPr/>
            </p:nvSpPr>
            <p:spPr>
              <a:xfrm>
                <a:off x="4" y="123"/>
                <a:ext cx="197" cy="722"/>
              </a:xfrm>
              <a:custGeom>
                <a:avLst/>
                <a:gdLst/>
                <a:ahLst/>
                <a:cxnLst/>
                <a:pathLst>
                  <a:path w="197" h="722">
                    <a:moveTo>
                      <a:pt x="162" y="0"/>
                    </a:moveTo>
                    <a:lnTo>
                      <a:pt x="0" y="59"/>
                    </a:lnTo>
                    <a:lnTo>
                      <a:pt x="29" y="670"/>
                    </a:lnTo>
                    <a:lnTo>
                      <a:pt x="196" y="721"/>
                    </a:lnTo>
                    <a:lnTo>
                      <a:pt x="162"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69" name="直接连接符 4568"/>
              <p:cNvSpPr/>
              <p:nvPr/>
            </p:nvSpPr>
            <p:spPr>
              <a:xfrm flipV="1">
                <a:off x="9" y="149"/>
                <a:ext cx="165" cy="58"/>
              </a:xfrm>
              <a:prstGeom prst="line">
                <a:avLst/>
              </a:prstGeom>
              <a:ln w="6350" cap="flat" cmpd="sng">
                <a:solidFill>
                  <a:srgbClr val="6699FF"/>
                </a:solidFill>
                <a:prstDash val="solid"/>
                <a:headEnd type="none" w="med" len="med"/>
                <a:tailEnd type="none" w="med" len="med"/>
              </a:ln>
            </p:spPr>
          </p:sp>
          <p:sp>
            <p:nvSpPr>
              <p:cNvPr id="4570" name="直接连接符 4569"/>
              <p:cNvSpPr/>
              <p:nvPr/>
            </p:nvSpPr>
            <p:spPr>
              <a:xfrm flipV="1">
                <a:off x="11" y="181"/>
                <a:ext cx="162" cy="54"/>
              </a:xfrm>
              <a:prstGeom prst="line">
                <a:avLst/>
              </a:prstGeom>
              <a:ln w="6350" cap="flat" cmpd="sng">
                <a:solidFill>
                  <a:srgbClr val="6699FF"/>
                </a:solidFill>
                <a:prstDash val="solid"/>
                <a:headEnd type="none" w="med" len="med"/>
                <a:tailEnd type="none" w="med" len="med"/>
              </a:ln>
            </p:spPr>
          </p:sp>
          <p:sp>
            <p:nvSpPr>
              <p:cNvPr id="4571" name="直接连接符 4570"/>
              <p:cNvSpPr/>
              <p:nvPr/>
            </p:nvSpPr>
            <p:spPr>
              <a:xfrm flipV="1">
                <a:off x="11" y="213"/>
                <a:ext cx="162" cy="51"/>
              </a:xfrm>
              <a:prstGeom prst="line">
                <a:avLst/>
              </a:prstGeom>
              <a:ln w="6350" cap="flat" cmpd="sng">
                <a:solidFill>
                  <a:srgbClr val="6699FF"/>
                </a:solidFill>
                <a:prstDash val="solid"/>
                <a:headEnd type="none" w="med" len="med"/>
                <a:tailEnd type="none" w="med" len="med"/>
              </a:ln>
            </p:spPr>
          </p:sp>
          <p:sp>
            <p:nvSpPr>
              <p:cNvPr id="4572" name="直接连接符 4571"/>
              <p:cNvSpPr/>
              <p:nvPr/>
            </p:nvSpPr>
            <p:spPr>
              <a:xfrm flipV="1">
                <a:off x="13" y="245"/>
                <a:ext cx="160" cy="44"/>
              </a:xfrm>
              <a:prstGeom prst="line">
                <a:avLst/>
              </a:prstGeom>
              <a:ln w="6350" cap="flat" cmpd="sng">
                <a:solidFill>
                  <a:srgbClr val="6699FF"/>
                </a:solidFill>
                <a:prstDash val="solid"/>
                <a:headEnd type="none" w="med" len="med"/>
                <a:tailEnd type="none" w="med" len="med"/>
              </a:ln>
            </p:spPr>
          </p:sp>
          <p:sp>
            <p:nvSpPr>
              <p:cNvPr id="4573" name="直接连接符 4572"/>
              <p:cNvSpPr/>
              <p:nvPr/>
            </p:nvSpPr>
            <p:spPr>
              <a:xfrm flipV="1">
                <a:off x="17" y="277"/>
                <a:ext cx="157" cy="40"/>
              </a:xfrm>
              <a:prstGeom prst="line">
                <a:avLst/>
              </a:prstGeom>
              <a:ln w="6350" cap="flat" cmpd="sng">
                <a:solidFill>
                  <a:srgbClr val="6699FF"/>
                </a:solidFill>
                <a:prstDash val="solid"/>
                <a:headEnd type="none" w="med" len="med"/>
                <a:tailEnd type="none" w="med" len="med"/>
              </a:ln>
            </p:spPr>
          </p:sp>
          <p:sp>
            <p:nvSpPr>
              <p:cNvPr id="4574" name="直接连接符 4573"/>
              <p:cNvSpPr/>
              <p:nvPr/>
            </p:nvSpPr>
            <p:spPr>
              <a:xfrm flipV="1">
                <a:off x="17" y="308"/>
                <a:ext cx="157" cy="36"/>
              </a:xfrm>
              <a:prstGeom prst="line">
                <a:avLst/>
              </a:prstGeom>
              <a:ln w="6350" cap="flat" cmpd="sng">
                <a:solidFill>
                  <a:srgbClr val="6699FF"/>
                </a:solidFill>
                <a:prstDash val="solid"/>
                <a:headEnd type="none" w="med" len="med"/>
                <a:tailEnd type="none" w="med" len="med"/>
              </a:ln>
            </p:spPr>
          </p:sp>
          <p:sp>
            <p:nvSpPr>
              <p:cNvPr id="4575" name="直接连接符 4574"/>
              <p:cNvSpPr/>
              <p:nvPr/>
            </p:nvSpPr>
            <p:spPr>
              <a:xfrm flipV="1">
                <a:off x="17" y="341"/>
                <a:ext cx="156" cy="33"/>
              </a:xfrm>
              <a:prstGeom prst="line">
                <a:avLst/>
              </a:prstGeom>
              <a:ln w="6350" cap="flat" cmpd="sng">
                <a:solidFill>
                  <a:srgbClr val="6699FF"/>
                </a:solidFill>
                <a:prstDash val="solid"/>
                <a:headEnd type="none" w="med" len="med"/>
                <a:tailEnd type="none" w="med" len="med"/>
              </a:ln>
            </p:spPr>
          </p:sp>
          <p:sp>
            <p:nvSpPr>
              <p:cNvPr id="4576" name="直接连接符 4575"/>
              <p:cNvSpPr/>
              <p:nvPr/>
            </p:nvSpPr>
            <p:spPr>
              <a:xfrm flipV="1">
                <a:off x="19" y="371"/>
                <a:ext cx="154" cy="28"/>
              </a:xfrm>
              <a:prstGeom prst="line">
                <a:avLst/>
              </a:prstGeom>
              <a:ln w="6350" cap="flat" cmpd="sng">
                <a:solidFill>
                  <a:srgbClr val="6699FF"/>
                </a:solidFill>
                <a:prstDash val="solid"/>
                <a:headEnd type="none" w="med" len="med"/>
                <a:tailEnd type="none" w="med" len="med"/>
              </a:ln>
            </p:spPr>
          </p:sp>
          <p:sp>
            <p:nvSpPr>
              <p:cNvPr id="4577" name="直接连接符 4576"/>
              <p:cNvSpPr/>
              <p:nvPr/>
            </p:nvSpPr>
            <p:spPr>
              <a:xfrm flipV="1">
                <a:off x="19" y="404"/>
                <a:ext cx="154" cy="24"/>
              </a:xfrm>
              <a:prstGeom prst="line">
                <a:avLst/>
              </a:prstGeom>
              <a:ln w="6350" cap="flat" cmpd="sng">
                <a:solidFill>
                  <a:srgbClr val="6699FF"/>
                </a:solidFill>
                <a:prstDash val="solid"/>
                <a:headEnd type="none" w="med" len="med"/>
                <a:tailEnd type="none" w="med" len="med"/>
              </a:ln>
            </p:spPr>
          </p:sp>
          <p:sp>
            <p:nvSpPr>
              <p:cNvPr id="4578" name="直接连接符 4577"/>
              <p:cNvSpPr/>
              <p:nvPr/>
            </p:nvSpPr>
            <p:spPr>
              <a:xfrm flipV="1">
                <a:off x="21" y="437"/>
                <a:ext cx="153" cy="17"/>
              </a:xfrm>
              <a:prstGeom prst="line">
                <a:avLst/>
              </a:prstGeom>
              <a:ln w="6350" cap="flat" cmpd="sng">
                <a:solidFill>
                  <a:srgbClr val="6699FF"/>
                </a:solidFill>
                <a:prstDash val="solid"/>
                <a:headEnd type="none" w="med" len="med"/>
                <a:tailEnd type="none" w="med" len="med"/>
              </a:ln>
            </p:spPr>
          </p:sp>
          <p:sp>
            <p:nvSpPr>
              <p:cNvPr id="4579" name="直接连接符 4578"/>
              <p:cNvSpPr/>
              <p:nvPr/>
            </p:nvSpPr>
            <p:spPr>
              <a:xfrm flipV="1">
                <a:off x="21" y="467"/>
                <a:ext cx="153" cy="14"/>
              </a:xfrm>
              <a:prstGeom prst="line">
                <a:avLst/>
              </a:prstGeom>
              <a:ln w="6350" cap="flat" cmpd="sng">
                <a:solidFill>
                  <a:srgbClr val="6699FF"/>
                </a:solidFill>
                <a:prstDash val="solid"/>
                <a:headEnd type="none" w="med" len="med"/>
                <a:tailEnd type="none" w="med" len="med"/>
              </a:ln>
            </p:spPr>
          </p:sp>
          <p:sp>
            <p:nvSpPr>
              <p:cNvPr id="4580" name="直接连接符 4579"/>
              <p:cNvSpPr/>
              <p:nvPr/>
            </p:nvSpPr>
            <p:spPr>
              <a:xfrm flipV="1">
                <a:off x="23" y="499"/>
                <a:ext cx="151" cy="10"/>
              </a:xfrm>
              <a:prstGeom prst="line">
                <a:avLst/>
              </a:prstGeom>
              <a:ln w="6350" cap="flat" cmpd="sng">
                <a:solidFill>
                  <a:srgbClr val="6699FF"/>
                </a:solidFill>
                <a:prstDash val="solid"/>
                <a:headEnd type="none" w="med" len="med"/>
                <a:tailEnd type="none" w="med" len="med"/>
              </a:ln>
            </p:spPr>
          </p:sp>
          <p:sp>
            <p:nvSpPr>
              <p:cNvPr id="4581" name="直接连接符 4580"/>
              <p:cNvSpPr/>
              <p:nvPr/>
            </p:nvSpPr>
            <p:spPr>
              <a:xfrm flipV="1">
                <a:off x="25" y="530"/>
                <a:ext cx="149" cy="7"/>
              </a:xfrm>
              <a:prstGeom prst="line">
                <a:avLst/>
              </a:prstGeom>
              <a:ln w="6350" cap="flat" cmpd="sng">
                <a:solidFill>
                  <a:srgbClr val="6699FF"/>
                </a:solidFill>
                <a:prstDash val="solid"/>
                <a:headEnd type="none" w="med" len="med"/>
                <a:tailEnd type="none" w="med" len="med"/>
              </a:ln>
            </p:spPr>
          </p:sp>
          <p:sp>
            <p:nvSpPr>
              <p:cNvPr id="4582" name="直接连接符 4581"/>
              <p:cNvSpPr/>
              <p:nvPr/>
            </p:nvSpPr>
            <p:spPr>
              <a:xfrm>
                <a:off x="27" y="561"/>
                <a:ext cx="146" cy="0"/>
              </a:xfrm>
              <a:prstGeom prst="line">
                <a:avLst/>
              </a:prstGeom>
              <a:ln w="6350" cap="flat" cmpd="sng">
                <a:solidFill>
                  <a:srgbClr val="6699FF"/>
                </a:solidFill>
                <a:prstDash val="solid"/>
                <a:headEnd type="none" w="med" len="med"/>
                <a:tailEnd type="none" w="med" len="med"/>
              </a:ln>
            </p:spPr>
          </p:sp>
          <p:sp>
            <p:nvSpPr>
              <p:cNvPr id="4583" name="直接连接符 4582"/>
              <p:cNvSpPr/>
              <p:nvPr/>
            </p:nvSpPr>
            <p:spPr>
              <a:xfrm>
                <a:off x="29" y="591"/>
                <a:ext cx="146" cy="0"/>
              </a:xfrm>
              <a:prstGeom prst="line">
                <a:avLst/>
              </a:prstGeom>
              <a:ln w="6350" cap="flat" cmpd="sng">
                <a:solidFill>
                  <a:srgbClr val="6699FF"/>
                </a:solidFill>
                <a:prstDash val="solid"/>
                <a:headEnd type="none" w="med" len="med"/>
                <a:tailEnd type="none" w="med" len="med"/>
              </a:ln>
            </p:spPr>
          </p:sp>
          <p:sp>
            <p:nvSpPr>
              <p:cNvPr id="4584" name="直接连接符 4583"/>
              <p:cNvSpPr/>
              <p:nvPr/>
            </p:nvSpPr>
            <p:spPr>
              <a:xfrm>
                <a:off x="31" y="622"/>
                <a:ext cx="145" cy="1"/>
              </a:xfrm>
              <a:prstGeom prst="line">
                <a:avLst/>
              </a:prstGeom>
              <a:ln w="6350" cap="flat" cmpd="sng">
                <a:solidFill>
                  <a:srgbClr val="6699FF"/>
                </a:solidFill>
                <a:prstDash val="solid"/>
                <a:headEnd type="none" w="med" len="med"/>
                <a:tailEnd type="none" w="med" len="med"/>
              </a:ln>
            </p:spPr>
          </p:sp>
          <p:sp>
            <p:nvSpPr>
              <p:cNvPr id="4585" name="直接连接符 4584"/>
              <p:cNvSpPr/>
              <p:nvPr/>
            </p:nvSpPr>
            <p:spPr>
              <a:xfrm>
                <a:off x="34" y="653"/>
                <a:ext cx="142" cy="1"/>
              </a:xfrm>
              <a:prstGeom prst="line">
                <a:avLst/>
              </a:prstGeom>
              <a:ln w="6350" cap="flat" cmpd="sng">
                <a:solidFill>
                  <a:srgbClr val="6699FF"/>
                </a:solidFill>
                <a:prstDash val="solid"/>
                <a:headEnd type="none" w="med" len="med"/>
                <a:tailEnd type="none" w="med" len="med"/>
              </a:ln>
            </p:spPr>
          </p:sp>
          <p:sp>
            <p:nvSpPr>
              <p:cNvPr id="4586" name="直接连接符 4585"/>
              <p:cNvSpPr/>
              <p:nvPr/>
            </p:nvSpPr>
            <p:spPr>
              <a:xfrm>
                <a:off x="34" y="680"/>
                <a:ext cx="142" cy="8"/>
              </a:xfrm>
              <a:prstGeom prst="line">
                <a:avLst/>
              </a:prstGeom>
              <a:ln w="6350" cap="flat" cmpd="sng">
                <a:solidFill>
                  <a:srgbClr val="6699FF"/>
                </a:solidFill>
                <a:prstDash val="solid"/>
                <a:headEnd type="none" w="med" len="med"/>
                <a:tailEnd type="none" w="med" len="med"/>
              </a:ln>
            </p:spPr>
          </p:sp>
          <p:sp>
            <p:nvSpPr>
              <p:cNvPr id="4587" name="直接连接符 4586"/>
              <p:cNvSpPr/>
              <p:nvPr/>
            </p:nvSpPr>
            <p:spPr>
              <a:xfrm>
                <a:off x="36" y="707"/>
                <a:ext cx="140" cy="10"/>
              </a:xfrm>
              <a:prstGeom prst="line">
                <a:avLst/>
              </a:prstGeom>
              <a:ln w="6350" cap="flat" cmpd="sng">
                <a:solidFill>
                  <a:srgbClr val="6699FF"/>
                </a:solidFill>
                <a:prstDash val="solid"/>
                <a:headEnd type="none" w="med" len="med"/>
                <a:tailEnd type="none" w="med" len="med"/>
              </a:ln>
            </p:spPr>
          </p:sp>
          <p:sp>
            <p:nvSpPr>
              <p:cNvPr id="4588" name="直接连接符 4587"/>
              <p:cNvSpPr/>
              <p:nvPr/>
            </p:nvSpPr>
            <p:spPr>
              <a:xfrm flipH="1" flipV="1">
                <a:off x="35" y="733"/>
                <a:ext cx="139" cy="13"/>
              </a:xfrm>
              <a:prstGeom prst="line">
                <a:avLst/>
              </a:prstGeom>
              <a:ln w="6350" cap="flat" cmpd="sng">
                <a:solidFill>
                  <a:srgbClr val="6699FF"/>
                </a:solidFill>
                <a:prstDash val="solid"/>
                <a:headEnd type="none" w="med" len="med"/>
                <a:tailEnd type="none" w="med" len="med"/>
              </a:ln>
            </p:spPr>
          </p:sp>
          <p:sp>
            <p:nvSpPr>
              <p:cNvPr id="4589" name="任意多边形 4588"/>
              <p:cNvSpPr/>
              <p:nvPr/>
            </p:nvSpPr>
            <p:spPr>
              <a:xfrm>
                <a:off x="127" y="21"/>
                <a:ext cx="148" cy="843"/>
              </a:xfrm>
              <a:custGeom>
                <a:avLst/>
                <a:gdLst/>
                <a:ahLst/>
                <a:cxnLst/>
                <a:pathLst>
                  <a:path w="148" h="843">
                    <a:moveTo>
                      <a:pt x="49" y="817"/>
                    </a:moveTo>
                    <a:lnTo>
                      <a:pt x="46" y="817"/>
                    </a:lnTo>
                    <a:lnTo>
                      <a:pt x="44" y="814"/>
                    </a:lnTo>
                    <a:lnTo>
                      <a:pt x="38" y="814"/>
                    </a:lnTo>
                    <a:lnTo>
                      <a:pt x="36" y="813"/>
                    </a:lnTo>
                    <a:lnTo>
                      <a:pt x="35" y="808"/>
                    </a:lnTo>
                    <a:lnTo>
                      <a:pt x="32" y="806"/>
                    </a:lnTo>
                    <a:lnTo>
                      <a:pt x="32" y="805"/>
                    </a:lnTo>
                    <a:lnTo>
                      <a:pt x="32" y="801"/>
                    </a:lnTo>
                    <a:lnTo>
                      <a:pt x="14" y="427"/>
                    </a:lnTo>
                    <a:lnTo>
                      <a:pt x="0" y="52"/>
                    </a:lnTo>
                    <a:lnTo>
                      <a:pt x="1" y="48"/>
                    </a:lnTo>
                    <a:lnTo>
                      <a:pt x="3" y="47"/>
                    </a:lnTo>
                    <a:lnTo>
                      <a:pt x="6" y="44"/>
                    </a:lnTo>
                    <a:lnTo>
                      <a:pt x="9" y="43"/>
                    </a:lnTo>
                    <a:lnTo>
                      <a:pt x="12" y="41"/>
                    </a:lnTo>
                    <a:lnTo>
                      <a:pt x="103" y="0"/>
                    </a:lnTo>
                    <a:lnTo>
                      <a:pt x="103" y="5"/>
                    </a:lnTo>
                    <a:lnTo>
                      <a:pt x="100" y="6"/>
                    </a:lnTo>
                    <a:lnTo>
                      <a:pt x="98" y="8"/>
                    </a:lnTo>
                    <a:lnTo>
                      <a:pt x="97" y="13"/>
                    </a:lnTo>
                    <a:lnTo>
                      <a:pt x="116" y="418"/>
                    </a:lnTo>
                    <a:lnTo>
                      <a:pt x="133" y="823"/>
                    </a:lnTo>
                    <a:lnTo>
                      <a:pt x="133" y="826"/>
                    </a:lnTo>
                    <a:lnTo>
                      <a:pt x="133" y="828"/>
                    </a:lnTo>
                    <a:lnTo>
                      <a:pt x="135" y="830"/>
                    </a:lnTo>
                    <a:lnTo>
                      <a:pt x="135" y="834"/>
                    </a:lnTo>
                    <a:lnTo>
                      <a:pt x="140" y="836"/>
                    </a:lnTo>
                    <a:lnTo>
                      <a:pt x="147" y="842"/>
                    </a:lnTo>
                    <a:lnTo>
                      <a:pt x="142" y="841"/>
                    </a:lnTo>
                    <a:lnTo>
                      <a:pt x="49" y="81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90" name="任意多边形 4589"/>
              <p:cNvSpPr/>
              <p:nvPr/>
            </p:nvSpPr>
            <p:spPr>
              <a:xfrm>
                <a:off x="225" y="0"/>
                <a:ext cx="927" cy="864"/>
              </a:xfrm>
              <a:custGeom>
                <a:avLst/>
                <a:gdLst/>
                <a:ahLst/>
                <a:cxnLst/>
                <a:pathLst>
                  <a:path w="927" h="864">
                    <a:moveTo>
                      <a:pt x="864" y="18"/>
                    </a:moveTo>
                    <a:lnTo>
                      <a:pt x="868" y="19"/>
                    </a:lnTo>
                    <a:lnTo>
                      <a:pt x="872" y="20"/>
                    </a:lnTo>
                    <a:lnTo>
                      <a:pt x="876" y="20"/>
                    </a:lnTo>
                    <a:lnTo>
                      <a:pt x="878" y="21"/>
                    </a:lnTo>
                    <a:lnTo>
                      <a:pt x="882" y="23"/>
                    </a:lnTo>
                    <a:lnTo>
                      <a:pt x="883" y="26"/>
                    </a:lnTo>
                    <a:lnTo>
                      <a:pt x="883" y="31"/>
                    </a:lnTo>
                    <a:lnTo>
                      <a:pt x="884" y="34"/>
                    </a:lnTo>
                    <a:lnTo>
                      <a:pt x="884" y="38"/>
                    </a:lnTo>
                    <a:lnTo>
                      <a:pt x="926" y="784"/>
                    </a:lnTo>
                    <a:lnTo>
                      <a:pt x="926" y="787"/>
                    </a:lnTo>
                    <a:lnTo>
                      <a:pt x="926" y="791"/>
                    </a:lnTo>
                    <a:lnTo>
                      <a:pt x="925" y="793"/>
                    </a:lnTo>
                    <a:lnTo>
                      <a:pt x="924" y="796"/>
                    </a:lnTo>
                    <a:lnTo>
                      <a:pt x="921" y="799"/>
                    </a:lnTo>
                    <a:lnTo>
                      <a:pt x="919" y="800"/>
                    </a:lnTo>
                    <a:lnTo>
                      <a:pt x="916" y="801"/>
                    </a:lnTo>
                    <a:lnTo>
                      <a:pt x="913" y="801"/>
                    </a:lnTo>
                    <a:lnTo>
                      <a:pt x="910" y="801"/>
                    </a:lnTo>
                    <a:lnTo>
                      <a:pt x="53" y="863"/>
                    </a:lnTo>
                    <a:lnTo>
                      <a:pt x="49" y="863"/>
                    </a:lnTo>
                    <a:lnTo>
                      <a:pt x="46" y="862"/>
                    </a:lnTo>
                    <a:lnTo>
                      <a:pt x="43" y="861"/>
                    </a:lnTo>
                    <a:lnTo>
                      <a:pt x="40" y="859"/>
                    </a:lnTo>
                    <a:lnTo>
                      <a:pt x="37" y="855"/>
                    </a:lnTo>
                    <a:lnTo>
                      <a:pt x="36" y="853"/>
                    </a:lnTo>
                    <a:lnTo>
                      <a:pt x="35" y="849"/>
                    </a:lnTo>
                    <a:lnTo>
                      <a:pt x="35" y="847"/>
                    </a:lnTo>
                    <a:lnTo>
                      <a:pt x="35" y="844"/>
                    </a:lnTo>
                    <a:lnTo>
                      <a:pt x="18" y="439"/>
                    </a:lnTo>
                    <a:lnTo>
                      <a:pt x="0" y="34"/>
                    </a:lnTo>
                    <a:lnTo>
                      <a:pt x="0" y="29"/>
                    </a:lnTo>
                    <a:lnTo>
                      <a:pt x="0" y="26"/>
                    </a:lnTo>
                    <a:lnTo>
                      <a:pt x="1" y="24"/>
                    </a:lnTo>
                    <a:lnTo>
                      <a:pt x="4" y="21"/>
                    </a:lnTo>
                    <a:lnTo>
                      <a:pt x="10" y="20"/>
                    </a:lnTo>
                    <a:lnTo>
                      <a:pt x="13" y="20"/>
                    </a:lnTo>
                    <a:lnTo>
                      <a:pt x="16" y="20"/>
                    </a:lnTo>
                    <a:lnTo>
                      <a:pt x="19" y="18"/>
                    </a:lnTo>
                    <a:lnTo>
                      <a:pt x="108" y="12"/>
                    </a:lnTo>
                    <a:lnTo>
                      <a:pt x="198" y="6"/>
                    </a:lnTo>
                    <a:lnTo>
                      <a:pt x="286" y="4"/>
                    </a:lnTo>
                    <a:lnTo>
                      <a:pt x="375" y="0"/>
                    </a:lnTo>
                    <a:lnTo>
                      <a:pt x="515" y="0"/>
                    </a:lnTo>
                    <a:lnTo>
                      <a:pt x="587" y="4"/>
                    </a:lnTo>
                    <a:lnTo>
                      <a:pt x="656" y="4"/>
                    </a:lnTo>
                    <a:lnTo>
                      <a:pt x="725" y="8"/>
                    </a:lnTo>
                    <a:lnTo>
                      <a:pt x="795" y="14"/>
                    </a:lnTo>
                    <a:lnTo>
                      <a:pt x="864" y="1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91" name="任意多边形 4590"/>
              <p:cNvSpPr/>
              <p:nvPr/>
            </p:nvSpPr>
            <p:spPr>
              <a:xfrm>
                <a:off x="1082" y="750"/>
                <a:ext cx="38" cy="17"/>
              </a:xfrm>
              <a:custGeom>
                <a:avLst/>
                <a:gdLst/>
                <a:ahLst/>
                <a:cxnLst/>
                <a:pathLst>
                  <a:path w="38" h="17">
                    <a:moveTo>
                      <a:pt x="37" y="0"/>
                    </a:moveTo>
                    <a:lnTo>
                      <a:pt x="0" y="0"/>
                    </a:lnTo>
                    <a:lnTo>
                      <a:pt x="0" y="16"/>
                    </a:lnTo>
                    <a:lnTo>
                      <a:pt x="37" y="12"/>
                    </a:lnTo>
                    <a:lnTo>
                      <a:pt x="3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92" name="任意多边形 4591"/>
              <p:cNvSpPr/>
              <p:nvPr/>
            </p:nvSpPr>
            <p:spPr>
              <a:xfrm>
                <a:off x="1570" y="1221"/>
                <a:ext cx="142" cy="74"/>
              </a:xfrm>
              <a:custGeom>
                <a:avLst/>
                <a:gdLst/>
                <a:ahLst/>
                <a:cxnLst/>
                <a:pathLst>
                  <a:path w="142" h="74">
                    <a:moveTo>
                      <a:pt x="0" y="0"/>
                    </a:moveTo>
                    <a:lnTo>
                      <a:pt x="141" y="32"/>
                    </a:lnTo>
                    <a:lnTo>
                      <a:pt x="141" y="73"/>
                    </a:lnTo>
                    <a:lnTo>
                      <a:pt x="0" y="42"/>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93" name="任意多边形 4592"/>
              <p:cNvSpPr/>
              <p:nvPr/>
            </p:nvSpPr>
            <p:spPr>
              <a:xfrm>
                <a:off x="350" y="136"/>
                <a:ext cx="707" cy="585"/>
              </a:xfrm>
              <a:custGeom>
                <a:avLst/>
                <a:gdLst/>
                <a:ahLst/>
                <a:cxnLst/>
                <a:pathLst>
                  <a:path w="707" h="585">
                    <a:moveTo>
                      <a:pt x="676" y="0"/>
                    </a:moveTo>
                    <a:lnTo>
                      <a:pt x="0" y="0"/>
                    </a:lnTo>
                    <a:lnTo>
                      <a:pt x="27" y="584"/>
                    </a:lnTo>
                    <a:lnTo>
                      <a:pt x="706" y="552"/>
                    </a:lnTo>
                    <a:lnTo>
                      <a:pt x="676"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94" name="任意多边形 4593"/>
              <p:cNvSpPr/>
              <p:nvPr/>
            </p:nvSpPr>
            <p:spPr>
              <a:xfrm>
                <a:off x="389" y="172"/>
                <a:ext cx="628" cy="513"/>
              </a:xfrm>
              <a:custGeom>
                <a:avLst/>
                <a:gdLst/>
                <a:ahLst/>
                <a:cxnLst/>
                <a:pathLst>
                  <a:path w="628" h="513">
                    <a:moveTo>
                      <a:pt x="605" y="0"/>
                    </a:moveTo>
                    <a:lnTo>
                      <a:pt x="0" y="0"/>
                    </a:lnTo>
                    <a:lnTo>
                      <a:pt x="25" y="512"/>
                    </a:lnTo>
                    <a:lnTo>
                      <a:pt x="627" y="485"/>
                    </a:lnTo>
                    <a:lnTo>
                      <a:pt x="605"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95" name="直接连接符 4594"/>
              <p:cNvSpPr/>
              <p:nvPr/>
            </p:nvSpPr>
            <p:spPr>
              <a:xfrm flipH="1">
                <a:off x="289" y="943"/>
                <a:ext cx="1181" cy="101"/>
              </a:xfrm>
              <a:prstGeom prst="line">
                <a:avLst/>
              </a:prstGeom>
              <a:ln w="6350" cap="flat" cmpd="sng">
                <a:solidFill>
                  <a:srgbClr val="6699FF"/>
                </a:solidFill>
                <a:prstDash val="solid"/>
                <a:headEnd type="none" w="med" len="med"/>
                <a:tailEnd type="none" w="med" len="med"/>
              </a:ln>
            </p:spPr>
          </p:sp>
          <p:sp>
            <p:nvSpPr>
              <p:cNvPr id="4596" name="直接连接符 4595"/>
              <p:cNvSpPr/>
              <p:nvPr/>
            </p:nvSpPr>
            <p:spPr>
              <a:xfrm flipH="1">
                <a:off x="1170" y="897"/>
                <a:ext cx="242" cy="15"/>
              </a:xfrm>
              <a:prstGeom prst="line">
                <a:avLst/>
              </a:prstGeom>
              <a:ln w="6350" cap="flat" cmpd="sng">
                <a:solidFill>
                  <a:srgbClr val="6699FF"/>
                </a:solidFill>
                <a:prstDash val="solid"/>
                <a:headEnd type="none" w="med" len="med"/>
                <a:tailEnd type="none" w="med" len="med"/>
              </a:ln>
            </p:spPr>
          </p:sp>
          <p:sp>
            <p:nvSpPr>
              <p:cNvPr id="4597" name="直接连接符 4596"/>
              <p:cNvSpPr/>
              <p:nvPr/>
            </p:nvSpPr>
            <p:spPr>
              <a:xfrm flipH="1">
                <a:off x="875" y="921"/>
                <a:ext cx="241" cy="14"/>
              </a:xfrm>
              <a:prstGeom prst="line">
                <a:avLst/>
              </a:prstGeom>
              <a:ln w="6350" cap="flat" cmpd="sng">
                <a:solidFill>
                  <a:srgbClr val="6699FF"/>
                </a:solidFill>
                <a:prstDash val="solid"/>
                <a:headEnd type="none" w="med" len="med"/>
                <a:tailEnd type="none" w="med" len="med"/>
              </a:ln>
            </p:spPr>
          </p:sp>
          <p:sp>
            <p:nvSpPr>
              <p:cNvPr id="4598" name="任意多边形 4597"/>
              <p:cNvSpPr/>
              <p:nvPr/>
            </p:nvSpPr>
            <p:spPr>
              <a:xfrm>
                <a:off x="1711" y="1201"/>
                <a:ext cx="183" cy="94"/>
              </a:xfrm>
              <a:custGeom>
                <a:avLst/>
                <a:gdLst/>
                <a:ahLst/>
                <a:cxnLst/>
                <a:pathLst>
                  <a:path w="183" h="94">
                    <a:moveTo>
                      <a:pt x="0" y="52"/>
                    </a:moveTo>
                    <a:lnTo>
                      <a:pt x="0" y="93"/>
                    </a:lnTo>
                    <a:lnTo>
                      <a:pt x="182" y="52"/>
                    </a:lnTo>
                    <a:lnTo>
                      <a:pt x="182" y="13"/>
                    </a:lnTo>
                    <a:lnTo>
                      <a:pt x="58" y="0"/>
                    </a:lnTo>
                    <a:lnTo>
                      <a:pt x="0" y="5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599" name="直接连接符 4598"/>
              <p:cNvSpPr/>
              <p:nvPr/>
            </p:nvSpPr>
            <p:spPr>
              <a:xfrm flipH="1" flipV="1">
                <a:off x="2" y="907"/>
                <a:ext cx="232" cy="79"/>
              </a:xfrm>
              <a:prstGeom prst="line">
                <a:avLst/>
              </a:prstGeom>
              <a:ln w="6350" cap="flat" cmpd="sng">
                <a:solidFill>
                  <a:srgbClr val="6699FF"/>
                </a:solidFill>
                <a:prstDash val="solid"/>
                <a:headEnd type="none" w="med" len="med"/>
                <a:tailEnd type="none" w="med" len="med"/>
              </a:ln>
            </p:spPr>
          </p:sp>
          <p:sp>
            <p:nvSpPr>
              <p:cNvPr id="4600" name="直接连接符 4599"/>
              <p:cNvSpPr/>
              <p:nvPr/>
            </p:nvSpPr>
            <p:spPr>
              <a:xfrm flipH="1" flipV="1">
                <a:off x="2" y="969"/>
                <a:ext cx="232" cy="87"/>
              </a:xfrm>
              <a:prstGeom prst="line">
                <a:avLst/>
              </a:prstGeom>
              <a:ln w="6350" cap="flat" cmpd="sng">
                <a:solidFill>
                  <a:srgbClr val="6699FF"/>
                </a:solidFill>
                <a:prstDash val="solid"/>
                <a:headEnd type="none" w="med" len="med"/>
                <a:tailEnd type="none" w="med" len="med"/>
              </a:ln>
            </p:spPr>
          </p:sp>
          <p:sp>
            <p:nvSpPr>
              <p:cNvPr id="4601" name="任意多边形 4600"/>
              <p:cNvSpPr/>
              <p:nvPr/>
            </p:nvSpPr>
            <p:spPr>
              <a:xfrm>
                <a:off x="1570" y="1170"/>
                <a:ext cx="200" cy="84"/>
              </a:xfrm>
              <a:custGeom>
                <a:avLst/>
                <a:gdLst/>
                <a:ahLst/>
                <a:cxnLst/>
                <a:pathLst>
                  <a:path w="200" h="84">
                    <a:moveTo>
                      <a:pt x="0" y="51"/>
                    </a:moveTo>
                    <a:lnTo>
                      <a:pt x="141" y="83"/>
                    </a:lnTo>
                    <a:lnTo>
                      <a:pt x="199" y="31"/>
                    </a:lnTo>
                    <a:lnTo>
                      <a:pt x="52" y="0"/>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02" name="任意多边形 4601"/>
              <p:cNvSpPr/>
              <p:nvPr/>
            </p:nvSpPr>
            <p:spPr>
              <a:xfrm>
                <a:off x="1623" y="1170"/>
                <a:ext cx="271" cy="45"/>
              </a:xfrm>
              <a:custGeom>
                <a:avLst/>
                <a:gdLst/>
                <a:ahLst/>
                <a:cxnLst/>
                <a:pathLst>
                  <a:path w="271" h="45">
                    <a:moveTo>
                      <a:pt x="0" y="0"/>
                    </a:moveTo>
                    <a:lnTo>
                      <a:pt x="146" y="31"/>
                    </a:lnTo>
                    <a:lnTo>
                      <a:pt x="270" y="44"/>
                    </a:lnTo>
                    <a:lnTo>
                      <a:pt x="132" y="13"/>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03" name="直接连接符 4602"/>
              <p:cNvSpPr/>
              <p:nvPr/>
            </p:nvSpPr>
            <p:spPr>
              <a:xfrm flipH="1" flipV="1">
                <a:off x="3" y="941"/>
                <a:ext cx="279" cy="101"/>
              </a:xfrm>
              <a:prstGeom prst="line">
                <a:avLst/>
              </a:prstGeom>
              <a:ln w="6350" cap="flat" cmpd="sng">
                <a:solidFill>
                  <a:srgbClr val="6699FF"/>
                </a:solidFill>
                <a:prstDash val="solid"/>
                <a:headEnd type="none" w="med" len="med"/>
                <a:tailEnd type="none" w="med" len="med"/>
              </a:ln>
            </p:spPr>
          </p:sp>
          <p:sp>
            <p:nvSpPr>
              <p:cNvPr id="4604" name="直接连接符 4603"/>
              <p:cNvSpPr/>
              <p:nvPr/>
            </p:nvSpPr>
            <p:spPr>
              <a:xfrm flipH="1" flipV="1">
                <a:off x="2" y="847"/>
                <a:ext cx="232" cy="65"/>
              </a:xfrm>
              <a:prstGeom prst="line">
                <a:avLst/>
              </a:prstGeom>
              <a:ln w="6350" cap="flat" cmpd="sng">
                <a:solidFill>
                  <a:srgbClr val="6699FF"/>
                </a:solidFill>
                <a:prstDash val="solid"/>
                <a:headEnd type="none" w="med" len="med"/>
                <a:tailEnd type="none" w="med" len="med"/>
              </a:ln>
            </p:spPr>
          </p:sp>
          <p:sp>
            <p:nvSpPr>
              <p:cNvPr id="4605" name="直接连接符 4604"/>
              <p:cNvSpPr/>
              <p:nvPr/>
            </p:nvSpPr>
            <p:spPr>
              <a:xfrm flipH="1" flipV="1">
                <a:off x="2" y="878"/>
                <a:ext cx="232" cy="71"/>
              </a:xfrm>
              <a:prstGeom prst="line">
                <a:avLst/>
              </a:prstGeom>
              <a:ln w="6350" cap="flat" cmpd="sng">
                <a:solidFill>
                  <a:srgbClr val="6699FF"/>
                </a:solidFill>
                <a:prstDash val="solid"/>
                <a:headEnd type="none" w="med" len="med"/>
                <a:tailEnd type="none" w="med" len="med"/>
              </a:ln>
            </p:spPr>
          </p:sp>
          <p:sp>
            <p:nvSpPr>
              <p:cNvPr id="4606" name="直接连接符 4605"/>
              <p:cNvSpPr/>
              <p:nvPr/>
            </p:nvSpPr>
            <p:spPr>
              <a:xfrm flipH="1" flipV="1">
                <a:off x="2" y="1050"/>
                <a:ext cx="232" cy="100"/>
              </a:xfrm>
              <a:prstGeom prst="line">
                <a:avLst/>
              </a:prstGeom>
              <a:ln w="6350" cap="flat" cmpd="sng">
                <a:solidFill>
                  <a:srgbClr val="6699FF"/>
                </a:solidFill>
                <a:prstDash val="solid"/>
                <a:headEnd type="none" w="med" len="med"/>
                <a:tailEnd type="none" w="med" len="med"/>
              </a:ln>
            </p:spPr>
          </p:sp>
          <p:sp>
            <p:nvSpPr>
              <p:cNvPr id="4607" name="直接连接符 4606"/>
              <p:cNvSpPr/>
              <p:nvPr/>
            </p:nvSpPr>
            <p:spPr>
              <a:xfrm flipH="1" flipV="1">
                <a:off x="2" y="1023"/>
                <a:ext cx="232" cy="95"/>
              </a:xfrm>
              <a:prstGeom prst="line">
                <a:avLst/>
              </a:prstGeom>
              <a:ln w="6350" cap="flat" cmpd="sng">
                <a:solidFill>
                  <a:srgbClr val="6699FF"/>
                </a:solidFill>
                <a:prstDash val="solid"/>
                <a:headEnd type="none" w="med" len="med"/>
                <a:tailEnd type="none" w="med" len="med"/>
              </a:ln>
            </p:spPr>
          </p:sp>
          <p:sp>
            <p:nvSpPr>
              <p:cNvPr id="4608" name="直接连接符 4607"/>
              <p:cNvSpPr/>
              <p:nvPr/>
            </p:nvSpPr>
            <p:spPr>
              <a:xfrm flipH="1" flipV="1">
                <a:off x="2" y="995"/>
                <a:ext cx="232" cy="91"/>
              </a:xfrm>
              <a:prstGeom prst="line">
                <a:avLst/>
              </a:prstGeom>
              <a:ln w="6350" cap="flat" cmpd="sng">
                <a:solidFill>
                  <a:srgbClr val="6699FF"/>
                </a:solidFill>
                <a:prstDash val="solid"/>
                <a:headEnd type="none" w="med" len="med"/>
                <a:tailEnd type="none" w="med" len="med"/>
              </a:ln>
            </p:spPr>
          </p:sp>
          <p:sp>
            <p:nvSpPr>
              <p:cNvPr id="4609" name="任意多边形 4608"/>
              <p:cNvSpPr/>
              <p:nvPr/>
            </p:nvSpPr>
            <p:spPr>
              <a:xfrm>
                <a:off x="350" y="136"/>
                <a:ext cx="677" cy="17"/>
              </a:xfrm>
              <a:custGeom>
                <a:avLst/>
                <a:gdLst/>
                <a:ahLst/>
                <a:cxnLst/>
                <a:pathLst>
                  <a:path w="677" h="17">
                    <a:moveTo>
                      <a:pt x="676" y="0"/>
                    </a:moveTo>
                    <a:lnTo>
                      <a:pt x="663" y="16"/>
                    </a:lnTo>
                    <a:lnTo>
                      <a:pt x="16" y="16"/>
                    </a:lnTo>
                    <a:lnTo>
                      <a:pt x="0" y="0"/>
                    </a:lnTo>
                    <a:lnTo>
                      <a:pt x="676"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10" name="任意多边形 4609"/>
              <p:cNvSpPr/>
              <p:nvPr/>
            </p:nvSpPr>
            <p:spPr>
              <a:xfrm>
                <a:off x="1013" y="136"/>
                <a:ext cx="44" cy="553"/>
              </a:xfrm>
              <a:custGeom>
                <a:avLst/>
                <a:gdLst/>
                <a:ahLst/>
                <a:cxnLst/>
                <a:pathLst>
                  <a:path w="44" h="553">
                    <a:moveTo>
                      <a:pt x="13" y="0"/>
                    </a:moveTo>
                    <a:lnTo>
                      <a:pt x="0" y="11"/>
                    </a:lnTo>
                    <a:lnTo>
                      <a:pt x="25" y="537"/>
                    </a:lnTo>
                    <a:lnTo>
                      <a:pt x="43" y="552"/>
                    </a:lnTo>
                    <a:lnTo>
                      <a:pt x="1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11" name="任意多边形 4610"/>
              <p:cNvSpPr/>
              <p:nvPr/>
            </p:nvSpPr>
            <p:spPr>
              <a:xfrm>
                <a:off x="350" y="136"/>
                <a:ext cx="43" cy="585"/>
              </a:xfrm>
              <a:custGeom>
                <a:avLst/>
                <a:gdLst/>
                <a:ahLst/>
                <a:cxnLst/>
                <a:pathLst>
                  <a:path w="43" h="585">
                    <a:moveTo>
                      <a:pt x="0" y="0"/>
                    </a:moveTo>
                    <a:lnTo>
                      <a:pt x="16" y="11"/>
                    </a:lnTo>
                    <a:lnTo>
                      <a:pt x="42" y="568"/>
                    </a:lnTo>
                    <a:lnTo>
                      <a:pt x="27" y="584"/>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12" name="任意多边形 4611"/>
              <p:cNvSpPr/>
              <p:nvPr/>
            </p:nvSpPr>
            <p:spPr>
              <a:xfrm>
                <a:off x="378" y="673"/>
                <a:ext cx="679" cy="48"/>
              </a:xfrm>
              <a:custGeom>
                <a:avLst/>
                <a:gdLst/>
                <a:ahLst/>
                <a:cxnLst/>
                <a:pathLst>
                  <a:path w="679" h="48">
                    <a:moveTo>
                      <a:pt x="678" y="15"/>
                    </a:moveTo>
                    <a:lnTo>
                      <a:pt x="660" y="0"/>
                    </a:lnTo>
                    <a:lnTo>
                      <a:pt x="14" y="31"/>
                    </a:lnTo>
                    <a:lnTo>
                      <a:pt x="0" y="47"/>
                    </a:lnTo>
                    <a:lnTo>
                      <a:pt x="678" y="1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13" name="任意多边形 4612"/>
              <p:cNvSpPr/>
              <p:nvPr/>
            </p:nvSpPr>
            <p:spPr>
              <a:xfrm>
                <a:off x="414" y="199"/>
                <a:ext cx="592" cy="465"/>
              </a:xfrm>
              <a:custGeom>
                <a:avLst/>
                <a:gdLst/>
                <a:ahLst/>
                <a:cxnLst/>
                <a:pathLst>
                  <a:path w="592" h="465">
                    <a:moveTo>
                      <a:pt x="569" y="0"/>
                    </a:moveTo>
                    <a:lnTo>
                      <a:pt x="0" y="0"/>
                    </a:lnTo>
                    <a:lnTo>
                      <a:pt x="23" y="464"/>
                    </a:lnTo>
                    <a:lnTo>
                      <a:pt x="591" y="439"/>
                    </a:lnTo>
                    <a:lnTo>
                      <a:pt x="569"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14" name="任意多边形 4613"/>
              <p:cNvSpPr/>
              <p:nvPr/>
            </p:nvSpPr>
            <p:spPr>
              <a:xfrm>
                <a:off x="1570" y="1208"/>
                <a:ext cx="324" cy="56"/>
              </a:xfrm>
              <a:custGeom>
                <a:avLst/>
                <a:gdLst/>
                <a:ahLst/>
                <a:cxnLst/>
                <a:pathLst>
                  <a:path w="324" h="56">
                    <a:moveTo>
                      <a:pt x="323" y="13"/>
                    </a:moveTo>
                    <a:lnTo>
                      <a:pt x="203" y="0"/>
                    </a:lnTo>
                    <a:lnTo>
                      <a:pt x="141" y="55"/>
                    </a:lnTo>
                    <a:lnTo>
                      <a:pt x="0" y="2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15" name="任意多边形 4614"/>
              <p:cNvSpPr/>
              <p:nvPr/>
            </p:nvSpPr>
            <p:spPr>
              <a:xfrm>
                <a:off x="46" y="1219"/>
                <a:ext cx="267" cy="209"/>
              </a:xfrm>
              <a:custGeom>
                <a:avLst/>
                <a:gdLst/>
                <a:ahLst/>
                <a:cxnLst/>
                <a:pathLst>
                  <a:path w="267" h="209">
                    <a:moveTo>
                      <a:pt x="266" y="208"/>
                    </a:moveTo>
                    <a:lnTo>
                      <a:pt x="237" y="190"/>
                    </a:lnTo>
                    <a:lnTo>
                      <a:pt x="197" y="184"/>
                    </a:lnTo>
                    <a:lnTo>
                      <a:pt x="160" y="174"/>
                    </a:lnTo>
                    <a:lnTo>
                      <a:pt x="129" y="174"/>
                    </a:lnTo>
                    <a:lnTo>
                      <a:pt x="105" y="171"/>
                    </a:lnTo>
                    <a:lnTo>
                      <a:pt x="80" y="169"/>
                    </a:lnTo>
                    <a:lnTo>
                      <a:pt x="51" y="160"/>
                    </a:lnTo>
                    <a:lnTo>
                      <a:pt x="29" y="150"/>
                    </a:lnTo>
                    <a:lnTo>
                      <a:pt x="14" y="135"/>
                    </a:lnTo>
                    <a:lnTo>
                      <a:pt x="4" y="120"/>
                    </a:lnTo>
                    <a:lnTo>
                      <a:pt x="0" y="102"/>
                    </a:lnTo>
                    <a:lnTo>
                      <a:pt x="1" y="92"/>
                    </a:lnTo>
                    <a:lnTo>
                      <a:pt x="7" y="83"/>
                    </a:lnTo>
                    <a:lnTo>
                      <a:pt x="14" y="74"/>
                    </a:lnTo>
                    <a:lnTo>
                      <a:pt x="19" y="68"/>
                    </a:lnTo>
                    <a:lnTo>
                      <a:pt x="31" y="62"/>
                    </a:lnTo>
                    <a:lnTo>
                      <a:pt x="51" y="52"/>
                    </a:lnTo>
                    <a:lnTo>
                      <a:pt x="72" y="47"/>
                    </a:lnTo>
                    <a:lnTo>
                      <a:pt x="93" y="37"/>
                    </a:lnTo>
                    <a:lnTo>
                      <a:pt x="109" y="31"/>
                    </a:lnTo>
                    <a:lnTo>
                      <a:pt x="127" y="19"/>
                    </a:lnTo>
                    <a:lnTo>
                      <a:pt x="142" y="6"/>
                    </a:lnTo>
                    <a:lnTo>
                      <a:pt x="148"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16" name="任意多边形 4615"/>
              <p:cNvSpPr/>
              <p:nvPr/>
            </p:nvSpPr>
            <p:spPr>
              <a:xfrm>
                <a:off x="211" y="1164"/>
                <a:ext cx="1312" cy="265"/>
              </a:xfrm>
              <a:custGeom>
                <a:avLst/>
                <a:gdLst/>
                <a:ahLst/>
                <a:cxnLst/>
                <a:pathLst>
                  <a:path w="1312" h="265">
                    <a:moveTo>
                      <a:pt x="1311" y="130"/>
                    </a:moveTo>
                    <a:lnTo>
                      <a:pt x="152" y="264"/>
                    </a:lnTo>
                    <a:lnTo>
                      <a:pt x="76" y="203"/>
                    </a:lnTo>
                    <a:lnTo>
                      <a:pt x="0" y="108"/>
                    </a:lnTo>
                    <a:lnTo>
                      <a:pt x="1096" y="0"/>
                    </a:lnTo>
                    <a:lnTo>
                      <a:pt x="1221" y="94"/>
                    </a:lnTo>
                    <a:lnTo>
                      <a:pt x="1311" y="13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17" name="任意多边形 4616"/>
              <p:cNvSpPr/>
              <p:nvPr/>
            </p:nvSpPr>
            <p:spPr>
              <a:xfrm>
                <a:off x="292" y="1190"/>
                <a:ext cx="1027" cy="122"/>
              </a:xfrm>
              <a:custGeom>
                <a:avLst/>
                <a:gdLst/>
                <a:ahLst/>
                <a:cxnLst/>
                <a:pathLst>
                  <a:path w="1027" h="122">
                    <a:moveTo>
                      <a:pt x="1005" y="0"/>
                    </a:moveTo>
                    <a:lnTo>
                      <a:pt x="0" y="98"/>
                    </a:lnTo>
                    <a:lnTo>
                      <a:pt x="25" y="121"/>
                    </a:lnTo>
                    <a:lnTo>
                      <a:pt x="1026" y="19"/>
                    </a:lnTo>
                    <a:lnTo>
                      <a:pt x="1005"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18" name="任意多边形 4617"/>
              <p:cNvSpPr/>
              <p:nvPr/>
            </p:nvSpPr>
            <p:spPr>
              <a:xfrm>
                <a:off x="322" y="1219"/>
                <a:ext cx="1044" cy="124"/>
              </a:xfrm>
              <a:custGeom>
                <a:avLst/>
                <a:gdLst/>
                <a:ahLst/>
                <a:cxnLst/>
                <a:pathLst>
                  <a:path w="1044" h="124">
                    <a:moveTo>
                      <a:pt x="1018" y="0"/>
                    </a:moveTo>
                    <a:lnTo>
                      <a:pt x="0" y="103"/>
                    </a:lnTo>
                    <a:lnTo>
                      <a:pt x="22" y="123"/>
                    </a:lnTo>
                    <a:lnTo>
                      <a:pt x="1043" y="21"/>
                    </a:lnTo>
                    <a:lnTo>
                      <a:pt x="1018"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19" name="任意多边形 4618"/>
              <p:cNvSpPr/>
              <p:nvPr/>
            </p:nvSpPr>
            <p:spPr>
              <a:xfrm>
                <a:off x="355" y="1251"/>
                <a:ext cx="1052" cy="125"/>
              </a:xfrm>
              <a:custGeom>
                <a:avLst/>
                <a:gdLst/>
                <a:ahLst/>
                <a:cxnLst/>
                <a:pathLst>
                  <a:path w="1052" h="125">
                    <a:moveTo>
                      <a:pt x="1051" y="14"/>
                    </a:moveTo>
                    <a:lnTo>
                      <a:pt x="1027" y="0"/>
                    </a:lnTo>
                    <a:lnTo>
                      <a:pt x="0" y="105"/>
                    </a:lnTo>
                    <a:lnTo>
                      <a:pt x="18" y="124"/>
                    </a:lnTo>
                    <a:lnTo>
                      <a:pt x="1051" y="1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20" name="任意多边形 4619"/>
              <p:cNvSpPr/>
              <p:nvPr/>
            </p:nvSpPr>
            <p:spPr>
              <a:xfrm>
                <a:off x="381" y="1272"/>
                <a:ext cx="1075" cy="132"/>
              </a:xfrm>
              <a:custGeom>
                <a:avLst/>
                <a:gdLst/>
                <a:ahLst/>
                <a:cxnLst/>
                <a:pathLst>
                  <a:path w="1075" h="132">
                    <a:moveTo>
                      <a:pt x="1074" y="16"/>
                    </a:moveTo>
                    <a:lnTo>
                      <a:pt x="1039" y="0"/>
                    </a:lnTo>
                    <a:lnTo>
                      <a:pt x="0" y="114"/>
                    </a:lnTo>
                    <a:lnTo>
                      <a:pt x="18" y="131"/>
                    </a:lnTo>
                    <a:lnTo>
                      <a:pt x="1074" y="1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21" name="任意多边形 4620"/>
              <p:cNvSpPr/>
              <p:nvPr/>
            </p:nvSpPr>
            <p:spPr>
              <a:xfrm>
                <a:off x="1053" y="1194"/>
                <a:ext cx="191" cy="133"/>
              </a:xfrm>
              <a:custGeom>
                <a:avLst/>
                <a:gdLst/>
                <a:ahLst/>
                <a:cxnLst/>
                <a:pathLst>
                  <a:path w="191" h="133">
                    <a:moveTo>
                      <a:pt x="0" y="0"/>
                    </a:moveTo>
                    <a:lnTo>
                      <a:pt x="105" y="96"/>
                    </a:lnTo>
                    <a:lnTo>
                      <a:pt x="190" y="13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22" name="任意多边形 4621"/>
              <p:cNvSpPr/>
              <p:nvPr/>
            </p:nvSpPr>
            <p:spPr>
              <a:xfrm>
                <a:off x="1037" y="1191"/>
                <a:ext cx="199" cy="138"/>
              </a:xfrm>
              <a:custGeom>
                <a:avLst/>
                <a:gdLst/>
                <a:ahLst/>
                <a:cxnLst/>
                <a:pathLst>
                  <a:path w="199" h="138">
                    <a:moveTo>
                      <a:pt x="0" y="0"/>
                    </a:moveTo>
                    <a:lnTo>
                      <a:pt x="114" y="98"/>
                    </a:lnTo>
                    <a:lnTo>
                      <a:pt x="198" y="13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23" name="任意多边形 4622"/>
              <p:cNvSpPr/>
              <p:nvPr/>
            </p:nvSpPr>
            <p:spPr>
              <a:xfrm>
                <a:off x="363" y="1294"/>
                <a:ext cx="1160" cy="183"/>
              </a:xfrm>
              <a:custGeom>
                <a:avLst/>
                <a:gdLst/>
                <a:ahLst/>
                <a:cxnLst/>
                <a:pathLst>
                  <a:path w="1160" h="183">
                    <a:moveTo>
                      <a:pt x="1159" y="0"/>
                    </a:moveTo>
                    <a:lnTo>
                      <a:pt x="1159" y="49"/>
                    </a:lnTo>
                    <a:lnTo>
                      <a:pt x="0" y="182"/>
                    </a:lnTo>
                    <a:lnTo>
                      <a:pt x="0" y="134"/>
                    </a:lnTo>
                    <a:lnTo>
                      <a:pt x="1159"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24" name="任意多边形 4623"/>
              <p:cNvSpPr/>
              <p:nvPr/>
            </p:nvSpPr>
            <p:spPr>
              <a:xfrm>
                <a:off x="211" y="1272"/>
                <a:ext cx="153" cy="205"/>
              </a:xfrm>
              <a:custGeom>
                <a:avLst/>
                <a:gdLst/>
                <a:ahLst/>
                <a:cxnLst/>
                <a:pathLst>
                  <a:path w="153" h="205">
                    <a:moveTo>
                      <a:pt x="152" y="156"/>
                    </a:moveTo>
                    <a:lnTo>
                      <a:pt x="152" y="204"/>
                    </a:lnTo>
                    <a:lnTo>
                      <a:pt x="87" y="156"/>
                    </a:lnTo>
                    <a:lnTo>
                      <a:pt x="64" y="134"/>
                    </a:lnTo>
                    <a:lnTo>
                      <a:pt x="0" y="56"/>
                    </a:lnTo>
                    <a:lnTo>
                      <a:pt x="0" y="0"/>
                    </a:lnTo>
                    <a:lnTo>
                      <a:pt x="76" y="95"/>
                    </a:lnTo>
                    <a:lnTo>
                      <a:pt x="152" y="15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25" name="任意多边形 4624"/>
              <p:cNvSpPr/>
              <p:nvPr/>
            </p:nvSpPr>
            <p:spPr>
              <a:xfrm>
                <a:off x="211" y="1288"/>
                <a:ext cx="1312" cy="157"/>
              </a:xfrm>
              <a:custGeom>
                <a:avLst/>
                <a:gdLst/>
                <a:ahLst/>
                <a:cxnLst/>
                <a:pathLst>
                  <a:path w="1312" h="157">
                    <a:moveTo>
                      <a:pt x="0" y="0"/>
                    </a:moveTo>
                    <a:lnTo>
                      <a:pt x="74" y="96"/>
                    </a:lnTo>
                    <a:lnTo>
                      <a:pt x="152" y="156"/>
                    </a:lnTo>
                    <a:lnTo>
                      <a:pt x="1311" y="2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26" name="任意多边形 4625"/>
              <p:cNvSpPr/>
              <p:nvPr/>
            </p:nvSpPr>
            <p:spPr>
              <a:xfrm>
                <a:off x="574" y="1229"/>
                <a:ext cx="131" cy="29"/>
              </a:xfrm>
              <a:custGeom>
                <a:avLst/>
                <a:gdLst/>
                <a:ahLst/>
                <a:cxnLst/>
                <a:pathLst>
                  <a:path w="131" h="29">
                    <a:moveTo>
                      <a:pt x="130" y="15"/>
                    </a:moveTo>
                    <a:lnTo>
                      <a:pt x="117" y="0"/>
                    </a:lnTo>
                    <a:lnTo>
                      <a:pt x="0" y="11"/>
                    </a:lnTo>
                    <a:lnTo>
                      <a:pt x="14" y="28"/>
                    </a:lnTo>
                    <a:lnTo>
                      <a:pt x="130" y="1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27" name="任意多边形 4626"/>
              <p:cNvSpPr/>
              <p:nvPr/>
            </p:nvSpPr>
            <p:spPr>
              <a:xfrm>
                <a:off x="1057" y="1194"/>
                <a:ext cx="171" cy="125"/>
              </a:xfrm>
              <a:custGeom>
                <a:avLst/>
                <a:gdLst/>
                <a:ahLst/>
                <a:cxnLst/>
                <a:pathLst>
                  <a:path w="171" h="125">
                    <a:moveTo>
                      <a:pt x="0" y="0"/>
                    </a:moveTo>
                    <a:lnTo>
                      <a:pt x="98" y="90"/>
                    </a:lnTo>
                    <a:lnTo>
                      <a:pt x="170" y="12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28" name="任意多边形 4627"/>
              <p:cNvSpPr/>
              <p:nvPr/>
            </p:nvSpPr>
            <p:spPr>
              <a:xfrm>
                <a:off x="1003" y="1201"/>
                <a:ext cx="172" cy="124"/>
              </a:xfrm>
              <a:custGeom>
                <a:avLst/>
                <a:gdLst/>
                <a:ahLst/>
                <a:cxnLst/>
                <a:pathLst>
                  <a:path w="172" h="124">
                    <a:moveTo>
                      <a:pt x="0" y="0"/>
                    </a:moveTo>
                    <a:lnTo>
                      <a:pt x="98" y="89"/>
                    </a:lnTo>
                    <a:lnTo>
                      <a:pt x="171" y="12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29" name="任意多边形 4628"/>
              <p:cNvSpPr/>
              <p:nvPr/>
            </p:nvSpPr>
            <p:spPr>
              <a:xfrm>
                <a:off x="950" y="1207"/>
                <a:ext cx="167" cy="126"/>
              </a:xfrm>
              <a:custGeom>
                <a:avLst/>
                <a:gdLst/>
                <a:ahLst/>
                <a:cxnLst/>
                <a:pathLst>
                  <a:path w="167" h="126">
                    <a:moveTo>
                      <a:pt x="0" y="0"/>
                    </a:moveTo>
                    <a:lnTo>
                      <a:pt x="95" y="90"/>
                    </a:lnTo>
                    <a:lnTo>
                      <a:pt x="166" y="12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30" name="任意多边形 4629"/>
              <p:cNvSpPr/>
              <p:nvPr/>
            </p:nvSpPr>
            <p:spPr>
              <a:xfrm>
                <a:off x="897" y="1211"/>
                <a:ext cx="165" cy="131"/>
              </a:xfrm>
              <a:custGeom>
                <a:avLst/>
                <a:gdLst/>
                <a:ahLst/>
                <a:cxnLst/>
                <a:pathLst>
                  <a:path w="165" h="131">
                    <a:moveTo>
                      <a:pt x="0" y="0"/>
                    </a:moveTo>
                    <a:lnTo>
                      <a:pt x="93" y="91"/>
                    </a:lnTo>
                    <a:lnTo>
                      <a:pt x="164" y="13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31" name="任意多边形 4630"/>
              <p:cNvSpPr/>
              <p:nvPr/>
            </p:nvSpPr>
            <p:spPr>
              <a:xfrm>
                <a:off x="844" y="1219"/>
                <a:ext cx="160" cy="127"/>
              </a:xfrm>
              <a:custGeom>
                <a:avLst/>
                <a:gdLst/>
                <a:ahLst/>
                <a:cxnLst/>
                <a:pathLst>
                  <a:path w="160" h="127">
                    <a:moveTo>
                      <a:pt x="0" y="0"/>
                    </a:moveTo>
                    <a:lnTo>
                      <a:pt x="92" y="92"/>
                    </a:lnTo>
                    <a:lnTo>
                      <a:pt x="159" y="12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32" name="任意多边形 4631"/>
              <p:cNvSpPr/>
              <p:nvPr/>
            </p:nvSpPr>
            <p:spPr>
              <a:xfrm>
                <a:off x="790" y="1225"/>
                <a:ext cx="158" cy="129"/>
              </a:xfrm>
              <a:custGeom>
                <a:avLst/>
                <a:gdLst/>
                <a:ahLst/>
                <a:cxnLst/>
                <a:pathLst>
                  <a:path w="158" h="129">
                    <a:moveTo>
                      <a:pt x="0" y="0"/>
                    </a:moveTo>
                    <a:lnTo>
                      <a:pt x="91" y="92"/>
                    </a:lnTo>
                    <a:lnTo>
                      <a:pt x="157" y="12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33" name="任意多边形 4632"/>
              <p:cNvSpPr/>
              <p:nvPr/>
            </p:nvSpPr>
            <p:spPr>
              <a:xfrm>
                <a:off x="738" y="1232"/>
                <a:ext cx="152" cy="129"/>
              </a:xfrm>
              <a:custGeom>
                <a:avLst/>
                <a:gdLst/>
                <a:ahLst/>
                <a:cxnLst/>
                <a:pathLst>
                  <a:path w="152" h="129">
                    <a:moveTo>
                      <a:pt x="0" y="0"/>
                    </a:moveTo>
                    <a:lnTo>
                      <a:pt x="54" y="60"/>
                    </a:lnTo>
                    <a:lnTo>
                      <a:pt x="69" y="71"/>
                    </a:lnTo>
                    <a:lnTo>
                      <a:pt x="151" y="12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34" name="任意多边形 4633"/>
              <p:cNvSpPr/>
              <p:nvPr/>
            </p:nvSpPr>
            <p:spPr>
              <a:xfrm>
                <a:off x="683" y="1239"/>
                <a:ext cx="153" cy="129"/>
              </a:xfrm>
              <a:custGeom>
                <a:avLst/>
                <a:gdLst/>
                <a:ahLst/>
                <a:cxnLst/>
                <a:pathLst>
                  <a:path w="153" h="129">
                    <a:moveTo>
                      <a:pt x="0" y="0"/>
                    </a:moveTo>
                    <a:lnTo>
                      <a:pt x="53" y="60"/>
                    </a:lnTo>
                    <a:lnTo>
                      <a:pt x="69" y="70"/>
                    </a:lnTo>
                    <a:lnTo>
                      <a:pt x="152" y="12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35" name="任意多边形 4634"/>
              <p:cNvSpPr/>
              <p:nvPr/>
            </p:nvSpPr>
            <p:spPr>
              <a:xfrm>
                <a:off x="628" y="1245"/>
                <a:ext cx="153" cy="129"/>
              </a:xfrm>
              <a:custGeom>
                <a:avLst/>
                <a:gdLst/>
                <a:ahLst/>
                <a:cxnLst/>
                <a:pathLst>
                  <a:path w="153" h="129">
                    <a:moveTo>
                      <a:pt x="0" y="0"/>
                    </a:moveTo>
                    <a:lnTo>
                      <a:pt x="53" y="60"/>
                    </a:lnTo>
                    <a:lnTo>
                      <a:pt x="69" y="70"/>
                    </a:lnTo>
                    <a:lnTo>
                      <a:pt x="152" y="12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36" name="任意多边形 4635"/>
              <p:cNvSpPr/>
              <p:nvPr/>
            </p:nvSpPr>
            <p:spPr>
              <a:xfrm>
                <a:off x="587" y="1252"/>
                <a:ext cx="127" cy="130"/>
              </a:xfrm>
              <a:custGeom>
                <a:avLst/>
                <a:gdLst/>
                <a:ahLst/>
                <a:cxnLst/>
                <a:pathLst>
                  <a:path w="127" h="130">
                    <a:moveTo>
                      <a:pt x="0" y="0"/>
                    </a:moveTo>
                    <a:lnTo>
                      <a:pt x="67" y="77"/>
                    </a:lnTo>
                    <a:lnTo>
                      <a:pt x="126" y="12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37" name="任意多边形 4636"/>
              <p:cNvSpPr/>
              <p:nvPr/>
            </p:nvSpPr>
            <p:spPr>
              <a:xfrm>
                <a:off x="530" y="1256"/>
                <a:ext cx="131" cy="133"/>
              </a:xfrm>
              <a:custGeom>
                <a:avLst/>
                <a:gdLst/>
                <a:ahLst/>
                <a:cxnLst/>
                <a:pathLst>
                  <a:path w="131" h="133">
                    <a:moveTo>
                      <a:pt x="0" y="0"/>
                    </a:moveTo>
                    <a:lnTo>
                      <a:pt x="68" y="81"/>
                    </a:lnTo>
                    <a:lnTo>
                      <a:pt x="130" y="13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38" name="任意多边形 4637"/>
              <p:cNvSpPr/>
              <p:nvPr/>
            </p:nvSpPr>
            <p:spPr>
              <a:xfrm>
                <a:off x="476" y="1263"/>
                <a:ext cx="129" cy="134"/>
              </a:xfrm>
              <a:custGeom>
                <a:avLst/>
                <a:gdLst/>
                <a:ahLst/>
                <a:cxnLst/>
                <a:pathLst>
                  <a:path w="129" h="134">
                    <a:moveTo>
                      <a:pt x="0" y="0"/>
                    </a:moveTo>
                    <a:lnTo>
                      <a:pt x="68" y="83"/>
                    </a:lnTo>
                    <a:lnTo>
                      <a:pt x="128" y="13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4639" name="组合 4638"/>
            <p:cNvGrpSpPr/>
            <p:nvPr/>
          </p:nvGrpSpPr>
          <p:grpSpPr>
            <a:xfrm>
              <a:off x="111" y="463"/>
              <a:ext cx="645" cy="224"/>
              <a:chOff x="0" y="0"/>
              <a:chExt cx="3755" cy="775"/>
            </a:xfrm>
          </p:grpSpPr>
          <p:sp>
            <p:nvSpPr>
              <p:cNvPr id="4640" name="任意多边形 4639"/>
              <p:cNvSpPr/>
              <p:nvPr/>
            </p:nvSpPr>
            <p:spPr>
              <a:xfrm>
                <a:off x="2276" y="288"/>
                <a:ext cx="42" cy="83"/>
              </a:xfrm>
              <a:custGeom>
                <a:avLst/>
                <a:gdLst/>
                <a:ahLst/>
                <a:cxnLst/>
                <a:pathLst>
                  <a:path w="42" h="83">
                    <a:moveTo>
                      <a:pt x="0" y="82"/>
                    </a:moveTo>
                    <a:lnTo>
                      <a:pt x="0" y="0"/>
                    </a:lnTo>
                    <a:lnTo>
                      <a:pt x="41" y="0"/>
                    </a:lnTo>
                    <a:lnTo>
                      <a:pt x="41" y="82"/>
                    </a:lnTo>
                    <a:lnTo>
                      <a:pt x="0" y="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41" name="任意多边形 4640"/>
              <p:cNvSpPr/>
              <p:nvPr/>
            </p:nvSpPr>
            <p:spPr>
              <a:xfrm>
                <a:off x="2335" y="288"/>
                <a:ext cx="41" cy="83"/>
              </a:xfrm>
              <a:custGeom>
                <a:avLst/>
                <a:gdLst/>
                <a:ahLst/>
                <a:cxnLst/>
                <a:pathLst>
                  <a:path w="41" h="83">
                    <a:moveTo>
                      <a:pt x="0" y="82"/>
                    </a:moveTo>
                    <a:lnTo>
                      <a:pt x="0" y="0"/>
                    </a:lnTo>
                    <a:lnTo>
                      <a:pt x="40" y="0"/>
                    </a:lnTo>
                    <a:lnTo>
                      <a:pt x="40" y="82"/>
                    </a:lnTo>
                    <a:lnTo>
                      <a:pt x="0" y="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42" name="任意多边形 4641"/>
              <p:cNvSpPr/>
              <p:nvPr/>
            </p:nvSpPr>
            <p:spPr>
              <a:xfrm>
                <a:off x="2394" y="288"/>
                <a:ext cx="42" cy="83"/>
              </a:xfrm>
              <a:custGeom>
                <a:avLst/>
                <a:gdLst/>
                <a:ahLst/>
                <a:cxnLst/>
                <a:pathLst>
                  <a:path w="42" h="83">
                    <a:moveTo>
                      <a:pt x="0" y="82"/>
                    </a:moveTo>
                    <a:lnTo>
                      <a:pt x="0" y="0"/>
                    </a:lnTo>
                    <a:lnTo>
                      <a:pt x="41" y="0"/>
                    </a:lnTo>
                    <a:lnTo>
                      <a:pt x="41" y="82"/>
                    </a:lnTo>
                    <a:lnTo>
                      <a:pt x="0" y="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43" name="任意多边形 4642"/>
              <p:cNvSpPr/>
              <p:nvPr/>
            </p:nvSpPr>
            <p:spPr>
              <a:xfrm>
                <a:off x="2454" y="288"/>
                <a:ext cx="41" cy="83"/>
              </a:xfrm>
              <a:custGeom>
                <a:avLst/>
                <a:gdLst/>
                <a:ahLst/>
                <a:cxnLst/>
                <a:pathLst>
                  <a:path w="41" h="83">
                    <a:moveTo>
                      <a:pt x="0" y="82"/>
                    </a:moveTo>
                    <a:lnTo>
                      <a:pt x="0" y="0"/>
                    </a:lnTo>
                    <a:lnTo>
                      <a:pt x="40" y="0"/>
                    </a:lnTo>
                    <a:lnTo>
                      <a:pt x="40" y="82"/>
                    </a:lnTo>
                    <a:lnTo>
                      <a:pt x="0" y="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44" name="任意多边形 4643"/>
              <p:cNvSpPr/>
              <p:nvPr/>
            </p:nvSpPr>
            <p:spPr>
              <a:xfrm>
                <a:off x="2512" y="288"/>
                <a:ext cx="42" cy="83"/>
              </a:xfrm>
              <a:custGeom>
                <a:avLst/>
                <a:gdLst/>
                <a:ahLst/>
                <a:cxnLst/>
                <a:pathLst>
                  <a:path w="42" h="83">
                    <a:moveTo>
                      <a:pt x="0" y="82"/>
                    </a:moveTo>
                    <a:lnTo>
                      <a:pt x="0" y="0"/>
                    </a:lnTo>
                    <a:lnTo>
                      <a:pt x="41" y="0"/>
                    </a:lnTo>
                    <a:lnTo>
                      <a:pt x="41" y="82"/>
                    </a:lnTo>
                    <a:lnTo>
                      <a:pt x="0" y="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45" name="任意多边形 4644"/>
              <p:cNvSpPr/>
              <p:nvPr/>
            </p:nvSpPr>
            <p:spPr>
              <a:xfrm>
                <a:off x="2572" y="288"/>
                <a:ext cx="41" cy="83"/>
              </a:xfrm>
              <a:custGeom>
                <a:avLst/>
                <a:gdLst/>
                <a:ahLst/>
                <a:cxnLst/>
                <a:pathLst>
                  <a:path w="41" h="83">
                    <a:moveTo>
                      <a:pt x="0" y="82"/>
                    </a:moveTo>
                    <a:lnTo>
                      <a:pt x="0" y="0"/>
                    </a:lnTo>
                    <a:lnTo>
                      <a:pt x="40" y="0"/>
                    </a:lnTo>
                    <a:lnTo>
                      <a:pt x="40" y="82"/>
                    </a:lnTo>
                    <a:lnTo>
                      <a:pt x="0" y="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46" name="任意多边形 4645"/>
              <p:cNvSpPr/>
              <p:nvPr/>
            </p:nvSpPr>
            <p:spPr>
              <a:xfrm>
                <a:off x="2631" y="288"/>
                <a:ext cx="43" cy="83"/>
              </a:xfrm>
              <a:custGeom>
                <a:avLst/>
                <a:gdLst/>
                <a:ahLst/>
                <a:cxnLst/>
                <a:pathLst>
                  <a:path w="43" h="83">
                    <a:moveTo>
                      <a:pt x="0" y="82"/>
                    </a:moveTo>
                    <a:lnTo>
                      <a:pt x="0" y="0"/>
                    </a:lnTo>
                    <a:lnTo>
                      <a:pt x="42" y="0"/>
                    </a:lnTo>
                    <a:lnTo>
                      <a:pt x="42" y="82"/>
                    </a:lnTo>
                    <a:lnTo>
                      <a:pt x="0" y="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47" name="任意多边形 4646"/>
              <p:cNvSpPr/>
              <p:nvPr/>
            </p:nvSpPr>
            <p:spPr>
              <a:xfrm>
                <a:off x="2691" y="288"/>
                <a:ext cx="42" cy="83"/>
              </a:xfrm>
              <a:custGeom>
                <a:avLst/>
                <a:gdLst/>
                <a:ahLst/>
                <a:cxnLst/>
                <a:pathLst>
                  <a:path w="42" h="83">
                    <a:moveTo>
                      <a:pt x="0" y="82"/>
                    </a:moveTo>
                    <a:lnTo>
                      <a:pt x="0" y="0"/>
                    </a:lnTo>
                    <a:lnTo>
                      <a:pt x="41" y="0"/>
                    </a:lnTo>
                    <a:lnTo>
                      <a:pt x="41" y="82"/>
                    </a:lnTo>
                    <a:lnTo>
                      <a:pt x="0" y="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48" name="任意多边形 4647"/>
              <p:cNvSpPr/>
              <p:nvPr/>
            </p:nvSpPr>
            <p:spPr>
              <a:xfrm>
                <a:off x="2448" y="385"/>
                <a:ext cx="394" cy="385"/>
              </a:xfrm>
              <a:custGeom>
                <a:avLst/>
                <a:gdLst/>
                <a:ahLst/>
                <a:cxnLst/>
                <a:pathLst>
                  <a:path w="394" h="385">
                    <a:moveTo>
                      <a:pt x="34" y="79"/>
                    </a:moveTo>
                    <a:lnTo>
                      <a:pt x="0" y="384"/>
                    </a:lnTo>
                    <a:lnTo>
                      <a:pt x="98" y="370"/>
                    </a:lnTo>
                    <a:lnTo>
                      <a:pt x="393" y="0"/>
                    </a:lnTo>
                    <a:lnTo>
                      <a:pt x="34" y="7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49" name="任意多边形 4648"/>
              <p:cNvSpPr/>
              <p:nvPr/>
            </p:nvSpPr>
            <p:spPr>
              <a:xfrm>
                <a:off x="2546" y="385"/>
                <a:ext cx="388" cy="371"/>
              </a:xfrm>
              <a:custGeom>
                <a:avLst/>
                <a:gdLst/>
                <a:ahLst/>
                <a:cxnLst/>
                <a:pathLst>
                  <a:path w="388" h="371">
                    <a:moveTo>
                      <a:pt x="0" y="370"/>
                    </a:moveTo>
                    <a:lnTo>
                      <a:pt x="41" y="360"/>
                    </a:lnTo>
                    <a:lnTo>
                      <a:pt x="387" y="0"/>
                    </a:lnTo>
                    <a:lnTo>
                      <a:pt x="296" y="0"/>
                    </a:lnTo>
                    <a:lnTo>
                      <a:pt x="0" y="37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50" name="任意多边形 4649"/>
              <p:cNvSpPr/>
              <p:nvPr/>
            </p:nvSpPr>
            <p:spPr>
              <a:xfrm>
                <a:off x="2429" y="464"/>
                <a:ext cx="54" cy="311"/>
              </a:xfrm>
              <a:custGeom>
                <a:avLst/>
                <a:gdLst/>
                <a:ahLst/>
                <a:cxnLst/>
                <a:pathLst>
                  <a:path w="54" h="311">
                    <a:moveTo>
                      <a:pt x="15" y="10"/>
                    </a:moveTo>
                    <a:lnTo>
                      <a:pt x="0" y="310"/>
                    </a:lnTo>
                    <a:lnTo>
                      <a:pt x="18" y="308"/>
                    </a:lnTo>
                    <a:lnTo>
                      <a:pt x="53" y="0"/>
                    </a:lnTo>
                    <a:lnTo>
                      <a:pt x="15" y="1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51" name="任意多边形 4650"/>
              <p:cNvSpPr/>
              <p:nvPr/>
            </p:nvSpPr>
            <p:spPr>
              <a:xfrm>
                <a:off x="0" y="509"/>
                <a:ext cx="1201" cy="237"/>
              </a:xfrm>
              <a:custGeom>
                <a:avLst/>
                <a:gdLst/>
                <a:ahLst/>
                <a:cxnLst/>
                <a:pathLst>
                  <a:path w="1201" h="237">
                    <a:moveTo>
                      <a:pt x="0" y="223"/>
                    </a:moveTo>
                    <a:lnTo>
                      <a:pt x="209" y="180"/>
                    </a:lnTo>
                    <a:lnTo>
                      <a:pt x="164" y="165"/>
                    </a:lnTo>
                    <a:lnTo>
                      <a:pt x="1193" y="0"/>
                    </a:lnTo>
                    <a:lnTo>
                      <a:pt x="1200" y="128"/>
                    </a:lnTo>
                    <a:lnTo>
                      <a:pt x="168" y="236"/>
                    </a:lnTo>
                    <a:lnTo>
                      <a:pt x="185" y="217"/>
                    </a:lnTo>
                    <a:lnTo>
                      <a:pt x="0" y="22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52" name="任意多边形 4651"/>
              <p:cNvSpPr/>
              <p:nvPr/>
            </p:nvSpPr>
            <p:spPr>
              <a:xfrm>
                <a:off x="1158" y="510"/>
                <a:ext cx="144" cy="128"/>
              </a:xfrm>
              <a:custGeom>
                <a:avLst/>
                <a:gdLst/>
                <a:ahLst/>
                <a:cxnLst/>
                <a:pathLst>
                  <a:path w="144" h="128">
                    <a:moveTo>
                      <a:pt x="23" y="2"/>
                    </a:moveTo>
                    <a:lnTo>
                      <a:pt x="11" y="23"/>
                    </a:lnTo>
                    <a:lnTo>
                      <a:pt x="2" y="46"/>
                    </a:lnTo>
                    <a:lnTo>
                      <a:pt x="0" y="67"/>
                    </a:lnTo>
                    <a:lnTo>
                      <a:pt x="5" y="90"/>
                    </a:lnTo>
                    <a:lnTo>
                      <a:pt x="16" y="109"/>
                    </a:lnTo>
                    <a:lnTo>
                      <a:pt x="32" y="127"/>
                    </a:lnTo>
                    <a:lnTo>
                      <a:pt x="143" y="114"/>
                    </a:lnTo>
                    <a:lnTo>
                      <a:pt x="136" y="0"/>
                    </a:lnTo>
                    <a:lnTo>
                      <a:pt x="23" y="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53" name="任意多边形 4652"/>
              <p:cNvSpPr/>
              <p:nvPr/>
            </p:nvSpPr>
            <p:spPr>
              <a:xfrm>
                <a:off x="1102" y="175"/>
                <a:ext cx="301" cy="112"/>
              </a:xfrm>
              <a:custGeom>
                <a:avLst/>
                <a:gdLst/>
                <a:ahLst/>
                <a:cxnLst/>
                <a:pathLst>
                  <a:path w="301" h="112">
                    <a:moveTo>
                      <a:pt x="0" y="22"/>
                    </a:moveTo>
                    <a:lnTo>
                      <a:pt x="21" y="111"/>
                    </a:lnTo>
                    <a:lnTo>
                      <a:pt x="300" y="71"/>
                    </a:lnTo>
                    <a:lnTo>
                      <a:pt x="167" y="0"/>
                    </a:lnTo>
                    <a:lnTo>
                      <a:pt x="0" y="2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54" name="椭圆 4653"/>
              <p:cNvSpPr/>
              <p:nvPr/>
            </p:nvSpPr>
            <p:spPr>
              <a:xfrm>
                <a:off x="3106" y="121"/>
                <a:ext cx="201" cy="201"/>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655" name="任意多边形 4654"/>
              <p:cNvSpPr/>
              <p:nvPr/>
            </p:nvSpPr>
            <p:spPr>
              <a:xfrm>
                <a:off x="1407" y="0"/>
                <a:ext cx="1579" cy="297"/>
              </a:xfrm>
              <a:custGeom>
                <a:avLst/>
                <a:gdLst/>
                <a:ahLst/>
                <a:cxnLst/>
                <a:pathLst>
                  <a:path w="1579" h="297">
                    <a:moveTo>
                      <a:pt x="1578" y="268"/>
                    </a:moveTo>
                    <a:lnTo>
                      <a:pt x="100" y="0"/>
                    </a:lnTo>
                    <a:lnTo>
                      <a:pt x="0" y="22"/>
                    </a:lnTo>
                    <a:lnTo>
                      <a:pt x="1374" y="296"/>
                    </a:lnTo>
                    <a:lnTo>
                      <a:pt x="1578" y="26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56" name="任意多边形 4655"/>
              <p:cNvSpPr/>
              <p:nvPr/>
            </p:nvSpPr>
            <p:spPr>
              <a:xfrm>
                <a:off x="1200" y="22"/>
                <a:ext cx="1583" cy="351"/>
              </a:xfrm>
              <a:custGeom>
                <a:avLst/>
                <a:gdLst/>
                <a:ahLst/>
                <a:cxnLst/>
                <a:pathLst>
                  <a:path w="1583" h="351">
                    <a:moveTo>
                      <a:pt x="1582" y="274"/>
                    </a:moveTo>
                    <a:lnTo>
                      <a:pt x="1099" y="350"/>
                    </a:lnTo>
                    <a:lnTo>
                      <a:pt x="0" y="37"/>
                    </a:lnTo>
                    <a:lnTo>
                      <a:pt x="207" y="0"/>
                    </a:lnTo>
                    <a:lnTo>
                      <a:pt x="1582" y="27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57" name="任意多边形 4656"/>
              <p:cNvSpPr/>
              <p:nvPr/>
            </p:nvSpPr>
            <p:spPr>
              <a:xfrm>
                <a:off x="1152" y="59"/>
                <a:ext cx="1149" cy="325"/>
              </a:xfrm>
              <a:custGeom>
                <a:avLst/>
                <a:gdLst/>
                <a:ahLst/>
                <a:cxnLst/>
                <a:pathLst>
                  <a:path w="1149" h="325">
                    <a:moveTo>
                      <a:pt x="44" y="0"/>
                    </a:moveTo>
                    <a:lnTo>
                      <a:pt x="1148" y="313"/>
                    </a:lnTo>
                    <a:lnTo>
                      <a:pt x="1084" y="324"/>
                    </a:lnTo>
                    <a:lnTo>
                      <a:pt x="0" y="12"/>
                    </a:lnTo>
                    <a:lnTo>
                      <a:pt x="44"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58" name="任意多边形 4657"/>
              <p:cNvSpPr/>
              <p:nvPr/>
            </p:nvSpPr>
            <p:spPr>
              <a:xfrm>
                <a:off x="1371" y="564"/>
                <a:ext cx="332" cy="141"/>
              </a:xfrm>
              <a:custGeom>
                <a:avLst/>
                <a:gdLst/>
                <a:ahLst/>
                <a:cxnLst/>
                <a:pathLst>
                  <a:path w="332" h="141">
                    <a:moveTo>
                      <a:pt x="0" y="51"/>
                    </a:moveTo>
                    <a:lnTo>
                      <a:pt x="79" y="140"/>
                    </a:lnTo>
                    <a:lnTo>
                      <a:pt x="292" y="109"/>
                    </a:lnTo>
                    <a:lnTo>
                      <a:pt x="331" y="0"/>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59" name="任意多边形 4658"/>
              <p:cNvSpPr/>
              <p:nvPr/>
            </p:nvSpPr>
            <p:spPr>
              <a:xfrm>
                <a:off x="1124" y="182"/>
                <a:ext cx="2343" cy="453"/>
              </a:xfrm>
              <a:custGeom>
                <a:avLst/>
                <a:gdLst/>
                <a:ahLst/>
                <a:cxnLst/>
                <a:pathLst>
                  <a:path w="2343" h="453">
                    <a:moveTo>
                      <a:pt x="0" y="104"/>
                    </a:moveTo>
                    <a:lnTo>
                      <a:pt x="121" y="366"/>
                    </a:lnTo>
                    <a:lnTo>
                      <a:pt x="113" y="380"/>
                    </a:lnTo>
                    <a:lnTo>
                      <a:pt x="113" y="395"/>
                    </a:lnTo>
                    <a:lnTo>
                      <a:pt x="121" y="419"/>
                    </a:lnTo>
                    <a:lnTo>
                      <a:pt x="133" y="440"/>
                    </a:lnTo>
                    <a:lnTo>
                      <a:pt x="144" y="452"/>
                    </a:lnTo>
                    <a:lnTo>
                      <a:pt x="154" y="446"/>
                    </a:lnTo>
                    <a:lnTo>
                      <a:pt x="172" y="446"/>
                    </a:lnTo>
                    <a:lnTo>
                      <a:pt x="201" y="442"/>
                    </a:lnTo>
                    <a:lnTo>
                      <a:pt x="1564" y="262"/>
                    </a:lnTo>
                    <a:lnTo>
                      <a:pt x="2342" y="92"/>
                    </a:lnTo>
                    <a:lnTo>
                      <a:pt x="2305" y="0"/>
                    </a:lnTo>
                    <a:lnTo>
                      <a:pt x="2280" y="0"/>
                    </a:lnTo>
                    <a:lnTo>
                      <a:pt x="1981" y="35"/>
                    </a:lnTo>
                    <a:lnTo>
                      <a:pt x="1849" y="55"/>
                    </a:lnTo>
                    <a:lnTo>
                      <a:pt x="1827" y="64"/>
                    </a:lnTo>
                    <a:lnTo>
                      <a:pt x="1804" y="70"/>
                    </a:lnTo>
                    <a:lnTo>
                      <a:pt x="1792" y="70"/>
                    </a:lnTo>
                    <a:lnTo>
                      <a:pt x="616" y="240"/>
                    </a:lnTo>
                    <a:lnTo>
                      <a:pt x="278" y="64"/>
                    </a:lnTo>
                    <a:lnTo>
                      <a:pt x="0" y="10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60" name="任意多边形 4659"/>
              <p:cNvSpPr/>
              <p:nvPr/>
            </p:nvSpPr>
            <p:spPr>
              <a:xfrm>
                <a:off x="3429" y="182"/>
                <a:ext cx="326" cy="93"/>
              </a:xfrm>
              <a:custGeom>
                <a:avLst/>
                <a:gdLst/>
                <a:ahLst/>
                <a:cxnLst/>
                <a:pathLst>
                  <a:path w="326" h="93">
                    <a:moveTo>
                      <a:pt x="0" y="0"/>
                    </a:moveTo>
                    <a:lnTo>
                      <a:pt x="0" y="18"/>
                    </a:lnTo>
                    <a:lnTo>
                      <a:pt x="1" y="39"/>
                    </a:lnTo>
                    <a:lnTo>
                      <a:pt x="5" y="58"/>
                    </a:lnTo>
                    <a:lnTo>
                      <a:pt x="18" y="75"/>
                    </a:lnTo>
                    <a:lnTo>
                      <a:pt x="27" y="86"/>
                    </a:lnTo>
                    <a:lnTo>
                      <a:pt x="36" y="92"/>
                    </a:lnTo>
                    <a:lnTo>
                      <a:pt x="89" y="77"/>
                    </a:lnTo>
                    <a:lnTo>
                      <a:pt x="300" y="15"/>
                    </a:lnTo>
                    <a:lnTo>
                      <a:pt x="315" y="10"/>
                    </a:lnTo>
                    <a:lnTo>
                      <a:pt x="325" y="8"/>
                    </a:lnTo>
                    <a:lnTo>
                      <a:pt x="205" y="0"/>
                    </a:lnTo>
                    <a:lnTo>
                      <a:pt x="87" y="0"/>
                    </a:lnTo>
                    <a:lnTo>
                      <a:pt x="61" y="0"/>
                    </a:lnTo>
                    <a:lnTo>
                      <a:pt x="27" y="0"/>
                    </a:lnTo>
                    <a:lnTo>
                      <a:pt x="11" y="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61" name="任意多边形 4660"/>
              <p:cNvSpPr/>
              <p:nvPr/>
            </p:nvSpPr>
            <p:spPr>
              <a:xfrm>
                <a:off x="1450" y="673"/>
                <a:ext cx="214" cy="71"/>
              </a:xfrm>
              <a:custGeom>
                <a:avLst/>
                <a:gdLst/>
                <a:ahLst/>
                <a:cxnLst/>
                <a:pathLst>
                  <a:path w="214" h="71">
                    <a:moveTo>
                      <a:pt x="0" y="31"/>
                    </a:moveTo>
                    <a:lnTo>
                      <a:pt x="213" y="0"/>
                    </a:lnTo>
                    <a:lnTo>
                      <a:pt x="194" y="45"/>
                    </a:lnTo>
                    <a:lnTo>
                      <a:pt x="38" y="70"/>
                    </a:lnTo>
                    <a:lnTo>
                      <a:pt x="0" y="3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62" name="任意多边形 4661"/>
              <p:cNvSpPr/>
              <p:nvPr/>
            </p:nvSpPr>
            <p:spPr>
              <a:xfrm>
                <a:off x="902" y="370"/>
                <a:ext cx="433" cy="91"/>
              </a:xfrm>
              <a:custGeom>
                <a:avLst/>
                <a:gdLst/>
                <a:ahLst/>
                <a:cxnLst/>
                <a:pathLst>
                  <a:path w="433" h="91">
                    <a:moveTo>
                      <a:pt x="0" y="44"/>
                    </a:moveTo>
                    <a:lnTo>
                      <a:pt x="291" y="0"/>
                    </a:lnTo>
                    <a:lnTo>
                      <a:pt x="432" y="38"/>
                    </a:lnTo>
                    <a:lnTo>
                      <a:pt x="104" y="90"/>
                    </a:lnTo>
                    <a:lnTo>
                      <a:pt x="0" y="4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4663" name="任意多边形 4662"/>
              <p:cNvSpPr/>
              <p:nvPr/>
            </p:nvSpPr>
            <p:spPr>
              <a:xfrm>
                <a:off x="1006" y="408"/>
                <a:ext cx="656" cy="155"/>
              </a:xfrm>
              <a:custGeom>
                <a:avLst/>
                <a:gdLst/>
                <a:ahLst/>
                <a:cxnLst/>
                <a:pathLst>
                  <a:path w="656" h="155">
                    <a:moveTo>
                      <a:pt x="0" y="52"/>
                    </a:moveTo>
                    <a:lnTo>
                      <a:pt x="240" y="154"/>
                    </a:lnTo>
                    <a:lnTo>
                      <a:pt x="655" y="93"/>
                    </a:lnTo>
                    <a:lnTo>
                      <a:pt x="327" y="0"/>
                    </a:lnTo>
                    <a:lnTo>
                      <a:pt x="0" y="5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4664" name="组合 4663"/>
            <p:cNvGrpSpPr/>
            <p:nvPr/>
          </p:nvGrpSpPr>
          <p:grpSpPr>
            <a:xfrm>
              <a:off x="284" y="2451"/>
              <a:ext cx="250" cy="498"/>
              <a:chOff x="0" y="0"/>
              <a:chExt cx="1090" cy="1987"/>
            </a:xfrm>
          </p:grpSpPr>
          <p:grpSp>
            <p:nvGrpSpPr>
              <p:cNvPr id="4665" name="组合 4664"/>
              <p:cNvGrpSpPr/>
              <p:nvPr/>
            </p:nvGrpSpPr>
            <p:grpSpPr>
              <a:xfrm>
                <a:off x="0" y="365"/>
                <a:ext cx="1090" cy="1551"/>
                <a:chOff x="0" y="0"/>
                <a:chExt cx="1090" cy="1551"/>
              </a:xfrm>
            </p:grpSpPr>
            <p:grpSp>
              <p:nvGrpSpPr>
                <p:cNvPr id="4666" name="组合 4665"/>
                <p:cNvGrpSpPr/>
                <p:nvPr/>
              </p:nvGrpSpPr>
              <p:grpSpPr>
                <a:xfrm>
                  <a:off x="0" y="0"/>
                  <a:ext cx="1090" cy="466"/>
                  <a:chOff x="0" y="0"/>
                  <a:chExt cx="1090" cy="466"/>
                </a:xfrm>
              </p:grpSpPr>
              <p:grpSp>
                <p:nvGrpSpPr>
                  <p:cNvPr id="4667" name="组合 4666"/>
                  <p:cNvGrpSpPr/>
                  <p:nvPr/>
                </p:nvGrpSpPr>
                <p:grpSpPr>
                  <a:xfrm>
                    <a:off x="0" y="0"/>
                    <a:ext cx="202" cy="463"/>
                    <a:chOff x="0" y="0"/>
                    <a:chExt cx="202" cy="463"/>
                  </a:xfrm>
                </p:grpSpPr>
                <p:sp>
                  <p:nvSpPr>
                    <p:cNvPr id="4668" name="任意多边形 4667"/>
                    <p:cNvSpPr/>
                    <p:nvPr/>
                  </p:nvSpPr>
                  <p:spPr>
                    <a:xfrm>
                      <a:off x="47" y="20"/>
                      <a:ext cx="146" cy="416"/>
                    </a:xfrm>
                    <a:custGeom>
                      <a:avLst/>
                      <a:gdLst>
                        <a:gd name="txL" fmla="*/ 0 w 21600"/>
                        <a:gd name="txT" fmla="*/ 0 h 43200"/>
                        <a:gd name="txR" fmla="*/ 21600 w 21600"/>
                        <a:gd name="txB" fmla="*/ 43200 h 43200"/>
                      </a:gdLst>
                      <a:ahLst/>
                      <a:cxnLst>
                        <a:cxn ang="90">
                          <a:pos x="21600" y="43200"/>
                        </a:cxn>
                        <a:cxn ang="270">
                          <a:pos x="21599" y="0"/>
                        </a:cxn>
                        <a:cxn ang="90">
                          <a:pos x="21600" y="21600"/>
                        </a:cxn>
                      </a:cxnLst>
                      <a:rect l="txL" t="txT" r="txR" b="txB"/>
                      <a:pathLst>
                        <a:path w="21600" h="43200" fill="none">
                          <a:moveTo>
                            <a:pt x="21600" y="43200"/>
                          </a:moveTo>
                          <a:arcTo wR="21600" hR="21600" stAng="-16200000" swAng="10799841"/>
                        </a:path>
                        <a:path w="21600" h="43200" stroke="0">
                          <a:moveTo>
                            <a:pt x="21600" y="43200"/>
                          </a:moveTo>
                          <a:arcTo wR="21600" hR="21600" stAng="-16200000" swAng="10799841"/>
                          <a:lnTo>
                            <a:pt x="21600" y="2160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669" name="任意多边形 4668"/>
                    <p:cNvSpPr/>
                    <p:nvPr/>
                  </p:nvSpPr>
                  <p:spPr>
                    <a:xfrm>
                      <a:off x="0" y="0"/>
                      <a:ext cx="202" cy="463"/>
                    </a:xfrm>
                    <a:custGeom>
                      <a:avLst/>
                      <a:gdLst/>
                      <a:ahLst/>
                      <a:cxnLst/>
                      <a:pathLst>
                        <a:path w="202" h="463">
                          <a:moveTo>
                            <a:pt x="200" y="0"/>
                          </a:moveTo>
                          <a:lnTo>
                            <a:pt x="0" y="0"/>
                          </a:lnTo>
                          <a:lnTo>
                            <a:pt x="23" y="6"/>
                          </a:lnTo>
                          <a:lnTo>
                            <a:pt x="35" y="12"/>
                          </a:lnTo>
                          <a:lnTo>
                            <a:pt x="45" y="18"/>
                          </a:lnTo>
                          <a:lnTo>
                            <a:pt x="57" y="26"/>
                          </a:lnTo>
                          <a:lnTo>
                            <a:pt x="67" y="35"/>
                          </a:lnTo>
                          <a:lnTo>
                            <a:pt x="75" y="44"/>
                          </a:lnTo>
                          <a:lnTo>
                            <a:pt x="84" y="54"/>
                          </a:lnTo>
                          <a:lnTo>
                            <a:pt x="89" y="63"/>
                          </a:lnTo>
                          <a:lnTo>
                            <a:pt x="95" y="75"/>
                          </a:lnTo>
                          <a:lnTo>
                            <a:pt x="101" y="87"/>
                          </a:lnTo>
                          <a:lnTo>
                            <a:pt x="107" y="101"/>
                          </a:lnTo>
                          <a:lnTo>
                            <a:pt x="111" y="113"/>
                          </a:lnTo>
                          <a:lnTo>
                            <a:pt x="116" y="125"/>
                          </a:lnTo>
                          <a:lnTo>
                            <a:pt x="149" y="277"/>
                          </a:lnTo>
                          <a:lnTo>
                            <a:pt x="161" y="340"/>
                          </a:lnTo>
                          <a:lnTo>
                            <a:pt x="169" y="382"/>
                          </a:lnTo>
                          <a:lnTo>
                            <a:pt x="179" y="424"/>
                          </a:lnTo>
                          <a:lnTo>
                            <a:pt x="194" y="463"/>
                          </a:lnTo>
                          <a:lnTo>
                            <a:pt x="202" y="463"/>
                          </a:lnTo>
                          <a:lnTo>
                            <a:pt x="200"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nvGrpSpPr>
                  <p:cNvPr id="4670" name="组合 4669"/>
                  <p:cNvGrpSpPr/>
                  <p:nvPr/>
                </p:nvGrpSpPr>
                <p:grpSpPr>
                  <a:xfrm>
                    <a:off x="888" y="3"/>
                    <a:ext cx="202" cy="463"/>
                    <a:chOff x="0" y="0"/>
                    <a:chExt cx="202" cy="463"/>
                  </a:xfrm>
                </p:grpSpPr>
                <p:sp>
                  <p:nvSpPr>
                    <p:cNvPr id="4671" name="任意多边形 4670"/>
                    <p:cNvSpPr/>
                    <p:nvPr/>
                  </p:nvSpPr>
                  <p:spPr>
                    <a:xfrm>
                      <a:off x="7" y="20"/>
                      <a:ext cx="146" cy="416"/>
                    </a:xfrm>
                    <a:custGeom>
                      <a:avLst/>
                      <a:gdLst>
                        <a:gd name="txL" fmla="*/ 0 w 21600"/>
                        <a:gd name="txT" fmla="*/ 0 h 43200"/>
                        <a:gd name="txR" fmla="*/ 21600 w 21600"/>
                        <a:gd name="txB" fmla="*/ 43200 h 43200"/>
                      </a:gdLst>
                      <a:ahLst/>
                      <a:cxnLst>
                        <a:cxn ang="270">
                          <a:pos x="0" y="0"/>
                        </a:cxn>
                        <a:cxn ang="90">
                          <a:pos x="0" y="43200"/>
                        </a:cxn>
                        <a:cxn ang="90">
                          <a:pos x="0" y="21600"/>
                        </a:cxn>
                      </a:cxnLst>
                      <a:rect l="txL" t="txT" r="txR" b="txB"/>
                      <a:pathLst>
                        <a:path w="21600" h="43200" fill="none">
                          <a:moveTo>
                            <a:pt x="0" y="0"/>
                          </a:moveTo>
                          <a:arcTo wR="21600" hR="21600" stAng="-5400000" swAng="10800000"/>
                        </a:path>
                        <a:path w="21600" h="43200" stroke="0">
                          <a:moveTo>
                            <a:pt x="0" y="0"/>
                          </a:moveTo>
                          <a:arcTo wR="21600" hR="21600" stAng="-5400000" swAng="10800000"/>
                          <a:lnTo>
                            <a:pt x="0" y="2160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672" name="任意多边形 4671"/>
                    <p:cNvSpPr/>
                    <p:nvPr/>
                  </p:nvSpPr>
                  <p:spPr>
                    <a:xfrm>
                      <a:off x="0" y="0"/>
                      <a:ext cx="202" cy="463"/>
                    </a:xfrm>
                    <a:custGeom>
                      <a:avLst/>
                      <a:gdLst/>
                      <a:ahLst/>
                      <a:cxnLst/>
                      <a:pathLst>
                        <a:path w="202" h="463">
                          <a:moveTo>
                            <a:pt x="2" y="0"/>
                          </a:moveTo>
                          <a:lnTo>
                            <a:pt x="202" y="0"/>
                          </a:lnTo>
                          <a:lnTo>
                            <a:pt x="179" y="6"/>
                          </a:lnTo>
                          <a:lnTo>
                            <a:pt x="167" y="12"/>
                          </a:lnTo>
                          <a:lnTo>
                            <a:pt x="157" y="18"/>
                          </a:lnTo>
                          <a:lnTo>
                            <a:pt x="145" y="26"/>
                          </a:lnTo>
                          <a:lnTo>
                            <a:pt x="135" y="35"/>
                          </a:lnTo>
                          <a:lnTo>
                            <a:pt x="127" y="44"/>
                          </a:lnTo>
                          <a:lnTo>
                            <a:pt x="118" y="54"/>
                          </a:lnTo>
                          <a:lnTo>
                            <a:pt x="113" y="63"/>
                          </a:lnTo>
                          <a:lnTo>
                            <a:pt x="107" y="75"/>
                          </a:lnTo>
                          <a:lnTo>
                            <a:pt x="101" y="87"/>
                          </a:lnTo>
                          <a:lnTo>
                            <a:pt x="95" y="101"/>
                          </a:lnTo>
                          <a:lnTo>
                            <a:pt x="91" y="113"/>
                          </a:lnTo>
                          <a:lnTo>
                            <a:pt x="86" y="125"/>
                          </a:lnTo>
                          <a:lnTo>
                            <a:pt x="53" y="277"/>
                          </a:lnTo>
                          <a:lnTo>
                            <a:pt x="41" y="340"/>
                          </a:lnTo>
                          <a:lnTo>
                            <a:pt x="33" y="382"/>
                          </a:lnTo>
                          <a:lnTo>
                            <a:pt x="23" y="424"/>
                          </a:lnTo>
                          <a:lnTo>
                            <a:pt x="8" y="463"/>
                          </a:lnTo>
                          <a:lnTo>
                            <a:pt x="0" y="463"/>
                          </a:lnTo>
                          <a:lnTo>
                            <a:pt x="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grpSp>
              <p:nvGrpSpPr>
                <p:cNvPr id="4673" name="组合 4672"/>
                <p:cNvGrpSpPr/>
                <p:nvPr/>
              </p:nvGrpSpPr>
              <p:grpSpPr>
                <a:xfrm>
                  <a:off x="0" y="1086"/>
                  <a:ext cx="1090" cy="465"/>
                  <a:chOff x="0" y="0"/>
                  <a:chExt cx="1090" cy="465"/>
                </a:xfrm>
              </p:grpSpPr>
              <p:grpSp>
                <p:nvGrpSpPr>
                  <p:cNvPr id="4674" name="组合 4673"/>
                  <p:cNvGrpSpPr/>
                  <p:nvPr/>
                </p:nvGrpSpPr>
                <p:grpSpPr>
                  <a:xfrm>
                    <a:off x="0" y="0"/>
                    <a:ext cx="202" cy="462"/>
                    <a:chOff x="0" y="0"/>
                    <a:chExt cx="202" cy="462"/>
                  </a:xfrm>
                </p:grpSpPr>
                <p:sp>
                  <p:nvSpPr>
                    <p:cNvPr id="4675" name="任意多边形 4674"/>
                    <p:cNvSpPr/>
                    <p:nvPr/>
                  </p:nvSpPr>
                  <p:spPr>
                    <a:xfrm>
                      <a:off x="47" y="20"/>
                      <a:ext cx="146" cy="415"/>
                    </a:xfrm>
                    <a:custGeom>
                      <a:avLst/>
                      <a:gdLst>
                        <a:gd name="txL" fmla="*/ 0 w 21600"/>
                        <a:gd name="txT" fmla="*/ 0 h 43200"/>
                        <a:gd name="txR" fmla="*/ 21600 w 21600"/>
                        <a:gd name="txB" fmla="*/ 43200 h 43200"/>
                      </a:gdLst>
                      <a:ahLst/>
                      <a:cxnLst>
                        <a:cxn ang="90">
                          <a:pos x="21600" y="43200"/>
                        </a:cxn>
                        <a:cxn ang="270">
                          <a:pos x="21599" y="0"/>
                        </a:cxn>
                        <a:cxn ang="90">
                          <a:pos x="21600" y="21600"/>
                        </a:cxn>
                      </a:cxnLst>
                      <a:rect l="txL" t="txT" r="txR" b="txB"/>
                      <a:pathLst>
                        <a:path w="21600" h="43200" fill="none">
                          <a:moveTo>
                            <a:pt x="21600" y="43200"/>
                          </a:moveTo>
                          <a:arcTo wR="21600" hR="21600" stAng="-16200000" swAng="10799841"/>
                        </a:path>
                        <a:path w="21600" h="43200" stroke="0">
                          <a:moveTo>
                            <a:pt x="21600" y="43200"/>
                          </a:moveTo>
                          <a:arcTo wR="21600" hR="21600" stAng="-16200000" swAng="10799841"/>
                          <a:lnTo>
                            <a:pt x="21600" y="2160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676" name="任意多边形 4675"/>
                    <p:cNvSpPr/>
                    <p:nvPr/>
                  </p:nvSpPr>
                  <p:spPr>
                    <a:xfrm>
                      <a:off x="0" y="0"/>
                      <a:ext cx="202" cy="462"/>
                    </a:xfrm>
                    <a:custGeom>
                      <a:avLst/>
                      <a:gdLst/>
                      <a:ahLst/>
                      <a:cxnLst/>
                      <a:pathLst>
                        <a:path w="202" h="462">
                          <a:moveTo>
                            <a:pt x="200" y="0"/>
                          </a:moveTo>
                          <a:lnTo>
                            <a:pt x="0" y="0"/>
                          </a:lnTo>
                          <a:lnTo>
                            <a:pt x="23" y="6"/>
                          </a:lnTo>
                          <a:lnTo>
                            <a:pt x="35" y="12"/>
                          </a:lnTo>
                          <a:lnTo>
                            <a:pt x="45" y="18"/>
                          </a:lnTo>
                          <a:lnTo>
                            <a:pt x="57" y="26"/>
                          </a:lnTo>
                          <a:lnTo>
                            <a:pt x="67" y="35"/>
                          </a:lnTo>
                          <a:lnTo>
                            <a:pt x="75" y="44"/>
                          </a:lnTo>
                          <a:lnTo>
                            <a:pt x="84" y="53"/>
                          </a:lnTo>
                          <a:lnTo>
                            <a:pt x="89" y="62"/>
                          </a:lnTo>
                          <a:lnTo>
                            <a:pt x="95" y="74"/>
                          </a:lnTo>
                          <a:lnTo>
                            <a:pt x="101" y="86"/>
                          </a:lnTo>
                          <a:lnTo>
                            <a:pt x="107" y="100"/>
                          </a:lnTo>
                          <a:lnTo>
                            <a:pt x="111" y="112"/>
                          </a:lnTo>
                          <a:lnTo>
                            <a:pt x="116" y="124"/>
                          </a:lnTo>
                          <a:lnTo>
                            <a:pt x="149" y="277"/>
                          </a:lnTo>
                          <a:lnTo>
                            <a:pt x="161" y="340"/>
                          </a:lnTo>
                          <a:lnTo>
                            <a:pt x="169" y="381"/>
                          </a:lnTo>
                          <a:lnTo>
                            <a:pt x="179" y="423"/>
                          </a:lnTo>
                          <a:lnTo>
                            <a:pt x="194" y="462"/>
                          </a:lnTo>
                          <a:lnTo>
                            <a:pt x="202" y="462"/>
                          </a:lnTo>
                          <a:lnTo>
                            <a:pt x="200"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nvGrpSpPr>
                  <p:cNvPr id="4677" name="组合 4676"/>
                  <p:cNvGrpSpPr/>
                  <p:nvPr/>
                </p:nvGrpSpPr>
                <p:grpSpPr>
                  <a:xfrm>
                    <a:off x="888" y="3"/>
                    <a:ext cx="202" cy="462"/>
                    <a:chOff x="0" y="0"/>
                    <a:chExt cx="202" cy="462"/>
                  </a:xfrm>
                </p:grpSpPr>
                <p:sp>
                  <p:nvSpPr>
                    <p:cNvPr id="4678" name="任意多边形 4677"/>
                    <p:cNvSpPr/>
                    <p:nvPr/>
                  </p:nvSpPr>
                  <p:spPr>
                    <a:xfrm>
                      <a:off x="7" y="20"/>
                      <a:ext cx="146" cy="415"/>
                    </a:xfrm>
                    <a:custGeom>
                      <a:avLst/>
                      <a:gdLst>
                        <a:gd name="txL" fmla="*/ 0 w 21600"/>
                        <a:gd name="txT" fmla="*/ 0 h 43200"/>
                        <a:gd name="txR" fmla="*/ 21600 w 21600"/>
                        <a:gd name="txB" fmla="*/ 43200 h 43200"/>
                      </a:gdLst>
                      <a:ahLst/>
                      <a:cxnLst>
                        <a:cxn ang="270">
                          <a:pos x="0" y="0"/>
                        </a:cxn>
                        <a:cxn ang="90">
                          <a:pos x="0" y="43200"/>
                        </a:cxn>
                        <a:cxn ang="90">
                          <a:pos x="0" y="21600"/>
                        </a:cxn>
                      </a:cxnLst>
                      <a:rect l="txL" t="txT" r="txR" b="txB"/>
                      <a:pathLst>
                        <a:path w="21600" h="43200" fill="none">
                          <a:moveTo>
                            <a:pt x="0" y="0"/>
                          </a:moveTo>
                          <a:arcTo wR="21600" hR="21600" stAng="-5400000" swAng="10800000"/>
                        </a:path>
                        <a:path w="21600" h="43200" stroke="0">
                          <a:moveTo>
                            <a:pt x="0" y="0"/>
                          </a:moveTo>
                          <a:arcTo wR="21600" hR="21600" stAng="-5400000" swAng="10800000"/>
                          <a:lnTo>
                            <a:pt x="0" y="2160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679" name="任意多边形 4678"/>
                    <p:cNvSpPr/>
                    <p:nvPr/>
                  </p:nvSpPr>
                  <p:spPr>
                    <a:xfrm>
                      <a:off x="0" y="0"/>
                      <a:ext cx="202" cy="462"/>
                    </a:xfrm>
                    <a:custGeom>
                      <a:avLst/>
                      <a:gdLst/>
                      <a:ahLst/>
                      <a:cxnLst/>
                      <a:pathLst>
                        <a:path w="202" h="462">
                          <a:moveTo>
                            <a:pt x="2" y="0"/>
                          </a:moveTo>
                          <a:lnTo>
                            <a:pt x="202" y="0"/>
                          </a:lnTo>
                          <a:lnTo>
                            <a:pt x="179" y="6"/>
                          </a:lnTo>
                          <a:lnTo>
                            <a:pt x="167" y="12"/>
                          </a:lnTo>
                          <a:lnTo>
                            <a:pt x="157" y="18"/>
                          </a:lnTo>
                          <a:lnTo>
                            <a:pt x="145" y="26"/>
                          </a:lnTo>
                          <a:lnTo>
                            <a:pt x="135" y="35"/>
                          </a:lnTo>
                          <a:lnTo>
                            <a:pt x="127" y="44"/>
                          </a:lnTo>
                          <a:lnTo>
                            <a:pt x="118" y="53"/>
                          </a:lnTo>
                          <a:lnTo>
                            <a:pt x="113" y="62"/>
                          </a:lnTo>
                          <a:lnTo>
                            <a:pt x="107" y="74"/>
                          </a:lnTo>
                          <a:lnTo>
                            <a:pt x="101" y="86"/>
                          </a:lnTo>
                          <a:lnTo>
                            <a:pt x="95" y="100"/>
                          </a:lnTo>
                          <a:lnTo>
                            <a:pt x="91" y="112"/>
                          </a:lnTo>
                          <a:lnTo>
                            <a:pt x="86" y="124"/>
                          </a:lnTo>
                          <a:lnTo>
                            <a:pt x="53" y="277"/>
                          </a:lnTo>
                          <a:lnTo>
                            <a:pt x="41" y="340"/>
                          </a:lnTo>
                          <a:lnTo>
                            <a:pt x="33" y="381"/>
                          </a:lnTo>
                          <a:lnTo>
                            <a:pt x="23" y="423"/>
                          </a:lnTo>
                          <a:lnTo>
                            <a:pt x="8" y="462"/>
                          </a:lnTo>
                          <a:lnTo>
                            <a:pt x="0" y="462"/>
                          </a:lnTo>
                          <a:lnTo>
                            <a:pt x="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grpSp>
              <p:nvGrpSpPr>
                <p:cNvPr id="4680" name="组合 4679"/>
                <p:cNvGrpSpPr/>
                <p:nvPr/>
              </p:nvGrpSpPr>
              <p:grpSpPr>
                <a:xfrm>
                  <a:off x="0" y="541"/>
                  <a:ext cx="1090" cy="466"/>
                  <a:chOff x="0" y="0"/>
                  <a:chExt cx="1090" cy="466"/>
                </a:xfrm>
              </p:grpSpPr>
              <p:grpSp>
                <p:nvGrpSpPr>
                  <p:cNvPr id="4681" name="组合 4680"/>
                  <p:cNvGrpSpPr/>
                  <p:nvPr/>
                </p:nvGrpSpPr>
                <p:grpSpPr>
                  <a:xfrm>
                    <a:off x="0" y="0"/>
                    <a:ext cx="202" cy="463"/>
                    <a:chOff x="0" y="0"/>
                    <a:chExt cx="202" cy="463"/>
                  </a:xfrm>
                </p:grpSpPr>
                <p:sp>
                  <p:nvSpPr>
                    <p:cNvPr id="4682" name="任意多边形 4681"/>
                    <p:cNvSpPr/>
                    <p:nvPr/>
                  </p:nvSpPr>
                  <p:spPr>
                    <a:xfrm>
                      <a:off x="47" y="20"/>
                      <a:ext cx="146" cy="416"/>
                    </a:xfrm>
                    <a:custGeom>
                      <a:avLst/>
                      <a:gdLst>
                        <a:gd name="txL" fmla="*/ 0 w 21600"/>
                        <a:gd name="txT" fmla="*/ 0 h 43200"/>
                        <a:gd name="txR" fmla="*/ 21600 w 21600"/>
                        <a:gd name="txB" fmla="*/ 43200 h 43200"/>
                      </a:gdLst>
                      <a:ahLst/>
                      <a:cxnLst>
                        <a:cxn ang="90">
                          <a:pos x="21600" y="43200"/>
                        </a:cxn>
                        <a:cxn ang="270">
                          <a:pos x="21599" y="0"/>
                        </a:cxn>
                        <a:cxn ang="90">
                          <a:pos x="21600" y="21600"/>
                        </a:cxn>
                      </a:cxnLst>
                      <a:rect l="txL" t="txT" r="txR" b="txB"/>
                      <a:pathLst>
                        <a:path w="21600" h="43200" fill="none">
                          <a:moveTo>
                            <a:pt x="21600" y="43200"/>
                          </a:moveTo>
                          <a:arcTo wR="21600" hR="21600" stAng="-16200000" swAng="10799841"/>
                        </a:path>
                        <a:path w="21600" h="43200" stroke="0">
                          <a:moveTo>
                            <a:pt x="21600" y="43200"/>
                          </a:moveTo>
                          <a:arcTo wR="21600" hR="21600" stAng="-16200000" swAng="10799841"/>
                          <a:lnTo>
                            <a:pt x="21600" y="2160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683" name="任意多边形 4682"/>
                    <p:cNvSpPr/>
                    <p:nvPr/>
                  </p:nvSpPr>
                  <p:spPr>
                    <a:xfrm>
                      <a:off x="0" y="0"/>
                      <a:ext cx="202" cy="463"/>
                    </a:xfrm>
                    <a:custGeom>
                      <a:avLst/>
                      <a:gdLst/>
                      <a:ahLst/>
                      <a:cxnLst/>
                      <a:pathLst>
                        <a:path w="202" h="463">
                          <a:moveTo>
                            <a:pt x="200" y="0"/>
                          </a:moveTo>
                          <a:lnTo>
                            <a:pt x="0" y="0"/>
                          </a:lnTo>
                          <a:lnTo>
                            <a:pt x="23" y="6"/>
                          </a:lnTo>
                          <a:lnTo>
                            <a:pt x="35" y="12"/>
                          </a:lnTo>
                          <a:lnTo>
                            <a:pt x="45" y="18"/>
                          </a:lnTo>
                          <a:lnTo>
                            <a:pt x="57" y="26"/>
                          </a:lnTo>
                          <a:lnTo>
                            <a:pt x="67" y="35"/>
                          </a:lnTo>
                          <a:lnTo>
                            <a:pt x="75" y="44"/>
                          </a:lnTo>
                          <a:lnTo>
                            <a:pt x="84" y="54"/>
                          </a:lnTo>
                          <a:lnTo>
                            <a:pt x="89" y="63"/>
                          </a:lnTo>
                          <a:lnTo>
                            <a:pt x="95" y="75"/>
                          </a:lnTo>
                          <a:lnTo>
                            <a:pt x="101" y="87"/>
                          </a:lnTo>
                          <a:lnTo>
                            <a:pt x="107" y="101"/>
                          </a:lnTo>
                          <a:lnTo>
                            <a:pt x="111" y="113"/>
                          </a:lnTo>
                          <a:lnTo>
                            <a:pt x="116" y="125"/>
                          </a:lnTo>
                          <a:lnTo>
                            <a:pt x="149" y="277"/>
                          </a:lnTo>
                          <a:lnTo>
                            <a:pt x="161" y="340"/>
                          </a:lnTo>
                          <a:lnTo>
                            <a:pt x="169" y="382"/>
                          </a:lnTo>
                          <a:lnTo>
                            <a:pt x="179" y="424"/>
                          </a:lnTo>
                          <a:lnTo>
                            <a:pt x="194" y="463"/>
                          </a:lnTo>
                          <a:lnTo>
                            <a:pt x="202" y="463"/>
                          </a:lnTo>
                          <a:lnTo>
                            <a:pt x="200"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nvGrpSpPr>
                  <p:cNvPr id="4684" name="组合 4683"/>
                  <p:cNvGrpSpPr/>
                  <p:nvPr/>
                </p:nvGrpSpPr>
                <p:grpSpPr>
                  <a:xfrm>
                    <a:off x="888" y="3"/>
                    <a:ext cx="202" cy="463"/>
                    <a:chOff x="0" y="0"/>
                    <a:chExt cx="202" cy="463"/>
                  </a:xfrm>
                </p:grpSpPr>
                <p:sp>
                  <p:nvSpPr>
                    <p:cNvPr id="4685" name="任意多边形 4684"/>
                    <p:cNvSpPr/>
                    <p:nvPr/>
                  </p:nvSpPr>
                  <p:spPr>
                    <a:xfrm>
                      <a:off x="7" y="20"/>
                      <a:ext cx="146" cy="416"/>
                    </a:xfrm>
                    <a:custGeom>
                      <a:avLst/>
                      <a:gdLst>
                        <a:gd name="txL" fmla="*/ 0 w 21600"/>
                        <a:gd name="txT" fmla="*/ 0 h 43200"/>
                        <a:gd name="txR" fmla="*/ 21600 w 21600"/>
                        <a:gd name="txB" fmla="*/ 43200 h 43200"/>
                      </a:gdLst>
                      <a:ahLst/>
                      <a:cxnLst>
                        <a:cxn ang="270">
                          <a:pos x="0" y="0"/>
                        </a:cxn>
                        <a:cxn ang="90">
                          <a:pos x="0" y="43200"/>
                        </a:cxn>
                        <a:cxn ang="90">
                          <a:pos x="0" y="21600"/>
                        </a:cxn>
                      </a:cxnLst>
                      <a:rect l="txL" t="txT" r="txR" b="txB"/>
                      <a:pathLst>
                        <a:path w="21600" h="43200" fill="none">
                          <a:moveTo>
                            <a:pt x="0" y="0"/>
                          </a:moveTo>
                          <a:arcTo wR="21600" hR="21600" stAng="-5400000" swAng="10800000"/>
                        </a:path>
                        <a:path w="21600" h="43200" stroke="0">
                          <a:moveTo>
                            <a:pt x="0" y="0"/>
                          </a:moveTo>
                          <a:arcTo wR="21600" hR="21600" stAng="-5400000" swAng="10800000"/>
                          <a:lnTo>
                            <a:pt x="0" y="2160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686" name="任意多边形 4685"/>
                    <p:cNvSpPr/>
                    <p:nvPr/>
                  </p:nvSpPr>
                  <p:spPr>
                    <a:xfrm>
                      <a:off x="0" y="0"/>
                      <a:ext cx="202" cy="463"/>
                    </a:xfrm>
                    <a:custGeom>
                      <a:avLst/>
                      <a:gdLst/>
                      <a:ahLst/>
                      <a:cxnLst/>
                      <a:pathLst>
                        <a:path w="202" h="463">
                          <a:moveTo>
                            <a:pt x="2" y="0"/>
                          </a:moveTo>
                          <a:lnTo>
                            <a:pt x="202" y="0"/>
                          </a:lnTo>
                          <a:lnTo>
                            <a:pt x="179" y="6"/>
                          </a:lnTo>
                          <a:lnTo>
                            <a:pt x="167" y="12"/>
                          </a:lnTo>
                          <a:lnTo>
                            <a:pt x="157" y="18"/>
                          </a:lnTo>
                          <a:lnTo>
                            <a:pt x="145" y="26"/>
                          </a:lnTo>
                          <a:lnTo>
                            <a:pt x="135" y="35"/>
                          </a:lnTo>
                          <a:lnTo>
                            <a:pt x="127" y="44"/>
                          </a:lnTo>
                          <a:lnTo>
                            <a:pt x="118" y="54"/>
                          </a:lnTo>
                          <a:lnTo>
                            <a:pt x="113" y="63"/>
                          </a:lnTo>
                          <a:lnTo>
                            <a:pt x="107" y="75"/>
                          </a:lnTo>
                          <a:lnTo>
                            <a:pt x="101" y="87"/>
                          </a:lnTo>
                          <a:lnTo>
                            <a:pt x="95" y="101"/>
                          </a:lnTo>
                          <a:lnTo>
                            <a:pt x="91" y="113"/>
                          </a:lnTo>
                          <a:lnTo>
                            <a:pt x="86" y="125"/>
                          </a:lnTo>
                          <a:lnTo>
                            <a:pt x="53" y="277"/>
                          </a:lnTo>
                          <a:lnTo>
                            <a:pt x="41" y="340"/>
                          </a:lnTo>
                          <a:lnTo>
                            <a:pt x="33" y="382"/>
                          </a:lnTo>
                          <a:lnTo>
                            <a:pt x="23" y="424"/>
                          </a:lnTo>
                          <a:lnTo>
                            <a:pt x="8" y="463"/>
                          </a:lnTo>
                          <a:lnTo>
                            <a:pt x="0" y="463"/>
                          </a:lnTo>
                          <a:lnTo>
                            <a:pt x="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grpSp>
          <p:grpSp>
            <p:nvGrpSpPr>
              <p:cNvPr id="4687" name="组合 4686"/>
              <p:cNvGrpSpPr/>
              <p:nvPr/>
            </p:nvGrpSpPr>
            <p:grpSpPr>
              <a:xfrm>
                <a:off x="335" y="0"/>
                <a:ext cx="416" cy="313"/>
                <a:chOff x="0" y="0"/>
                <a:chExt cx="416" cy="313"/>
              </a:xfrm>
            </p:grpSpPr>
            <p:sp>
              <p:nvSpPr>
                <p:cNvPr id="4688" name="任意多边形 4687"/>
                <p:cNvSpPr/>
                <p:nvPr/>
              </p:nvSpPr>
              <p:spPr>
                <a:xfrm>
                  <a:off x="0" y="0"/>
                  <a:ext cx="416" cy="313"/>
                </a:xfrm>
                <a:custGeom>
                  <a:avLst/>
                  <a:gdLst/>
                  <a:ahLst/>
                  <a:cxnLst/>
                  <a:pathLst>
                    <a:path w="416" h="313">
                      <a:moveTo>
                        <a:pt x="133" y="312"/>
                      </a:moveTo>
                      <a:lnTo>
                        <a:pt x="133" y="243"/>
                      </a:lnTo>
                      <a:lnTo>
                        <a:pt x="51" y="243"/>
                      </a:lnTo>
                      <a:lnTo>
                        <a:pt x="42" y="240"/>
                      </a:lnTo>
                      <a:lnTo>
                        <a:pt x="34" y="238"/>
                      </a:lnTo>
                      <a:lnTo>
                        <a:pt x="26" y="233"/>
                      </a:lnTo>
                      <a:lnTo>
                        <a:pt x="18" y="227"/>
                      </a:lnTo>
                      <a:lnTo>
                        <a:pt x="11" y="220"/>
                      </a:lnTo>
                      <a:lnTo>
                        <a:pt x="6" y="212"/>
                      </a:lnTo>
                      <a:lnTo>
                        <a:pt x="3" y="206"/>
                      </a:lnTo>
                      <a:lnTo>
                        <a:pt x="0" y="197"/>
                      </a:lnTo>
                      <a:lnTo>
                        <a:pt x="0" y="188"/>
                      </a:lnTo>
                      <a:lnTo>
                        <a:pt x="0" y="179"/>
                      </a:lnTo>
                      <a:lnTo>
                        <a:pt x="3" y="169"/>
                      </a:lnTo>
                      <a:lnTo>
                        <a:pt x="9" y="159"/>
                      </a:lnTo>
                      <a:lnTo>
                        <a:pt x="16" y="150"/>
                      </a:lnTo>
                      <a:lnTo>
                        <a:pt x="24" y="142"/>
                      </a:lnTo>
                      <a:lnTo>
                        <a:pt x="34" y="135"/>
                      </a:lnTo>
                      <a:lnTo>
                        <a:pt x="41" y="130"/>
                      </a:lnTo>
                      <a:lnTo>
                        <a:pt x="50" y="127"/>
                      </a:lnTo>
                      <a:lnTo>
                        <a:pt x="135" y="127"/>
                      </a:lnTo>
                      <a:lnTo>
                        <a:pt x="135" y="66"/>
                      </a:lnTo>
                      <a:lnTo>
                        <a:pt x="138" y="58"/>
                      </a:lnTo>
                      <a:lnTo>
                        <a:pt x="143" y="48"/>
                      </a:lnTo>
                      <a:lnTo>
                        <a:pt x="148" y="39"/>
                      </a:lnTo>
                      <a:lnTo>
                        <a:pt x="156" y="29"/>
                      </a:lnTo>
                      <a:lnTo>
                        <a:pt x="165" y="20"/>
                      </a:lnTo>
                      <a:lnTo>
                        <a:pt x="174" y="13"/>
                      </a:lnTo>
                      <a:lnTo>
                        <a:pt x="182" y="8"/>
                      </a:lnTo>
                      <a:lnTo>
                        <a:pt x="193" y="3"/>
                      </a:lnTo>
                      <a:lnTo>
                        <a:pt x="205" y="0"/>
                      </a:lnTo>
                      <a:lnTo>
                        <a:pt x="217" y="0"/>
                      </a:lnTo>
                      <a:lnTo>
                        <a:pt x="230" y="2"/>
                      </a:lnTo>
                      <a:lnTo>
                        <a:pt x="241" y="7"/>
                      </a:lnTo>
                      <a:lnTo>
                        <a:pt x="250" y="12"/>
                      </a:lnTo>
                      <a:lnTo>
                        <a:pt x="260" y="20"/>
                      </a:lnTo>
                      <a:lnTo>
                        <a:pt x="271" y="30"/>
                      </a:lnTo>
                      <a:lnTo>
                        <a:pt x="279" y="39"/>
                      </a:lnTo>
                      <a:lnTo>
                        <a:pt x="283" y="48"/>
                      </a:lnTo>
                      <a:lnTo>
                        <a:pt x="287" y="58"/>
                      </a:lnTo>
                      <a:lnTo>
                        <a:pt x="289" y="70"/>
                      </a:lnTo>
                      <a:lnTo>
                        <a:pt x="289" y="126"/>
                      </a:lnTo>
                      <a:lnTo>
                        <a:pt x="369" y="126"/>
                      </a:lnTo>
                      <a:lnTo>
                        <a:pt x="378" y="130"/>
                      </a:lnTo>
                      <a:lnTo>
                        <a:pt x="386" y="135"/>
                      </a:lnTo>
                      <a:lnTo>
                        <a:pt x="394" y="141"/>
                      </a:lnTo>
                      <a:lnTo>
                        <a:pt x="402" y="149"/>
                      </a:lnTo>
                      <a:lnTo>
                        <a:pt x="408" y="157"/>
                      </a:lnTo>
                      <a:lnTo>
                        <a:pt x="413" y="166"/>
                      </a:lnTo>
                      <a:lnTo>
                        <a:pt x="415" y="176"/>
                      </a:lnTo>
                      <a:lnTo>
                        <a:pt x="416" y="185"/>
                      </a:lnTo>
                      <a:lnTo>
                        <a:pt x="416" y="196"/>
                      </a:lnTo>
                      <a:lnTo>
                        <a:pt x="413" y="205"/>
                      </a:lnTo>
                      <a:lnTo>
                        <a:pt x="408" y="215"/>
                      </a:lnTo>
                      <a:lnTo>
                        <a:pt x="402" y="223"/>
                      </a:lnTo>
                      <a:lnTo>
                        <a:pt x="395" y="231"/>
                      </a:lnTo>
                      <a:lnTo>
                        <a:pt x="386" y="236"/>
                      </a:lnTo>
                      <a:lnTo>
                        <a:pt x="368" y="243"/>
                      </a:lnTo>
                      <a:lnTo>
                        <a:pt x="289" y="243"/>
                      </a:lnTo>
                      <a:lnTo>
                        <a:pt x="289" y="313"/>
                      </a:lnTo>
                      <a:lnTo>
                        <a:pt x="133" y="31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689" name="椭圆 4688"/>
                <p:cNvSpPr/>
                <p:nvPr/>
              </p:nvSpPr>
              <p:spPr>
                <a:xfrm>
                  <a:off x="152" y="129"/>
                  <a:ext cx="118" cy="11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grpSp>
          <p:sp>
            <p:nvSpPr>
              <p:cNvPr id="4690" name="矩形 4689"/>
              <p:cNvSpPr/>
              <p:nvPr/>
            </p:nvSpPr>
            <p:spPr>
              <a:xfrm>
                <a:off x="188" y="290"/>
                <a:ext cx="714" cy="1697"/>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grpSp>
            <p:nvGrpSpPr>
              <p:cNvPr id="4691" name="组合 4690"/>
              <p:cNvGrpSpPr/>
              <p:nvPr/>
            </p:nvGrpSpPr>
            <p:grpSpPr>
              <a:xfrm>
                <a:off x="283" y="333"/>
                <a:ext cx="508" cy="1566"/>
                <a:chOff x="0" y="0"/>
                <a:chExt cx="508" cy="1566"/>
              </a:xfrm>
            </p:grpSpPr>
            <p:grpSp>
              <p:nvGrpSpPr>
                <p:cNvPr id="4692" name="组合 4691"/>
                <p:cNvGrpSpPr/>
                <p:nvPr/>
              </p:nvGrpSpPr>
              <p:grpSpPr>
                <a:xfrm>
                  <a:off x="13" y="0"/>
                  <a:ext cx="495" cy="472"/>
                  <a:chOff x="0" y="0"/>
                  <a:chExt cx="495" cy="472"/>
                </a:xfrm>
              </p:grpSpPr>
              <p:sp>
                <p:nvSpPr>
                  <p:cNvPr id="4693" name="任意多边形 4692"/>
                  <p:cNvSpPr/>
                  <p:nvPr/>
                </p:nvSpPr>
                <p:spPr>
                  <a:xfrm>
                    <a:off x="0" y="0"/>
                    <a:ext cx="495" cy="448"/>
                  </a:xfrm>
                  <a:custGeom>
                    <a:avLst/>
                    <a:gdLst/>
                    <a:ahLst/>
                    <a:cxnLst/>
                    <a:pathLst>
                      <a:path w="495" h="448">
                        <a:moveTo>
                          <a:pt x="0" y="154"/>
                        </a:moveTo>
                        <a:lnTo>
                          <a:pt x="1" y="140"/>
                        </a:lnTo>
                        <a:lnTo>
                          <a:pt x="5" y="125"/>
                        </a:lnTo>
                        <a:lnTo>
                          <a:pt x="11" y="112"/>
                        </a:lnTo>
                        <a:lnTo>
                          <a:pt x="19" y="99"/>
                        </a:lnTo>
                        <a:lnTo>
                          <a:pt x="26" y="89"/>
                        </a:lnTo>
                        <a:lnTo>
                          <a:pt x="34" y="79"/>
                        </a:lnTo>
                        <a:lnTo>
                          <a:pt x="44" y="68"/>
                        </a:lnTo>
                        <a:lnTo>
                          <a:pt x="57" y="57"/>
                        </a:lnTo>
                        <a:lnTo>
                          <a:pt x="73" y="47"/>
                        </a:lnTo>
                        <a:lnTo>
                          <a:pt x="93" y="36"/>
                        </a:lnTo>
                        <a:lnTo>
                          <a:pt x="112" y="27"/>
                        </a:lnTo>
                        <a:lnTo>
                          <a:pt x="135" y="19"/>
                        </a:lnTo>
                        <a:lnTo>
                          <a:pt x="156" y="12"/>
                        </a:lnTo>
                        <a:lnTo>
                          <a:pt x="181" y="7"/>
                        </a:lnTo>
                        <a:lnTo>
                          <a:pt x="203" y="3"/>
                        </a:lnTo>
                        <a:lnTo>
                          <a:pt x="221" y="2"/>
                        </a:lnTo>
                        <a:lnTo>
                          <a:pt x="242" y="0"/>
                        </a:lnTo>
                        <a:lnTo>
                          <a:pt x="264" y="0"/>
                        </a:lnTo>
                        <a:lnTo>
                          <a:pt x="281" y="2"/>
                        </a:lnTo>
                        <a:lnTo>
                          <a:pt x="299" y="4"/>
                        </a:lnTo>
                        <a:lnTo>
                          <a:pt x="319" y="8"/>
                        </a:lnTo>
                        <a:lnTo>
                          <a:pt x="337" y="12"/>
                        </a:lnTo>
                        <a:lnTo>
                          <a:pt x="356" y="18"/>
                        </a:lnTo>
                        <a:lnTo>
                          <a:pt x="373" y="24"/>
                        </a:lnTo>
                        <a:lnTo>
                          <a:pt x="391" y="32"/>
                        </a:lnTo>
                        <a:lnTo>
                          <a:pt x="404" y="38"/>
                        </a:lnTo>
                        <a:lnTo>
                          <a:pt x="415" y="45"/>
                        </a:lnTo>
                        <a:lnTo>
                          <a:pt x="426" y="52"/>
                        </a:lnTo>
                        <a:lnTo>
                          <a:pt x="438" y="60"/>
                        </a:lnTo>
                        <a:lnTo>
                          <a:pt x="449" y="69"/>
                        </a:lnTo>
                        <a:lnTo>
                          <a:pt x="460" y="81"/>
                        </a:lnTo>
                        <a:lnTo>
                          <a:pt x="469" y="92"/>
                        </a:lnTo>
                        <a:lnTo>
                          <a:pt x="476" y="102"/>
                        </a:lnTo>
                        <a:lnTo>
                          <a:pt x="482" y="111"/>
                        </a:lnTo>
                        <a:lnTo>
                          <a:pt x="487" y="121"/>
                        </a:lnTo>
                        <a:lnTo>
                          <a:pt x="491" y="131"/>
                        </a:lnTo>
                        <a:lnTo>
                          <a:pt x="495" y="144"/>
                        </a:lnTo>
                        <a:lnTo>
                          <a:pt x="495" y="448"/>
                        </a:lnTo>
                        <a:lnTo>
                          <a:pt x="1" y="446"/>
                        </a:lnTo>
                        <a:lnTo>
                          <a:pt x="0" y="15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nvGrpSpPr>
                  <p:cNvPr id="4694" name="组合 4693"/>
                  <p:cNvGrpSpPr/>
                  <p:nvPr/>
                </p:nvGrpSpPr>
                <p:grpSpPr>
                  <a:xfrm>
                    <a:off x="0" y="24"/>
                    <a:ext cx="495" cy="448"/>
                    <a:chOff x="0" y="0"/>
                    <a:chExt cx="495" cy="448"/>
                  </a:xfrm>
                </p:grpSpPr>
                <p:sp>
                  <p:nvSpPr>
                    <p:cNvPr id="4695" name="任意多边形 4694"/>
                    <p:cNvSpPr/>
                    <p:nvPr/>
                  </p:nvSpPr>
                  <p:spPr>
                    <a:xfrm>
                      <a:off x="0" y="0"/>
                      <a:ext cx="495" cy="448"/>
                    </a:xfrm>
                    <a:custGeom>
                      <a:avLst/>
                      <a:gdLst/>
                      <a:ahLst/>
                      <a:cxnLst/>
                      <a:pathLst>
                        <a:path w="495" h="448">
                          <a:moveTo>
                            <a:pt x="0" y="153"/>
                          </a:moveTo>
                          <a:lnTo>
                            <a:pt x="1" y="140"/>
                          </a:lnTo>
                          <a:lnTo>
                            <a:pt x="5" y="125"/>
                          </a:lnTo>
                          <a:lnTo>
                            <a:pt x="11" y="112"/>
                          </a:lnTo>
                          <a:lnTo>
                            <a:pt x="19" y="99"/>
                          </a:lnTo>
                          <a:lnTo>
                            <a:pt x="26" y="89"/>
                          </a:lnTo>
                          <a:lnTo>
                            <a:pt x="34" y="79"/>
                          </a:lnTo>
                          <a:lnTo>
                            <a:pt x="44" y="68"/>
                          </a:lnTo>
                          <a:lnTo>
                            <a:pt x="57" y="57"/>
                          </a:lnTo>
                          <a:lnTo>
                            <a:pt x="73" y="47"/>
                          </a:lnTo>
                          <a:lnTo>
                            <a:pt x="93" y="36"/>
                          </a:lnTo>
                          <a:lnTo>
                            <a:pt x="112" y="27"/>
                          </a:lnTo>
                          <a:lnTo>
                            <a:pt x="135" y="19"/>
                          </a:lnTo>
                          <a:lnTo>
                            <a:pt x="156" y="12"/>
                          </a:lnTo>
                          <a:lnTo>
                            <a:pt x="181" y="7"/>
                          </a:lnTo>
                          <a:lnTo>
                            <a:pt x="203" y="3"/>
                          </a:lnTo>
                          <a:lnTo>
                            <a:pt x="221" y="2"/>
                          </a:lnTo>
                          <a:lnTo>
                            <a:pt x="242" y="0"/>
                          </a:lnTo>
                          <a:lnTo>
                            <a:pt x="264" y="0"/>
                          </a:lnTo>
                          <a:lnTo>
                            <a:pt x="281" y="2"/>
                          </a:lnTo>
                          <a:lnTo>
                            <a:pt x="299" y="4"/>
                          </a:lnTo>
                          <a:lnTo>
                            <a:pt x="319" y="8"/>
                          </a:lnTo>
                          <a:lnTo>
                            <a:pt x="337" y="12"/>
                          </a:lnTo>
                          <a:lnTo>
                            <a:pt x="356" y="18"/>
                          </a:lnTo>
                          <a:lnTo>
                            <a:pt x="373" y="24"/>
                          </a:lnTo>
                          <a:lnTo>
                            <a:pt x="391" y="32"/>
                          </a:lnTo>
                          <a:lnTo>
                            <a:pt x="404" y="38"/>
                          </a:lnTo>
                          <a:lnTo>
                            <a:pt x="415" y="45"/>
                          </a:lnTo>
                          <a:lnTo>
                            <a:pt x="426" y="52"/>
                          </a:lnTo>
                          <a:lnTo>
                            <a:pt x="438" y="60"/>
                          </a:lnTo>
                          <a:lnTo>
                            <a:pt x="449" y="69"/>
                          </a:lnTo>
                          <a:lnTo>
                            <a:pt x="460" y="81"/>
                          </a:lnTo>
                          <a:lnTo>
                            <a:pt x="469" y="92"/>
                          </a:lnTo>
                          <a:lnTo>
                            <a:pt x="476" y="102"/>
                          </a:lnTo>
                          <a:lnTo>
                            <a:pt x="482" y="111"/>
                          </a:lnTo>
                          <a:lnTo>
                            <a:pt x="487" y="121"/>
                          </a:lnTo>
                          <a:lnTo>
                            <a:pt x="491" y="131"/>
                          </a:lnTo>
                          <a:lnTo>
                            <a:pt x="495" y="143"/>
                          </a:lnTo>
                          <a:lnTo>
                            <a:pt x="495" y="448"/>
                          </a:lnTo>
                          <a:lnTo>
                            <a:pt x="1" y="446"/>
                          </a:lnTo>
                          <a:lnTo>
                            <a:pt x="0" y="15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696" name="椭圆 4695"/>
                    <p:cNvSpPr/>
                    <p:nvPr/>
                  </p:nvSpPr>
                  <p:spPr>
                    <a:xfrm>
                      <a:off x="33" y="19"/>
                      <a:ext cx="422" cy="423"/>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grpSp>
                  <p:nvGrpSpPr>
                    <p:cNvPr id="4697" name="组合 4696"/>
                    <p:cNvGrpSpPr/>
                    <p:nvPr/>
                  </p:nvGrpSpPr>
                  <p:grpSpPr>
                    <a:xfrm>
                      <a:off x="271" y="60"/>
                      <a:ext cx="76" cy="69"/>
                      <a:chOff x="0" y="0"/>
                      <a:chExt cx="76" cy="69"/>
                    </a:xfrm>
                  </p:grpSpPr>
                  <p:sp>
                    <p:nvSpPr>
                      <p:cNvPr id="4698" name="椭圆 4697"/>
                      <p:cNvSpPr/>
                      <p:nvPr/>
                    </p:nvSpPr>
                    <p:spPr>
                      <a:xfrm>
                        <a:off x="0" y="0"/>
                        <a:ext cx="49" cy="49"/>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699" name="椭圆 4698"/>
                      <p:cNvSpPr/>
                      <p:nvPr/>
                    </p:nvSpPr>
                    <p:spPr>
                      <a:xfrm>
                        <a:off x="38" y="30"/>
                        <a:ext cx="38" cy="39"/>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grpSp>
            <p:grpSp>
              <p:nvGrpSpPr>
                <p:cNvPr id="4700" name="组合 4699"/>
                <p:cNvGrpSpPr/>
                <p:nvPr/>
              </p:nvGrpSpPr>
              <p:grpSpPr>
                <a:xfrm>
                  <a:off x="0" y="567"/>
                  <a:ext cx="496" cy="467"/>
                  <a:chOff x="0" y="0"/>
                  <a:chExt cx="496" cy="467"/>
                </a:xfrm>
              </p:grpSpPr>
              <p:sp>
                <p:nvSpPr>
                  <p:cNvPr id="4701" name="任意多边形 4700"/>
                  <p:cNvSpPr/>
                  <p:nvPr/>
                </p:nvSpPr>
                <p:spPr>
                  <a:xfrm>
                    <a:off x="0" y="0"/>
                    <a:ext cx="495" cy="448"/>
                  </a:xfrm>
                  <a:custGeom>
                    <a:avLst/>
                    <a:gdLst/>
                    <a:ahLst/>
                    <a:cxnLst/>
                    <a:pathLst>
                      <a:path w="495" h="448">
                        <a:moveTo>
                          <a:pt x="0" y="154"/>
                        </a:moveTo>
                        <a:lnTo>
                          <a:pt x="1" y="140"/>
                        </a:lnTo>
                        <a:lnTo>
                          <a:pt x="5" y="125"/>
                        </a:lnTo>
                        <a:lnTo>
                          <a:pt x="11" y="112"/>
                        </a:lnTo>
                        <a:lnTo>
                          <a:pt x="19" y="99"/>
                        </a:lnTo>
                        <a:lnTo>
                          <a:pt x="26" y="89"/>
                        </a:lnTo>
                        <a:lnTo>
                          <a:pt x="34" y="79"/>
                        </a:lnTo>
                        <a:lnTo>
                          <a:pt x="44" y="68"/>
                        </a:lnTo>
                        <a:lnTo>
                          <a:pt x="57" y="57"/>
                        </a:lnTo>
                        <a:lnTo>
                          <a:pt x="73" y="47"/>
                        </a:lnTo>
                        <a:lnTo>
                          <a:pt x="93" y="36"/>
                        </a:lnTo>
                        <a:lnTo>
                          <a:pt x="112" y="27"/>
                        </a:lnTo>
                        <a:lnTo>
                          <a:pt x="135" y="19"/>
                        </a:lnTo>
                        <a:lnTo>
                          <a:pt x="157" y="12"/>
                        </a:lnTo>
                        <a:lnTo>
                          <a:pt x="181" y="7"/>
                        </a:lnTo>
                        <a:lnTo>
                          <a:pt x="203" y="3"/>
                        </a:lnTo>
                        <a:lnTo>
                          <a:pt x="221" y="2"/>
                        </a:lnTo>
                        <a:lnTo>
                          <a:pt x="242" y="0"/>
                        </a:lnTo>
                        <a:lnTo>
                          <a:pt x="264" y="0"/>
                        </a:lnTo>
                        <a:lnTo>
                          <a:pt x="281" y="2"/>
                        </a:lnTo>
                        <a:lnTo>
                          <a:pt x="299" y="4"/>
                        </a:lnTo>
                        <a:lnTo>
                          <a:pt x="319" y="8"/>
                        </a:lnTo>
                        <a:lnTo>
                          <a:pt x="337" y="12"/>
                        </a:lnTo>
                        <a:lnTo>
                          <a:pt x="356" y="18"/>
                        </a:lnTo>
                        <a:lnTo>
                          <a:pt x="373" y="24"/>
                        </a:lnTo>
                        <a:lnTo>
                          <a:pt x="391" y="32"/>
                        </a:lnTo>
                        <a:lnTo>
                          <a:pt x="404" y="38"/>
                        </a:lnTo>
                        <a:lnTo>
                          <a:pt x="415" y="45"/>
                        </a:lnTo>
                        <a:lnTo>
                          <a:pt x="426" y="52"/>
                        </a:lnTo>
                        <a:lnTo>
                          <a:pt x="438" y="60"/>
                        </a:lnTo>
                        <a:lnTo>
                          <a:pt x="449" y="69"/>
                        </a:lnTo>
                        <a:lnTo>
                          <a:pt x="460" y="81"/>
                        </a:lnTo>
                        <a:lnTo>
                          <a:pt x="469" y="92"/>
                        </a:lnTo>
                        <a:lnTo>
                          <a:pt x="476" y="102"/>
                        </a:lnTo>
                        <a:lnTo>
                          <a:pt x="482" y="111"/>
                        </a:lnTo>
                        <a:lnTo>
                          <a:pt x="487" y="121"/>
                        </a:lnTo>
                        <a:lnTo>
                          <a:pt x="491" y="131"/>
                        </a:lnTo>
                        <a:lnTo>
                          <a:pt x="495" y="144"/>
                        </a:lnTo>
                        <a:lnTo>
                          <a:pt x="495" y="448"/>
                        </a:lnTo>
                        <a:lnTo>
                          <a:pt x="1" y="446"/>
                        </a:lnTo>
                        <a:lnTo>
                          <a:pt x="0" y="15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nvGrpSpPr>
                  <p:cNvPr id="4702" name="组合 4701"/>
                  <p:cNvGrpSpPr/>
                  <p:nvPr/>
                </p:nvGrpSpPr>
                <p:grpSpPr>
                  <a:xfrm>
                    <a:off x="1" y="19"/>
                    <a:ext cx="495" cy="448"/>
                    <a:chOff x="0" y="0"/>
                    <a:chExt cx="495" cy="448"/>
                  </a:xfrm>
                </p:grpSpPr>
                <p:sp>
                  <p:nvSpPr>
                    <p:cNvPr id="4703" name="任意多边形 4702"/>
                    <p:cNvSpPr/>
                    <p:nvPr/>
                  </p:nvSpPr>
                  <p:spPr>
                    <a:xfrm>
                      <a:off x="0" y="0"/>
                      <a:ext cx="495" cy="448"/>
                    </a:xfrm>
                    <a:custGeom>
                      <a:avLst/>
                      <a:gdLst/>
                      <a:ahLst/>
                      <a:cxnLst/>
                      <a:pathLst>
                        <a:path w="495" h="448">
                          <a:moveTo>
                            <a:pt x="0" y="154"/>
                          </a:moveTo>
                          <a:lnTo>
                            <a:pt x="1" y="140"/>
                          </a:lnTo>
                          <a:lnTo>
                            <a:pt x="5" y="125"/>
                          </a:lnTo>
                          <a:lnTo>
                            <a:pt x="11" y="112"/>
                          </a:lnTo>
                          <a:lnTo>
                            <a:pt x="19" y="99"/>
                          </a:lnTo>
                          <a:lnTo>
                            <a:pt x="26" y="89"/>
                          </a:lnTo>
                          <a:lnTo>
                            <a:pt x="34" y="79"/>
                          </a:lnTo>
                          <a:lnTo>
                            <a:pt x="44" y="68"/>
                          </a:lnTo>
                          <a:lnTo>
                            <a:pt x="57" y="57"/>
                          </a:lnTo>
                          <a:lnTo>
                            <a:pt x="73" y="47"/>
                          </a:lnTo>
                          <a:lnTo>
                            <a:pt x="93" y="36"/>
                          </a:lnTo>
                          <a:lnTo>
                            <a:pt x="112" y="27"/>
                          </a:lnTo>
                          <a:lnTo>
                            <a:pt x="135" y="19"/>
                          </a:lnTo>
                          <a:lnTo>
                            <a:pt x="157" y="12"/>
                          </a:lnTo>
                          <a:lnTo>
                            <a:pt x="181" y="7"/>
                          </a:lnTo>
                          <a:lnTo>
                            <a:pt x="203" y="3"/>
                          </a:lnTo>
                          <a:lnTo>
                            <a:pt x="221" y="2"/>
                          </a:lnTo>
                          <a:lnTo>
                            <a:pt x="242" y="0"/>
                          </a:lnTo>
                          <a:lnTo>
                            <a:pt x="264" y="0"/>
                          </a:lnTo>
                          <a:lnTo>
                            <a:pt x="281" y="2"/>
                          </a:lnTo>
                          <a:lnTo>
                            <a:pt x="299" y="4"/>
                          </a:lnTo>
                          <a:lnTo>
                            <a:pt x="319" y="8"/>
                          </a:lnTo>
                          <a:lnTo>
                            <a:pt x="337" y="12"/>
                          </a:lnTo>
                          <a:lnTo>
                            <a:pt x="356" y="18"/>
                          </a:lnTo>
                          <a:lnTo>
                            <a:pt x="373" y="24"/>
                          </a:lnTo>
                          <a:lnTo>
                            <a:pt x="391" y="32"/>
                          </a:lnTo>
                          <a:lnTo>
                            <a:pt x="404" y="38"/>
                          </a:lnTo>
                          <a:lnTo>
                            <a:pt x="415" y="45"/>
                          </a:lnTo>
                          <a:lnTo>
                            <a:pt x="426" y="52"/>
                          </a:lnTo>
                          <a:lnTo>
                            <a:pt x="438" y="60"/>
                          </a:lnTo>
                          <a:lnTo>
                            <a:pt x="449" y="69"/>
                          </a:lnTo>
                          <a:lnTo>
                            <a:pt x="460" y="81"/>
                          </a:lnTo>
                          <a:lnTo>
                            <a:pt x="469" y="92"/>
                          </a:lnTo>
                          <a:lnTo>
                            <a:pt x="476" y="102"/>
                          </a:lnTo>
                          <a:lnTo>
                            <a:pt x="482" y="111"/>
                          </a:lnTo>
                          <a:lnTo>
                            <a:pt x="487" y="121"/>
                          </a:lnTo>
                          <a:lnTo>
                            <a:pt x="491" y="131"/>
                          </a:lnTo>
                          <a:lnTo>
                            <a:pt x="495" y="144"/>
                          </a:lnTo>
                          <a:lnTo>
                            <a:pt x="495" y="448"/>
                          </a:lnTo>
                          <a:lnTo>
                            <a:pt x="1" y="446"/>
                          </a:lnTo>
                          <a:lnTo>
                            <a:pt x="0" y="15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04" name="椭圆 4703"/>
                    <p:cNvSpPr/>
                    <p:nvPr/>
                  </p:nvSpPr>
                  <p:spPr>
                    <a:xfrm>
                      <a:off x="33" y="19"/>
                      <a:ext cx="422" cy="423"/>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grpSp>
                  <p:nvGrpSpPr>
                    <p:cNvPr id="4705" name="组合 4704"/>
                    <p:cNvGrpSpPr/>
                    <p:nvPr/>
                  </p:nvGrpSpPr>
                  <p:grpSpPr>
                    <a:xfrm>
                      <a:off x="271" y="60"/>
                      <a:ext cx="77" cy="69"/>
                      <a:chOff x="0" y="0"/>
                      <a:chExt cx="77" cy="69"/>
                    </a:xfrm>
                  </p:grpSpPr>
                  <p:sp>
                    <p:nvSpPr>
                      <p:cNvPr id="4706" name="椭圆 4705"/>
                      <p:cNvSpPr/>
                      <p:nvPr/>
                    </p:nvSpPr>
                    <p:spPr>
                      <a:xfrm>
                        <a:off x="0" y="0"/>
                        <a:ext cx="49" cy="49"/>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07" name="椭圆 4706"/>
                      <p:cNvSpPr/>
                      <p:nvPr/>
                    </p:nvSpPr>
                    <p:spPr>
                      <a:xfrm>
                        <a:off x="38" y="30"/>
                        <a:ext cx="39" cy="39"/>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grpSp>
            <p:grpSp>
              <p:nvGrpSpPr>
                <p:cNvPr id="4708" name="组合 4707"/>
                <p:cNvGrpSpPr/>
                <p:nvPr/>
              </p:nvGrpSpPr>
              <p:grpSpPr>
                <a:xfrm>
                  <a:off x="12" y="1103"/>
                  <a:ext cx="496" cy="463"/>
                  <a:chOff x="0" y="0"/>
                  <a:chExt cx="496" cy="463"/>
                </a:xfrm>
              </p:grpSpPr>
              <p:sp>
                <p:nvSpPr>
                  <p:cNvPr id="4709" name="任意多边形 4708"/>
                  <p:cNvSpPr/>
                  <p:nvPr/>
                </p:nvSpPr>
                <p:spPr>
                  <a:xfrm>
                    <a:off x="0" y="0"/>
                    <a:ext cx="495" cy="447"/>
                  </a:xfrm>
                  <a:custGeom>
                    <a:avLst/>
                    <a:gdLst/>
                    <a:ahLst/>
                    <a:cxnLst/>
                    <a:pathLst>
                      <a:path w="495" h="447">
                        <a:moveTo>
                          <a:pt x="0" y="153"/>
                        </a:moveTo>
                        <a:lnTo>
                          <a:pt x="1" y="139"/>
                        </a:lnTo>
                        <a:lnTo>
                          <a:pt x="5" y="124"/>
                        </a:lnTo>
                        <a:lnTo>
                          <a:pt x="11" y="111"/>
                        </a:lnTo>
                        <a:lnTo>
                          <a:pt x="19" y="98"/>
                        </a:lnTo>
                        <a:lnTo>
                          <a:pt x="26" y="88"/>
                        </a:lnTo>
                        <a:lnTo>
                          <a:pt x="34" y="78"/>
                        </a:lnTo>
                        <a:lnTo>
                          <a:pt x="44" y="67"/>
                        </a:lnTo>
                        <a:lnTo>
                          <a:pt x="57" y="57"/>
                        </a:lnTo>
                        <a:lnTo>
                          <a:pt x="73" y="47"/>
                        </a:lnTo>
                        <a:lnTo>
                          <a:pt x="93" y="36"/>
                        </a:lnTo>
                        <a:lnTo>
                          <a:pt x="112" y="27"/>
                        </a:lnTo>
                        <a:lnTo>
                          <a:pt x="135" y="19"/>
                        </a:lnTo>
                        <a:lnTo>
                          <a:pt x="157" y="12"/>
                        </a:lnTo>
                        <a:lnTo>
                          <a:pt x="181" y="7"/>
                        </a:lnTo>
                        <a:lnTo>
                          <a:pt x="203" y="3"/>
                        </a:lnTo>
                        <a:lnTo>
                          <a:pt x="221" y="2"/>
                        </a:lnTo>
                        <a:lnTo>
                          <a:pt x="242" y="0"/>
                        </a:lnTo>
                        <a:lnTo>
                          <a:pt x="264" y="0"/>
                        </a:lnTo>
                        <a:lnTo>
                          <a:pt x="281" y="2"/>
                        </a:lnTo>
                        <a:lnTo>
                          <a:pt x="299" y="4"/>
                        </a:lnTo>
                        <a:lnTo>
                          <a:pt x="319" y="8"/>
                        </a:lnTo>
                        <a:lnTo>
                          <a:pt x="337" y="12"/>
                        </a:lnTo>
                        <a:lnTo>
                          <a:pt x="356" y="18"/>
                        </a:lnTo>
                        <a:lnTo>
                          <a:pt x="373" y="24"/>
                        </a:lnTo>
                        <a:lnTo>
                          <a:pt x="391" y="32"/>
                        </a:lnTo>
                        <a:lnTo>
                          <a:pt x="404" y="38"/>
                        </a:lnTo>
                        <a:lnTo>
                          <a:pt x="415" y="45"/>
                        </a:lnTo>
                        <a:lnTo>
                          <a:pt x="426" y="52"/>
                        </a:lnTo>
                        <a:lnTo>
                          <a:pt x="438" y="60"/>
                        </a:lnTo>
                        <a:lnTo>
                          <a:pt x="449" y="68"/>
                        </a:lnTo>
                        <a:lnTo>
                          <a:pt x="460" y="80"/>
                        </a:lnTo>
                        <a:lnTo>
                          <a:pt x="469" y="91"/>
                        </a:lnTo>
                        <a:lnTo>
                          <a:pt x="476" y="101"/>
                        </a:lnTo>
                        <a:lnTo>
                          <a:pt x="482" y="110"/>
                        </a:lnTo>
                        <a:lnTo>
                          <a:pt x="487" y="120"/>
                        </a:lnTo>
                        <a:lnTo>
                          <a:pt x="491" y="130"/>
                        </a:lnTo>
                        <a:lnTo>
                          <a:pt x="495" y="143"/>
                        </a:lnTo>
                        <a:lnTo>
                          <a:pt x="495" y="447"/>
                        </a:lnTo>
                        <a:lnTo>
                          <a:pt x="1" y="445"/>
                        </a:lnTo>
                        <a:lnTo>
                          <a:pt x="0" y="15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nvGrpSpPr>
                  <p:cNvPr id="4710" name="组合 4709"/>
                  <p:cNvGrpSpPr/>
                  <p:nvPr/>
                </p:nvGrpSpPr>
                <p:grpSpPr>
                  <a:xfrm>
                    <a:off x="1" y="16"/>
                    <a:ext cx="495" cy="447"/>
                    <a:chOff x="0" y="0"/>
                    <a:chExt cx="495" cy="447"/>
                  </a:xfrm>
                </p:grpSpPr>
                <p:sp>
                  <p:nvSpPr>
                    <p:cNvPr id="4711" name="任意多边形 4710"/>
                    <p:cNvSpPr/>
                    <p:nvPr/>
                  </p:nvSpPr>
                  <p:spPr>
                    <a:xfrm>
                      <a:off x="0" y="0"/>
                      <a:ext cx="495" cy="447"/>
                    </a:xfrm>
                    <a:custGeom>
                      <a:avLst/>
                      <a:gdLst/>
                      <a:ahLst/>
                      <a:cxnLst/>
                      <a:pathLst>
                        <a:path w="495" h="447">
                          <a:moveTo>
                            <a:pt x="0" y="153"/>
                          </a:moveTo>
                          <a:lnTo>
                            <a:pt x="1" y="139"/>
                          </a:lnTo>
                          <a:lnTo>
                            <a:pt x="5" y="124"/>
                          </a:lnTo>
                          <a:lnTo>
                            <a:pt x="11" y="111"/>
                          </a:lnTo>
                          <a:lnTo>
                            <a:pt x="19" y="98"/>
                          </a:lnTo>
                          <a:lnTo>
                            <a:pt x="26" y="88"/>
                          </a:lnTo>
                          <a:lnTo>
                            <a:pt x="34" y="78"/>
                          </a:lnTo>
                          <a:lnTo>
                            <a:pt x="44" y="67"/>
                          </a:lnTo>
                          <a:lnTo>
                            <a:pt x="57" y="56"/>
                          </a:lnTo>
                          <a:lnTo>
                            <a:pt x="73" y="46"/>
                          </a:lnTo>
                          <a:lnTo>
                            <a:pt x="93" y="36"/>
                          </a:lnTo>
                          <a:lnTo>
                            <a:pt x="112" y="27"/>
                          </a:lnTo>
                          <a:lnTo>
                            <a:pt x="135" y="19"/>
                          </a:lnTo>
                          <a:lnTo>
                            <a:pt x="156" y="12"/>
                          </a:lnTo>
                          <a:lnTo>
                            <a:pt x="181" y="7"/>
                          </a:lnTo>
                          <a:lnTo>
                            <a:pt x="203" y="3"/>
                          </a:lnTo>
                          <a:lnTo>
                            <a:pt x="221" y="2"/>
                          </a:lnTo>
                          <a:lnTo>
                            <a:pt x="242" y="0"/>
                          </a:lnTo>
                          <a:lnTo>
                            <a:pt x="264" y="0"/>
                          </a:lnTo>
                          <a:lnTo>
                            <a:pt x="281" y="2"/>
                          </a:lnTo>
                          <a:lnTo>
                            <a:pt x="299" y="4"/>
                          </a:lnTo>
                          <a:lnTo>
                            <a:pt x="319" y="8"/>
                          </a:lnTo>
                          <a:lnTo>
                            <a:pt x="337" y="12"/>
                          </a:lnTo>
                          <a:lnTo>
                            <a:pt x="356" y="18"/>
                          </a:lnTo>
                          <a:lnTo>
                            <a:pt x="373" y="24"/>
                          </a:lnTo>
                          <a:lnTo>
                            <a:pt x="391" y="32"/>
                          </a:lnTo>
                          <a:lnTo>
                            <a:pt x="404" y="38"/>
                          </a:lnTo>
                          <a:lnTo>
                            <a:pt x="415" y="45"/>
                          </a:lnTo>
                          <a:lnTo>
                            <a:pt x="426" y="51"/>
                          </a:lnTo>
                          <a:lnTo>
                            <a:pt x="438" y="59"/>
                          </a:lnTo>
                          <a:lnTo>
                            <a:pt x="449" y="68"/>
                          </a:lnTo>
                          <a:lnTo>
                            <a:pt x="460" y="80"/>
                          </a:lnTo>
                          <a:lnTo>
                            <a:pt x="469" y="91"/>
                          </a:lnTo>
                          <a:lnTo>
                            <a:pt x="476" y="101"/>
                          </a:lnTo>
                          <a:lnTo>
                            <a:pt x="482" y="110"/>
                          </a:lnTo>
                          <a:lnTo>
                            <a:pt x="487" y="120"/>
                          </a:lnTo>
                          <a:lnTo>
                            <a:pt x="491" y="130"/>
                          </a:lnTo>
                          <a:lnTo>
                            <a:pt x="495" y="143"/>
                          </a:lnTo>
                          <a:lnTo>
                            <a:pt x="495" y="447"/>
                          </a:lnTo>
                          <a:lnTo>
                            <a:pt x="1" y="445"/>
                          </a:lnTo>
                          <a:lnTo>
                            <a:pt x="0" y="15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12" name="椭圆 4711"/>
                    <p:cNvSpPr/>
                    <p:nvPr/>
                  </p:nvSpPr>
                  <p:spPr>
                    <a:xfrm>
                      <a:off x="33" y="19"/>
                      <a:ext cx="422" cy="422"/>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grpSp>
                  <p:nvGrpSpPr>
                    <p:cNvPr id="4713" name="组合 4712"/>
                    <p:cNvGrpSpPr/>
                    <p:nvPr/>
                  </p:nvGrpSpPr>
                  <p:grpSpPr>
                    <a:xfrm>
                      <a:off x="271" y="59"/>
                      <a:ext cx="76" cy="69"/>
                      <a:chOff x="0" y="0"/>
                      <a:chExt cx="76" cy="69"/>
                    </a:xfrm>
                  </p:grpSpPr>
                  <p:sp>
                    <p:nvSpPr>
                      <p:cNvPr id="4714" name="椭圆 4713"/>
                      <p:cNvSpPr/>
                      <p:nvPr/>
                    </p:nvSpPr>
                    <p:spPr>
                      <a:xfrm>
                        <a:off x="0" y="0"/>
                        <a:ext cx="49" cy="49"/>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15" name="椭圆 4714"/>
                      <p:cNvSpPr/>
                      <p:nvPr/>
                    </p:nvSpPr>
                    <p:spPr>
                      <a:xfrm>
                        <a:off x="38" y="30"/>
                        <a:ext cx="38" cy="39"/>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grpSp>
          </p:grpSp>
        </p:grpSp>
        <p:grpSp>
          <p:nvGrpSpPr>
            <p:cNvPr id="4716" name="组合 4715"/>
            <p:cNvGrpSpPr/>
            <p:nvPr/>
          </p:nvGrpSpPr>
          <p:grpSpPr>
            <a:xfrm>
              <a:off x="111" y="0"/>
              <a:ext cx="415" cy="458"/>
              <a:chOff x="0" y="0"/>
              <a:chExt cx="2206" cy="2437"/>
            </a:xfrm>
          </p:grpSpPr>
          <p:sp>
            <p:nvSpPr>
              <p:cNvPr id="4717" name="任意多边形 4716"/>
              <p:cNvSpPr/>
              <p:nvPr/>
            </p:nvSpPr>
            <p:spPr>
              <a:xfrm>
                <a:off x="1389" y="457"/>
                <a:ext cx="806" cy="768"/>
              </a:xfrm>
              <a:custGeom>
                <a:avLst/>
                <a:gdLst/>
                <a:ahLst/>
                <a:cxnLst/>
                <a:pathLst>
                  <a:path w="806" h="768">
                    <a:moveTo>
                      <a:pt x="0" y="511"/>
                    </a:moveTo>
                    <a:lnTo>
                      <a:pt x="16" y="749"/>
                    </a:lnTo>
                    <a:lnTo>
                      <a:pt x="34" y="768"/>
                    </a:lnTo>
                    <a:lnTo>
                      <a:pt x="806" y="249"/>
                    </a:lnTo>
                    <a:lnTo>
                      <a:pt x="801" y="209"/>
                    </a:lnTo>
                    <a:lnTo>
                      <a:pt x="705" y="0"/>
                    </a:lnTo>
                    <a:lnTo>
                      <a:pt x="0" y="5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18" name="任意多边形 4717"/>
              <p:cNvSpPr/>
              <p:nvPr/>
            </p:nvSpPr>
            <p:spPr>
              <a:xfrm>
                <a:off x="1381" y="968"/>
                <a:ext cx="32" cy="244"/>
              </a:xfrm>
              <a:custGeom>
                <a:avLst/>
                <a:gdLst/>
                <a:ahLst/>
                <a:cxnLst/>
                <a:pathLst>
                  <a:path w="32" h="244">
                    <a:moveTo>
                      <a:pt x="29" y="233"/>
                    </a:moveTo>
                    <a:lnTo>
                      <a:pt x="32" y="238"/>
                    </a:lnTo>
                    <a:lnTo>
                      <a:pt x="16" y="0"/>
                    </a:lnTo>
                    <a:lnTo>
                      <a:pt x="0" y="0"/>
                    </a:lnTo>
                    <a:lnTo>
                      <a:pt x="16" y="238"/>
                    </a:lnTo>
                    <a:lnTo>
                      <a:pt x="18" y="244"/>
                    </a:lnTo>
                    <a:lnTo>
                      <a:pt x="16" y="238"/>
                    </a:lnTo>
                    <a:lnTo>
                      <a:pt x="16" y="241"/>
                    </a:lnTo>
                    <a:lnTo>
                      <a:pt x="18" y="244"/>
                    </a:lnTo>
                    <a:lnTo>
                      <a:pt x="29" y="23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19" name="任意多边形 4718"/>
              <p:cNvSpPr/>
              <p:nvPr/>
            </p:nvSpPr>
            <p:spPr>
              <a:xfrm>
                <a:off x="1399" y="1201"/>
                <a:ext cx="30" cy="38"/>
              </a:xfrm>
              <a:custGeom>
                <a:avLst/>
                <a:gdLst/>
                <a:ahLst/>
                <a:cxnLst/>
                <a:pathLst>
                  <a:path w="30" h="38">
                    <a:moveTo>
                      <a:pt x="19" y="16"/>
                    </a:moveTo>
                    <a:lnTo>
                      <a:pt x="30" y="19"/>
                    </a:lnTo>
                    <a:lnTo>
                      <a:pt x="11" y="0"/>
                    </a:lnTo>
                    <a:lnTo>
                      <a:pt x="0" y="11"/>
                    </a:lnTo>
                    <a:lnTo>
                      <a:pt x="19" y="30"/>
                    </a:lnTo>
                    <a:lnTo>
                      <a:pt x="30" y="32"/>
                    </a:lnTo>
                    <a:lnTo>
                      <a:pt x="19" y="30"/>
                    </a:lnTo>
                    <a:lnTo>
                      <a:pt x="24" y="38"/>
                    </a:lnTo>
                    <a:lnTo>
                      <a:pt x="30" y="32"/>
                    </a:lnTo>
                    <a:lnTo>
                      <a:pt x="19"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20" name="任意多边形 4719"/>
              <p:cNvSpPr/>
              <p:nvPr/>
            </p:nvSpPr>
            <p:spPr>
              <a:xfrm>
                <a:off x="1418" y="698"/>
                <a:ext cx="788" cy="535"/>
              </a:xfrm>
              <a:custGeom>
                <a:avLst/>
                <a:gdLst/>
                <a:ahLst/>
                <a:cxnLst/>
                <a:pathLst>
                  <a:path w="788" h="535">
                    <a:moveTo>
                      <a:pt x="769" y="8"/>
                    </a:moveTo>
                    <a:lnTo>
                      <a:pt x="772" y="0"/>
                    </a:lnTo>
                    <a:lnTo>
                      <a:pt x="0" y="519"/>
                    </a:lnTo>
                    <a:lnTo>
                      <a:pt x="11" y="535"/>
                    </a:lnTo>
                    <a:lnTo>
                      <a:pt x="782" y="16"/>
                    </a:lnTo>
                    <a:lnTo>
                      <a:pt x="785" y="8"/>
                    </a:lnTo>
                    <a:lnTo>
                      <a:pt x="782" y="16"/>
                    </a:lnTo>
                    <a:lnTo>
                      <a:pt x="788" y="11"/>
                    </a:lnTo>
                    <a:lnTo>
                      <a:pt x="785" y="8"/>
                    </a:lnTo>
                    <a:lnTo>
                      <a:pt x="769" y="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21" name="任意多边形 4720"/>
              <p:cNvSpPr/>
              <p:nvPr/>
            </p:nvSpPr>
            <p:spPr>
              <a:xfrm>
                <a:off x="2182" y="663"/>
                <a:ext cx="21" cy="43"/>
              </a:xfrm>
              <a:custGeom>
                <a:avLst/>
                <a:gdLst/>
                <a:ahLst/>
                <a:cxnLst/>
                <a:pathLst>
                  <a:path w="21" h="43">
                    <a:moveTo>
                      <a:pt x="0" y="6"/>
                    </a:moveTo>
                    <a:lnTo>
                      <a:pt x="0" y="3"/>
                    </a:lnTo>
                    <a:lnTo>
                      <a:pt x="5" y="43"/>
                    </a:lnTo>
                    <a:lnTo>
                      <a:pt x="21" y="43"/>
                    </a:lnTo>
                    <a:lnTo>
                      <a:pt x="16" y="3"/>
                    </a:lnTo>
                    <a:lnTo>
                      <a:pt x="16" y="0"/>
                    </a:lnTo>
                    <a:lnTo>
                      <a:pt x="16" y="3"/>
                    </a:lnTo>
                    <a:lnTo>
                      <a:pt x="16" y="0"/>
                    </a:lnTo>
                    <a:lnTo>
                      <a:pt x="16" y="0"/>
                    </a:lnTo>
                    <a:lnTo>
                      <a:pt x="0" y="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22" name="任意多边形 4721"/>
              <p:cNvSpPr/>
              <p:nvPr/>
            </p:nvSpPr>
            <p:spPr>
              <a:xfrm>
                <a:off x="2086" y="441"/>
                <a:ext cx="112" cy="228"/>
              </a:xfrm>
              <a:custGeom>
                <a:avLst/>
                <a:gdLst/>
                <a:ahLst/>
                <a:cxnLst/>
                <a:pathLst>
                  <a:path w="112" h="228">
                    <a:moveTo>
                      <a:pt x="13" y="24"/>
                    </a:moveTo>
                    <a:lnTo>
                      <a:pt x="0" y="19"/>
                    </a:lnTo>
                    <a:lnTo>
                      <a:pt x="96" y="228"/>
                    </a:lnTo>
                    <a:lnTo>
                      <a:pt x="112" y="222"/>
                    </a:lnTo>
                    <a:lnTo>
                      <a:pt x="16" y="14"/>
                    </a:lnTo>
                    <a:lnTo>
                      <a:pt x="2" y="8"/>
                    </a:lnTo>
                    <a:lnTo>
                      <a:pt x="16" y="14"/>
                    </a:lnTo>
                    <a:lnTo>
                      <a:pt x="10" y="0"/>
                    </a:lnTo>
                    <a:lnTo>
                      <a:pt x="2" y="8"/>
                    </a:lnTo>
                    <a:lnTo>
                      <a:pt x="13" y="2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23" name="任意多边形 4722"/>
              <p:cNvSpPr/>
              <p:nvPr/>
            </p:nvSpPr>
            <p:spPr>
              <a:xfrm>
                <a:off x="1378" y="449"/>
                <a:ext cx="721" cy="527"/>
              </a:xfrm>
              <a:custGeom>
                <a:avLst/>
                <a:gdLst/>
                <a:ahLst/>
                <a:cxnLst/>
                <a:pathLst>
                  <a:path w="721" h="527">
                    <a:moveTo>
                      <a:pt x="19" y="519"/>
                    </a:moveTo>
                    <a:lnTo>
                      <a:pt x="16" y="527"/>
                    </a:lnTo>
                    <a:lnTo>
                      <a:pt x="721" y="16"/>
                    </a:lnTo>
                    <a:lnTo>
                      <a:pt x="710" y="0"/>
                    </a:lnTo>
                    <a:lnTo>
                      <a:pt x="5" y="511"/>
                    </a:lnTo>
                    <a:lnTo>
                      <a:pt x="3" y="519"/>
                    </a:lnTo>
                    <a:lnTo>
                      <a:pt x="5" y="511"/>
                    </a:lnTo>
                    <a:lnTo>
                      <a:pt x="0" y="517"/>
                    </a:lnTo>
                    <a:lnTo>
                      <a:pt x="3" y="519"/>
                    </a:lnTo>
                    <a:lnTo>
                      <a:pt x="19" y="51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24" name="任意多边形 4723"/>
              <p:cNvSpPr/>
              <p:nvPr/>
            </p:nvSpPr>
            <p:spPr>
              <a:xfrm>
                <a:off x="1365" y="211"/>
                <a:ext cx="723" cy="733"/>
              </a:xfrm>
              <a:custGeom>
                <a:avLst/>
                <a:gdLst/>
                <a:ahLst/>
                <a:cxnLst/>
                <a:pathLst>
                  <a:path w="723" h="733">
                    <a:moveTo>
                      <a:pt x="24" y="733"/>
                    </a:moveTo>
                    <a:lnTo>
                      <a:pt x="723" y="228"/>
                    </a:lnTo>
                    <a:lnTo>
                      <a:pt x="635" y="0"/>
                    </a:lnTo>
                    <a:lnTo>
                      <a:pt x="0" y="495"/>
                    </a:lnTo>
                    <a:lnTo>
                      <a:pt x="24" y="73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25" name="任意多边形 4724"/>
              <p:cNvSpPr/>
              <p:nvPr/>
            </p:nvSpPr>
            <p:spPr>
              <a:xfrm>
                <a:off x="1383" y="431"/>
                <a:ext cx="716" cy="521"/>
              </a:xfrm>
              <a:custGeom>
                <a:avLst/>
                <a:gdLst/>
                <a:ahLst/>
                <a:cxnLst/>
                <a:pathLst>
                  <a:path w="716" h="521">
                    <a:moveTo>
                      <a:pt x="697" y="10"/>
                    </a:moveTo>
                    <a:lnTo>
                      <a:pt x="700" y="0"/>
                    </a:lnTo>
                    <a:lnTo>
                      <a:pt x="0" y="505"/>
                    </a:lnTo>
                    <a:lnTo>
                      <a:pt x="11" y="521"/>
                    </a:lnTo>
                    <a:lnTo>
                      <a:pt x="711" y="16"/>
                    </a:lnTo>
                    <a:lnTo>
                      <a:pt x="713" y="5"/>
                    </a:lnTo>
                    <a:lnTo>
                      <a:pt x="711" y="16"/>
                    </a:lnTo>
                    <a:lnTo>
                      <a:pt x="716" y="10"/>
                    </a:lnTo>
                    <a:lnTo>
                      <a:pt x="713" y="5"/>
                    </a:lnTo>
                    <a:lnTo>
                      <a:pt x="697" y="1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26" name="任意多边形 4725"/>
              <p:cNvSpPr/>
              <p:nvPr/>
            </p:nvSpPr>
            <p:spPr>
              <a:xfrm>
                <a:off x="1992" y="195"/>
                <a:ext cx="104" cy="246"/>
              </a:xfrm>
              <a:custGeom>
                <a:avLst/>
                <a:gdLst/>
                <a:ahLst/>
                <a:cxnLst/>
                <a:pathLst>
                  <a:path w="104" h="246">
                    <a:moveTo>
                      <a:pt x="13" y="24"/>
                    </a:moveTo>
                    <a:lnTo>
                      <a:pt x="0" y="19"/>
                    </a:lnTo>
                    <a:lnTo>
                      <a:pt x="88" y="246"/>
                    </a:lnTo>
                    <a:lnTo>
                      <a:pt x="104" y="241"/>
                    </a:lnTo>
                    <a:lnTo>
                      <a:pt x="16" y="14"/>
                    </a:lnTo>
                    <a:lnTo>
                      <a:pt x="3" y="8"/>
                    </a:lnTo>
                    <a:lnTo>
                      <a:pt x="16" y="14"/>
                    </a:lnTo>
                    <a:lnTo>
                      <a:pt x="11" y="0"/>
                    </a:lnTo>
                    <a:lnTo>
                      <a:pt x="3" y="8"/>
                    </a:lnTo>
                    <a:lnTo>
                      <a:pt x="13" y="2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27" name="任意多边形 4726"/>
              <p:cNvSpPr/>
              <p:nvPr/>
            </p:nvSpPr>
            <p:spPr>
              <a:xfrm>
                <a:off x="1354" y="203"/>
                <a:ext cx="651" cy="511"/>
              </a:xfrm>
              <a:custGeom>
                <a:avLst/>
                <a:gdLst/>
                <a:ahLst/>
                <a:cxnLst/>
                <a:pathLst>
                  <a:path w="651" h="511">
                    <a:moveTo>
                      <a:pt x="19" y="503"/>
                    </a:moveTo>
                    <a:lnTo>
                      <a:pt x="16" y="511"/>
                    </a:lnTo>
                    <a:lnTo>
                      <a:pt x="651" y="16"/>
                    </a:lnTo>
                    <a:lnTo>
                      <a:pt x="641" y="0"/>
                    </a:lnTo>
                    <a:lnTo>
                      <a:pt x="5" y="495"/>
                    </a:lnTo>
                    <a:lnTo>
                      <a:pt x="3" y="503"/>
                    </a:lnTo>
                    <a:lnTo>
                      <a:pt x="5" y="495"/>
                    </a:lnTo>
                    <a:lnTo>
                      <a:pt x="0" y="501"/>
                    </a:lnTo>
                    <a:lnTo>
                      <a:pt x="3" y="503"/>
                    </a:lnTo>
                    <a:lnTo>
                      <a:pt x="19" y="50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28" name="任意多边形 4727"/>
              <p:cNvSpPr/>
              <p:nvPr/>
            </p:nvSpPr>
            <p:spPr>
              <a:xfrm>
                <a:off x="1357" y="706"/>
                <a:ext cx="40" cy="257"/>
              </a:xfrm>
              <a:custGeom>
                <a:avLst/>
                <a:gdLst/>
                <a:ahLst/>
                <a:cxnLst/>
                <a:pathLst>
                  <a:path w="40" h="257">
                    <a:moveTo>
                      <a:pt x="26" y="230"/>
                    </a:moveTo>
                    <a:lnTo>
                      <a:pt x="40" y="238"/>
                    </a:lnTo>
                    <a:lnTo>
                      <a:pt x="16" y="0"/>
                    </a:lnTo>
                    <a:lnTo>
                      <a:pt x="0" y="0"/>
                    </a:lnTo>
                    <a:lnTo>
                      <a:pt x="24" y="238"/>
                    </a:lnTo>
                    <a:lnTo>
                      <a:pt x="37" y="246"/>
                    </a:lnTo>
                    <a:lnTo>
                      <a:pt x="24" y="238"/>
                    </a:lnTo>
                    <a:lnTo>
                      <a:pt x="24" y="257"/>
                    </a:lnTo>
                    <a:lnTo>
                      <a:pt x="37" y="246"/>
                    </a:lnTo>
                    <a:lnTo>
                      <a:pt x="26" y="23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29" name="任意多边形 4728"/>
              <p:cNvSpPr/>
              <p:nvPr/>
            </p:nvSpPr>
            <p:spPr>
              <a:xfrm>
                <a:off x="1346" y="16"/>
                <a:ext cx="641" cy="666"/>
              </a:xfrm>
              <a:custGeom>
                <a:avLst/>
                <a:gdLst/>
                <a:ahLst/>
                <a:cxnLst/>
                <a:pathLst>
                  <a:path w="641" h="666">
                    <a:moveTo>
                      <a:pt x="19" y="666"/>
                    </a:moveTo>
                    <a:lnTo>
                      <a:pt x="641" y="179"/>
                    </a:lnTo>
                    <a:lnTo>
                      <a:pt x="577" y="0"/>
                    </a:lnTo>
                    <a:lnTo>
                      <a:pt x="0" y="487"/>
                    </a:lnTo>
                    <a:lnTo>
                      <a:pt x="19" y="66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30" name="任意多边形 4729"/>
              <p:cNvSpPr/>
              <p:nvPr/>
            </p:nvSpPr>
            <p:spPr>
              <a:xfrm>
                <a:off x="1359" y="187"/>
                <a:ext cx="638" cy="503"/>
              </a:xfrm>
              <a:custGeom>
                <a:avLst/>
                <a:gdLst/>
                <a:ahLst/>
                <a:cxnLst/>
                <a:pathLst>
                  <a:path w="638" h="503">
                    <a:moveTo>
                      <a:pt x="620" y="11"/>
                    </a:moveTo>
                    <a:lnTo>
                      <a:pt x="622" y="0"/>
                    </a:lnTo>
                    <a:lnTo>
                      <a:pt x="0" y="487"/>
                    </a:lnTo>
                    <a:lnTo>
                      <a:pt x="11" y="503"/>
                    </a:lnTo>
                    <a:lnTo>
                      <a:pt x="633" y="16"/>
                    </a:lnTo>
                    <a:lnTo>
                      <a:pt x="636" y="6"/>
                    </a:lnTo>
                    <a:lnTo>
                      <a:pt x="633" y="16"/>
                    </a:lnTo>
                    <a:lnTo>
                      <a:pt x="638" y="11"/>
                    </a:lnTo>
                    <a:lnTo>
                      <a:pt x="636" y="6"/>
                    </a:lnTo>
                    <a:lnTo>
                      <a:pt x="620" y="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31" name="任意多边形 4730"/>
              <p:cNvSpPr/>
              <p:nvPr/>
            </p:nvSpPr>
            <p:spPr>
              <a:xfrm>
                <a:off x="1915" y="0"/>
                <a:ext cx="80" cy="198"/>
              </a:xfrm>
              <a:custGeom>
                <a:avLst/>
                <a:gdLst/>
                <a:ahLst/>
                <a:cxnLst/>
                <a:pathLst>
                  <a:path w="80" h="198">
                    <a:moveTo>
                      <a:pt x="13" y="24"/>
                    </a:moveTo>
                    <a:lnTo>
                      <a:pt x="0" y="19"/>
                    </a:lnTo>
                    <a:lnTo>
                      <a:pt x="64" y="198"/>
                    </a:lnTo>
                    <a:lnTo>
                      <a:pt x="80" y="193"/>
                    </a:lnTo>
                    <a:lnTo>
                      <a:pt x="16" y="13"/>
                    </a:lnTo>
                    <a:lnTo>
                      <a:pt x="2" y="8"/>
                    </a:lnTo>
                    <a:lnTo>
                      <a:pt x="16" y="13"/>
                    </a:lnTo>
                    <a:lnTo>
                      <a:pt x="10" y="0"/>
                    </a:lnTo>
                    <a:lnTo>
                      <a:pt x="2" y="8"/>
                    </a:lnTo>
                    <a:lnTo>
                      <a:pt x="13" y="2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32" name="任意多边形 4731"/>
              <p:cNvSpPr/>
              <p:nvPr/>
            </p:nvSpPr>
            <p:spPr>
              <a:xfrm>
                <a:off x="1335" y="8"/>
                <a:ext cx="593" cy="503"/>
              </a:xfrm>
              <a:custGeom>
                <a:avLst/>
                <a:gdLst/>
                <a:ahLst/>
                <a:cxnLst/>
                <a:pathLst>
                  <a:path w="593" h="503">
                    <a:moveTo>
                      <a:pt x="19" y="495"/>
                    </a:moveTo>
                    <a:lnTo>
                      <a:pt x="16" y="503"/>
                    </a:lnTo>
                    <a:lnTo>
                      <a:pt x="593" y="16"/>
                    </a:lnTo>
                    <a:lnTo>
                      <a:pt x="582" y="0"/>
                    </a:lnTo>
                    <a:lnTo>
                      <a:pt x="6" y="487"/>
                    </a:lnTo>
                    <a:lnTo>
                      <a:pt x="3" y="495"/>
                    </a:lnTo>
                    <a:lnTo>
                      <a:pt x="6" y="487"/>
                    </a:lnTo>
                    <a:lnTo>
                      <a:pt x="0" y="492"/>
                    </a:lnTo>
                    <a:lnTo>
                      <a:pt x="3" y="495"/>
                    </a:lnTo>
                    <a:lnTo>
                      <a:pt x="19" y="49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33" name="任意多边形 4732"/>
              <p:cNvSpPr/>
              <p:nvPr/>
            </p:nvSpPr>
            <p:spPr>
              <a:xfrm>
                <a:off x="1338" y="503"/>
                <a:ext cx="35" cy="198"/>
              </a:xfrm>
              <a:custGeom>
                <a:avLst/>
                <a:gdLst/>
                <a:ahLst/>
                <a:cxnLst/>
                <a:pathLst>
                  <a:path w="35" h="198">
                    <a:moveTo>
                      <a:pt x="21" y="171"/>
                    </a:moveTo>
                    <a:lnTo>
                      <a:pt x="35" y="179"/>
                    </a:lnTo>
                    <a:lnTo>
                      <a:pt x="16" y="0"/>
                    </a:lnTo>
                    <a:lnTo>
                      <a:pt x="0" y="0"/>
                    </a:lnTo>
                    <a:lnTo>
                      <a:pt x="19" y="179"/>
                    </a:lnTo>
                    <a:lnTo>
                      <a:pt x="32" y="187"/>
                    </a:lnTo>
                    <a:lnTo>
                      <a:pt x="19" y="179"/>
                    </a:lnTo>
                    <a:lnTo>
                      <a:pt x="19" y="198"/>
                    </a:lnTo>
                    <a:lnTo>
                      <a:pt x="32" y="187"/>
                    </a:lnTo>
                    <a:lnTo>
                      <a:pt x="21" y="17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34" name="任意多边形 4733"/>
              <p:cNvSpPr/>
              <p:nvPr/>
            </p:nvSpPr>
            <p:spPr>
              <a:xfrm>
                <a:off x="1399" y="658"/>
                <a:ext cx="796" cy="556"/>
              </a:xfrm>
              <a:custGeom>
                <a:avLst/>
                <a:gdLst/>
                <a:ahLst/>
                <a:cxnLst/>
                <a:pathLst>
                  <a:path w="796" h="556">
                    <a:moveTo>
                      <a:pt x="791" y="8"/>
                    </a:moveTo>
                    <a:lnTo>
                      <a:pt x="785" y="0"/>
                    </a:lnTo>
                    <a:lnTo>
                      <a:pt x="0" y="540"/>
                    </a:lnTo>
                    <a:lnTo>
                      <a:pt x="11" y="556"/>
                    </a:lnTo>
                    <a:lnTo>
                      <a:pt x="796" y="16"/>
                    </a:lnTo>
                    <a:lnTo>
                      <a:pt x="791" y="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35" name="任意多边形 4734"/>
              <p:cNvSpPr/>
              <p:nvPr/>
            </p:nvSpPr>
            <p:spPr>
              <a:xfrm>
                <a:off x="11" y="1501"/>
                <a:ext cx="702" cy="690"/>
              </a:xfrm>
              <a:custGeom>
                <a:avLst/>
                <a:gdLst/>
                <a:ahLst/>
                <a:cxnLst/>
                <a:pathLst>
                  <a:path w="702" h="690">
                    <a:moveTo>
                      <a:pt x="115" y="374"/>
                    </a:moveTo>
                    <a:lnTo>
                      <a:pt x="0" y="666"/>
                    </a:lnTo>
                    <a:lnTo>
                      <a:pt x="19" y="690"/>
                    </a:lnTo>
                    <a:lnTo>
                      <a:pt x="659" y="275"/>
                    </a:lnTo>
                    <a:lnTo>
                      <a:pt x="702" y="18"/>
                    </a:lnTo>
                    <a:lnTo>
                      <a:pt x="697" y="0"/>
                    </a:lnTo>
                    <a:lnTo>
                      <a:pt x="115" y="37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36" name="任意多边形 4735"/>
              <p:cNvSpPr/>
              <p:nvPr/>
            </p:nvSpPr>
            <p:spPr>
              <a:xfrm>
                <a:off x="0" y="1873"/>
                <a:ext cx="134" cy="299"/>
              </a:xfrm>
              <a:custGeom>
                <a:avLst/>
                <a:gdLst/>
                <a:ahLst/>
                <a:cxnLst/>
                <a:pathLst>
                  <a:path w="134" h="299">
                    <a:moveTo>
                      <a:pt x="19" y="288"/>
                    </a:moveTo>
                    <a:lnTo>
                      <a:pt x="19" y="296"/>
                    </a:lnTo>
                    <a:lnTo>
                      <a:pt x="134" y="5"/>
                    </a:lnTo>
                    <a:lnTo>
                      <a:pt x="118" y="0"/>
                    </a:lnTo>
                    <a:lnTo>
                      <a:pt x="3" y="291"/>
                    </a:lnTo>
                    <a:lnTo>
                      <a:pt x="3" y="299"/>
                    </a:lnTo>
                    <a:lnTo>
                      <a:pt x="3" y="291"/>
                    </a:lnTo>
                    <a:lnTo>
                      <a:pt x="0" y="294"/>
                    </a:lnTo>
                    <a:lnTo>
                      <a:pt x="3" y="299"/>
                    </a:lnTo>
                    <a:lnTo>
                      <a:pt x="19" y="28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37" name="任意多边形 4736"/>
              <p:cNvSpPr/>
              <p:nvPr/>
            </p:nvSpPr>
            <p:spPr>
              <a:xfrm>
                <a:off x="3" y="2161"/>
                <a:ext cx="35" cy="43"/>
              </a:xfrm>
              <a:custGeom>
                <a:avLst/>
                <a:gdLst/>
                <a:ahLst/>
                <a:cxnLst/>
                <a:pathLst>
                  <a:path w="35" h="43">
                    <a:moveTo>
                      <a:pt x="21" y="22"/>
                    </a:moveTo>
                    <a:lnTo>
                      <a:pt x="35" y="25"/>
                    </a:lnTo>
                    <a:lnTo>
                      <a:pt x="16" y="0"/>
                    </a:lnTo>
                    <a:lnTo>
                      <a:pt x="0" y="11"/>
                    </a:lnTo>
                    <a:lnTo>
                      <a:pt x="19" y="35"/>
                    </a:lnTo>
                    <a:lnTo>
                      <a:pt x="32" y="38"/>
                    </a:lnTo>
                    <a:lnTo>
                      <a:pt x="19" y="35"/>
                    </a:lnTo>
                    <a:lnTo>
                      <a:pt x="27" y="43"/>
                    </a:lnTo>
                    <a:lnTo>
                      <a:pt x="32" y="38"/>
                    </a:lnTo>
                    <a:lnTo>
                      <a:pt x="21" y="2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38" name="任意多边形 4737"/>
              <p:cNvSpPr/>
              <p:nvPr/>
            </p:nvSpPr>
            <p:spPr>
              <a:xfrm>
                <a:off x="24" y="1768"/>
                <a:ext cx="654" cy="431"/>
              </a:xfrm>
              <a:custGeom>
                <a:avLst/>
                <a:gdLst/>
                <a:ahLst/>
                <a:cxnLst/>
                <a:pathLst>
                  <a:path w="654" h="431">
                    <a:moveTo>
                      <a:pt x="638" y="8"/>
                    </a:moveTo>
                    <a:lnTo>
                      <a:pt x="641" y="0"/>
                    </a:lnTo>
                    <a:lnTo>
                      <a:pt x="0" y="415"/>
                    </a:lnTo>
                    <a:lnTo>
                      <a:pt x="11" y="431"/>
                    </a:lnTo>
                    <a:lnTo>
                      <a:pt x="652" y="16"/>
                    </a:lnTo>
                    <a:lnTo>
                      <a:pt x="654" y="8"/>
                    </a:lnTo>
                    <a:lnTo>
                      <a:pt x="652" y="16"/>
                    </a:lnTo>
                    <a:lnTo>
                      <a:pt x="654" y="14"/>
                    </a:lnTo>
                    <a:lnTo>
                      <a:pt x="654" y="8"/>
                    </a:lnTo>
                    <a:lnTo>
                      <a:pt x="638" y="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39" name="任意多边形 4738"/>
              <p:cNvSpPr/>
              <p:nvPr/>
            </p:nvSpPr>
            <p:spPr>
              <a:xfrm>
                <a:off x="662" y="1517"/>
                <a:ext cx="62" cy="259"/>
              </a:xfrm>
              <a:custGeom>
                <a:avLst/>
                <a:gdLst/>
                <a:ahLst/>
                <a:cxnLst/>
                <a:pathLst>
                  <a:path w="62" h="259">
                    <a:moveTo>
                      <a:pt x="43" y="5"/>
                    </a:moveTo>
                    <a:lnTo>
                      <a:pt x="43" y="2"/>
                    </a:lnTo>
                    <a:lnTo>
                      <a:pt x="0" y="259"/>
                    </a:lnTo>
                    <a:lnTo>
                      <a:pt x="16" y="259"/>
                    </a:lnTo>
                    <a:lnTo>
                      <a:pt x="59" y="2"/>
                    </a:lnTo>
                    <a:lnTo>
                      <a:pt x="59" y="0"/>
                    </a:lnTo>
                    <a:lnTo>
                      <a:pt x="59" y="2"/>
                    </a:lnTo>
                    <a:lnTo>
                      <a:pt x="62" y="2"/>
                    </a:lnTo>
                    <a:lnTo>
                      <a:pt x="59" y="0"/>
                    </a:lnTo>
                    <a:lnTo>
                      <a:pt x="43" y="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40" name="任意多边形 4739"/>
              <p:cNvSpPr/>
              <p:nvPr/>
            </p:nvSpPr>
            <p:spPr>
              <a:xfrm>
                <a:off x="700" y="1485"/>
                <a:ext cx="21" cy="37"/>
              </a:xfrm>
              <a:custGeom>
                <a:avLst/>
                <a:gdLst/>
                <a:ahLst/>
                <a:cxnLst/>
                <a:pathLst>
                  <a:path w="21" h="37">
                    <a:moveTo>
                      <a:pt x="13" y="24"/>
                    </a:moveTo>
                    <a:lnTo>
                      <a:pt x="0" y="18"/>
                    </a:lnTo>
                    <a:lnTo>
                      <a:pt x="5" y="37"/>
                    </a:lnTo>
                    <a:lnTo>
                      <a:pt x="21" y="32"/>
                    </a:lnTo>
                    <a:lnTo>
                      <a:pt x="16" y="13"/>
                    </a:lnTo>
                    <a:lnTo>
                      <a:pt x="3" y="8"/>
                    </a:lnTo>
                    <a:lnTo>
                      <a:pt x="16" y="13"/>
                    </a:lnTo>
                    <a:lnTo>
                      <a:pt x="13" y="0"/>
                    </a:lnTo>
                    <a:lnTo>
                      <a:pt x="3" y="8"/>
                    </a:lnTo>
                    <a:lnTo>
                      <a:pt x="13" y="2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41" name="任意多边形 4740"/>
              <p:cNvSpPr/>
              <p:nvPr/>
            </p:nvSpPr>
            <p:spPr>
              <a:xfrm>
                <a:off x="118" y="1493"/>
                <a:ext cx="595" cy="390"/>
              </a:xfrm>
              <a:custGeom>
                <a:avLst/>
                <a:gdLst/>
                <a:ahLst/>
                <a:cxnLst/>
                <a:pathLst>
                  <a:path w="595" h="390">
                    <a:moveTo>
                      <a:pt x="16" y="385"/>
                    </a:moveTo>
                    <a:lnTo>
                      <a:pt x="13" y="390"/>
                    </a:lnTo>
                    <a:lnTo>
                      <a:pt x="595" y="16"/>
                    </a:lnTo>
                    <a:lnTo>
                      <a:pt x="585" y="0"/>
                    </a:lnTo>
                    <a:lnTo>
                      <a:pt x="2" y="374"/>
                    </a:lnTo>
                    <a:lnTo>
                      <a:pt x="0" y="380"/>
                    </a:lnTo>
                    <a:lnTo>
                      <a:pt x="2" y="374"/>
                    </a:lnTo>
                    <a:lnTo>
                      <a:pt x="0" y="377"/>
                    </a:lnTo>
                    <a:lnTo>
                      <a:pt x="0" y="380"/>
                    </a:lnTo>
                    <a:lnTo>
                      <a:pt x="16" y="38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42" name="任意多边形 4741"/>
              <p:cNvSpPr/>
              <p:nvPr/>
            </p:nvSpPr>
            <p:spPr>
              <a:xfrm>
                <a:off x="136" y="1265"/>
                <a:ext cx="625" cy="581"/>
              </a:xfrm>
              <a:custGeom>
                <a:avLst/>
                <a:gdLst/>
                <a:ahLst/>
                <a:cxnLst/>
                <a:pathLst>
                  <a:path w="625" h="581">
                    <a:moveTo>
                      <a:pt x="0" y="581"/>
                    </a:moveTo>
                    <a:lnTo>
                      <a:pt x="583" y="220"/>
                    </a:lnTo>
                    <a:lnTo>
                      <a:pt x="625" y="0"/>
                    </a:lnTo>
                    <a:lnTo>
                      <a:pt x="94" y="319"/>
                    </a:lnTo>
                    <a:lnTo>
                      <a:pt x="0" y="58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43" name="任意多边形 4742"/>
              <p:cNvSpPr/>
              <p:nvPr/>
            </p:nvSpPr>
            <p:spPr>
              <a:xfrm>
                <a:off x="131" y="1477"/>
                <a:ext cx="596" cy="377"/>
              </a:xfrm>
              <a:custGeom>
                <a:avLst/>
                <a:gdLst/>
                <a:ahLst/>
                <a:cxnLst/>
                <a:pathLst>
                  <a:path w="596" h="377">
                    <a:moveTo>
                      <a:pt x="580" y="8"/>
                    </a:moveTo>
                    <a:lnTo>
                      <a:pt x="582" y="0"/>
                    </a:lnTo>
                    <a:lnTo>
                      <a:pt x="0" y="361"/>
                    </a:lnTo>
                    <a:lnTo>
                      <a:pt x="11" y="377"/>
                    </a:lnTo>
                    <a:lnTo>
                      <a:pt x="593" y="16"/>
                    </a:lnTo>
                    <a:lnTo>
                      <a:pt x="596" y="8"/>
                    </a:lnTo>
                    <a:lnTo>
                      <a:pt x="593" y="16"/>
                    </a:lnTo>
                    <a:lnTo>
                      <a:pt x="596" y="13"/>
                    </a:lnTo>
                    <a:lnTo>
                      <a:pt x="596" y="8"/>
                    </a:lnTo>
                    <a:lnTo>
                      <a:pt x="580" y="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44" name="任意多边形 4743"/>
              <p:cNvSpPr/>
              <p:nvPr/>
            </p:nvSpPr>
            <p:spPr>
              <a:xfrm>
                <a:off x="711" y="1247"/>
                <a:ext cx="64" cy="238"/>
              </a:xfrm>
              <a:custGeom>
                <a:avLst/>
                <a:gdLst/>
                <a:ahLst/>
                <a:cxnLst/>
                <a:pathLst>
                  <a:path w="64" h="238">
                    <a:moveTo>
                      <a:pt x="56" y="26"/>
                    </a:moveTo>
                    <a:lnTo>
                      <a:pt x="42" y="18"/>
                    </a:lnTo>
                    <a:lnTo>
                      <a:pt x="0" y="238"/>
                    </a:lnTo>
                    <a:lnTo>
                      <a:pt x="16" y="238"/>
                    </a:lnTo>
                    <a:lnTo>
                      <a:pt x="58" y="18"/>
                    </a:lnTo>
                    <a:lnTo>
                      <a:pt x="45" y="10"/>
                    </a:lnTo>
                    <a:lnTo>
                      <a:pt x="58" y="18"/>
                    </a:lnTo>
                    <a:lnTo>
                      <a:pt x="64" y="0"/>
                    </a:lnTo>
                    <a:lnTo>
                      <a:pt x="45" y="10"/>
                    </a:lnTo>
                    <a:lnTo>
                      <a:pt x="56" y="2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45" name="任意多边形 4744"/>
              <p:cNvSpPr/>
              <p:nvPr/>
            </p:nvSpPr>
            <p:spPr>
              <a:xfrm>
                <a:off x="222" y="1257"/>
                <a:ext cx="545" cy="335"/>
              </a:xfrm>
              <a:custGeom>
                <a:avLst/>
                <a:gdLst/>
                <a:ahLst/>
                <a:cxnLst/>
                <a:pathLst>
                  <a:path w="545" h="335">
                    <a:moveTo>
                      <a:pt x="16" y="329"/>
                    </a:moveTo>
                    <a:lnTo>
                      <a:pt x="13" y="335"/>
                    </a:lnTo>
                    <a:lnTo>
                      <a:pt x="545" y="16"/>
                    </a:lnTo>
                    <a:lnTo>
                      <a:pt x="534" y="0"/>
                    </a:lnTo>
                    <a:lnTo>
                      <a:pt x="3" y="319"/>
                    </a:lnTo>
                    <a:lnTo>
                      <a:pt x="0" y="324"/>
                    </a:lnTo>
                    <a:lnTo>
                      <a:pt x="3" y="319"/>
                    </a:lnTo>
                    <a:lnTo>
                      <a:pt x="0" y="321"/>
                    </a:lnTo>
                    <a:lnTo>
                      <a:pt x="0" y="324"/>
                    </a:lnTo>
                    <a:lnTo>
                      <a:pt x="16" y="32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46" name="任意多边形 4745"/>
              <p:cNvSpPr/>
              <p:nvPr/>
            </p:nvSpPr>
            <p:spPr>
              <a:xfrm>
                <a:off x="118" y="1581"/>
                <a:ext cx="120" cy="289"/>
              </a:xfrm>
              <a:custGeom>
                <a:avLst/>
                <a:gdLst/>
                <a:ahLst/>
                <a:cxnLst/>
                <a:pathLst>
                  <a:path w="120" h="289">
                    <a:moveTo>
                      <a:pt x="13" y="257"/>
                    </a:moveTo>
                    <a:lnTo>
                      <a:pt x="26" y="267"/>
                    </a:lnTo>
                    <a:lnTo>
                      <a:pt x="120" y="5"/>
                    </a:lnTo>
                    <a:lnTo>
                      <a:pt x="104" y="0"/>
                    </a:lnTo>
                    <a:lnTo>
                      <a:pt x="10" y="262"/>
                    </a:lnTo>
                    <a:lnTo>
                      <a:pt x="24" y="273"/>
                    </a:lnTo>
                    <a:lnTo>
                      <a:pt x="10" y="262"/>
                    </a:lnTo>
                    <a:lnTo>
                      <a:pt x="0" y="289"/>
                    </a:lnTo>
                    <a:lnTo>
                      <a:pt x="24" y="273"/>
                    </a:lnTo>
                    <a:lnTo>
                      <a:pt x="13" y="25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47" name="任意多边形 4746"/>
              <p:cNvSpPr/>
              <p:nvPr/>
            </p:nvSpPr>
            <p:spPr>
              <a:xfrm>
                <a:off x="238" y="1041"/>
                <a:ext cx="558" cy="527"/>
              </a:xfrm>
              <a:custGeom>
                <a:avLst/>
                <a:gdLst/>
                <a:ahLst/>
                <a:cxnLst/>
                <a:pathLst>
                  <a:path w="558" h="527">
                    <a:moveTo>
                      <a:pt x="0" y="527"/>
                    </a:moveTo>
                    <a:lnTo>
                      <a:pt x="526" y="211"/>
                    </a:lnTo>
                    <a:lnTo>
                      <a:pt x="558" y="0"/>
                    </a:lnTo>
                    <a:lnTo>
                      <a:pt x="69" y="291"/>
                    </a:lnTo>
                    <a:lnTo>
                      <a:pt x="0" y="52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48" name="任意多边形 4747"/>
              <p:cNvSpPr/>
              <p:nvPr/>
            </p:nvSpPr>
            <p:spPr>
              <a:xfrm>
                <a:off x="233" y="1244"/>
                <a:ext cx="539" cy="332"/>
              </a:xfrm>
              <a:custGeom>
                <a:avLst/>
                <a:gdLst/>
                <a:ahLst/>
                <a:cxnLst/>
                <a:pathLst>
                  <a:path w="539" h="332">
                    <a:moveTo>
                      <a:pt x="523" y="8"/>
                    </a:moveTo>
                    <a:lnTo>
                      <a:pt x="526" y="0"/>
                    </a:lnTo>
                    <a:lnTo>
                      <a:pt x="0" y="316"/>
                    </a:lnTo>
                    <a:lnTo>
                      <a:pt x="10" y="332"/>
                    </a:lnTo>
                    <a:lnTo>
                      <a:pt x="536" y="16"/>
                    </a:lnTo>
                    <a:lnTo>
                      <a:pt x="539" y="8"/>
                    </a:lnTo>
                    <a:lnTo>
                      <a:pt x="536" y="16"/>
                    </a:lnTo>
                    <a:lnTo>
                      <a:pt x="539" y="13"/>
                    </a:lnTo>
                    <a:lnTo>
                      <a:pt x="539" y="8"/>
                    </a:lnTo>
                    <a:lnTo>
                      <a:pt x="523" y="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49" name="任意多边形 4748"/>
              <p:cNvSpPr/>
              <p:nvPr/>
            </p:nvSpPr>
            <p:spPr>
              <a:xfrm>
                <a:off x="756" y="1022"/>
                <a:ext cx="53" cy="230"/>
              </a:xfrm>
              <a:custGeom>
                <a:avLst/>
                <a:gdLst/>
                <a:ahLst/>
                <a:cxnLst/>
                <a:pathLst>
                  <a:path w="53" h="230">
                    <a:moveTo>
                      <a:pt x="45" y="27"/>
                    </a:moveTo>
                    <a:lnTo>
                      <a:pt x="32" y="19"/>
                    </a:lnTo>
                    <a:lnTo>
                      <a:pt x="0" y="230"/>
                    </a:lnTo>
                    <a:lnTo>
                      <a:pt x="16" y="230"/>
                    </a:lnTo>
                    <a:lnTo>
                      <a:pt x="48" y="19"/>
                    </a:lnTo>
                    <a:lnTo>
                      <a:pt x="35" y="11"/>
                    </a:lnTo>
                    <a:lnTo>
                      <a:pt x="48" y="19"/>
                    </a:lnTo>
                    <a:lnTo>
                      <a:pt x="53" y="0"/>
                    </a:lnTo>
                    <a:lnTo>
                      <a:pt x="35" y="11"/>
                    </a:lnTo>
                    <a:lnTo>
                      <a:pt x="45" y="2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50" name="任意多边形 4749"/>
              <p:cNvSpPr/>
              <p:nvPr/>
            </p:nvSpPr>
            <p:spPr>
              <a:xfrm>
                <a:off x="299" y="1033"/>
                <a:ext cx="502" cy="307"/>
              </a:xfrm>
              <a:custGeom>
                <a:avLst/>
                <a:gdLst/>
                <a:ahLst/>
                <a:cxnLst/>
                <a:pathLst>
                  <a:path w="502" h="307">
                    <a:moveTo>
                      <a:pt x="16" y="302"/>
                    </a:moveTo>
                    <a:lnTo>
                      <a:pt x="14" y="307"/>
                    </a:lnTo>
                    <a:lnTo>
                      <a:pt x="502" y="16"/>
                    </a:lnTo>
                    <a:lnTo>
                      <a:pt x="492" y="0"/>
                    </a:lnTo>
                    <a:lnTo>
                      <a:pt x="3" y="291"/>
                    </a:lnTo>
                    <a:lnTo>
                      <a:pt x="0" y="296"/>
                    </a:lnTo>
                    <a:lnTo>
                      <a:pt x="3" y="291"/>
                    </a:lnTo>
                    <a:lnTo>
                      <a:pt x="0" y="294"/>
                    </a:lnTo>
                    <a:lnTo>
                      <a:pt x="0" y="296"/>
                    </a:lnTo>
                    <a:lnTo>
                      <a:pt x="16" y="30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51" name="任意多边形 4750"/>
              <p:cNvSpPr/>
              <p:nvPr/>
            </p:nvSpPr>
            <p:spPr>
              <a:xfrm>
                <a:off x="222" y="1329"/>
                <a:ext cx="93" cy="260"/>
              </a:xfrm>
              <a:custGeom>
                <a:avLst/>
                <a:gdLst/>
                <a:ahLst/>
                <a:cxnLst/>
                <a:pathLst>
                  <a:path w="93" h="260">
                    <a:moveTo>
                      <a:pt x="11" y="231"/>
                    </a:moveTo>
                    <a:lnTo>
                      <a:pt x="24" y="241"/>
                    </a:lnTo>
                    <a:lnTo>
                      <a:pt x="93" y="6"/>
                    </a:lnTo>
                    <a:lnTo>
                      <a:pt x="77" y="0"/>
                    </a:lnTo>
                    <a:lnTo>
                      <a:pt x="8" y="236"/>
                    </a:lnTo>
                    <a:lnTo>
                      <a:pt x="21" y="247"/>
                    </a:lnTo>
                    <a:lnTo>
                      <a:pt x="8" y="236"/>
                    </a:lnTo>
                    <a:lnTo>
                      <a:pt x="0" y="260"/>
                    </a:lnTo>
                    <a:lnTo>
                      <a:pt x="21" y="247"/>
                    </a:lnTo>
                    <a:lnTo>
                      <a:pt x="11" y="23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52" name="任意多边形 4751"/>
              <p:cNvSpPr/>
              <p:nvPr/>
            </p:nvSpPr>
            <p:spPr>
              <a:xfrm>
                <a:off x="1557" y="1426"/>
                <a:ext cx="254" cy="345"/>
              </a:xfrm>
              <a:custGeom>
                <a:avLst/>
                <a:gdLst/>
                <a:ahLst/>
                <a:cxnLst/>
                <a:pathLst>
                  <a:path w="254" h="345">
                    <a:moveTo>
                      <a:pt x="152" y="0"/>
                    </a:moveTo>
                    <a:lnTo>
                      <a:pt x="246" y="93"/>
                    </a:lnTo>
                    <a:lnTo>
                      <a:pt x="254" y="211"/>
                    </a:lnTo>
                    <a:lnTo>
                      <a:pt x="112" y="345"/>
                    </a:lnTo>
                    <a:lnTo>
                      <a:pt x="0" y="233"/>
                    </a:lnTo>
                    <a:lnTo>
                      <a:pt x="155" y="85"/>
                    </a:lnTo>
                    <a:lnTo>
                      <a:pt x="15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53" name="任意多边形 4752"/>
              <p:cNvSpPr/>
              <p:nvPr/>
            </p:nvSpPr>
            <p:spPr>
              <a:xfrm>
                <a:off x="1704" y="1420"/>
                <a:ext cx="107" cy="105"/>
              </a:xfrm>
              <a:custGeom>
                <a:avLst/>
                <a:gdLst/>
                <a:ahLst/>
                <a:cxnLst/>
                <a:pathLst>
                  <a:path w="107" h="105">
                    <a:moveTo>
                      <a:pt x="107" y="99"/>
                    </a:moveTo>
                    <a:lnTo>
                      <a:pt x="104" y="94"/>
                    </a:lnTo>
                    <a:lnTo>
                      <a:pt x="10" y="0"/>
                    </a:lnTo>
                    <a:lnTo>
                      <a:pt x="0" y="11"/>
                    </a:lnTo>
                    <a:lnTo>
                      <a:pt x="93" y="105"/>
                    </a:lnTo>
                    <a:lnTo>
                      <a:pt x="91" y="99"/>
                    </a:lnTo>
                    <a:lnTo>
                      <a:pt x="107" y="99"/>
                    </a:lnTo>
                    <a:lnTo>
                      <a:pt x="107" y="97"/>
                    </a:lnTo>
                    <a:lnTo>
                      <a:pt x="104" y="94"/>
                    </a:lnTo>
                    <a:lnTo>
                      <a:pt x="107" y="9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54" name="任意多边形 4753"/>
              <p:cNvSpPr/>
              <p:nvPr/>
            </p:nvSpPr>
            <p:spPr>
              <a:xfrm>
                <a:off x="1795" y="1519"/>
                <a:ext cx="26" cy="123"/>
              </a:xfrm>
              <a:custGeom>
                <a:avLst/>
                <a:gdLst/>
                <a:ahLst/>
                <a:cxnLst/>
                <a:pathLst>
                  <a:path w="26" h="123">
                    <a:moveTo>
                      <a:pt x="21" y="123"/>
                    </a:moveTo>
                    <a:lnTo>
                      <a:pt x="24" y="118"/>
                    </a:lnTo>
                    <a:lnTo>
                      <a:pt x="16" y="0"/>
                    </a:lnTo>
                    <a:lnTo>
                      <a:pt x="0" y="0"/>
                    </a:lnTo>
                    <a:lnTo>
                      <a:pt x="8" y="118"/>
                    </a:lnTo>
                    <a:lnTo>
                      <a:pt x="10" y="113"/>
                    </a:lnTo>
                    <a:lnTo>
                      <a:pt x="21" y="123"/>
                    </a:lnTo>
                    <a:lnTo>
                      <a:pt x="26" y="121"/>
                    </a:lnTo>
                    <a:lnTo>
                      <a:pt x="24" y="118"/>
                    </a:lnTo>
                    <a:lnTo>
                      <a:pt x="21" y="12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55" name="任意多边形 4754"/>
              <p:cNvSpPr/>
              <p:nvPr/>
            </p:nvSpPr>
            <p:spPr>
              <a:xfrm>
                <a:off x="1664" y="1632"/>
                <a:ext cx="152" cy="152"/>
              </a:xfrm>
              <a:custGeom>
                <a:avLst/>
                <a:gdLst/>
                <a:ahLst/>
                <a:cxnLst/>
                <a:pathLst>
                  <a:path w="152" h="152">
                    <a:moveTo>
                      <a:pt x="0" y="144"/>
                    </a:moveTo>
                    <a:lnTo>
                      <a:pt x="10" y="144"/>
                    </a:lnTo>
                    <a:lnTo>
                      <a:pt x="152" y="10"/>
                    </a:lnTo>
                    <a:lnTo>
                      <a:pt x="141" y="0"/>
                    </a:lnTo>
                    <a:lnTo>
                      <a:pt x="0" y="134"/>
                    </a:lnTo>
                    <a:lnTo>
                      <a:pt x="10" y="134"/>
                    </a:lnTo>
                    <a:lnTo>
                      <a:pt x="0" y="144"/>
                    </a:lnTo>
                    <a:lnTo>
                      <a:pt x="5" y="152"/>
                    </a:lnTo>
                    <a:lnTo>
                      <a:pt x="10" y="144"/>
                    </a:lnTo>
                    <a:lnTo>
                      <a:pt x="0" y="14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56" name="任意多边形 4755"/>
              <p:cNvSpPr/>
              <p:nvPr/>
            </p:nvSpPr>
            <p:spPr>
              <a:xfrm>
                <a:off x="1544" y="1653"/>
                <a:ext cx="130" cy="123"/>
              </a:xfrm>
              <a:custGeom>
                <a:avLst/>
                <a:gdLst/>
                <a:ahLst/>
                <a:cxnLst/>
                <a:pathLst>
                  <a:path w="130" h="123">
                    <a:moveTo>
                      <a:pt x="8" y="0"/>
                    </a:moveTo>
                    <a:lnTo>
                      <a:pt x="8" y="11"/>
                    </a:lnTo>
                    <a:lnTo>
                      <a:pt x="120" y="123"/>
                    </a:lnTo>
                    <a:lnTo>
                      <a:pt x="130" y="113"/>
                    </a:lnTo>
                    <a:lnTo>
                      <a:pt x="18" y="0"/>
                    </a:lnTo>
                    <a:lnTo>
                      <a:pt x="18" y="11"/>
                    </a:lnTo>
                    <a:lnTo>
                      <a:pt x="8" y="0"/>
                    </a:lnTo>
                    <a:lnTo>
                      <a:pt x="0" y="6"/>
                    </a:lnTo>
                    <a:lnTo>
                      <a:pt x="8" y="11"/>
                    </a:lnTo>
                    <a:lnTo>
                      <a:pt x="8"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57" name="任意多边形 4756"/>
              <p:cNvSpPr/>
              <p:nvPr/>
            </p:nvSpPr>
            <p:spPr>
              <a:xfrm>
                <a:off x="1552" y="1506"/>
                <a:ext cx="170" cy="158"/>
              </a:xfrm>
              <a:custGeom>
                <a:avLst/>
                <a:gdLst/>
                <a:ahLst/>
                <a:cxnLst/>
                <a:pathLst>
                  <a:path w="170" h="158">
                    <a:moveTo>
                      <a:pt x="152" y="5"/>
                    </a:moveTo>
                    <a:lnTo>
                      <a:pt x="154" y="0"/>
                    </a:lnTo>
                    <a:lnTo>
                      <a:pt x="0" y="147"/>
                    </a:lnTo>
                    <a:lnTo>
                      <a:pt x="10" y="158"/>
                    </a:lnTo>
                    <a:lnTo>
                      <a:pt x="165" y="11"/>
                    </a:lnTo>
                    <a:lnTo>
                      <a:pt x="168" y="5"/>
                    </a:lnTo>
                    <a:lnTo>
                      <a:pt x="165" y="11"/>
                    </a:lnTo>
                    <a:lnTo>
                      <a:pt x="170" y="8"/>
                    </a:lnTo>
                    <a:lnTo>
                      <a:pt x="170" y="5"/>
                    </a:lnTo>
                    <a:lnTo>
                      <a:pt x="152" y="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58" name="任意多边形 4757"/>
              <p:cNvSpPr/>
              <p:nvPr/>
            </p:nvSpPr>
            <p:spPr>
              <a:xfrm>
                <a:off x="1698" y="1402"/>
                <a:ext cx="22" cy="109"/>
              </a:xfrm>
              <a:custGeom>
                <a:avLst/>
                <a:gdLst/>
                <a:ahLst/>
                <a:cxnLst/>
                <a:pathLst>
                  <a:path w="22" h="109">
                    <a:moveTo>
                      <a:pt x="16" y="18"/>
                    </a:moveTo>
                    <a:lnTo>
                      <a:pt x="3" y="24"/>
                    </a:lnTo>
                    <a:lnTo>
                      <a:pt x="6" y="109"/>
                    </a:lnTo>
                    <a:lnTo>
                      <a:pt x="22" y="109"/>
                    </a:lnTo>
                    <a:lnTo>
                      <a:pt x="19" y="24"/>
                    </a:lnTo>
                    <a:lnTo>
                      <a:pt x="6" y="29"/>
                    </a:lnTo>
                    <a:lnTo>
                      <a:pt x="16" y="18"/>
                    </a:lnTo>
                    <a:lnTo>
                      <a:pt x="0" y="0"/>
                    </a:lnTo>
                    <a:lnTo>
                      <a:pt x="0" y="24"/>
                    </a:lnTo>
                    <a:lnTo>
                      <a:pt x="16" y="1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59" name="任意多边形 4758"/>
              <p:cNvSpPr/>
              <p:nvPr/>
            </p:nvSpPr>
            <p:spPr>
              <a:xfrm>
                <a:off x="1690" y="1519"/>
                <a:ext cx="126" cy="123"/>
              </a:xfrm>
              <a:custGeom>
                <a:avLst/>
                <a:gdLst/>
                <a:ahLst/>
                <a:cxnLst/>
                <a:pathLst>
                  <a:path w="126" h="123">
                    <a:moveTo>
                      <a:pt x="6" y="6"/>
                    </a:moveTo>
                    <a:lnTo>
                      <a:pt x="0" y="11"/>
                    </a:lnTo>
                    <a:lnTo>
                      <a:pt x="115" y="123"/>
                    </a:lnTo>
                    <a:lnTo>
                      <a:pt x="126" y="113"/>
                    </a:lnTo>
                    <a:lnTo>
                      <a:pt x="11" y="0"/>
                    </a:lnTo>
                    <a:lnTo>
                      <a:pt x="6" y="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60" name="任意多边形 4759"/>
              <p:cNvSpPr/>
              <p:nvPr/>
            </p:nvSpPr>
            <p:spPr>
              <a:xfrm>
                <a:off x="1728" y="1645"/>
                <a:ext cx="336" cy="343"/>
              </a:xfrm>
              <a:custGeom>
                <a:avLst/>
                <a:gdLst/>
                <a:ahLst/>
                <a:cxnLst/>
                <a:pathLst>
                  <a:path w="336" h="343">
                    <a:moveTo>
                      <a:pt x="280" y="343"/>
                    </a:moveTo>
                    <a:lnTo>
                      <a:pt x="291" y="340"/>
                    </a:lnTo>
                    <a:lnTo>
                      <a:pt x="317" y="327"/>
                    </a:lnTo>
                    <a:lnTo>
                      <a:pt x="336" y="302"/>
                    </a:lnTo>
                    <a:lnTo>
                      <a:pt x="336" y="265"/>
                    </a:lnTo>
                    <a:lnTo>
                      <a:pt x="75" y="0"/>
                    </a:lnTo>
                    <a:lnTo>
                      <a:pt x="0" y="72"/>
                    </a:lnTo>
                    <a:lnTo>
                      <a:pt x="280" y="34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61" name="任意多边形 4760"/>
              <p:cNvSpPr/>
              <p:nvPr/>
            </p:nvSpPr>
            <p:spPr>
              <a:xfrm>
                <a:off x="2008" y="1905"/>
                <a:ext cx="64" cy="91"/>
              </a:xfrm>
              <a:custGeom>
                <a:avLst/>
                <a:gdLst/>
                <a:ahLst/>
                <a:cxnLst/>
                <a:pathLst>
                  <a:path w="64" h="91">
                    <a:moveTo>
                      <a:pt x="51" y="10"/>
                    </a:moveTo>
                    <a:lnTo>
                      <a:pt x="48" y="8"/>
                    </a:lnTo>
                    <a:lnTo>
                      <a:pt x="48" y="40"/>
                    </a:lnTo>
                    <a:lnTo>
                      <a:pt x="32" y="59"/>
                    </a:lnTo>
                    <a:lnTo>
                      <a:pt x="8" y="72"/>
                    </a:lnTo>
                    <a:lnTo>
                      <a:pt x="0" y="75"/>
                    </a:lnTo>
                    <a:lnTo>
                      <a:pt x="0" y="91"/>
                    </a:lnTo>
                    <a:lnTo>
                      <a:pt x="13" y="88"/>
                    </a:lnTo>
                    <a:lnTo>
                      <a:pt x="43" y="75"/>
                    </a:lnTo>
                    <a:lnTo>
                      <a:pt x="64" y="45"/>
                    </a:lnTo>
                    <a:lnTo>
                      <a:pt x="64" y="2"/>
                    </a:lnTo>
                    <a:lnTo>
                      <a:pt x="62" y="0"/>
                    </a:lnTo>
                    <a:lnTo>
                      <a:pt x="51" y="1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62" name="任意多边形 4761"/>
              <p:cNvSpPr/>
              <p:nvPr/>
            </p:nvSpPr>
            <p:spPr>
              <a:xfrm>
                <a:off x="1797" y="1632"/>
                <a:ext cx="273" cy="283"/>
              </a:xfrm>
              <a:custGeom>
                <a:avLst/>
                <a:gdLst/>
                <a:ahLst/>
                <a:cxnLst/>
                <a:pathLst>
                  <a:path w="273" h="283">
                    <a:moveTo>
                      <a:pt x="11" y="19"/>
                    </a:moveTo>
                    <a:lnTo>
                      <a:pt x="0" y="19"/>
                    </a:lnTo>
                    <a:lnTo>
                      <a:pt x="262" y="283"/>
                    </a:lnTo>
                    <a:lnTo>
                      <a:pt x="273" y="273"/>
                    </a:lnTo>
                    <a:lnTo>
                      <a:pt x="11" y="8"/>
                    </a:lnTo>
                    <a:lnTo>
                      <a:pt x="0" y="8"/>
                    </a:lnTo>
                    <a:lnTo>
                      <a:pt x="11" y="8"/>
                    </a:lnTo>
                    <a:lnTo>
                      <a:pt x="6" y="0"/>
                    </a:lnTo>
                    <a:lnTo>
                      <a:pt x="0" y="8"/>
                    </a:lnTo>
                    <a:lnTo>
                      <a:pt x="11" y="1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63" name="任意多边形 4762"/>
              <p:cNvSpPr/>
              <p:nvPr/>
            </p:nvSpPr>
            <p:spPr>
              <a:xfrm>
                <a:off x="1714" y="1640"/>
                <a:ext cx="94" cy="83"/>
              </a:xfrm>
              <a:custGeom>
                <a:avLst/>
                <a:gdLst/>
                <a:ahLst/>
                <a:cxnLst/>
                <a:pathLst>
                  <a:path w="94" h="83">
                    <a:moveTo>
                      <a:pt x="19" y="72"/>
                    </a:moveTo>
                    <a:lnTo>
                      <a:pt x="19" y="83"/>
                    </a:lnTo>
                    <a:lnTo>
                      <a:pt x="94" y="11"/>
                    </a:lnTo>
                    <a:lnTo>
                      <a:pt x="83" y="0"/>
                    </a:lnTo>
                    <a:lnTo>
                      <a:pt x="8" y="72"/>
                    </a:lnTo>
                    <a:lnTo>
                      <a:pt x="8" y="83"/>
                    </a:lnTo>
                    <a:lnTo>
                      <a:pt x="8" y="72"/>
                    </a:lnTo>
                    <a:lnTo>
                      <a:pt x="0" y="77"/>
                    </a:lnTo>
                    <a:lnTo>
                      <a:pt x="8" y="83"/>
                    </a:lnTo>
                    <a:lnTo>
                      <a:pt x="19" y="7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64" name="任意多边形 4763"/>
              <p:cNvSpPr/>
              <p:nvPr/>
            </p:nvSpPr>
            <p:spPr>
              <a:xfrm>
                <a:off x="1722" y="1712"/>
                <a:ext cx="291" cy="286"/>
              </a:xfrm>
              <a:custGeom>
                <a:avLst/>
                <a:gdLst/>
                <a:ahLst/>
                <a:cxnLst/>
                <a:pathLst>
                  <a:path w="291" h="286">
                    <a:moveTo>
                      <a:pt x="286" y="268"/>
                    </a:moveTo>
                    <a:lnTo>
                      <a:pt x="291" y="270"/>
                    </a:lnTo>
                    <a:lnTo>
                      <a:pt x="11" y="0"/>
                    </a:lnTo>
                    <a:lnTo>
                      <a:pt x="0" y="11"/>
                    </a:lnTo>
                    <a:lnTo>
                      <a:pt x="281" y="281"/>
                    </a:lnTo>
                    <a:lnTo>
                      <a:pt x="286" y="284"/>
                    </a:lnTo>
                    <a:lnTo>
                      <a:pt x="281" y="281"/>
                    </a:lnTo>
                    <a:lnTo>
                      <a:pt x="283" y="286"/>
                    </a:lnTo>
                    <a:lnTo>
                      <a:pt x="286" y="284"/>
                    </a:lnTo>
                    <a:lnTo>
                      <a:pt x="286" y="26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65" name="任意多边形 4764"/>
              <p:cNvSpPr/>
              <p:nvPr/>
            </p:nvSpPr>
            <p:spPr>
              <a:xfrm>
                <a:off x="2000" y="1926"/>
                <a:ext cx="104" cy="102"/>
              </a:xfrm>
              <a:custGeom>
                <a:avLst/>
                <a:gdLst/>
                <a:ahLst/>
                <a:cxnLst/>
                <a:pathLst>
                  <a:path w="104" h="102">
                    <a:moveTo>
                      <a:pt x="62" y="102"/>
                    </a:moveTo>
                    <a:lnTo>
                      <a:pt x="72" y="96"/>
                    </a:lnTo>
                    <a:lnTo>
                      <a:pt x="88" y="78"/>
                    </a:lnTo>
                    <a:lnTo>
                      <a:pt x="99" y="59"/>
                    </a:lnTo>
                    <a:lnTo>
                      <a:pt x="104" y="40"/>
                    </a:lnTo>
                    <a:lnTo>
                      <a:pt x="96" y="21"/>
                    </a:lnTo>
                    <a:lnTo>
                      <a:pt x="83" y="8"/>
                    </a:lnTo>
                    <a:lnTo>
                      <a:pt x="64" y="0"/>
                    </a:lnTo>
                    <a:lnTo>
                      <a:pt x="43" y="0"/>
                    </a:lnTo>
                    <a:lnTo>
                      <a:pt x="24" y="8"/>
                    </a:lnTo>
                    <a:lnTo>
                      <a:pt x="8" y="21"/>
                    </a:lnTo>
                    <a:lnTo>
                      <a:pt x="0" y="40"/>
                    </a:lnTo>
                    <a:lnTo>
                      <a:pt x="0" y="62"/>
                    </a:lnTo>
                    <a:lnTo>
                      <a:pt x="62" y="10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66" name="任意多边形 4765"/>
              <p:cNvSpPr/>
              <p:nvPr/>
            </p:nvSpPr>
            <p:spPr>
              <a:xfrm>
                <a:off x="2062" y="1966"/>
                <a:ext cx="50" cy="72"/>
              </a:xfrm>
              <a:custGeom>
                <a:avLst/>
                <a:gdLst/>
                <a:ahLst/>
                <a:cxnLst/>
                <a:pathLst>
                  <a:path w="50" h="72">
                    <a:moveTo>
                      <a:pt x="34" y="0"/>
                    </a:moveTo>
                    <a:lnTo>
                      <a:pt x="34" y="0"/>
                    </a:lnTo>
                    <a:lnTo>
                      <a:pt x="29" y="16"/>
                    </a:lnTo>
                    <a:lnTo>
                      <a:pt x="18" y="32"/>
                    </a:lnTo>
                    <a:lnTo>
                      <a:pt x="5" y="51"/>
                    </a:lnTo>
                    <a:lnTo>
                      <a:pt x="0" y="51"/>
                    </a:lnTo>
                    <a:lnTo>
                      <a:pt x="0" y="72"/>
                    </a:lnTo>
                    <a:lnTo>
                      <a:pt x="16" y="62"/>
                    </a:lnTo>
                    <a:lnTo>
                      <a:pt x="34" y="43"/>
                    </a:lnTo>
                    <a:lnTo>
                      <a:pt x="45" y="22"/>
                    </a:lnTo>
                    <a:lnTo>
                      <a:pt x="50" y="0"/>
                    </a:lnTo>
                    <a:lnTo>
                      <a:pt x="50" y="0"/>
                    </a:lnTo>
                    <a:lnTo>
                      <a:pt x="34"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67" name="任意多边形 4766"/>
              <p:cNvSpPr/>
              <p:nvPr/>
            </p:nvSpPr>
            <p:spPr>
              <a:xfrm>
                <a:off x="2043" y="1918"/>
                <a:ext cx="69" cy="48"/>
              </a:xfrm>
              <a:custGeom>
                <a:avLst/>
                <a:gdLst/>
                <a:ahLst/>
                <a:cxnLst/>
                <a:pathLst>
                  <a:path w="69" h="48">
                    <a:moveTo>
                      <a:pt x="0" y="16"/>
                    </a:moveTo>
                    <a:lnTo>
                      <a:pt x="0" y="16"/>
                    </a:lnTo>
                    <a:lnTo>
                      <a:pt x="21" y="16"/>
                    </a:lnTo>
                    <a:lnTo>
                      <a:pt x="35" y="24"/>
                    </a:lnTo>
                    <a:lnTo>
                      <a:pt x="45" y="35"/>
                    </a:lnTo>
                    <a:lnTo>
                      <a:pt x="53" y="48"/>
                    </a:lnTo>
                    <a:lnTo>
                      <a:pt x="69" y="48"/>
                    </a:lnTo>
                    <a:lnTo>
                      <a:pt x="61" y="24"/>
                    </a:lnTo>
                    <a:lnTo>
                      <a:pt x="45" y="8"/>
                    </a:lnTo>
                    <a:lnTo>
                      <a:pt x="21" y="0"/>
                    </a:lnTo>
                    <a:lnTo>
                      <a:pt x="0" y="0"/>
                    </a:lnTo>
                    <a:lnTo>
                      <a:pt x="0" y="0"/>
                    </a:lnTo>
                    <a:lnTo>
                      <a:pt x="0"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68" name="任意多边形 4767"/>
              <p:cNvSpPr/>
              <p:nvPr/>
            </p:nvSpPr>
            <p:spPr>
              <a:xfrm>
                <a:off x="1992" y="1918"/>
                <a:ext cx="51" cy="70"/>
              </a:xfrm>
              <a:custGeom>
                <a:avLst/>
                <a:gdLst/>
                <a:ahLst/>
                <a:cxnLst/>
                <a:pathLst>
                  <a:path w="51" h="70">
                    <a:moveTo>
                      <a:pt x="16" y="70"/>
                    </a:moveTo>
                    <a:lnTo>
                      <a:pt x="16" y="48"/>
                    </a:lnTo>
                    <a:lnTo>
                      <a:pt x="24" y="35"/>
                    </a:lnTo>
                    <a:lnTo>
                      <a:pt x="37" y="24"/>
                    </a:lnTo>
                    <a:lnTo>
                      <a:pt x="51" y="16"/>
                    </a:lnTo>
                    <a:lnTo>
                      <a:pt x="51" y="0"/>
                    </a:lnTo>
                    <a:lnTo>
                      <a:pt x="27" y="8"/>
                    </a:lnTo>
                    <a:lnTo>
                      <a:pt x="8" y="24"/>
                    </a:lnTo>
                    <a:lnTo>
                      <a:pt x="0" y="48"/>
                    </a:lnTo>
                    <a:lnTo>
                      <a:pt x="0" y="70"/>
                    </a:lnTo>
                    <a:lnTo>
                      <a:pt x="16" y="7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69" name="任意多边形 4768"/>
              <p:cNvSpPr/>
              <p:nvPr/>
            </p:nvSpPr>
            <p:spPr>
              <a:xfrm>
                <a:off x="1594" y="1985"/>
                <a:ext cx="582" cy="444"/>
              </a:xfrm>
              <a:custGeom>
                <a:avLst/>
                <a:gdLst/>
                <a:ahLst/>
                <a:cxnLst/>
                <a:pathLst>
                  <a:path w="582" h="444">
                    <a:moveTo>
                      <a:pt x="542" y="444"/>
                    </a:moveTo>
                    <a:lnTo>
                      <a:pt x="566" y="441"/>
                    </a:lnTo>
                    <a:lnTo>
                      <a:pt x="580" y="423"/>
                    </a:lnTo>
                    <a:lnTo>
                      <a:pt x="582" y="393"/>
                    </a:lnTo>
                    <a:lnTo>
                      <a:pt x="577" y="356"/>
                    </a:lnTo>
                    <a:lnTo>
                      <a:pt x="572" y="326"/>
                    </a:lnTo>
                    <a:lnTo>
                      <a:pt x="558" y="286"/>
                    </a:lnTo>
                    <a:lnTo>
                      <a:pt x="545" y="235"/>
                    </a:lnTo>
                    <a:lnTo>
                      <a:pt x="529" y="182"/>
                    </a:lnTo>
                    <a:lnTo>
                      <a:pt x="508" y="128"/>
                    </a:lnTo>
                    <a:lnTo>
                      <a:pt x="489" y="80"/>
                    </a:lnTo>
                    <a:lnTo>
                      <a:pt x="468" y="43"/>
                    </a:lnTo>
                    <a:lnTo>
                      <a:pt x="449" y="21"/>
                    </a:lnTo>
                    <a:lnTo>
                      <a:pt x="433" y="11"/>
                    </a:lnTo>
                    <a:lnTo>
                      <a:pt x="401" y="3"/>
                    </a:lnTo>
                    <a:lnTo>
                      <a:pt x="355" y="0"/>
                    </a:lnTo>
                    <a:lnTo>
                      <a:pt x="302" y="3"/>
                    </a:lnTo>
                    <a:lnTo>
                      <a:pt x="243" y="8"/>
                    </a:lnTo>
                    <a:lnTo>
                      <a:pt x="187" y="19"/>
                    </a:lnTo>
                    <a:lnTo>
                      <a:pt x="136" y="27"/>
                    </a:lnTo>
                    <a:lnTo>
                      <a:pt x="96" y="35"/>
                    </a:lnTo>
                    <a:lnTo>
                      <a:pt x="72" y="40"/>
                    </a:lnTo>
                    <a:lnTo>
                      <a:pt x="54" y="45"/>
                    </a:lnTo>
                    <a:lnTo>
                      <a:pt x="38" y="51"/>
                    </a:lnTo>
                    <a:lnTo>
                      <a:pt x="22" y="56"/>
                    </a:lnTo>
                    <a:lnTo>
                      <a:pt x="11" y="64"/>
                    </a:lnTo>
                    <a:lnTo>
                      <a:pt x="6" y="75"/>
                    </a:lnTo>
                    <a:lnTo>
                      <a:pt x="0" y="86"/>
                    </a:lnTo>
                    <a:lnTo>
                      <a:pt x="0" y="99"/>
                    </a:lnTo>
                    <a:lnTo>
                      <a:pt x="6" y="112"/>
                    </a:lnTo>
                    <a:lnTo>
                      <a:pt x="14" y="126"/>
                    </a:lnTo>
                    <a:lnTo>
                      <a:pt x="27" y="142"/>
                    </a:lnTo>
                    <a:lnTo>
                      <a:pt x="48" y="160"/>
                    </a:lnTo>
                    <a:lnTo>
                      <a:pt x="72" y="182"/>
                    </a:lnTo>
                    <a:lnTo>
                      <a:pt x="102" y="206"/>
                    </a:lnTo>
                    <a:lnTo>
                      <a:pt x="134" y="233"/>
                    </a:lnTo>
                    <a:lnTo>
                      <a:pt x="171" y="259"/>
                    </a:lnTo>
                    <a:lnTo>
                      <a:pt x="209" y="286"/>
                    </a:lnTo>
                    <a:lnTo>
                      <a:pt x="249" y="313"/>
                    </a:lnTo>
                    <a:lnTo>
                      <a:pt x="291" y="340"/>
                    </a:lnTo>
                    <a:lnTo>
                      <a:pt x="334" y="364"/>
                    </a:lnTo>
                    <a:lnTo>
                      <a:pt x="377" y="385"/>
                    </a:lnTo>
                    <a:lnTo>
                      <a:pt x="419" y="407"/>
                    </a:lnTo>
                    <a:lnTo>
                      <a:pt x="462" y="423"/>
                    </a:lnTo>
                    <a:lnTo>
                      <a:pt x="502" y="436"/>
                    </a:lnTo>
                    <a:lnTo>
                      <a:pt x="542" y="44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70" name="任意多边形 4769"/>
              <p:cNvSpPr/>
              <p:nvPr/>
            </p:nvSpPr>
            <p:spPr>
              <a:xfrm>
                <a:off x="2136" y="2341"/>
                <a:ext cx="51" cy="96"/>
              </a:xfrm>
              <a:custGeom>
                <a:avLst/>
                <a:gdLst/>
                <a:ahLst/>
                <a:cxnLst/>
                <a:pathLst>
                  <a:path w="51" h="96">
                    <a:moveTo>
                      <a:pt x="27" y="0"/>
                    </a:moveTo>
                    <a:lnTo>
                      <a:pt x="27" y="0"/>
                    </a:lnTo>
                    <a:lnTo>
                      <a:pt x="30" y="37"/>
                    </a:lnTo>
                    <a:lnTo>
                      <a:pt x="30" y="64"/>
                    </a:lnTo>
                    <a:lnTo>
                      <a:pt x="22" y="77"/>
                    </a:lnTo>
                    <a:lnTo>
                      <a:pt x="0" y="80"/>
                    </a:lnTo>
                    <a:lnTo>
                      <a:pt x="0" y="96"/>
                    </a:lnTo>
                    <a:lnTo>
                      <a:pt x="27" y="93"/>
                    </a:lnTo>
                    <a:lnTo>
                      <a:pt x="46" y="69"/>
                    </a:lnTo>
                    <a:lnTo>
                      <a:pt x="51" y="37"/>
                    </a:lnTo>
                    <a:lnTo>
                      <a:pt x="43" y="0"/>
                    </a:lnTo>
                    <a:lnTo>
                      <a:pt x="43" y="0"/>
                    </a:lnTo>
                    <a:lnTo>
                      <a:pt x="27"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71" name="任意多边形 4770"/>
              <p:cNvSpPr/>
              <p:nvPr/>
            </p:nvSpPr>
            <p:spPr>
              <a:xfrm>
                <a:off x="2037" y="1998"/>
                <a:ext cx="142" cy="343"/>
              </a:xfrm>
              <a:custGeom>
                <a:avLst/>
                <a:gdLst/>
                <a:ahLst/>
                <a:cxnLst/>
                <a:pathLst>
                  <a:path w="142" h="343">
                    <a:moveTo>
                      <a:pt x="0" y="16"/>
                    </a:moveTo>
                    <a:lnTo>
                      <a:pt x="0" y="16"/>
                    </a:lnTo>
                    <a:lnTo>
                      <a:pt x="16" y="35"/>
                    </a:lnTo>
                    <a:lnTo>
                      <a:pt x="38" y="70"/>
                    </a:lnTo>
                    <a:lnTo>
                      <a:pt x="57" y="118"/>
                    </a:lnTo>
                    <a:lnTo>
                      <a:pt x="78" y="171"/>
                    </a:lnTo>
                    <a:lnTo>
                      <a:pt x="94" y="225"/>
                    </a:lnTo>
                    <a:lnTo>
                      <a:pt x="107" y="276"/>
                    </a:lnTo>
                    <a:lnTo>
                      <a:pt x="121" y="316"/>
                    </a:lnTo>
                    <a:lnTo>
                      <a:pt x="126" y="343"/>
                    </a:lnTo>
                    <a:lnTo>
                      <a:pt x="142" y="343"/>
                    </a:lnTo>
                    <a:lnTo>
                      <a:pt x="137" y="311"/>
                    </a:lnTo>
                    <a:lnTo>
                      <a:pt x="123" y="270"/>
                    </a:lnTo>
                    <a:lnTo>
                      <a:pt x="110" y="220"/>
                    </a:lnTo>
                    <a:lnTo>
                      <a:pt x="94" y="166"/>
                    </a:lnTo>
                    <a:lnTo>
                      <a:pt x="73" y="113"/>
                    </a:lnTo>
                    <a:lnTo>
                      <a:pt x="54" y="64"/>
                    </a:lnTo>
                    <a:lnTo>
                      <a:pt x="33" y="24"/>
                    </a:lnTo>
                    <a:lnTo>
                      <a:pt x="11" y="0"/>
                    </a:lnTo>
                    <a:lnTo>
                      <a:pt x="11" y="0"/>
                    </a:lnTo>
                    <a:lnTo>
                      <a:pt x="0"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72" name="任意多边形 4771"/>
              <p:cNvSpPr/>
              <p:nvPr/>
            </p:nvSpPr>
            <p:spPr>
              <a:xfrm>
                <a:off x="2021" y="1988"/>
                <a:ext cx="27" cy="26"/>
              </a:xfrm>
              <a:custGeom>
                <a:avLst/>
                <a:gdLst/>
                <a:ahLst/>
                <a:cxnLst/>
                <a:pathLst>
                  <a:path w="27" h="26">
                    <a:moveTo>
                      <a:pt x="3" y="16"/>
                    </a:moveTo>
                    <a:lnTo>
                      <a:pt x="0" y="16"/>
                    </a:lnTo>
                    <a:lnTo>
                      <a:pt x="16" y="26"/>
                    </a:lnTo>
                    <a:lnTo>
                      <a:pt x="27" y="10"/>
                    </a:lnTo>
                    <a:lnTo>
                      <a:pt x="11" y="0"/>
                    </a:lnTo>
                    <a:lnTo>
                      <a:pt x="8" y="0"/>
                    </a:lnTo>
                    <a:lnTo>
                      <a:pt x="3"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73" name="任意多边形 4772"/>
              <p:cNvSpPr/>
              <p:nvPr/>
            </p:nvSpPr>
            <p:spPr>
              <a:xfrm>
                <a:off x="1666" y="1974"/>
                <a:ext cx="363" cy="59"/>
              </a:xfrm>
              <a:custGeom>
                <a:avLst/>
                <a:gdLst/>
                <a:ahLst/>
                <a:cxnLst/>
                <a:pathLst>
                  <a:path w="363" h="59">
                    <a:moveTo>
                      <a:pt x="0" y="59"/>
                    </a:moveTo>
                    <a:lnTo>
                      <a:pt x="0" y="59"/>
                    </a:lnTo>
                    <a:lnTo>
                      <a:pt x="24" y="54"/>
                    </a:lnTo>
                    <a:lnTo>
                      <a:pt x="64" y="46"/>
                    </a:lnTo>
                    <a:lnTo>
                      <a:pt x="115" y="38"/>
                    </a:lnTo>
                    <a:lnTo>
                      <a:pt x="171" y="27"/>
                    </a:lnTo>
                    <a:lnTo>
                      <a:pt x="230" y="22"/>
                    </a:lnTo>
                    <a:lnTo>
                      <a:pt x="283" y="22"/>
                    </a:lnTo>
                    <a:lnTo>
                      <a:pt x="329" y="22"/>
                    </a:lnTo>
                    <a:lnTo>
                      <a:pt x="358" y="30"/>
                    </a:lnTo>
                    <a:lnTo>
                      <a:pt x="363" y="14"/>
                    </a:lnTo>
                    <a:lnTo>
                      <a:pt x="329" y="6"/>
                    </a:lnTo>
                    <a:lnTo>
                      <a:pt x="283" y="0"/>
                    </a:lnTo>
                    <a:lnTo>
                      <a:pt x="230" y="6"/>
                    </a:lnTo>
                    <a:lnTo>
                      <a:pt x="171" y="11"/>
                    </a:lnTo>
                    <a:lnTo>
                      <a:pt x="115" y="22"/>
                    </a:lnTo>
                    <a:lnTo>
                      <a:pt x="64" y="30"/>
                    </a:lnTo>
                    <a:lnTo>
                      <a:pt x="24" y="38"/>
                    </a:lnTo>
                    <a:lnTo>
                      <a:pt x="0" y="43"/>
                    </a:lnTo>
                    <a:lnTo>
                      <a:pt x="0" y="43"/>
                    </a:lnTo>
                    <a:lnTo>
                      <a:pt x="0" y="5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74" name="任意多边形 4773"/>
              <p:cNvSpPr/>
              <p:nvPr/>
            </p:nvSpPr>
            <p:spPr>
              <a:xfrm>
                <a:off x="1586" y="2017"/>
                <a:ext cx="80" cy="83"/>
              </a:xfrm>
              <a:custGeom>
                <a:avLst/>
                <a:gdLst/>
                <a:ahLst/>
                <a:cxnLst/>
                <a:pathLst>
                  <a:path w="80" h="83">
                    <a:moveTo>
                      <a:pt x="22" y="78"/>
                    </a:moveTo>
                    <a:lnTo>
                      <a:pt x="22" y="78"/>
                    </a:lnTo>
                    <a:lnTo>
                      <a:pt x="16" y="67"/>
                    </a:lnTo>
                    <a:lnTo>
                      <a:pt x="16" y="54"/>
                    </a:lnTo>
                    <a:lnTo>
                      <a:pt x="22" y="45"/>
                    </a:lnTo>
                    <a:lnTo>
                      <a:pt x="27" y="37"/>
                    </a:lnTo>
                    <a:lnTo>
                      <a:pt x="32" y="32"/>
                    </a:lnTo>
                    <a:lnTo>
                      <a:pt x="48" y="27"/>
                    </a:lnTo>
                    <a:lnTo>
                      <a:pt x="64" y="21"/>
                    </a:lnTo>
                    <a:lnTo>
                      <a:pt x="80" y="16"/>
                    </a:lnTo>
                    <a:lnTo>
                      <a:pt x="80" y="0"/>
                    </a:lnTo>
                    <a:lnTo>
                      <a:pt x="59" y="5"/>
                    </a:lnTo>
                    <a:lnTo>
                      <a:pt x="43" y="11"/>
                    </a:lnTo>
                    <a:lnTo>
                      <a:pt x="27" y="16"/>
                    </a:lnTo>
                    <a:lnTo>
                      <a:pt x="11" y="27"/>
                    </a:lnTo>
                    <a:lnTo>
                      <a:pt x="6" y="40"/>
                    </a:lnTo>
                    <a:lnTo>
                      <a:pt x="0" y="54"/>
                    </a:lnTo>
                    <a:lnTo>
                      <a:pt x="0" y="67"/>
                    </a:lnTo>
                    <a:lnTo>
                      <a:pt x="6" y="83"/>
                    </a:lnTo>
                    <a:lnTo>
                      <a:pt x="6" y="83"/>
                    </a:lnTo>
                    <a:lnTo>
                      <a:pt x="22" y="7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75" name="任意多边形 4774"/>
              <p:cNvSpPr/>
              <p:nvPr/>
            </p:nvSpPr>
            <p:spPr>
              <a:xfrm>
                <a:off x="1592" y="2095"/>
                <a:ext cx="544" cy="342"/>
              </a:xfrm>
              <a:custGeom>
                <a:avLst/>
                <a:gdLst/>
                <a:ahLst/>
                <a:cxnLst/>
                <a:pathLst>
                  <a:path w="544" h="342">
                    <a:moveTo>
                      <a:pt x="544" y="326"/>
                    </a:moveTo>
                    <a:lnTo>
                      <a:pt x="544" y="326"/>
                    </a:lnTo>
                    <a:lnTo>
                      <a:pt x="507" y="318"/>
                    </a:lnTo>
                    <a:lnTo>
                      <a:pt x="467" y="305"/>
                    </a:lnTo>
                    <a:lnTo>
                      <a:pt x="424" y="288"/>
                    </a:lnTo>
                    <a:lnTo>
                      <a:pt x="381" y="267"/>
                    </a:lnTo>
                    <a:lnTo>
                      <a:pt x="339" y="246"/>
                    </a:lnTo>
                    <a:lnTo>
                      <a:pt x="299" y="222"/>
                    </a:lnTo>
                    <a:lnTo>
                      <a:pt x="256" y="195"/>
                    </a:lnTo>
                    <a:lnTo>
                      <a:pt x="216" y="168"/>
                    </a:lnTo>
                    <a:lnTo>
                      <a:pt x="178" y="141"/>
                    </a:lnTo>
                    <a:lnTo>
                      <a:pt x="141" y="115"/>
                    </a:lnTo>
                    <a:lnTo>
                      <a:pt x="109" y="88"/>
                    </a:lnTo>
                    <a:lnTo>
                      <a:pt x="80" y="64"/>
                    </a:lnTo>
                    <a:lnTo>
                      <a:pt x="56" y="45"/>
                    </a:lnTo>
                    <a:lnTo>
                      <a:pt x="34" y="26"/>
                    </a:lnTo>
                    <a:lnTo>
                      <a:pt x="24" y="10"/>
                    </a:lnTo>
                    <a:lnTo>
                      <a:pt x="16" y="0"/>
                    </a:lnTo>
                    <a:lnTo>
                      <a:pt x="0" y="5"/>
                    </a:lnTo>
                    <a:lnTo>
                      <a:pt x="8" y="21"/>
                    </a:lnTo>
                    <a:lnTo>
                      <a:pt x="24" y="37"/>
                    </a:lnTo>
                    <a:lnTo>
                      <a:pt x="45" y="56"/>
                    </a:lnTo>
                    <a:lnTo>
                      <a:pt x="69" y="80"/>
                    </a:lnTo>
                    <a:lnTo>
                      <a:pt x="98" y="104"/>
                    </a:lnTo>
                    <a:lnTo>
                      <a:pt x="130" y="131"/>
                    </a:lnTo>
                    <a:lnTo>
                      <a:pt x="168" y="157"/>
                    </a:lnTo>
                    <a:lnTo>
                      <a:pt x="205" y="184"/>
                    </a:lnTo>
                    <a:lnTo>
                      <a:pt x="245" y="211"/>
                    </a:lnTo>
                    <a:lnTo>
                      <a:pt x="288" y="238"/>
                    </a:lnTo>
                    <a:lnTo>
                      <a:pt x="333" y="262"/>
                    </a:lnTo>
                    <a:lnTo>
                      <a:pt x="376" y="283"/>
                    </a:lnTo>
                    <a:lnTo>
                      <a:pt x="419" y="305"/>
                    </a:lnTo>
                    <a:lnTo>
                      <a:pt x="461" y="321"/>
                    </a:lnTo>
                    <a:lnTo>
                      <a:pt x="502" y="334"/>
                    </a:lnTo>
                    <a:lnTo>
                      <a:pt x="544" y="342"/>
                    </a:lnTo>
                    <a:lnTo>
                      <a:pt x="544" y="342"/>
                    </a:lnTo>
                    <a:lnTo>
                      <a:pt x="544" y="32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76" name="任意多边形 4775"/>
              <p:cNvSpPr/>
              <p:nvPr/>
            </p:nvSpPr>
            <p:spPr>
              <a:xfrm>
                <a:off x="1610" y="2089"/>
                <a:ext cx="529" cy="329"/>
              </a:xfrm>
              <a:custGeom>
                <a:avLst/>
                <a:gdLst/>
                <a:ahLst/>
                <a:cxnLst/>
                <a:pathLst>
                  <a:path w="529" h="329">
                    <a:moveTo>
                      <a:pt x="243" y="196"/>
                    </a:moveTo>
                    <a:lnTo>
                      <a:pt x="297" y="228"/>
                    </a:lnTo>
                    <a:lnTo>
                      <a:pt x="350" y="257"/>
                    </a:lnTo>
                    <a:lnTo>
                      <a:pt x="395" y="281"/>
                    </a:lnTo>
                    <a:lnTo>
                      <a:pt x="438" y="300"/>
                    </a:lnTo>
                    <a:lnTo>
                      <a:pt x="476" y="316"/>
                    </a:lnTo>
                    <a:lnTo>
                      <a:pt x="502" y="327"/>
                    </a:lnTo>
                    <a:lnTo>
                      <a:pt x="521" y="329"/>
                    </a:lnTo>
                    <a:lnTo>
                      <a:pt x="529" y="329"/>
                    </a:lnTo>
                    <a:lnTo>
                      <a:pt x="526" y="324"/>
                    </a:lnTo>
                    <a:lnTo>
                      <a:pt x="513" y="311"/>
                    </a:lnTo>
                    <a:lnTo>
                      <a:pt x="489" y="292"/>
                    </a:lnTo>
                    <a:lnTo>
                      <a:pt x="460" y="270"/>
                    </a:lnTo>
                    <a:lnTo>
                      <a:pt x="422" y="244"/>
                    </a:lnTo>
                    <a:lnTo>
                      <a:pt x="377" y="214"/>
                    </a:lnTo>
                    <a:lnTo>
                      <a:pt x="329" y="182"/>
                    </a:lnTo>
                    <a:lnTo>
                      <a:pt x="275" y="147"/>
                    </a:lnTo>
                    <a:lnTo>
                      <a:pt x="217" y="113"/>
                    </a:lnTo>
                    <a:lnTo>
                      <a:pt x="163" y="80"/>
                    </a:lnTo>
                    <a:lnTo>
                      <a:pt x="118" y="56"/>
                    </a:lnTo>
                    <a:lnTo>
                      <a:pt x="78" y="35"/>
                    </a:lnTo>
                    <a:lnTo>
                      <a:pt x="46" y="19"/>
                    </a:lnTo>
                    <a:lnTo>
                      <a:pt x="22" y="8"/>
                    </a:lnTo>
                    <a:lnTo>
                      <a:pt x="6" y="3"/>
                    </a:lnTo>
                    <a:lnTo>
                      <a:pt x="0" y="0"/>
                    </a:lnTo>
                    <a:lnTo>
                      <a:pt x="3" y="8"/>
                    </a:lnTo>
                    <a:lnTo>
                      <a:pt x="16" y="22"/>
                    </a:lnTo>
                    <a:lnTo>
                      <a:pt x="38" y="43"/>
                    </a:lnTo>
                    <a:lnTo>
                      <a:pt x="67" y="67"/>
                    </a:lnTo>
                    <a:lnTo>
                      <a:pt x="102" y="97"/>
                    </a:lnTo>
                    <a:lnTo>
                      <a:pt x="144" y="129"/>
                    </a:lnTo>
                    <a:lnTo>
                      <a:pt x="193" y="161"/>
                    </a:lnTo>
                    <a:lnTo>
                      <a:pt x="243" y="19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77" name="任意多边形 4776"/>
              <p:cNvSpPr/>
              <p:nvPr/>
            </p:nvSpPr>
            <p:spPr>
              <a:xfrm>
                <a:off x="1848" y="2276"/>
                <a:ext cx="299" cy="150"/>
              </a:xfrm>
              <a:custGeom>
                <a:avLst/>
                <a:gdLst/>
                <a:ahLst/>
                <a:cxnLst/>
                <a:pathLst>
                  <a:path w="299" h="150">
                    <a:moveTo>
                      <a:pt x="283" y="137"/>
                    </a:moveTo>
                    <a:lnTo>
                      <a:pt x="283" y="140"/>
                    </a:lnTo>
                    <a:lnTo>
                      <a:pt x="283" y="134"/>
                    </a:lnTo>
                    <a:lnTo>
                      <a:pt x="267" y="132"/>
                    </a:lnTo>
                    <a:lnTo>
                      <a:pt x="240" y="121"/>
                    </a:lnTo>
                    <a:lnTo>
                      <a:pt x="203" y="105"/>
                    </a:lnTo>
                    <a:lnTo>
                      <a:pt x="160" y="86"/>
                    </a:lnTo>
                    <a:lnTo>
                      <a:pt x="115" y="62"/>
                    </a:lnTo>
                    <a:lnTo>
                      <a:pt x="61" y="33"/>
                    </a:lnTo>
                    <a:lnTo>
                      <a:pt x="11" y="0"/>
                    </a:lnTo>
                    <a:lnTo>
                      <a:pt x="0" y="17"/>
                    </a:lnTo>
                    <a:lnTo>
                      <a:pt x="56" y="49"/>
                    </a:lnTo>
                    <a:lnTo>
                      <a:pt x="109" y="78"/>
                    </a:lnTo>
                    <a:lnTo>
                      <a:pt x="155" y="102"/>
                    </a:lnTo>
                    <a:lnTo>
                      <a:pt x="197" y="121"/>
                    </a:lnTo>
                    <a:lnTo>
                      <a:pt x="235" y="137"/>
                    </a:lnTo>
                    <a:lnTo>
                      <a:pt x="262" y="148"/>
                    </a:lnTo>
                    <a:lnTo>
                      <a:pt x="283" y="150"/>
                    </a:lnTo>
                    <a:lnTo>
                      <a:pt x="299" y="145"/>
                    </a:lnTo>
                    <a:lnTo>
                      <a:pt x="299" y="148"/>
                    </a:lnTo>
                    <a:lnTo>
                      <a:pt x="283" y="13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78" name="任意多边形 4777"/>
              <p:cNvSpPr/>
              <p:nvPr/>
            </p:nvSpPr>
            <p:spPr>
              <a:xfrm>
                <a:off x="1880" y="2228"/>
                <a:ext cx="267" cy="196"/>
              </a:xfrm>
              <a:custGeom>
                <a:avLst/>
                <a:gdLst/>
                <a:ahLst/>
                <a:cxnLst/>
                <a:pathLst>
                  <a:path w="267" h="196">
                    <a:moveTo>
                      <a:pt x="0" y="16"/>
                    </a:moveTo>
                    <a:lnTo>
                      <a:pt x="0" y="16"/>
                    </a:lnTo>
                    <a:lnTo>
                      <a:pt x="53" y="51"/>
                    </a:lnTo>
                    <a:lnTo>
                      <a:pt x="101" y="83"/>
                    </a:lnTo>
                    <a:lnTo>
                      <a:pt x="147" y="113"/>
                    </a:lnTo>
                    <a:lnTo>
                      <a:pt x="184" y="139"/>
                    </a:lnTo>
                    <a:lnTo>
                      <a:pt x="214" y="161"/>
                    </a:lnTo>
                    <a:lnTo>
                      <a:pt x="238" y="180"/>
                    </a:lnTo>
                    <a:lnTo>
                      <a:pt x="248" y="190"/>
                    </a:lnTo>
                    <a:lnTo>
                      <a:pt x="251" y="185"/>
                    </a:lnTo>
                    <a:lnTo>
                      <a:pt x="267" y="196"/>
                    </a:lnTo>
                    <a:lnTo>
                      <a:pt x="264" y="180"/>
                    </a:lnTo>
                    <a:lnTo>
                      <a:pt x="248" y="164"/>
                    </a:lnTo>
                    <a:lnTo>
                      <a:pt x="224" y="145"/>
                    </a:lnTo>
                    <a:lnTo>
                      <a:pt x="195" y="123"/>
                    </a:lnTo>
                    <a:lnTo>
                      <a:pt x="157" y="97"/>
                    </a:lnTo>
                    <a:lnTo>
                      <a:pt x="112" y="67"/>
                    </a:lnTo>
                    <a:lnTo>
                      <a:pt x="64" y="35"/>
                    </a:lnTo>
                    <a:lnTo>
                      <a:pt x="11" y="0"/>
                    </a:lnTo>
                    <a:lnTo>
                      <a:pt x="11" y="0"/>
                    </a:lnTo>
                    <a:lnTo>
                      <a:pt x="0"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79" name="任意多边形 4778"/>
              <p:cNvSpPr/>
              <p:nvPr/>
            </p:nvSpPr>
            <p:spPr>
              <a:xfrm>
                <a:off x="1602" y="2079"/>
                <a:ext cx="289" cy="165"/>
              </a:xfrm>
              <a:custGeom>
                <a:avLst/>
                <a:gdLst/>
                <a:ahLst/>
                <a:cxnLst/>
                <a:pathLst>
                  <a:path w="289" h="165">
                    <a:moveTo>
                      <a:pt x="16" y="13"/>
                    </a:moveTo>
                    <a:lnTo>
                      <a:pt x="8" y="21"/>
                    </a:lnTo>
                    <a:lnTo>
                      <a:pt x="11" y="21"/>
                    </a:lnTo>
                    <a:lnTo>
                      <a:pt x="27" y="26"/>
                    </a:lnTo>
                    <a:lnTo>
                      <a:pt x="51" y="37"/>
                    </a:lnTo>
                    <a:lnTo>
                      <a:pt x="83" y="53"/>
                    </a:lnTo>
                    <a:lnTo>
                      <a:pt x="123" y="74"/>
                    </a:lnTo>
                    <a:lnTo>
                      <a:pt x="168" y="99"/>
                    </a:lnTo>
                    <a:lnTo>
                      <a:pt x="219" y="131"/>
                    </a:lnTo>
                    <a:lnTo>
                      <a:pt x="278" y="165"/>
                    </a:lnTo>
                    <a:lnTo>
                      <a:pt x="289" y="149"/>
                    </a:lnTo>
                    <a:lnTo>
                      <a:pt x="230" y="115"/>
                    </a:lnTo>
                    <a:lnTo>
                      <a:pt x="174" y="82"/>
                    </a:lnTo>
                    <a:lnTo>
                      <a:pt x="128" y="58"/>
                    </a:lnTo>
                    <a:lnTo>
                      <a:pt x="88" y="37"/>
                    </a:lnTo>
                    <a:lnTo>
                      <a:pt x="56" y="21"/>
                    </a:lnTo>
                    <a:lnTo>
                      <a:pt x="32" y="10"/>
                    </a:lnTo>
                    <a:lnTo>
                      <a:pt x="16" y="5"/>
                    </a:lnTo>
                    <a:lnTo>
                      <a:pt x="8" y="0"/>
                    </a:lnTo>
                    <a:lnTo>
                      <a:pt x="0" y="8"/>
                    </a:lnTo>
                    <a:lnTo>
                      <a:pt x="16" y="1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80" name="任意多边形 4779"/>
              <p:cNvSpPr/>
              <p:nvPr/>
            </p:nvSpPr>
            <p:spPr>
              <a:xfrm>
                <a:off x="1602" y="2087"/>
                <a:ext cx="257" cy="206"/>
              </a:xfrm>
              <a:custGeom>
                <a:avLst/>
                <a:gdLst/>
                <a:ahLst/>
                <a:cxnLst/>
                <a:pathLst>
                  <a:path w="257" h="206">
                    <a:moveTo>
                      <a:pt x="257" y="189"/>
                    </a:moveTo>
                    <a:lnTo>
                      <a:pt x="257" y="189"/>
                    </a:lnTo>
                    <a:lnTo>
                      <a:pt x="206" y="155"/>
                    </a:lnTo>
                    <a:lnTo>
                      <a:pt x="158" y="123"/>
                    </a:lnTo>
                    <a:lnTo>
                      <a:pt x="115" y="91"/>
                    </a:lnTo>
                    <a:lnTo>
                      <a:pt x="80" y="61"/>
                    </a:lnTo>
                    <a:lnTo>
                      <a:pt x="51" y="40"/>
                    </a:lnTo>
                    <a:lnTo>
                      <a:pt x="30" y="18"/>
                    </a:lnTo>
                    <a:lnTo>
                      <a:pt x="19" y="5"/>
                    </a:lnTo>
                    <a:lnTo>
                      <a:pt x="16" y="5"/>
                    </a:lnTo>
                    <a:lnTo>
                      <a:pt x="0" y="0"/>
                    </a:lnTo>
                    <a:lnTo>
                      <a:pt x="3" y="16"/>
                    </a:lnTo>
                    <a:lnTo>
                      <a:pt x="19" y="29"/>
                    </a:lnTo>
                    <a:lnTo>
                      <a:pt x="40" y="50"/>
                    </a:lnTo>
                    <a:lnTo>
                      <a:pt x="70" y="77"/>
                    </a:lnTo>
                    <a:lnTo>
                      <a:pt x="104" y="107"/>
                    </a:lnTo>
                    <a:lnTo>
                      <a:pt x="147" y="139"/>
                    </a:lnTo>
                    <a:lnTo>
                      <a:pt x="195" y="171"/>
                    </a:lnTo>
                    <a:lnTo>
                      <a:pt x="246" y="206"/>
                    </a:lnTo>
                    <a:lnTo>
                      <a:pt x="246" y="206"/>
                    </a:lnTo>
                    <a:lnTo>
                      <a:pt x="257" y="18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81" name="任意多边形 4780"/>
              <p:cNvSpPr/>
              <p:nvPr/>
            </p:nvSpPr>
            <p:spPr>
              <a:xfrm>
                <a:off x="1787" y="2231"/>
                <a:ext cx="122" cy="169"/>
              </a:xfrm>
              <a:custGeom>
                <a:avLst/>
                <a:gdLst/>
                <a:ahLst/>
                <a:cxnLst/>
                <a:pathLst>
                  <a:path w="122" h="169">
                    <a:moveTo>
                      <a:pt x="2" y="139"/>
                    </a:moveTo>
                    <a:lnTo>
                      <a:pt x="0" y="142"/>
                    </a:lnTo>
                    <a:lnTo>
                      <a:pt x="0" y="144"/>
                    </a:lnTo>
                    <a:lnTo>
                      <a:pt x="0" y="147"/>
                    </a:lnTo>
                    <a:lnTo>
                      <a:pt x="0" y="150"/>
                    </a:lnTo>
                    <a:lnTo>
                      <a:pt x="2" y="158"/>
                    </a:lnTo>
                    <a:lnTo>
                      <a:pt x="5" y="163"/>
                    </a:lnTo>
                    <a:lnTo>
                      <a:pt x="10" y="166"/>
                    </a:lnTo>
                    <a:lnTo>
                      <a:pt x="18" y="169"/>
                    </a:lnTo>
                    <a:lnTo>
                      <a:pt x="24" y="169"/>
                    </a:lnTo>
                    <a:lnTo>
                      <a:pt x="29" y="166"/>
                    </a:lnTo>
                    <a:lnTo>
                      <a:pt x="32" y="163"/>
                    </a:lnTo>
                    <a:lnTo>
                      <a:pt x="34" y="161"/>
                    </a:lnTo>
                    <a:lnTo>
                      <a:pt x="37" y="155"/>
                    </a:lnTo>
                    <a:lnTo>
                      <a:pt x="122" y="24"/>
                    </a:lnTo>
                    <a:lnTo>
                      <a:pt x="88" y="0"/>
                    </a:lnTo>
                    <a:lnTo>
                      <a:pt x="8" y="134"/>
                    </a:lnTo>
                    <a:lnTo>
                      <a:pt x="2" y="13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82" name="任意多边形 4781"/>
              <p:cNvSpPr/>
              <p:nvPr/>
            </p:nvSpPr>
            <p:spPr>
              <a:xfrm>
                <a:off x="1776" y="2365"/>
                <a:ext cx="21" cy="16"/>
              </a:xfrm>
              <a:custGeom>
                <a:avLst/>
                <a:gdLst/>
                <a:ahLst/>
                <a:cxnLst/>
                <a:pathLst>
                  <a:path w="21" h="16">
                    <a:moveTo>
                      <a:pt x="21" y="16"/>
                    </a:moveTo>
                    <a:lnTo>
                      <a:pt x="21" y="16"/>
                    </a:lnTo>
                    <a:lnTo>
                      <a:pt x="21" y="13"/>
                    </a:lnTo>
                    <a:lnTo>
                      <a:pt x="21" y="10"/>
                    </a:lnTo>
                    <a:lnTo>
                      <a:pt x="19" y="10"/>
                    </a:lnTo>
                    <a:lnTo>
                      <a:pt x="19" y="10"/>
                    </a:lnTo>
                    <a:lnTo>
                      <a:pt x="8" y="0"/>
                    </a:lnTo>
                    <a:lnTo>
                      <a:pt x="2" y="5"/>
                    </a:lnTo>
                    <a:lnTo>
                      <a:pt x="0" y="10"/>
                    </a:lnTo>
                    <a:lnTo>
                      <a:pt x="0" y="13"/>
                    </a:lnTo>
                    <a:lnTo>
                      <a:pt x="0" y="16"/>
                    </a:lnTo>
                    <a:lnTo>
                      <a:pt x="0" y="16"/>
                    </a:lnTo>
                    <a:lnTo>
                      <a:pt x="21"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83" name="任意多边形 4782"/>
              <p:cNvSpPr/>
              <p:nvPr/>
            </p:nvSpPr>
            <p:spPr>
              <a:xfrm>
                <a:off x="1776" y="2381"/>
                <a:ext cx="29" cy="29"/>
              </a:xfrm>
              <a:custGeom>
                <a:avLst/>
                <a:gdLst/>
                <a:ahLst/>
                <a:cxnLst/>
                <a:pathLst>
                  <a:path w="29" h="29">
                    <a:moveTo>
                      <a:pt x="29" y="8"/>
                    </a:moveTo>
                    <a:lnTo>
                      <a:pt x="29" y="8"/>
                    </a:lnTo>
                    <a:lnTo>
                      <a:pt x="24" y="8"/>
                    </a:lnTo>
                    <a:lnTo>
                      <a:pt x="21" y="8"/>
                    </a:lnTo>
                    <a:lnTo>
                      <a:pt x="21" y="5"/>
                    </a:lnTo>
                    <a:lnTo>
                      <a:pt x="21" y="0"/>
                    </a:lnTo>
                    <a:lnTo>
                      <a:pt x="0" y="0"/>
                    </a:lnTo>
                    <a:lnTo>
                      <a:pt x="5" y="11"/>
                    </a:lnTo>
                    <a:lnTo>
                      <a:pt x="11" y="19"/>
                    </a:lnTo>
                    <a:lnTo>
                      <a:pt x="19" y="24"/>
                    </a:lnTo>
                    <a:lnTo>
                      <a:pt x="29" y="29"/>
                    </a:lnTo>
                    <a:lnTo>
                      <a:pt x="29" y="29"/>
                    </a:lnTo>
                    <a:lnTo>
                      <a:pt x="29" y="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84" name="任意多边形 4783"/>
              <p:cNvSpPr/>
              <p:nvPr/>
            </p:nvSpPr>
            <p:spPr>
              <a:xfrm>
                <a:off x="1805" y="2389"/>
                <a:ext cx="24" cy="21"/>
              </a:xfrm>
              <a:custGeom>
                <a:avLst/>
                <a:gdLst/>
                <a:ahLst/>
                <a:cxnLst/>
                <a:pathLst>
                  <a:path w="24" h="21">
                    <a:moveTo>
                      <a:pt x="8" y="0"/>
                    </a:moveTo>
                    <a:lnTo>
                      <a:pt x="8" y="0"/>
                    </a:lnTo>
                    <a:lnTo>
                      <a:pt x="8" y="0"/>
                    </a:lnTo>
                    <a:lnTo>
                      <a:pt x="6" y="0"/>
                    </a:lnTo>
                    <a:lnTo>
                      <a:pt x="6" y="3"/>
                    </a:lnTo>
                    <a:lnTo>
                      <a:pt x="0" y="0"/>
                    </a:lnTo>
                    <a:lnTo>
                      <a:pt x="0" y="21"/>
                    </a:lnTo>
                    <a:lnTo>
                      <a:pt x="6" y="19"/>
                    </a:lnTo>
                    <a:lnTo>
                      <a:pt x="16" y="16"/>
                    </a:lnTo>
                    <a:lnTo>
                      <a:pt x="19" y="11"/>
                    </a:lnTo>
                    <a:lnTo>
                      <a:pt x="24" y="5"/>
                    </a:lnTo>
                    <a:lnTo>
                      <a:pt x="24" y="5"/>
                    </a:lnTo>
                    <a:lnTo>
                      <a:pt x="8"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85" name="任意多边形 4784"/>
              <p:cNvSpPr/>
              <p:nvPr/>
            </p:nvSpPr>
            <p:spPr>
              <a:xfrm>
                <a:off x="1813" y="2381"/>
                <a:ext cx="19" cy="13"/>
              </a:xfrm>
              <a:custGeom>
                <a:avLst/>
                <a:gdLst/>
                <a:ahLst/>
                <a:cxnLst/>
                <a:pathLst>
                  <a:path w="19" h="13">
                    <a:moveTo>
                      <a:pt x="3" y="0"/>
                    </a:moveTo>
                    <a:lnTo>
                      <a:pt x="3" y="2"/>
                    </a:lnTo>
                    <a:lnTo>
                      <a:pt x="0" y="8"/>
                    </a:lnTo>
                    <a:lnTo>
                      <a:pt x="16" y="13"/>
                    </a:lnTo>
                    <a:lnTo>
                      <a:pt x="19" y="8"/>
                    </a:lnTo>
                    <a:lnTo>
                      <a:pt x="19" y="11"/>
                    </a:lnTo>
                    <a:lnTo>
                      <a:pt x="3"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86" name="任意多边形 4785"/>
              <p:cNvSpPr/>
              <p:nvPr/>
            </p:nvSpPr>
            <p:spPr>
              <a:xfrm>
                <a:off x="1816" y="2247"/>
                <a:ext cx="107" cy="145"/>
              </a:xfrm>
              <a:custGeom>
                <a:avLst/>
                <a:gdLst/>
                <a:ahLst/>
                <a:cxnLst/>
                <a:pathLst>
                  <a:path w="107" h="145">
                    <a:moveTo>
                      <a:pt x="88" y="16"/>
                    </a:moveTo>
                    <a:lnTo>
                      <a:pt x="85" y="3"/>
                    </a:lnTo>
                    <a:lnTo>
                      <a:pt x="0" y="134"/>
                    </a:lnTo>
                    <a:lnTo>
                      <a:pt x="16" y="145"/>
                    </a:lnTo>
                    <a:lnTo>
                      <a:pt x="101" y="13"/>
                    </a:lnTo>
                    <a:lnTo>
                      <a:pt x="99" y="0"/>
                    </a:lnTo>
                    <a:lnTo>
                      <a:pt x="101" y="13"/>
                    </a:lnTo>
                    <a:lnTo>
                      <a:pt x="107" y="5"/>
                    </a:lnTo>
                    <a:lnTo>
                      <a:pt x="99" y="0"/>
                    </a:lnTo>
                    <a:lnTo>
                      <a:pt x="88"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87" name="任意多边形 4786"/>
              <p:cNvSpPr/>
              <p:nvPr/>
            </p:nvSpPr>
            <p:spPr>
              <a:xfrm>
                <a:off x="1867" y="2218"/>
                <a:ext cx="48" cy="45"/>
              </a:xfrm>
              <a:custGeom>
                <a:avLst/>
                <a:gdLst/>
                <a:ahLst/>
                <a:cxnLst/>
                <a:pathLst>
                  <a:path w="48" h="45">
                    <a:moveTo>
                      <a:pt x="16" y="18"/>
                    </a:moveTo>
                    <a:lnTo>
                      <a:pt x="2" y="21"/>
                    </a:lnTo>
                    <a:lnTo>
                      <a:pt x="37" y="45"/>
                    </a:lnTo>
                    <a:lnTo>
                      <a:pt x="48" y="29"/>
                    </a:lnTo>
                    <a:lnTo>
                      <a:pt x="13" y="5"/>
                    </a:lnTo>
                    <a:lnTo>
                      <a:pt x="0" y="8"/>
                    </a:lnTo>
                    <a:lnTo>
                      <a:pt x="13" y="5"/>
                    </a:lnTo>
                    <a:lnTo>
                      <a:pt x="5" y="0"/>
                    </a:lnTo>
                    <a:lnTo>
                      <a:pt x="0" y="8"/>
                    </a:lnTo>
                    <a:lnTo>
                      <a:pt x="16" y="1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88" name="任意多边形 4787"/>
              <p:cNvSpPr/>
              <p:nvPr/>
            </p:nvSpPr>
            <p:spPr>
              <a:xfrm>
                <a:off x="1787" y="2226"/>
                <a:ext cx="96" cy="144"/>
              </a:xfrm>
              <a:custGeom>
                <a:avLst/>
                <a:gdLst/>
                <a:ahLst/>
                <a:cxnLst/>
                <a:pathLst>
                  <a:path w="96" h="144">
                    <a:moveTo>
                      <a:pt x="13" y="144"/>
                    </a:moveTo>
                    <a:lnTo>
                      <a:pt x="16" y="144"/>
                    </a:lnTo>
                    <a:lnTo>
                      <a:pt x="96" y="10"/>
                    </a:lnTo>
                    <a:lnTo>
                      <a:pt x="80" y="0"/>
                    </a:lnTo>
                    <a:lnTo>
                      <a:pt x="0" y="133"/>
                    </a:lnTo>
                    <a:lnTo>
                      <a:pt x="2" y="133"/>
                    </a:lnTo>
                    <a:lnTo>
                      <a:pt x="13" y="144"/>
                    </a:lnTo>
                    <a:lnTo>
                      <a:pt x="16" y="144"/>
                    </a:lnTo>
                    <a:lnTo>
                      <a:pt x="16" y="144"/>
                    </a:lnTo>
                    <a:lnTo>
                      <a:pt x="13" y="14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89" name="任意多边形 4788"/>
              <p:cNvSpPr/>
              <p:nvPr/>
            </p:nvSpPr>
            <p:spPr>
              <a:xfrm>
                <a:off x="1784" y="2359"/>
                <a:ext cx="16" cy="16"/>
              </a:xfrm>
              <a:custGeom>
                <a:avLst/>
                <a:gdLst/>
                <a:ahLst/>
                <a:cxnLst/>
                <a:pathLst>
                  <a:path w="16" h="16">
                    <a:moveTo>
                      <a:pt x="11" y="16"/>
                    </a:moveTo>
                    <a:lnTo>
                      <a:pt x="11" y="16"/>
                    </a:lnTo>
                    <a:lnTo>
                      <a:pt x="16" y="11"/>
                    </a:lnTo>
                    <a:lnTo>
                      <a:pt x="5" y="0"/>
                    </a:lnTo>
                    <a:lnTo>
                      <a:pt x="0" y="6"/>
                    </a:lnTo>
                    <a:lnTo>
                      <a:pt x="0" y="6"/>
                    </a:lnTo>
                    <a:lnTo>
                      <a:pt x="11"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90" name="任意多边形 4789"/>
              <p:cNvSpPr/>
              <p:nvPr/>
            </p:nvSpPr>
            <p:spPr>
              <a:xfrm>
                <a:off x="999" y="776"/>
                <a:ext cx="371" cy="714"/>
              </a:xfrm>
              <a:custGeom>
                <a:avLst/>
                <a:gdLst/>
                <a:ahLst/>
                <a:cxnLst/>
                <a:pathLst>
                  <a:path w="371" h="714">
                    <a:moveTo>
                      <a:pt x="371" y="390"/>
                    </a:moveTo>
                    <a:lnTo>
                      <a:pt x="350" y="0"/>
                    </a:lnTo>
                    <a:lnTo>
                      <a:pt x="5" y="380"/>
                    </a:lnTo>
                    <a:lnTo>
                      <a:pt x="0" y="714"/>
                    </a:lnTo>
                    <a:lnTo>
                      <a:pt x="371" y="39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91" name="任意多边形 4790"/>
              <p:cNvSpPr/>
              <p:nvPr/>
            </p:nvSpPr>
            <p:spPr>
              <a:xfrm>
                <a:off x="1341" y="752"/>
                <a:ext cx="37" cy="414"/>
              </a:xfrm>
              <a:custGeom>
                <a:avLst/>
                <a:gdLst/>
                <a:ahLst/>
                <a:cxnLst/>
                <a:pathLst>
                  <a:path w="37" h="414">
                    <a:moveTo>
                      <a:pt x="13" y="29"/>
                    </a:moveTo>
                    <a:lnTo>
                      <a:pt x="0" y="24"/>
                    </a:lnTo>
                    <a:lnTo>
                      <a:pt x="21" y="414"/>
                    </a:lnTo>
                    <a:lnTo>
                      <a:pt x="37" y="414"/>
                    </a:lnTo>
                    <a:lnTo>
                      <a:pt x="16" y="24"/>
                    </a:lnTo>
                    <a:lnTo>
                      <a:pt x="2" y="18"/>
                    </a:lnTo>
                    <a:lnTo>
                      <a:pt x="16" y="24"/>
                    </a:lnTo>
                    <a:lnTo>
                      <a:pt x="16" y="0"/>
                    </a:lnTo>
                    <a:lnTo>
                      <a:pt x="2" y="18"/>
                    </a:lnTo>
                    <a:lnTo>
                      <a:pt x="13" y="2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92" name="任意多边形 4791"/>
              <p:cNvSpPr/>
              <p:nvPr/>
            </p:nvSpPr>
            <p:spPr>
              <a:xfrm>
                <a:off x="994" y="770"/>
                <a:ext cx="360" cy="391"/>
              </a:xfrm>
              <a:custGeom>
                <a:avLst/>
                <a:gdLst/>
                <a:ahLst/>
                <a:cxnLst/>
                <a:pathLst>
                  <a:path w="360" h="391">
                    <a:moveTo>
                      <a:pt x="18" y="386"/>
                    </a:moveTo>
                    <a:lnTo>
                      <a:pt x="16" y="391"/>
                    </a:lnTo>
                    <a:lnTo>
                      <a:pt x="360" y="11"/>
                    </a:lnTo>
                    <a:lnTo>
                      <a:pt x="349" y="0"/>
                    </a:lnTo>
                    <a:lnTo>
                      <a:pt x="5" y="380"/>
                    </a:lnTo>
                    <a:lnTo>
                      <a:pt x="2" y="386"/>
                    </a:lnTo>
                    <a:lnTo>
                      <a:pt x="5" y="380"/>
                    </a:lnTo>
                    <a:lnTo>
                      <a:pt x="2" y="383"/>
                    </a:lnTo>
                    <a:lnTo>
                      <a:pt x="0" y="386"/>
                    </a:lnTo>
                    <a:lnTo>
                      <a:pt x="18" y="38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93" name="任意多边形 4792"/>
              <p:cNvSpPr/>
              <p:nvPr/>
            </p:nvSpPr>
            <p:spPr>
              <a:xfrm>
                <a:off x="988" y="1156"/>
                <a:ext cx="24" cy="355"/>
              </a:xfrm>
              <a:custGeom>
                <a:avLst/>
                <a:gdLst/>
                <a:ahLst/>
                <a:cxnLst/>
                <a:pathLst>
                  <a:path w="24" h="355">
                    <a:moveTo>
                      <a:pt x="6" y="326"/>
                    </a:moveTo>
                    <a:lnTo>
                      <a:pt x="19" y="334"/>
                    </a:lnTo>
                    <a:lnTo>
                      <a:pt x="24" y="0"/>
                    </a:lnTo>
                    <a:lnTo>
                      <a:pt x="8" y="0"/>
                    </a:lnTo>
                    <a:lnTo>
                      <a:pt x="3" y="334"/>
                    </a:lnTo>
                    <a:lnTo>
                      <a:pt x="16" y="342"/>
                    </a:lnTo>
                    <a:lnTo>
                      <a:pt x="0" y="334"/>
                    </a:lnTo>
                    <a:lnTo>
                      <a:pt x="0" y="355"/>
                    </a:lnTo>
                    <a:lnTo>
                      <a:pt x="16" y="342"/>
                    </a:lnTo>
                    <a:lnTo>
                      <a:pt x="6" y="32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94" name="任意多边形 4793"/>
              <p:cNvSpPr/>
              <p:nvPr/>
            </p:nvSpPr>
            <p:spPr>
              <a:xfrm>
                <a:off x="994" y="1158"/>
                <a:ext cx="387" cy="340"/>
              </a:xfrm>
              <a:custGeom>
                <a:avLst/>
                <a:gdLst/>
                <a:ahLst/>
                <a:cxnLst/>
                <a:pathLst>
                  <a:path w="387" h="340">
                    <a:moveTo>
                      <a:pt x="368" y="8"/>
                    </a:moveTo>
                    <a:lnTo>
                      <a:pt x="371" y="0"/>
                    </a:lnTo>
                    <a:lnTo>
                      <a:pt x="0" y="324"/>
                    </a:lnTo>
                    <a:lnTo>
                      <a:pt x="10" y="340"/>
                    </a:lnTo>
                    <a:lnTo>
                      <a:pt x="381" y="16"/>
                    </a:lnTo>
                    <a:lnTo>
                      <a:pt x="384" y="8"/>
                    </a:lnTo>
                    <a:lnTo>
                      <a:pt x="381" y="16"/>
                    </a:lnTo>
                    <a:lnTo>
                      <a:pt x="387" y="11"/>
                    </a:lnTo>
                    <a:lnTo>
                      <a:pt x="384" y="8"/>
                    </a:lnTo>
                    <a:lnTo>
                      <a:pt x="368" y="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95" name="任意多边形 4794"/>
              <p:cNvSpPr/>
              <p:nvPr/>
            </p:nvSpPr>
            <p:spPr>
              <a:xfrm>
                <a:off x="999" y="1051"/>
                <a:ext cx="715" cy="800"/>
              </a:xfrm>
              <a:custGeom>
                <a:avLst/>
                <a:gdLst/>
                <a:ahLst/>
                <a:cxnLst/>
                <a:pathLst>
                  <a:path w="715" h="800">
                    <a:moveTo>
                      <a:pt x="0" y="439"/>
                    </a:moveTo>
                    <a:lnTo>
                      <a:pt x="358" y="800"/>
                    </a:lnTo>
                    <a:lnTo>
                      <a:pt x="715" y="455"/>
                    </a:lnTo>
                    <a:lnTo>
                      <a:pt x="683" y="0"/>
                    </a:lnTo>
                    <a:lnTo>
                      <a:pt x="424" y="174"/>
                    </a:lnTo>
                    <a:lnTo>
                      <a:pt x="368" y="113"/>
                    </a:lnTo>
                    <a:lnTo>
                      <a:pt x="0" y="43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96" name="任意多边形 4795"/>
              <p:cNvSpPr/>
              <p:nvPr/>
            </p:nvSpPr>
            <p:spPr>
              <a:xfrm>
                <a:off x="994" y="1485"/>
                <a:ext cx="368" cy="380"/>
              </a:xfrm>
              <a:custGeom>
                <a:avLst/>
                <a:gdLst/>
                <a:ahLst/>
                <a:cxnLst/>
                <a:pathLst>
                  <a:path w="368" h="380">
                    <a:moveTo>
                      <a:pt x="357" y="361"/>
                    </a:moveTo>
                    <a:lnTo>
                      <a:pt x="368" y="361"/>
                    </a:lnTo>
                    <a:lnTo>
                      <a:pt x="10" y="0"/>
                    </a:lnTo>
                    <a:lnTo>
                      <a:pt x="0" y="10"/>
                    </a:lnTo>
                    <a:lnTo>
                      <a:pt x="357" y="371"/>
                    </a:lnTo>
                    <a:lnTo>
                      <a:pt x="368" y="371"/>
                    </a:lnTo>
                    <a:lnTo>
                      <a:pt x="357" y="371"/>
                    </a:lnTo>
                    <a:lnTo>
                      <a:pt x="363" y="380"/>
                    </a:lnTo>
                    <a:lnTo>
                      <a:pt x="368" y="371"/>
                    </a:lnTo>
                    <a:lnTo>
                      <a:pt x="357" y="36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97" name="任意多边形 4796"/>
              <p:cNvSpPr/>
              <p:nvPr/>
            </p:nvSpPr>
            <p:spPr>
              <a:xfrm>
                <a:off x="1351" y="1501"/>
                <a:ext cx="374" cy="355"/>
              </a:xfrm>
              <a:custGeom>
                <a:avLst/>
                <a:gdLst/>
                <a:ahLst/>
                <a:cxnLst/>
                <a:pathLst>
                  <a:path w="374" h="355">
                    <a:moveTo>
                      <a:pt x="355" y="5"/>
                    </a:moveTo>
                    <a:lnTo>
                      <a:pt x="358" y="0"/>
                    </a:lnTo>
                    <a:lnTo>
                      <a:pt x="0" y="345"/>
                    </a:lnTo>
                    <a:lnTo>
                      <a:pt x="11" y="355"/>
                    </a:lnTo>
                    <a:lnTo>
                      <a:pt x="369" y="10"/>
                    </a:lnTo>
                    <a:lnTo>
                      <a:pt x="371" y="5"/>
                    </a:lnTo>
                    <a:lnTo>
                      <a:pt x="369" y="10"/>
                    </a:lnTo>
                    <a:lnTo>
                      <a:pt x="374" y="8"/>
                    </a:lnTo>
                    <a:lnTo>
                      <a:pt x="371" y="5"/>
                    </a:lnTo>
                    <a:lnTo>
                      <a:pt x="355" y="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98" name="任意多边形 4797"/>
              <p:cNvSpPr/>
              <p:nvPr/>
            </p:nvSpPr>
            <p:spPr>
              <a:xfrm>
                <a:off x="1674" y="1033"/>
                <a:ext cx="48" cy="473"/>
              </a:xfrm>
              <a:custGeom>
                <a:avLst/>
                <a:gdLst/>
                <a:ahLst/>
                <a:cxnLst/>
                <a:pathLst>
                  <a:path w="48" h="473">
                    <a:moveTo>
                      <a:pt x="14" y="26"/>
                    </a:moveTo>
                    <a:lnTo>
                      <a:pt x="0" y="18"/>
                    </a:lnTo>
                    <a:lnTo>
                      <a:pt x="32" y="473"/>
                    </a:lnTo>
                    <a:lnTo>
                      <a:pt x="48" y="473"/>
                    </a:lnTo>
                    <a:lnTo>
                      <a:pt x="16" y="18"/>
                    </a:lnTo>
                    <a:lnTo>
                      <a:pt x="3" y="10"/>
                    </a:lnTo>
                    <a:lnTo>
                      <a:pt x="16" y="18"/>
                    </a:lnTo>
                    <a:lnTo>
                      <a:pt x="16" y="0"/>
                    </a:lnTo>
                    <a:lnTo>
                      <a:pt x="3" y="10"/>
                    </a:lnTo>
                    <a:lnTo>
                      <a:pt x="14" y="2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799" name="任意多边形 4798"/>
              <p:cNvSpPr/>
              <p:nvPr/>
            </p:nvSpPr>
            <p:spPr>
              <a:xfrm>
                <a:off x="1418" y="1043"/>
                <a:ext cx="270" cy="196"/>
              </a:xfrm>
              <a:custGeom>
                <a:avLst/>
                <a:gdLst/>
                <a:ahLst/>
                <a:cxnLst/>
                <a:pathLst>
                  <a:path w="270" h="196">
                    <a:moveTo>
                      <a:pt x="0" y="188"/>
                    </a:moveTo>
                    <a:lnTo>
                      <a:pt x="11" y="190"/>
                    </a:lnTo>
                    <a:lnTo>
                      <a:pt x="270" y="16"/>
                    </a:lnTo>
                    <a:lnTo>
                      <a:pt x="259" y="0"/>
                    </a:lnTo>
                    <a:lnTo>
                      <a:pt x="0" y="174"/>
                    </a:lnTo>
                    <a:lnTo>
                      <a:pt x="11" y="177"/>
                    </a:lnTo>
                    <a:lnTo>
                      <a:pt x="0" y="188"/>
                    </a:lnTo>
                    <a:lnTo>
                      <a:pt x="5" y="196"/>
                    </a:lnTo>
                    <a:lnTo>
                      <a:pt x="11" y="190"/>
                    </a:lnTo>
                    <a:lnTo>
                      <a:pt x="0" y="18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00" name="任意多边形 4799"/>
              <p:cNvSpPr/>
              <p:nvPr/>
            </p:nvSpPr>
            <p:spPr>
              <a:xfrm>
                <a:off x="1362" y="1150"/>
                <a:ext cx="67" cy="81"/>
              </a:xfrm>
              <a:custGeom>
                <a:avLst/>
                <a:gdLst/>
                <a:ahLst/>
                <a:cxnLst/>
                <a:pathLst>
                  <a:path w="67" h="81">
                    <a:moveTo>
                      <a:pt x="11" y="19"/>
                    </a:moveTo>
                    <a:lnTo>
                      <a:pt x="0" y="19"/>
                    </a:lnTo>
                    <a:lnTo>
                      <a:pt x="56" y="81"/>
                    </a:lnTo>
                    <a:lnTo>
                      <a:pt x="67" y="70"/>
                    </a:lnTo>
                    <a:lnTo>
                      <a:pt x="11" y="8"/>
                    </a:lnTo>
                    <a:lnTo>
                      <a:pt x="0" y="8"/>
                    </a:lnTo>
                    <a:lnTo>
                      <a:pt x="11" y="8"/>
                    </a:lnTo>
                    <a:lnTo>
                      <a:pt x="5" y="0"/>
                    </a:lnTo>
                    <a:lnTo>
                      <a:pt x="0" y="8"/>
                    </a:lnTo>
                    <a:lnTo>
                      <a:pt x="11" y="1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01" name="任意多边形 4800"/>
              <p:cNvSpPr/>
              <p:nvPr/>
            </p:nvSpPr>
            <p:spPr>
              <a:xfrm>
                <a:off x="986" y="1158"/>
                <a:ext cx="387" cy="337"/>
              </a:xfrm>
              <a:custGeom>
                <a:avLst/>
                <a:gdLst/>
                <a:ahLst/>
                <a:cxnLst/>
                <a:pathLst>
                  <a:path w="387" h="337">
                    <a:moveTo>
                      <a:pt x="18" y="327"/>
                    </a:moveTo>
                    <a:lnTo>
                      <a:pt x="18" y="337"/>
                    </a:lnTo>
                    <a:lnTo>
                      <a:pt x="387" y="11"/>
                    </a:lnTo>
                    <a:lnTo>
                      <a:pt x="376" y="0"/>
                    </a:lnTo>
                    <a:lnTo>
                      <a:pt x="8" y="327"/>
                    </a:lnTo>
                    <a:lnTo>
                      <a:pt x="8" y="337"/>
                    </a:lnTo>
                    <a:lnTo>
                      <a:pt x="8" y="327"/>
                    </a:lnTo>
                    <a:lnTo>
                      <a:pt x="0" y="332"/>
                    </a:lnTo>
                    <a:lnTo>
                      <a:pt x="8" y="337"/>
                    </a:lnTo>
                    <a:lnTo>
                      <a:pt x="18" y="32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02" name="任意多边形 4801"/>
              <p:cNvSpPr/>
              <p:nvPr/>
            </p:nvSpPr>
            <p:spPr>
              <a:xfrm>
                <a:off x="227" y="195"/>
                <a:ext cx="1114" cy="1196"/>
              </a:xfrm>
              <a:custGeom>
                <a:avLst/>
                <a:gdLst/>
                <a:ahLst/>
                <a:cxnLst/>
                <a:pathLst>
                  <a:path w="1114" h="1196">
                    <a:moveTo>
                      <a:pt x="0" y="599"/>
                    </a:moveTo>
                    <a:lnTo>
                      <a:pt x="593" y="1196"/>
                    </a:lnTo>
                    <a:lnTo>
                      <a:pt x="767" y="1124"/>
                    </a:lnTo>
                    <a:lnTo>
                      <a:pt x="943" y="977"/>
                    </a:lnTo>
                    <a:lnTo>
                      <a:pt x="1114" y="599"/>
                    </a:lnTo>
                    <a:lnTo>
                      <a:pt x="510" y="0"/>
                    </a:lnTo>
                    <a:lnTo>
                      <a:pt x="390" y="11"/>
                    </a:lnTo>
                    <a:lnTo>
                      <a:pt x="225" y="166"/>
                    </a:lnTo>
                    <a:lnTo>
                      <a:pt x="0" y="59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03" name="任意多边形 4802"/>
              <p:cNvSpPr/>
              <p:nvPr/>
            </p:nvSpPr>
            <p:spPr>
              <a:xfrm>
                <a:off x="222" y="789"/>
                <a:ext cx="603" cy="613"/>
              </a:xfrm>
              <a:custGeom>
                <a:avLst/>
                <a:gdLst/>
                <a:ahLst/>
                <a:cxnLst/>
                <a:pathLst>
                  <a:path w="603" h="613">
                    <a:moveTo>
                      <a:pt x="595" y="594"/>
                    </a:moveTo>
                    <a:lnTo>
                      <a:pt x="603" y="597"/>
                    </a:lnTo>
                    <a:lnTo>
                      <a:pt x="11" y="0"/>
                    </a:lnTo>
                    <a:lnTo>
                      <a:pt x="0" y="11"/>
                    </a:lnTo>
                    <a:lnTo>
                      <a:pt x="593" y="607"/>
                    </a:lnTo>
                    <a:lnTo>
                      <a:pt x="601" y="610"/>
                    </a:lnTo>
                    <a:lnTo>
                      <a:pt x="593" y="607"/>
                    </a:lnTo>
                    <a:lnTo>
                      <a:pt x="598" y="613"/>
                    </a:lnTo>
                    <a:lnTo>
                      <a:pt x="601" y="610"/>
                    </a:lnTo>
                    <a:lnTo>
                      <a:pt x="595" y="59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04" name="任意多边形 4803"/>
              <p:cNvSpPr/>
              <p:nvPr/>
            </p:nvSpPr>
            <p:spPr>
              <a:xfrm>
                <a:off x="817" y="1311"/>
                <a:ext cx="182" cy="88"/>
              </a:xfrm>
              <a:custGeom>
                <a:avLst/>
                <a:gdLst/>
                <a:ahLst/>
                <a:cxnLst/>
                <a:pathLst>
                  <a:path w="182" h="88">
                    <a:moveTo>
                      <a:pt x="171" y="0"/>
                    </a:moveTo>
                    <a:lnTo>
                      <a:pt x="174" y="0"/>
                    </a:lnTo>
                    <a:lnTo>
                      <a:pt x="0" y="72"/>
                    </a:lnTo>
                    <a:lnTo>
                      <a:pt x="6" y="88"/>
                    </a:lnTo>
                    <a:lnTo>
                      <a:pt x="179" y="16"/>
                    </a:lnTo>
                    <a:lnTo>
                      <a:pt x="182" y="16"/>
                    </a:lnTo>
                    <a:lnTo>
                      <a:pt x="179" y="16"/>
                    </a:lnTo>
                    <a:lnTo>
                      <a:pt x="182" y="16"/>
                    </a:lnTo>
                    <a:lnTo>
                      <a:pt x="182" y="16"/>
                    </a:lnTo>
                    <a:lnTo>
                      <a:pt x="171"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05" name="任意多边形 4804"/>
              <p:cNvSpPr/>
              <p:nvPr/>
            </p:nvSpPr>
            <p:spPr>
              <a:xfrm>
                <a:off x="988" y="1164"/>
                <a:ext cx="190" cy="163"/>
              </a:xfrm>
              <a:custGeom>
                <a:avLst/>
                <a:gdLst/>
                <a:ahLst/>
                <a:cxnLst/>
                <a:pathLst>
                  <a:path w="190" h="163">
                    <a:moveTo>
                      <a:pt x="174" y="5"/>
                    </a:moveTo>
                    <a:lnTo>
                      <a:pt x="176" y="0"/>
                    </a:lnTo>
                    <a:lnTo>
                      <a:pt x="0" y="147"/>
                    </a:lnTo>
                    <a:lnTo>
                      <a:pt x="11" y="163"/>
                    </a:lnTo>
                    <a:lnTo>
                      <a:pt x="187" y="16"/>
                    </a:lnTo>
                    <a:lnTo>
                      <a:pt x="190" y="10"/>
                    </a:lnTo>
                    <a:lnTo>
                      <a:pt x="187" y="16"/>
                    </a:lnTo>
                    <a:lnTo>
                      <a:pt x="190" y="13"/>
                    </a:lnTo>
                    <a:lnTo>
                      <a:pt x="190" y="10"/>
                    </a:lnTo>
                    <a:lnTo>
                      <a:pt x="174" y="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06" name="任意多边形 4805"/>
              <p:cNvSpPr/>
              <p:nvPr/>
            </p:nvSpPr>
            <p:spPr>
              <a:xfrm>
                <a:off x="1162" y="789"/>
                <a:ext cx="189" cy="385"/>
              </a:xfrm>
              <a:custGeom>
                <a:avLst/>
                <a:gdLst/>
                <a:ahLst/>
                <a:cxnLst/>
                <a:pathLst>
                  <a:path w="189" h="385">
                    <a:moveTo>
                      <a:pt x="173" y="11"/>
                    </a:moveTo>
                    <a:lnTo>
                      <a:pt x="171" y="3"/>
                    </a:lnTo>
                    <a:lnTo>
                      <a:pt x="0" y="380"/>
                    </a:lnTo>
                    <a:lnTo>
                      <a:pt x="16" y="385"/>
                    </a:lnTo>
                    <a:lnTo>
                      <a:pt x="187" y="8"/>
                    </a:lnTo>
                    <a:lnTo>
                      <a:pt x="184" y="0"/>
                    </a:lnTo>
                    <a:lnTo>
                      <a:pt x="187" y="8"/>
                    </a:lnTo>
                    <a:lnTo>
                      <a:pt x="189" y="5"/>
                    </a:lnTo>
                    <a:lnTo>
                      <a:pt x="184" y="0"/>
                    </a:lnTo>
                    <a:lnTo>
                      <a:pt x="173" y="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07" name="任意多边形 4806"/>
              <p:cNvSpPr/>
              <p:nvPr/>
            </p:nvSpPr>
            <p:spPr>
              <a:xfrm>
                <a:off x="732" y="185"/>
                <a:ext cx="614" cy="615"/>
              </a:xfrm>
              <a:custGeom>
                <a:avLst/>
                <a:gdLst/>
                <a:ahLst/>
                <a:cxnLst/>
                <a:pathLst>
                  <a:path w="614" h="615">
                    <a:moveTo>
                      <a:pt x="5" y="18"/>
                    </a:moveTo>
                    <a:lnTo>
                      <a:pt x="0" y="16"/>
                    </a:lnTo>
                    <a:lnTo>
                      <a:pt x="603" y="615"/>
                    </a:lnTo>
                    <a:lnTo>
                      <a:pt x="614" y="604"/>
                    </a:lnTo>
                    <a:lnTo>
                      <a:pt x="11" y="5"/>
                    </a:lnTo>
                    <a:lnTo>
                      <a:pt x="5" y="2"/>
                    </a:lnTo>
                    <a:lnTo>
                      <a:pt x="11" y="5"/>
                    </a:lnTo>
                    <a:lnTo>
                      <a:pt x="8" y="0"/>
                    </a:lnTo>
                    <a:lnTo>
                      <a:pt x="5" y="2"/>
                    </a:lnTo>
                    <a:lnTo>
                      <a:pt x="5" y="1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08" name="任意多边形 4807"/>
              <p:cNvSpPr/>
              <p:nvPr/>
            </p:nvSpPr>
            <p:spPr>
              <a:xfrm>
                <a:off x="612" y="187"/>
                <a:ext cx="125" cy="27"/>
              </a:xfrm>
              <a:custGeom>
                <a:avLst/>
                <a:gdLst/>
                <a:ahLst/>
                <a:cxnLst/>
                <a:pathLst>
                  <a:path w="125" h="27">
                    <a:moveTo>
                      <a:pt x="10" y="24"/>
                    </a:moveTo>
                    <a:lnTo>
                      <a:pt x="5" y="27"/>
                    </a:lnTo>
                    <a:lnTo>
                      <a:pt x="125" y="16"/>
                    </a:lnTo>
                    <a:lnTo>
                      <a:pt x="125" y="0"/>
                    </a:lnTo>
                    <a:lnTo>
                      <a:pt x="5" y="11"/>
                    </a:lnTo>
                    <a:lnTo>
                      <a:pt x="0" y="14"/>
                    </a:lnTo>
                    <a:lnTo>
                      <a:pt x="5" y="11"/>
                    </a:lnTo>
                    <a:lnTo>
                      <a:pt x="2" y="11"/>
                    </a:lnTo>
                    <a:lnTo>
                      <a:pt x="0" y="14"/>
                    </a:lnTo>
                    <a:lnTo>
                      <a:pt x="10" y="2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09" name="任意多边形 4808"/>
              <p:cNvSpPr/>
              <p:nvPr/>
            </p:nvSpPr>
            <p:spPr>
              <a:xfrm>
                <a:off x="444" y="201"/>
                <a:ext cx="178" cy="165"/>
              </a:xfrm>
              <a:custGeom>
                <a:avLst/>
                <a:gdLst/>
                <a:ahLst/>
                <a:cxnLst/>
                <a:pathLst>
                  <a:path w="178" h="165">
                    <a:moveTo>
                      <a:pt x="16" y="163"/>
                    </a:moveTo>
                    <a:lnTo>
                      <a:pt x="13" y="165"/>
                    </a:lnTo>
                    <a:lnTo>
                      <a:pt x="178" y="10"/>
                    </a:lnTo>
                    <a:lnTo>
                      <a:pt x="168" y="0"/>
                    </a:lnTo>
                    <a:lnTo>
                      <a:pt x="2" y="155"/>
                    </a:lnTo>
                    <a:lnTo>
                      <a:pt x="0" y="157"/>
                    </a:lnTo>
                    <a:lnTo>
                      <a:pt x="2" y="155"/>
                    </a:lnTo>
                    <a:lnTo>
                      <a:pt x="0" y="155"/>
                    </a:lnTo>
                    <a:lnTo>
                      <a:pt x="0" y="157"/>
                    </a:lnTo>
                    <a:lnTo>
                      <a:pt x="16" y="16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10" name="任意多边形 4809"/>
              <p:cNvSpPr/>
              <p:nvPr/>
            </p:nvSpPr>
            <p:spPr>
              <a:xfrm>
                <a:off x="217" y="358"/>
                <a:ext cx="243" cy="442"/>
              </a:xfrm>
              <a:custGeom>
                <a:avLst/>
                <a:gdLst/>
                <a:ahLst/>
                <a:cxnLst/>
                <a:pathLst>
                  <a:path w="243" h="442">
                    <a:moveTo>
                      <a:pt x="16" y="431"/>
                    </a:moveTo>
                    <a:lnTo>
                      <a:pt x="18" y="439"/>
                    </a:lnTo>
                    <a:lnTo>
                      <a:pt x="243" y="6"/>
                    </a:lnTo>
                    <a:lnTo>
                      <a:pt x="227" y="0"/>
                    </a:lnTo>
                    <a:lnTo>
                      <a:pt x="2" y="434"/>
                    </a:lnTo>
                    <a:lnTo>
                      <a:pt x="5" y="442"/>
                    </a:lnTo>
                    <a:lnTo>
                      <a:pt x="2" y="434"/>
                    </a:lnTo>
                    <a:lnTo>
                      <a:pt x="0" y="436"/>
                    </a:lnTo>
                    <a:lnTo>
                      <a:pt x="5" y="442"/>
                    </a:lnTo>
                    <a:lnTo>
                      <a:pt x="16" y="43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11" name="任意多边形 4810"/>
              <p:cNvSpPr/>
              <p:nvPr/>
            </p:nvSpPr>
            <p:spPr>
              <a:xfrm>
                <a:off x="393" y="722"/>
                <a:ext cx="598" cy="602"/>
              </a:xfrm>
              <a:custGeom>
                <a:avLst/>
                <a:gdLst/>
                <a:ahLst/>
                <a:cxnLst/>
                <a:pathLst>
                  <a:path w="598" h="602">
                    <a:moveTo>
                      <a:pt x="593" y="597"/>
                    </a:moveTo>
                    <a:lnTo>
                      <a:pt x="598" y="591"/>
                    </a:lnTo>
                    <a:lnTo>
                      <a:pt x="10" y="0"/>
                    </a:lnTo>
                    <a:lnTo>
                      <a:pt x="0" y="11"/>
                    </a:lnTo>
                    <a:lnTo>
                      <a:pt x="587" y="602"/>
                    </a:lnTo>
                    <a:lnTo>
                      <a:pt x="593" y="59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12" name="任意多边形 4811"/>
              <p:cNvSpPr/>
              <p:nvPr/>
            </p:nvSpPr>
            <p:spPr>
              <a:xfrm>
                <a:off x="558" y="567"/>
                <a:ext cx="609" cy="610"/>
              </a:xfrm>
              <a:custGeom>
                <a:avLst/>
                <a:gdLst/>
                <a:ahLst/>
                <a:cxnLst/>
                <a:pathLst>
                  <a:path w="609" h="610">
                    <a:moveTo>
                      <a:pt x="604" y="605"/>
                    </a:moveTo>
                    <a:lnTo>
                      <a:pt x="609" y="599"/>
                    </a:lnTo>
                    <a:lnTo>
                      <a:pt x="11" y="0"/>
                    </a:lnTo>
                    <a:lnTo>
                      <a:pt x="0" y="11"/>
                    </a:lnTo>
                    <a:lnTo>
                      <a:pt x="598" y="610"/>
                    </a:lnTo>
                    <a:lnTo>
                      <a:pt x="604" y="60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13" name="任意多边形 4812"/>
              <p:cNvSpPr/>
              <p:nvPr/>
            </p:nvSpPr>
            <p:spPr>
              <a:xfrm>
                <a:off x="703" y="538"/>
                <a:ext cx="208" cy="248"/>
              </a:xfrm>
              <a:custGeom>
                <a:avLst/>
                <a:gdLst/>
                <a:ahLst/>
                <a:cxnLst/>
                <a:pathLst>
                  <a:path w="208" h="248">
                    <a:moveTo>
                      <a:pt x="112" y="0"/>
                    </a:moveTo>
                    <a:lnTo>
                      <a:pt x="64" y="18"/>
                    </a:lnTo>
                    <a:lnTo>
                      <a:pt x="0" y="136"/>
                    </a:lnTo>
                    <a:lnTo>
                      <a:pt x="112" y="248"/>
                    </a:lnTo>
                    <a:lnTo>
                      <a:pt x="152" y="219"/>
                    </a:lnTo>
                    <a:lnTo>
                      <a:pt x="208" y="93"/>
                    </a:lnTo>
                    <a:lnTo>
                      <a:pt x="11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14" name="任意多边形 4813"/>
              <p:cNvSpPr/>
              <p:nvPr/>
            </p:nvSpPr>
            <p:spPr>
              <a:xfrm>
                <a:off x="759" y="530"/>
                <a:ext cx="58" cy="34"/>
              </a:xfrm>
              <a:custGeom>
                <a:avLst/>
                <a:gdLst/>
                <a:ahLst/>
                <a:cxnLst/>
                <a:pathLst>
                  <a:path w="58" h="34">
                    <a:moveTo>
                      <a:pt x="16" y="29"/>
                    </a:moveTo>
                    <a:lnTo>
                      <a:pt x="10" y="34"/>
                    </a:lnTo>
                    <a:lnTo>
                      <a:pt x="58" y="16"/>
                    </a:lnTo>
                    <a:lnTo>
                      <a:pt x="53" y="0"/>
                    </a:lnTo>
                    <a:lnTo>
                      <a:pt x="5" y="18"/>
                    </a:lnTo>
                    <a:lnTo>
                      <a:pt x="0" y="24"/>
                    </a:lnTo>
                    <a:lnTo>
                      <a:pt x="5" y="18"/>
                    </a:lnTo>
                    <a:lnTo>
                      <a:pt x="2" y="18"/>
                    </a:lnTo>
                    <a:lnTo>
                      <a:pt x="0" y="24"/>
                    </a:lnTo>
                    <a:lnTo>
                      <a:pt x="16" y="2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15" name="任意多边形 4814"/>
              <p:cNvSpPr/>
              <p:nvPr/>
            </p:nvSpPr>
            <p:spPr>
              <a:xfrm>
                <a:off x="692" y="554"/>
                <a:ext cx="83" cy="125"/>
              </a:xfrm>
              <a:custGeom>
                <a:avLst/>
                <a:gdLst/>
                <a:ahLst/>
                <a:cxnLst/>
                <a:pathLst>
                  <a:path w="83" h="125">
                    <a:moveTo>
                      <a:pt x="16" y="115"/>
                    </a:moveTo>
                    <a:lnTo>
                      <a:pt x="19" y="123"/>
                    </a:lnTo>
                    <a:lnTo>
                      <a:pt x="83" y="5"/>
                    </a:lnTo>
                    <a:lnTo>
                      <a:pt x="67" y="0"/>
                    </a:lnTo>
                    <a:lnTo>
                      <a:pt x="3" y="117"/>
                    </a:lnTo>
                    <a:lnTo>
                      <a:pt x="5" y="125"/>
                    </a:lnTo>
                    <a:lnTo>
                      <a:pt x="3" y="117"/>
                    </a:lnTo>
                    <a:lnTo>
                      <a:pt x="0" y="120"/>
                    </a:lnTo>
                    <a:lnTo>
                      <a:pt x="5" y="125"/>
                    </a:lnTo>
                    <a:lnTo>
                      <a:pt x="16" y="11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16" name="任意多边形 4815"/>
              <p:cNvSpPr/>
              <p:nvPr/>
            </p:nvSpPr>
            <p:spPr>
              <a:xfrm>
                <a:off x="697" y="669"/>
                <a:ext cx="123" cy="131"/>
              </a:xfrm>
              <a:custGeom>
                <a:avLst/>
                <a:gdLst/>
                <a:ahLst/>
                <a:cxnLst/>
                <a:pathLst>
                  <a:path w="123" h="131">
                    <a:moveTo>
                      <a:pt x="112" y="109"/>
                    </a:moveTo>
                    <a:lnTo>
                      <a:pt x="123" y="112"/>
                    </a:lnTo>
                    <a:lnTo>
                      <a:pt x="11" y="0"/>
                    </a:lnTo>
                    <a:lnTo>
                      <a:pt x="0" y="10"/>
                    </a:lnTo>
                    <a:lnTo>
                      <a:pt x="112" y="123"/>
                    </a:lnTo>
                    <a:lnTo>
                      <a:pt x="123" y="125"/>
                    </a:lnTo>
                    <a:lnTo>
                      <a:pt x="112" y="123"/>
                    </a:lnTo>
                    <a:lnTo>
                      <a:pt x="118" y="131"/>
                    </a:lnTo>
                    <a:lnTo>
                      <a:pt x="123" y="125"/>
                    </a:lnTo>
                    <a:lnTo>
                      <a:pt x="112" y="10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17" name="任意多边形 4816"/>
              <p:cNvSpPr/>
              <p:nvPr/>
            </p:nvSpPr>
            <p:spPr>
              <a:xfrm>
                <a:off x="809" y="749"/>
                <a:ext cx="54" cy="45"/>
              </a:xfrm>
              <a:custGeom>
                <a:avLst/>
                <a:gdLst/>
                <a:ahLst/>
                <a:cxnLst/>
                <a:pathLst>
                  <a:path w="54" h="45">
                    <a:moveTo>
                      <a:pt x="38" y="5"/>
                    </a:moveTo>
                    <a:lnTo>
                      <a:pt x="40" y="0"/>
                    </a:lnTo>
                    <a:lnTo>
                      <a:pt x="0" y="29"/>
                    </a:lnTo>
                    <a:lnTo>
                      <a:pt x="11" y="45"/>
                    </a:lnTo>
                    <a:lnTo>
                      <a:pt x="51" y="16"/>
                    </a:lnTo>
                    <a:lnTo>
                      <a:pt x="54" y="11"/>
                    </a:lnTo>
                    <a:lnTo>
                      <a:pt x="51" y="16"/>
                    </a:lnTo>
                    <a:lnTo>
                      <a:pt x="54" y="13"/>
                    </a:lnTo>
                    <a:lnTo>
                      <a:pt x="54" y="11"/>
                    </a:lnTo>
                    <a:lnTo>
                      <a:pt x="38" y="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18" name="任意多边形 4817"/>
              <p:cNvSpPr/>
              <p:nvPr/>
            </p:nvSpPr>
            <p:spPr>
              <a:xfrm>
                <a:off x="847" y="626"/>
                <a:ext cx="74" cy="134"/>
              </a:xfrm>
              <a:custGeom>
                <a:avLst/>
                <a:gdLst/>
                <a:ahLst/>
                <a:cxnLst/>
                <a:pathLst>
                  <a:path w="74" h="134">
                    <a:moveTo>
                      <a:pt x="58" y="11"/>
                    </a:moveTo>
                    <a:lnTo>
                      <a:pt x="56" y="3"/>
                    </a:lnTo>
                    <a:lnTo>
                      <a:pt x="0" y="128"/>
                    </a:lnTo>
                    <a:lnTo>
                      <a:pt x="16" y="134"/>
                    </a:lnTo>
                    <a:lnTo>
                      <a:pt x="72" y="8"/>
                    </a:lnTo>
                    <a:lnTo>
                      <a:pt x="69" y="0"/>
                    </a:lnTo>
                    <a:lnTo>
                      <a:pt x="72" y="8"/>
                    </a:lnTo>
                    <a:lnTo>
                      <a:pt x="74" y="5"/>
                    </a:lnTo>
                    <a:lnTo>
                      <a:pt x="69" y="0"/>
                    </a:lnTo>
                    <a:lnTo>
                      <a:pt x="58" y="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19" name="任意多边形 4818"/>
              <p:cNvSpPr/>
              <p:nvPr/>
            </p:nvSpPr>
            <p:spPr>
              <a:xfrm>
                <a:off x="809" y="527"/>
                <a:ext cx="107" cy="110"/>
              </a:xfrm>
              <a:custGeom>
                <a:avLst/>
                <a:gdLst/>
                <a:ahLst/>
                <a:cxnLst/>
                <a:pathLst>
                  <a:path w="107" h="110">
                    <a:moveTo>
                      <a:pt x="8" y="19"/>
                    </a:moveTo>
                    <a:lnTo>
                      <a:pt x="0" y="16"/>
                    </a:lnTo>
                    <a:lnTo>
                      <a:pt x="96" y="110"/>
                    </a:lnTo>
                    <a:lnTo>
                      <a:pt x="107" y="99"/>
                    </a:lnTo>
                    <a:lnTo>
                      <a:pt x="11" y="5"/>
                    </a:lnTo>
                    <a:lnTo>
                      <a:pt x="3" y="3"/>
                    </a:lnTo>
                    <a:lnTo>
                      <a:pt x="11" y="5"/>
                    </a:lnTo>
                    <a:lnTo>
                      <a:pt x="6" y="0"/>
                    </a:lnTo>
                    <a:lnTo>
                      <a:pt x="3" y="3"/>
                    </a:lnTo>
                    <a:lnTo>
                      <a:pt x="8" y="1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20" name="任意多边形 4819"/>
              <p:cNvSpPr/>
              <p:nvPr/>
            </p:nvSpPr>
            <p:spPr>
              <a:xfrm>
                <a:off x="751" y="535"/>
                <a:ext cx="72" cy="123"/>
              </a:xfrm>
              <a:custGeom>
                <a:avLst/>
                <a:gdLst/>
                <a:ahLst/>
                <a:cxnLst/>
                <a:pathLst>
                  <a:path w="72" h="123">
                    <a:moveTo>
                      <a:pt x="16" y="112"/>
                    </a:moveTo>
                    <a:lnTo>
                      <a:pt x="18" y="120"/>
                    </a:lnTo>
                    <a:lnTo>
                      <a:pt x="72" y="5"/>
                    </a:lnTo>
                    <a:lnTo>
                      <a:pt x="56" y="0"/>
                    </a:lnTo>
                    <a:lnTo>
                      <a:pt x="2" y="115"/>
                    </a:lnTo>
                    <a:lnTo>
                      <a:pt x="5" y="123"/>
                    </a:lnTo>
                    <a:lnTo>
                      <a:pt x="2" y="115"/>
                    </a:lnTo>
                    <a:lnTo>
                      <a:pt x="0" y="118"/>
                    </a:lnTo>
                    <a:lnTo>
                      <a:pt x="5" y="123"/>
                    </a:lnTo>
                    <a:lnTo>
                      <a:pt x="16" y="11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21" name="任意多边形 4820"/>
              <p:cNvSpPr/>
              <p:nvPr/>
            </p:nvSpPr>
            <p:spPr>
              <a:xfrm>
                <a:off x="756" y="647"/>
                <a:ext cx="109" cy="110"/>
              </a:xfrm>
              <a:custGeom>
                <a:avLst/>
                <a:gdLst/>
                <a:ahLst/>
                <a:cxnLst/>
                <a:pathLst>
                  <a:path w="109" h="110">
                    <a:moveTo>
                      <a:pt x="104" y="105"/>
                    </a:moveTo>
                    <a:lnTo>
                      <a:pt x="109" y="99"/>
                    </a:lnTo>
                    <a:lnTo>
                      <a:pt x="11" y="0"/>
                    </a:lnTo>
                    <a:lnTo>
                      <a:pt x="0" y="11"/>
                    </a:lnTo>
                    <a:lnTo>
                      <a:pt x="99" y="110"/>
                    </a:lnTo>
                    <a:lnTo>
                      <a:pt x="104" y="10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22" name="任意多边形 4821"/>
              <p:cNvSpPr/>
              <p:nvPr/>
            </p:nvSpPr>
            <p:spPr>
              <a:xfrm>
                <a:off x="860" y="690"/>
                <a:ext cx="211" cy="249"/>
              </a:xfrm>
              <a:custGeom>
                <a:avLst/>
                <a:gdLst/>
                <a:ahLst/>
                <a:cxnLst/>
                <a:pathLst>
                  <a:path w="211" h="249">
                    <a:moveTo>
                      <a:pt x="112" y="0"/>
                    </a:moveTo>
                    <a:lnTo>
                      <a:pt x="64" y="22"/>
                    </a:lnTo>
                    <a:lnTo>
                      <a:pt x="0" y="137"/>
                    </a:lnTo>
                    <a:lnTo>
                      <a:pt x="112" y="249"/>
                    </a:lnTo>
                    <a:lnTo>
                      <a:pt x="155" y="219"/>
                    </a:lnTo>
                    <a:lnTo>
                      <a:pt x="211" y="96"/>
                    </a:lnTo>
                    <a:lnTo>
                      <a:pt x="11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23" name="任意多边形 4822"/>
              <p:cNvSpPr/>
              <p:nvPr/>
            </p:nvSpPr>
            <p:spPr>
              <a:xfrm>
                <a:off x="916" y="682"/>
                <a:ext cx="59" cy="38"/>
              </a:xfrm>
              <a:custGeom>
                <a:avLst/>
                <a:gdLst/>
                <a:ahLst/>
                <a:cxnLst/>
                <a:pathLst>
                  <a:path w="59" h="38">
                    <a:moveTo>
                      <a:pt x="16" y="32"/>
                    </a:moveTo>
                    <a:lnTo>
                      <a:pt x="11" y="38"/>
                    </a:lnTo>
                    <a:lnTo>
                      <a:pt x="59" y="16"/>
                    </a:lnTo>
                    <a:lnTo>
                      <a:pt x="54" y="0"/>
                    </a:lnTo>
                    <a:lnTo>
                      <a:pt x="5" y="22"/>
                    </a:lnTo>
                    <a:lnTo>
                      <a:pt x="0" y="27"/>
                    </a:lnTo>
                    <a:lnTo>
                      <a:pt x="5" y="22"/>
                    </a:lnTo>
                    <a:lnTo>
                      <a:pt x="3" y="22"/>
                    </a:lnTo>
                    <a:lnTo>
                      <a:pt x="0" y="27"/>
                    </a:lnTo>
                    <a:lnTo>
                      <a:pt x="16" y="3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24" name="任意多边形 4823"/>
              <p:cNvSpPr/>
              <p:nvPr/>
            </p:nvSpPr>
            <p:spPr>
              <a:xfrm>
                <a:off x="849" y="709"/>
                <a:ext cx="83" cy="123"/>
              </a:xfrm>
              <a:custGeom>
                <a:avLst/>
                <a:gdLst/>
                <a:ahLst/>
                <a:cxnLst/>
                <a:pathLst>
                  <a:path w="83" h="123">
                    <a:moveTo>
                      <a:pt x="16" y="112"/>
                    </a:moveTo>
                    <a:lnTo>
                      <a:pt x="19" y="120"/>
                    </a:lnTo>
                    <a:lnTo>
                      <a:pt x="83" y="5"/>
                    </a:lnTo>
                    <a:lnTo>
                      <a:pt x="67" y="0"/>
                    </a:lnTo>
                    <a:lnTo>
                      <a:pt x="3" y="115"/>
                    </a:lnTo>
                    <a:lnTo>
                      <a:pt x="6" y="123"/>
                    </a:lnTo>
                    <a:lnTo>
                      <a:pt x="3" y="115"/>
                    </a:lnTo>
                    <a:lnTo>
                      <a:pt x="0" y="118"/>
                    </a:lnTo>
                    <a:lnTo>
                      <a:pt x="6" y="123"/>
                    </a:lnTo>
                    <a:lnTo>
                      <a:pt x="16" y="11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25" name="任意多边形 4824"/>
              <p:cNvSpPr/>
              <p:nvPr/>
            </p:nvSpPr>
            <p:spPr>
              <a:xfrm>
                <a:off x="855" y="821"/>
                <a:ext cx="123" cy="131"/>
              </a:xfrm>
              <a:custGeom>
                <a:avLst/>
                <a:gdLst/>
                <a:ahLst/>
                <a:cxnLst/>
                <a:pathLst>
                  <a:path w="123" h="131">
                    <a:moveTo>
                      <a:pt x="112" y="110"/>
                    </a:moveTo>
                    <a:lnTo>
                      <a:pt x="123" y="113"/>
                    </a:lnTo>
                    <a:lnTo>
                      <a:pt x="10" y="0"/>
                    </a:lnTo>
                    <a:lnTo>
                      <a:pt x="0" y="11"/>
                    </a:lnTo>
                    <a:lnTo>
                      <a:pt x="112" y="123"/>
                    </a:lnTo>
                    <a:lnTo>
                      <a:pt x="123" y="126"/>
                    </a:lnTo>
                    <a:lnTo>
                      <a:pt x="112" y="123"/>
                    </a:lnTo>
                    <a:lnTo>
                      <a:pt x="117" y="131"/>
                    </a:lnTo>
                    <a:lnTo>
                      <a:pt x="123" y="126"/>
                    </a:lnTo>
                    <a:lnTo>
                      <a:pt x="112" y="11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26" name="任意多边形 4825"/>
              <p:cNvSpPr/>
              <p:nvPr/>
            </p:nvSpPr>
            <p:spPr>
              <a:xfrm>
                <a:off x="967" y="901"/>
                <a:ext cx="56" cy="46"/>
              </a:xfrm>
              <a:custGeom>
                <a:avLst/>
                <a:gdLst/>
                <a:ahLst/>
                <a:cxnLst/>
                <a:pathLst>
                  <a:path w="56" h="46">
                    <a:moveTo>
                      <a:pt x="40" y="6"/>
                    </a:moveTo>
                    <a:lnTo>
                      <a:pt x="43" y="0"/>
                    </a:lnTo>
                    <a:lnTo>
                      <a:pt x="0" y="30"/>
                    </a:lnTo>
                    <a:lnTo>
                      <a:pt x="11" y="46"/>
                    </a:lnTo>
                    <a:lnTo>
                      <a:pt x="53" y="17"/>
                    </a:lnTo>
                    <a:lnTo>
                      <a:pt x="56" y="11"/>
                    </a:lnTo>
                    <a:lnTo>
                      <a:pt x="53" y="17"/>
                    </a:lnTo>
                    <a:lnTo>
                      <a:pt x="56" y="14"/>
                    </a:lnTo>
                    <a:lnTo>
                      <a:pt x="56" y="11"/>
                    </a:lnTo>
                    <a:lnTo>
                      <a:pt x="40" y="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27" name="任意多边形 4826"/>
              <p:cNvSpPr/>
              <p:nvPr/>
            </p:nvSpPr>
            <p:spPr>
              <a:xfrm>
                <a:off x="1007" y="781"/>
                <a:ext cx="75" cy="131"/>
              </a:xfrm>
              <a:custGeom>
                <a:avLst/>
                <a:gdLst/>
                <a:ahLst/>
                <a:cxnLst/>
                <a:pathLst>
                  <a:path w="75" h="131">
                    <a:moveTo>
                      <a:pt x="59" y="11"/>
                    </a:moveTo>
                    <a:lnTo>
                      <a:pt x="56" y="3"/>
                    </a:lnTo>
                    <a:lnTo>
                      <a:pt x="0" y="126"/>
                    </a:lnTo>
                    <a:lnTo>
                      <a:pt x="16" y="131"/>
                    </a:lnTo>
                    <a:lnTo>
                      <a:pt x="72" y="8"/>
                    </a:lnTo>
                    <a:lnTo>
                      <a:pt x="69" y="0"/>
                    </a:lnTo>
                    <a:lnTo>
                      <a:pt x="72" y="8"/>
                    </a:lnTo>
                    <a:lnTo>
                      <a:pt x="75" y="5"/>
                    </a:lnTo>
                    <a:lnTo>
                      <a:pt x="69" y="0"/>
                    </a:lnTo>
                    <a:lnTo>
                      <a:pt x="59" y="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28" name="任意多边形 4827"/>
              <p:cNvSpPr/>
              <p:nvPr/>
            </p:nvSpPr>
            <p:spPr>
              <a:xfrm>
                <a:off x="967" y="679"/>
                <a:ext cx="109" cy="113"/>
              </a:xfrm>
              <a:custGeom>
                <a:avLst/>
                <a:gdLst/>
                <a:ahLst/>
                <a:cxnLst/>
                <a:pathLst>
                  <a:path w="109" h="113">
                    <a:moveTo>
                      <a:pt x="8" y="19"/>
                    </a:moveTo>
                    <a:lnTo>
                      <a:pt x="0" y="16"/>
                    </a:lnTo>
                    <a:lnTo>
                      <a:pt x="99" y="113"/>
                    </a:lnTo>
                    <a:lnTo>
                      <a:pt x="109" y="102"/>
                    </a:lnTo>
                    <a:lnTo>
                      <a:pt x="11" y="6"/>
                    </a:lnTo>
                    <a:lnTo>
                      <a:pt x="3" y="3"/>
                    </a:lnTo>
                    <a:lnTo>
                      <a:pt x="11" y="6"/>
                    </a:lnTo>
                    <a:lnTo>
                      <a:pt x="5" y="0"/>
                    </a:lnTo>
                    <a:lnTo>
                      <a:pt x="3" y="3"/>
                    </a:lnTo>
                    <a:lnTo>
                      <a:pt x="8" y="1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29" name="任意多边形 4828"/>
              <p:cNvSpPr/>
              <p:nvPr/>
            </p:nvSpPr>
            <p:spPr>
              <a:xfrm>
                <a:off x="908" y="687"/>
                <a:ext cx="72" cy="124"/>
              </a:xfrm>
              <a:custGeom>
                <a:avLst/>
                <a:gdLst/>
                <a:ahLst/>
                <a:cxnLst/>
                <a:pathLst>
                  <a:path w="72" h="124">
                    <a:moveTo>
                      <a:pt x="16" y="113"/>
                    </a:moveTo>
                    <a:lnTo>
                      <a:pt x="19" y="121"/>
                    </a:lnTo>
                    <a:lnTo>
                      <a:pt x="72" y="6"/>
                    </a:lnTo>
                    <a:lnTo>
                      <a:pt x="56" y="0"/>
                    </a:lnTo>
                    <a:lnTo>
                      <a:pt x="3" y="115"/>
                    </a:lnTo>
                    <a:lnTo>
                      <a:pt x="5" y="124"/>
                    </a:lnTo>
                    <a:lnTo>
                      <a:pt x="3" y="115"/>
                    </a:lnTo>
                    <a:lnTo>
                      <a:pt x="0" y="118"/>
                    </a:lnTo>
                    <a:lnTo>
                      <a:pt x="5" y="124"/>
                    </a:lnTo>
                    <a:lnTo>
                      <a:pt x="16" y="11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30" name="任意多边形 4829"/>
              <p:cNvSpPr/>
              <p:nvPr/>
            </p:nvSpPr>
            <p:spPr>
              <a:xfrm>
                <a:off x="913" y="800"/>
                <a:ext cx="113" cy="112"/>
              </a:xfrm>
              <a:custGeom>
                <a:avLst/>
                <a:gdLst/>
                <a:ahLst/>
                <a:cxnLst/>
                <a:pathLst>
                  <a:path w="113" h="112">
                    <a:moveTo>
                      <a:pt x="107" y="107"/>
                    </a:moveTo>
                    <a:lnTo>
                      <a:pt x="113" y="101"/>
                    </a:lnTo>
                    <a:lnTo>
                      <a:pt x="11" y="0"/>
                    </a:lnTo>
                    <a:lnTo>
                      <a:pt x="0" y="11"/>
                    </a:lnTo>
                    <a:lnTo>
                      <a:pt x="102" y="112"/>
                    </a:lnTo>
                    <a:lnTo>
                      <a:pt x="107" y="10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31" name="任意多边形 4830"/>
              <p:cNvSpPr/>
              <p:nvPr/>
            </p:nvSpPr>
            <p:spPr>
              <a:xfrm>
                <a:off x="1015" y="845"/>
                <a:ext cx="208" cy="252"/>
              </a:xfrm>
              <a:custGeom>
                <a:avLst/>
                <a:gdLst/>
                <a:ahLst/>
                <a:cxnLst/>
                <a:pathLst>
                  <a:path w="208" h="252">
                    <a:moveTo>
                      <a:pt x="115" y="0"/>
                    </a:moveTo>
                    <a:lnTo>
                      <a:pt x="67" y="22"/>
                    </a:lnTo>
                    <a:lnTo>
                      <a:pt x="0" y="139"/>
                    </a:lnTo>
                    <a:lnTo>
                      <a:pt x="115" y="252"/>
                    </a:lnTo>
                    <a:lnTo>
                      <a:pt x="155" y="222"/>
                    </a:lnTo>
                    <a:lnTo>
                      <a:pt x="208" y="97"/>
                    </a:lnTo>
                    <a:lnTo>
                      <a:pt x="115"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32" name="任意多边形 4831"/>
              <p:cNvSpPr/>
              <p:nvPr/>
            </p:nvSpPr>
            <p:spPr>
              <a:xfrm>
                <a:off x="1074" y="837"/>
                <a:ext cx="58" cy="38"/>
              </a:xfrm>
              <a:custGeom>
                <a:avLst/>
                <a:gdLst/>
                <a:ahLst/>
                <a:cxnLst/>
                <a:pathLst>
                  <a:path w="58" h="38">
                    <a:moveTo>
                      <a:pt x="16" y="32"/>
                    </a:moveTo>
                    <a:lnTo>
                      <a:pt x="10" y="38"/>
                    </a:lnTo>
                    <a:lnTo>
                      <a:pt x="58" y="16"/>
                    </a:lnTo>
                    <a:lnTo>
                      <a:pt x="53" y="0"/>
                    </a:lnTo>
                    <a:lnTo>
                      <a:pt x="5" y="22"/>
                    </a:lnTo>
                    <a:lnTo>
                      <a:pt x="0" y="27"/>
                    </a:lnTo>
                    <a:lnTo>
                      <a:pt x="5" y="22"/>
                    </a:lnTo>
                    <a:lnTo>
                      <a:pt x="2" y="22"/>
                    </a:lnTo>
                    <a:lnTo>
                      <a:pt x="0" y="27"/>
                    </a:lnTo>
                    <a:lnTo>
                      <a:pt x="16" y="3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33" name="任意多边形 4832"/>
              <p:cNvSpPr/>
              <p:nvPr/>
            </p:nvSpPr>
            <p:spPr>
              <a:xfrm>
                <a:off x="1004" y="864"/>
                <a:ext cx="86" cy="126"/>
              </a:xfrm>
              <a:custGeom>
                <a:avLst/>
                <a:gdLst/>
                <a:ahLst/>
                <a:cxnLst/>
                <a:pathLst>
                  <a:path w="86" h="126">
                    <a:moveTo>
                      <a:pt x="16" y="115"/>
                    </a:moveTo>
                    <a:lnTo>
                      <a:pt x="19" y="123"/>
                    </a:lnTo>
                    <a:lnTo>
                      <a:pt x="86" y="5"/>
                    </a:lnTo>
                    <a:lnTo>
                      <a:pt x="70" y="0"/>
                    </a:lnTo>
                    <a:lnTo>
                      <a:pt x="3" y="118"/>
                    </a:lnTo>
                    <a:lnTo>
                      <a:pt x="6" y="126"/>
                    </a:lnTo>
                    <a:lnTo>
                      <a:pt x="3" y="118"/>
                    </a:lnTo>
                    <a:lnTo>
                      <a:pt x="0" y="120"/>
                    </a:lnTo>
                    <a:lnTo>
                      <a:pt x="6" y="126"/>
                    </a:lnTo>
                    <a:lnTo>
                      <a:pt x="16" y="11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34" name="任意多边形 4833"/>
              <p:cNvSpPr/>
              <p:nvPr/>
            </p:nvSpPr>
            <p:spPr>
              <a:xfrm>
                <a:off x="1010" y="979"/>
                <a:ext cx="125" cy="131"/>
              </a:xfrm>
              <a:custGeom>
                <a:avLst/>
                <a:gdLst/>
                <a:ahLst/>
                <a:cxnLst/>
                <a:pathLst>
                  <a:path w="125" h="131">
                    <a:moveTo>
                      <a:pt x="114" y="110"/>
                    </a:moveTo>
                    <a:lnTo>
                      <a:pt x="125" y="112"/>
                    </a:lnTo>
                    <a:lnTo>
                      <a:pt x="10" y="0"/>
                    </a:lnTo>
                    <a:lnTo>
                      <a:pt x="0" y="11"/>
                    </a:lnTo>
                    <a:lnTo>
                      <a:pt x="114" y="123"/>
                    </a:lnTo>
                    <a:lnTo>
                      <a:pt x="125" y="126"/>
                    </a:lnTo>
                    <a:lnTo>
                      <a:pt x="114" y="123"/>
                    </a:lnTo>
                    <a:lnTo>
                      <a:pt x="120" y="131"/>
                    </a:lnTo>
                    <a:lnTo>
                      <a:pt x="125" y="126"/>
                    </a:lnTo>
                    <a:lnTo>
                      <a:pt x="114" y="11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35" name="任意多边形 4834"/>
              <p:cNvSpPr/>
              <p:nvPr/>
            </p:nvSpPr>
            <p:spPr>
              <a:xfrm>
                <a:off x="1124" y="1059"/>
                <a:ext cx="54" cy="46"/>
              </a:xfrm>
              <a:custGeom>
                <a:avLst/>
                <a:gdLst/>
                <a:ahLst/>
                <a:cxnLst/>
                <a:pathLst>
                  <a:path w="54" h="46">
                    <a:moveTo>
                      <a:pt x="38" y="6"/>
                    </a:moveTo>
                    <a:lnTo>
                      <a:pt x="40" y="0"/>
                    </a:lnTo>
                    <a:lnTo>
                      <a:pt x="0" y="30"/>
                    </a:lnTo>
                    <a:lnTo>
                      <a:pt x="11" y="46"/>
                    </a:lnTo>
                    <a:lnTo>
                      <a:pt x="51" y="16"/>
                    </a:lnTo>
                    <a:lnTo>
                      <a:pt x="54" y="11"/>
                    </a:lnTo>
                    <a:lnTo>
                      <a:pt x="51" y="16"/>
                    </a:lnTo>
                    <a:lnTo>
                      <a:pt x="54" y="14"/>
                    </a:lnTo>
                    <a:lnTo>
                      <a:pt x="54" y="11"/>
                    </a:lnTo>
                    <a:lnTo>
                      <a:pt x="38" y="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36" name="任意多边形 4835"/>
              <p:cNvSpPr/>
              <p:nvPr/>
            </p:nvSpPr>
            <p:spPr>
              <a:xfrm>
                <a:off x="1162" y="936"/>
                <a:ext cx="72" cy="134"/>
              </a:xfrm>
              <a:custGeom>
                <a:avLst/>
                <a:gdLst/>
                <a:ahLst/>
                <a:cxnLst/>
                <a:pathLst>
                  <a:path w="72" h="134">
                    <a:moveTo>
                      <a:pt x="56" y="11"/>
                    </a:moveTo>
                    <a:lnTo>
                      <a:pt x="53" y="3"/>
                    </a:lnTo>
                    <a:lnTo>
                      <a:pt x="0" y="129"/>
                    </a:lnTo>
                    <a:lnTo>
                      <a:pt x="16" y="134"/>
                    </a:lnTo>
                    <a:lnTo>
                      <a:pt x="69" y="8"/>
                    </a:lnTo>
                    <a:lnTo>
                      <a:pt x="66" y="0"/>
                    </a:lnTo>
                    <a:lnTo>
                      <a:pt x="69" y="8"/>
                    </a:lnTo>
                    <a:lnTo>
                      <a:pt x="72" y="6"/>
                    </a:lnTo>
                    <a:lnTo>
                      <a:pt x="66" y="0"/>
                    </a:lnTo>
                    <a:lnTo>
                      <a:pt x="56" y="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37" name="任意多边形 4836"/>
              <p:cNvSpPr/>
              <p:nvPr/>
            </p:nvSpPr>
            <p:spPr>
              <a:xfrm>
                <a:off x="1124" y="835"/>
                <a:ext cx="104" cy="112"/>
              </a:xfrm>
              <a:custGeom>
                <a:avLst/>
                <a:gdLst/>
                <a:ahLst/>
                <a:cxnLst/>
                <a:pathLst>
                  <a:path w="104" h="112">
                    <a:moveTo>
                      <a:pt x="8" y="18"/>
                    </a:moveTo>
                    <a:lnTo>
                      <a:pt x="0" y="16"/>
                    </a:lnTo>
                    <a:lnTo>
                      <a:pt x="94" y="112"/>
                    </a:lnTo>
                    <a:lnTo>
                      <a:pt x="104" y="101"/>
                    </a:lnTo>
                    <a:lnTo>
                      <a:pt x="11" y="5"/>
                    </a:lnTo>
                    <a:lnTo>
                      <a:pt x="3" y="2"/>
                    </a:lnTo>
                    <a:lnTo>
                      <a:pt x="11" y="5"/>
                    </a:lnTo>
                    <a:lnTo>
                      <a:pt x="6" y="0"/>
                    </a:lnTo>
                    <a:lnTo>
                      <a:pt x="3" y="2"/>
                    </a:lnTo>
                    <a:lnTo>
                      <a:pt x="8" y="1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38" name="任意多边形 4837"/>
              <p:cNvSpPr/>
              <p:nvPr/>
            </p:nvSpPr>
            <p:spPr>
              <a:xfrm>
                <a:off x="1066" y="843"/>
                <a:ext cx="72" cy="125"/>
              </a:xfrm>
              <a:custGeom>
                <a:avLst/>
                <a:gdLst/>
                <a:ahLst/>
                <a:cxnLst/>
                <a:pathLst>
                  <a:path w="72" h="125">
                    <a:moveTo>
                      <a:pt x="16" y="115"/>
                    </a:moveTo>
                    <a:lnTo>
                      <a:pt x="18" y="123"/>
                    </a:lnTo>
                    <a:lnTo>
                      <a:pt x="72" y="5"/>
                    </a:lnTo>
                    <a:lnTo>
                      <a:pt x="56" y="0"/>
                    </a:lnTo>
                    <a:lnTo>
                      <a:pt x="2" y="117"/>
                    </a:lnTo>
                    <a:lnTo>
                      <a:pt x="5" y="125"/>
                    </a:lnTo>
                    <a:lnTo>
                      <a:pt x="2" y="117"/>
                    </a:lnTo>
                    <a:lnTo>
                      <a:pt x="0" y="120"/>
                    </a:lnTo>
                    <a:lnTo>
                      <a:pt x="5" y="125"/>
                    </a:lnTo>
                    <a:lnTo>
                      <a:pt x="16" y="11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39" name="任意多边形 4838"/>
              <p:cNvSpPr/>
              <p:nvPr/>
            </p:nvSpPr>
            <p:spPr>
              <a:xfrm>
                <a:off x="1071" y="958"/>
                <a:ext cx="109" cy="109"/>
              </a:xfrm>
              <a:custGeom>
                <a:avLst/>
                <a:gdLst/>
                <a:ahLst/>
                <a:cxnLst/>
                <a:pathLst>
                  <a:path w="109" h="109">
                    <a:moveTo>
                      <a:pt x="104" y="104"/>
                    </a:moveTo>
                    <a:lnTo>
                      <a:pt x="109" y="99"/>
                    </a:lnTo>
                    <a:lnTo>
                      <a:pt x="11" y="0"/>
                    </a:lnTo>
                    <a:lnTo>
                      <a:pt x="0" y="10"/>
                    </a:lnTo>
                    <a:lnTo>
                      <a:pt x="99" y="109"/>
                    </a:lnTo>
                    <a:lnTo>
                      <a:pt x="104" y="10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40" name="任意多边形 4839"/>
              <p:cNvSpPr/>
              <p:nvPr/>
            </p:nvSpPr>
            <p:spPr>
              <a:xfrm>
                <a:off x="820" y="353"/>
                <a:ext cx="211" cy="249"/>
              </a:xfrm>
              <a:custGeom>
                <a:avLst/>
                <a:gdLst/>
                <a:ahLst/>
                <a:cxnLst/>
                <a:pathLst>
                  <a:path w="211" h="249">
                    <a:moveTo>
                      <a:pt x="112" y="0"/>
                    </a:moveTo>
                    <a:lnTo>
                      <a:pt x="64" y="21"/>
                    </a:lnTo>
                    <a:lnTo>
                      <a:pt x="0" y="136"/>
                    </a:lnTo>
                    <a:lnTo>
                      <a:pt x="112" y="249"/>
                    </a:lnTo>
                    <a:lnTo>
                      <a:pt x="155" y="219"/>
                    </a:lnTo>
                    <a:lnTo>
                      <a:pt x="211" y="94"/>
                    </a:lnTo>
                    <a:lnTo>
                      <a:pt x="11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41" name="任意多边形 4840"/>
              <p:cNvSpPr/>
              <p:nvPr/>
            </p:nvSpPr>
            <p:spPr>
              <a:xfrm>
                <a:off x="876" y="345"/>
                <a:ext cx="59" cy="37"/>
              </a:xfrm>
              <a:custGeom>
                <a:avLst/>
                <a:gdLst/>
                <a:ahLst/>
                <a:cxnLst/>
                <a:pathLst>
                  <a:path w="59" h="37">
                    <a:moveTo>
                      <a:pt x="16" y="32"/>
                    </a:moveTo>
                    <a:lnTo>
                      <a:pt x="11" y="37"/>
                    </a:lnTo>
                    <a:lnTo>
                      <a:pt x="59" y="16"/>
                    </a:lnTo>
                    <a:lnTo>
                      <a:pt x="53" y="0"/>
                    </a:lnTo>
                    <a:lnTo>
                      <a:pt x="5" y="21"/>
                    </a:lnTo>
                    <a:lnTo>
                      <a:pt x="0" y="27"/>
                    </a:lnTo>
                    <a:lnTo>
                      <a:pt x="5" y="21"/>
                    </a:lnTo>
                    <a:lnTo>
                      <a:pt x="3" y="21"/>
                    </a:lnTo>
                    <a:lnTo>
                      <a:pt x="0" y="27"/>
                    </a:lnTo>
                    <a:lnTo>
                      <a:pt x="16" y="3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42" name="任意多边形 4841"/>
              <p:cNvSpPr/>
              <p:nvPr/>
            </p:nvSpPr>
            <p:spPr>
              <a:xfrm>
                <a:off x="809" y="372"/>
                <a:ext cx="83" cy="123"/>
              </a:xfrm>
              <a:custGeom>
                <a:avLst/>
                <a:gdLst/>
                <a:ahLst/>
                <a:cxnLst/>
                <a:pathLst>
                  <a:path w="83" h="123">
                    <a:moveTo>
                      <a:pt x="16" y="112"/>
                    </a:moveTo>
                    <a:lnTo>
                      <a:pt x="19" y="120"/>
                    </a:lnTo>
                    <a:lnTo>
                      <a:pt x="83" y="5"/>
                    </a:lnTo>
                    <a:lnTo>
                      <a:pt x="67" y="0"/>
                    </a:lnTo>
                    <a:lnTo>
                      <a:pt x="3" y="115"/>
                    </a:lnTo>
                    <a:lnTo>
                      <a:pt x="6" y="123"/>
                    </a:lnTo>
                    <a:lnTo>
                      <a:pt x="3" y="115"/>
                    </a:lnTo>
                    <a:lnTo>
                      <a:pt x="0" y="117"/>
                    </a:lnTo>
                    <a:lnTo>
                      <a:pt x="6" y="123"/>
                    </a:lnTo>
                    <a:lnTo>
                      <a:pt x="16" y="11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43" name="任意多边形 4842"/>
              <p:cNvSpPr/>
              <p:nvPr/>
            </p:nvSpPr>
            <p:spPr>
              <a:xfrm>
                <a:off x="815" y="484"/>
                <a:ext cx="122" cy="131"/>
              </a:xfrm>
              <a:custGeom>
                <a:avLst/>
                <a:gdLst/>
                <a:ahLst/>
                <a:cxnLst/>
                <a:pathLst>
                  <a:path w="122" h="131">
                    <a:moveTo>
                      <a:pt x="112" y="110"/>
                    </a:moveTo>
                    <a:lnTo>
                      <a:pt x="122" y="113"/>
                    </a:lnTo>
                    <a:lnTo>
                      <a:pt x="10" y="0"/>
                    </a:lnTo>
                    <a:lnTo>
                      <a:pt x="0" y="11"/>
                    </a:lnTo>
                    <a:lnTo>
                      <a:pt x="112" y="123"/>
                    </a:lnTo>
                    <a:lnTo>
                      <a:pt x="122" y="126"/>
                    </a:lnTo>
                    <a:lnTo>
                      <a:pt x="112" y="123"/>
                    </a:lnTo>
                    <a:lnTo>
                      <a:pt x="117" y="131"/>
                    </a:lnTo>
                    <a:lnTo>
                      <a:pt x="122" y="126"/>
                    </a:lnTo>
                    <a:lnTo>
                      <a:pt x="112" y="11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44" name="任意多边形 4843"/>
              <p:cNvSpPr/>
              <p:nvPr/>
            </p:nvSpPr>
            <p:spPr>
              <a:xfrm>
                <a:off x="927" y="564"/>
                <a:ext cx="56" cy="46"/>
              </a:xfrm>
              <a:custGeom>
                <a:avLst/>
                <a:gdLst/>
                <a:ahLst/>
                <a:cxnLst/>
                <a:pathLst>
                  <a:path w="56" h="46">
                    <a:moveTo>
                      <a:pt x="40" y="6"/>
                    </a:moveTo>
                    <a:lnTo>
                      <a:pt x="43" y="0"/>
                    </a:lnTo>
                    <a:lnTo>
                      <a:pt x="0" y="30"/>
                    </a:lnTo>
                    <a:lnTo>
                      <a:pt x="10" y="46"/>
                    </a:lnTo>
                    <a:lnTo>
                      <a:pt x="53" y="16"/>
                    </a:lnTo>
                    <a:lnTo>
                      <a:pt x="56" y="11"/>
                    </a:lnTo>
                    <a:lnTo>
                      <a:pt x="53" y="16"/>
                    </a:lnTo>
                    <a:lnTo>
                      <a:pt x="56" y="14"/>
                    </a:lnTo>
                    <a:lnTo>
                      <a:pt x="56" y="11"/>
                    </a:lnTo>
                    <a:lnTo>
                      <a:pt x="40" y="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45" name="任意多边形 4844"/>
              <p:cNvSpPr/>
              <p:nvPr/>
            </p:nvSpPr>
            <p:spPr>
              <a:xfrm>
                <a:off x="967" y="441"/>
                <a:ext cx="75" cy="134"/>
              </a:xfrm>
              <a:custGeom>
                <a:avLst/>
                <a:gdLst/>
                <a:ahLst/>
                <a:cxnLst/>
                <a:pathLst>
                  <a:path w="75" h="134">
                    <a:moveTo>
                      <a:pt x="59" y="11"/>
                    </a:moveTo>
                    <a:lnTo>
                      <a:pt x="56" y="3"/>
                    </a:lnTo>
                    <a:lnTo>
                      <a:pt x="0" y="129"/>
                    </a:lnTo>
                    <a:lnTo>
                      <a:pt x="16" y="134"/>
                    </a:lnTo>
                    <a:lnTo>
                      <a:pt x="72" y="8"/>
                    </a:lnTo>
                    <a:lnTo>
                      <a:pt x="69" y="0"/>
                    </a:lnTo>
                    <a:lnTo>
                      <a:pt x="72" y="8"/>
                    </a:lnTo>
                    <a:lnTo>
                      <a:pt x="75" y="6"/>
                    </a:lnTo>
                    <a:lnTo>
                      <a:pt x="69" y="0"/>
                    </a:lnTo>
                    <a:lnTo>
                      <a:pt x="59" y="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46" name="任意多边形 4845"/>
              <p:cNvSpPr/>
              <p:nvPr/>
            </p:nvSpPr>
            <p:spPr>
              <a:xfrm>
                <a:off x="927" y="342"/>
                <a:ext cx="109" cy="110"/>
              </a:xfrm>
              <a:custGeom>
                <a:avLst/>
                <a:gdLst/>
                <a:ahLst/>
                <a:cxnLst/>
                <a:pathLst>
                  <a:path w="109" h="110">
                    <a:moveTo>
                      <a:pt x="8" y="19"/>
                    </a:moveTo>
                    <a:lnTo>
                      <a:pt x="0" y="16"/>
                    </a:lnTo>
                    <a:lnTo>
                      <a:pt x="99" y="110"/>
                    </a:lnTo>
                    <a:lnTo>
                      <a:pt x="109" y="99"/>
                    </a:lnTo>
                    <a:lnTo>
                      <a:pt x="10" y="6"/>
                    </a:lnTo>
                    <a:lnTo>
                      <a:pt x="2" y="3"/>
                    </a:lnTo>
                    <a:lnTo>
                      <a:pt x="10" y="6"/>
                    </a:lnTo>
                    <a:lnTo>
                      <a:pt x="5" y="0"/>
                    </a:lnTo>
                    <a:lnTo>
                      <a:pt x="2" y="3"/>
                    </a:lnTo>
                    <a:lnTo>
                      <a:pt x="8" y="1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47" name="任意多边形 4846"/>
              <p:cNvSpPr/>
              <p:nvPr/>
            </p:nvSpPr>
            <p:spPr>
              <a:xfrm>
                <a:off x="868" y="350"/>
                <a:ext cx="72" cy="123"/>
              </a:xfrm>
              <a:custGeom>
                <a:avLst/>
                <a:gdLst/>
                <a:ahLst/>
                <a:cxnLst/>
                <a:pathLst>
                  <a:path w="72" h="123">
                    <a:moveTo>
                      <a:pt x="16" y="113"/>
                    </a:moveTo>
                    <a:lnTo>
                      <a:pt x="19" y="121"/>
                    </a:lnTo>
                    <a:lnTo>
                      <a:pt x="72" y="6"/>
                    </a:lnTo>
                    <a:lnTo>
                      <a:pt x="56" y="0"/>
                    </a:lnTo>
                    <a:lnTo>
                      <a:pt x="3" y="115"/>
                    </a:lnTo>
                    <a:lnTo>
                      <a:pt x="5" y="123"/>
                    </a:lnTo>
                    <a:lnTo>
                      <a:pt x="3" y="115"/>
                    </a:lnTo>
                    <a:lnTo>
                      <a:pt x="0" y="118"/>
                    </a:lnTo>
                    <a:lnTo>
                      <a:pt x="5" y="123"/>
                    </a:lnTo>
                    <a:lnTo>
                      <a:pt x="16" y="11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48" name="任意多边形 4847"/>
              <p:cNvSpPr/>
              <p:nvPr/>
            </p:nvSpPr>
            <p:spPr>
              <a:xfrm>
                <a:off x="873" y="463"/>
                <a:ext cx="113" cy="109"/>
              </a:xfrm>
              <a:custGeom>
                <a:avLst/>
                <a:gdLst/>
                <a:ahLst/>
                <a:cxnLst/>
                <a:pathLst>
                  <a:path w="113" h="109">
                    <a:moveTo>
                      <a:pt x="107" y="104"/>
                    </a:moveTo>
                    <a:lnTo>
                      <a:pt x="113" y="99"/>
                    </a:lnTo>
                    <a:lnTo>
                      <a:pt x="11" y="0"/>
                    </a:lnTo>
                    <a:lnTo>
                      <a:pt x="0" y="10"/>
                    </a:lnTo>
                    <a:lnTo>
                      <a:pt x="102" y="109"/>
                    </a:lnTo>
                    <a:lnTo>
                      <a:pt x="107" y="10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49" name="任意多边形 4848"/>
              <p:cNvSpPr/>
              <p:nvPr/>
            </p:nvSpPr>
            <p:spPr>
              <a:xfrm>
                <a:off x="980" y="506"/>
                <a:ext cx="208" cy="248"/>
              </a:xfrm>
              <a:custGeom>
                <a:avLst/>
                <a:gdLst/>
                <a:ahLst/>
                <a:cxnLst/>
                <a:pathLst>
                  <a:path w="208" h="248">
                    <a:moveTo>
                      <a:pt x="112" y="0"/>
                    </a:moveTo>
                    <a:lnTo>
                      <a:pt x="64" y="21"/>
                    </a:lnTo>
                    <a:lnTo>
                      <a:pt x="0" y="136"/>
                    </a:lnTo>
                    <a:lnTo>
                      <a:pt x="112" y="248"/>
                    </a:lnTo>
                    <a:lnTo>
                      <a:pt x="152" y="219"/>
                    </a:lnTo>
                    <a:lnTo>
                      <a:pt x="208" y="96"/>
                    </a:lnTo>
                    <a:lnTo>
                      <a:pt x="11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50" name="任意多边形 4849"/>
              <p:cNvSpPr/>
              <p:nvPr/>
            </p:nvSpPr>
            <p:spPr>
              <a:xfrm>
                <a:off x="1036" y="498"/>
                <a:ext cx="59" cy="37"/>
              </a:xfrm>
              <a:custGeom>
                <a:avLst/>
                <a:gdLst/>
                <a:ahLst/>
                <a:cxnLst/>
                <a:pathLst>
                  <a:path w="59" h="37">
                    <a:moveTo>
                      <a:pt x="16" y="32"/>
                    </a:moveTo>
                    <a:lnTo>
                      <a:pt x="11" y="37"/>
                    </a:lnTo>
                    <a:lnTo>
                      <a:pt x="59" y="16"/>
                    </a:lnTo>
                    <a:lnTo>
                      <a:pt x="54" y="0"/>
                    </a:lnTo>
                    <a:lnTo>
                      <a:pt x="6" y="21"/>
                    </a:lnTo>
                    <a:lnTo>
                      <a:pt x="0" y="26"/>
                    </a:lnTo>
                    <a:lnTo>
                      <a:pt x="6" y="21"/>
                    </a:lnTo>
                    <a:lnTo>
                      <a:pt x="3" y="21"/>
                    </a:lnTo>
                    <a:lnTo>
                      <a:pt x="0" y="26"/>
                    </a:lnTo>
                    <a:lnTo>
                      <a:pt x="16" y="3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51" name="任意多边形 4850"/>
              <p:cNvSpPr/>
              <p:nvPr/>
            </p:nvSpPr>
            <p:spPr>
              <a:xfrm>
                <a:off x="970" y="524"/>
                <a:ext cx="82" cy="123"/>
              </a:xfrm>
              <a:custGeom>
                <a:avLst/>
                <a:gdLst/>
                <a:ahLst/>
                <a:cxnLst/>
                <a:pathLst>
                  <a:path w="82" h="123">
                    <a:moveTo>
                      <a:pt x="16" y="113"/>
                    </a:moveTo>
                    <a:lnTo>
                      <a:pt x="18" y="121"/>
                    </a:lnTo>
                    <a:lnTo>
                      <a:pt x="82" y="6"/>
                    </a:lnTo>
                    <a:lnTo>
                      <a:pt x="66" y="0"/>
                    </a:lnTo>
                    <a:lnTo>
                      <a:pt x="2" y="115"/>
                    </a:lnTo>
                    <a:lnTo>
                      <a:pt x="5" y="123"/>
                    </a:lnTo>
                    <a:lnTo>
                      <a:pt x="2" y="115"/>
                    </a:lnTo>
                    <a:lnTo>
                      <a:pt x="0" y="118"/>
                    </a:lnTo>
                    <a:lnTo>
                      <a:pt x="5" y="123"/>
                    </a:lnTo>
                    <a:lnTo>
                      <a:pt x="16" y="11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52" name="任意多边形 4851"/>
              <p:cNvSpPr/>
              <p:nvPr/>
            </p:nvSpPr>
            <p:spPr>
              <a:xfrm>
                <a:off x="975" y="637"/>
                <a:ext cx="123" cy="131"/>
              </a:xfrm>
              <a:custGeom>
                <a:avLst/>
                <a:gdLst/>
                <a:ahLst/>
                <a:cxnLst/>
                <a:pathLst>
                  <a:path w="123" h="131">
                    <a:moveTo>
                      <a:pt x="112" y="109"/>
                    </a:moveTo>
                    <a:lnTo>
                      <a:pt x="123" y="112"/>
                    </a:lnTo>
                    <a:lnTo>
                      <a:pt x="11" y="0"/>
                    </a:lnTo>
                    <a:lnTo>
                      <a:pt x="0" y="10"/>
                    </a:lnTo>
                    <a:lnTo>
                      <a:pt x="112" y="123"/>
                    </a:lnTo>
                    <a:lnTo>
                      <a:pt x="123" y="125"/>
                    </a:lnTo>
                    <a:lnTo>
                      <a:pt x="112" y="123"/>
                    </a:lnTo>
                    <a:lnTo>
                      <a:pt x="117" y="131"/>
                    </a:lnTo>
                    <a:lnTo>
                      <a:pt x="123" y="125"/>
                    </a:lnTo>
                    <a:lnTo>
                      <a:pt x="112" y="10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53" name="任意多边形 4852"/>
              <p:cNvSpPr/>
              <p:nvPr/>
            </p:nvSpPr>
            <p:spPr>
              <a:xfrm>
                <a:off x="1087" y="717"/>
                <a:ext cx="53" cy="45"/>
              </a:xfrm>
              <a:custGeom>
                <a:avLst/>
                <a:gdLst/>
                <a:ahLst/>
                <a:cxnLst/>
                <a:pathLst>
                  <a:path w="53" h="45">
                    <a:moveTo>
                      <a:pt x="37" y="5"/>
                    </a:moveTo>
                    <a:lnTo>
                      <a:pt x="40" y="0"/>
                    </a:lnTo>
                    <a:lnTo>
                      <a:pt x="0" y="29"/>
                    </a:lnTo>
                    <a:lnTo>
                      <a:pt x="11" y="45"/>
                    </a:lnTo>
                    <a:lnTo>
                      <a:pt x="51" y="16"/>
                    </a:lnTo>
                    <a:lnTo>
                      <a:pt x="53" y="11"/>
                    </a:lnTo>
                    <a:lnTo>
                      <a:pt x="51" y="16"/>
                    </a:lnTo>
                    <a:lnTo>
                      <a:pt x="53" y="13"/>
                    </a:lnTo>
                    <a:lnTo>
                      <a:pt x="53" y="11"/>
                    </a:lnTo>
                    <a:lnTo>
                      <a:pt x="37" y="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54" name="任意多边形 4853"/>
              <p:cNvSpPr/>
              <p:nvPr/>
            </p:nvSpPr>
            <p:spPr>
              <a:xfrm>
                <a:off x="1124" y="597"/>
                <a:ext cx="75" cy="131"/>
              </a:xfrm>
              <a:custGeom>
                <a:avLst/>
                <a:gdLst/>
                <a:ahLst/>
                <a:cxnLst/>
                <a:pathLst>
                  <a:path w="75" h="131">
                    <a:moveTo>
                      <a:pt x="59" y="10"/>
                    </a:moveTo>
                    <a:lnTo>
                      <a:pt x="56" y="2"/>
                    </a:lnTo>
                    <a:lnTo>
                      <a:pt x="0" y="125"/>
                    </a:lnTo>
                    <a:lnTo>
                      <a:pt x="16" y="131"/>
                    </a:lnTo>
                    <a:lnTo>
                      <a:pt x="72" y="8"/>
                    </a:lnTo>
                    <a:lnTo>
                      <a:pt x="70" y="0"/>
                    </a:lnTo>
                    <a:lnTo>
                      <a:pt x="72" y="8"/>
                    </a:lnTo>
                    <a:lnTo>
                      <a:pt x="75" y="5"/>
                    </a:lnTo>
                    <a:lnTo>
                      <a:pt x="70" y="0"/>
                    </a:lnTo>
                    <a:lnTo>
                      <a:pt x="59" y="1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55" name="任意多边形 4854"/>
              <p:cNvSpPr/>
              <p:nvPr/>
            </p:nvSpPr>
            <p:spPr>
              <a:xfrm>
                <a:off x="1087" y="495"/>
                <a:ext cx="107" cy="112"/>
              </a:xfrm>
              <a:custGeom>
                <a:avLst/>
                <a:gdLst/>
                <a:ahLst/>
                <a:cxnLst/>
                <a:pathLst>
                  <a:path w="107" h="112">
                    <a:moveTo>
                      <a:pt x="8" y="19"/>
                    </a:moveTo>
                    <a:lnTo>
                      <a:pt x="0" y="16"/>
                    </a:lnTo>
                    <a:lnTo>
                      <a:pt x="96" y="112"/>
                    </a:lnTo>
                    <a:lnTo>
                      <a:pt x="107" y="102"/>
                    </a:lnTo>
                    <a:lnTo>
                      <a:pt x="11" y="5"/>
                    </a:lnTo>
                    <a:lnTo>
                      <a:pt x="3" y="3"/>
                    </a:lnTo>
                    <a:lnTo>
                      <a:pt x="11" y="5"/>
                    </a:lnTo>
                    <a:lnTo>
                      <a:pt x="5" y="0"/>
                    </a:lnTo>
                    <a:lnTo>
                      <a:pt x="3" y="3"/>
                    </a:lnTo>
                    <a:lnTo>
                      <a:pt x="8" y="1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56" name="任意多边形 4855"/>
              <p:cNvSpPr/>
              <p:nvPr/>
            </p:nvSpPr>
            <p:spPr>
              <a:xfrm>
                <a:off x="1028" y="503"/>
                <a:ext cx="72" cy="123"/>
              </a:xfrm>
              <a:custGeom>
                <a:avLst/>
                <a:gdLst/>
                <a:ahLst/>
                <a:cxnLst/>
                <a:pathLst>
                  <a:path w="72" h="123">
                    <a:moveTo>
                      <a:pt x="16" y="112"/>
                    </a:moveTo>
                    <a:lnTo>
                      <a:pt x="19" y="120"/>
                    </a:lnTo>
                    <a:lnTo>
                      <a:pt x="72" y="5"/>
                    </a:lnTo>
                    <a:lnTo>
                      <a:pt x="56" y="0"/>
                    </a:lnTo>
                    <a:lnTo>
                      <a:pt x="3" y="115"/>
                    </a:lnTo>
                    <a:lnTo>
                      <a:pt x="6" y="123"/>
                    </a:lnTo>
                    <a:lnTo>
                      <a:pt x="3" y="115"/>
                    </a:lnTo>
                    <a:lnTo>
                      <a:pt x="0" y="118"/>
                    </a:lnTo>
                    <a:lnTo>
                      <a:pt x="6" y="123"/>
                    </a:lnTo>
                    <a:lnTo>
                      <a:pt x="16" y="11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57" name="任意多边形 4856"/>
              <p:cNvSpPr/>
              <p:nvPr/>
            </p:nvSpPr>
            <p:spPr>
              <a:xfrm>
                <a:off x="1034" y="615"/>
                <a:ext cx="109" cy="113"/>
              </a:xfrm>
              <a:custGeom>
                <a:avLst/>
                <a:gdLst/>
                <a:ahLst/>
                <a:cxnLst/>
                <a:pathLst>
                  <a:path w="109" h="113">
                    <a:moveTo>
                      <a:pt x="104" y="107"/>
                    </a:moveTo>
                    <a:lnTo>
                      <a:pt x="109" y="102"/>
                    </a:lnTo>
                    <a:lnTo>
                      <a:pt x="10" y="0"/>
                    </a:lnTo>
                    <a:lnTo>
                      <a:pt x="0" y="11"/>
                    </a:lnTo>
                    <a:lnTo>
                      <a:pt x="98" y="113"/>
                    </a:lnTo>
                    <a:lnTo>
                      <a:pt x="104" y="10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58" name="任意多边形 4857"/>
              <p:cNvSpPr/>
              <p:nvPr/>
            </p:nvSpPr>
            <p:spPr>
              <a:xfrm>
                <a:off x="1135" y="661"/>
                <a:ext cx="208" cy="251"/>
              </a:xfrm>
              <a:custGeom>
                <a:avLst/>
                <a:gdLst/>
                <a:ahLst/>
                <a:cxnLst/>
                <a:pathLst>
                  <a:path w="208" h="251">
                    <a:moveTo>
                      <a:pt x="110" y="0"/>
                    </a:moveTo>
                    <a:lnTo>
                      <a:pt x="61" y="21"/>
                    </a:lnTo>
                    <a:lnTo>
                      <a:pt x="0" y="139"/>
                    </a:lnTo>
                    <a:lnTo>
                      <a:pt x="110" y="251"/>
                    </a:lnTo>
                    <a:lnTo>
                      <a:pt x="152" y="222"/>
                    </a:lnTo>
                    <a:lnTo>
                      <a:pt x="208" y="96"/>
                    </a:lnTo>
                    <a:lnTo>
                      <a:pt x="110"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59" name="任意多边形 4858"/>
              <p:cNvSpPr/>
              <p:nvPr/>
            </p:nvSpPr>
            <p:spPr>
              <a:xfrm>
                <a:off x="1188" y="653"/>
                <a:ext cx="59" cy="37"/>
              </a:xfrm>
              <a:custGeom>
                <a:avLst/>
                <a:gdLst/>
                <a:ahLst/>
                <a:cxnLst/>
                <a:pathLst>
                  <a:path w="59" h="37">
                    <a:moveTo>
                      <a:pt x="16" y="32"/>
                    </a:moveTo>
                    <a:lnTo>
                      <a:pt x="11" y="37"/>
                    </a:lnTo>
                    <a:lnTo>
                      <a:pt x="59" y="16"/>
                    </a:lnTo>
                    <a:lnTo>
                      <a:pt x="54" y="0"/>
                    </a:lnTo>
                    <a:lnTo>
                      <a:pt x="6" y="21"/>
                    </a:lnTo>
                    <a:lnTo>
                      <a:pt x="0" y="26"/>
                    </a:lnTo>
                    <a:lnTo>
                      <a:pt x="6" y="21"/>
                    </a:lnTo>
                    <a:lnTo>
                      <a:pt x="3" y="21"/>
                    </a:lnTo>
                    <a:lnTo>
                      <a:pt x="0" y="26"/>
                    </a:lnTo>
                    <a:lnTo>
                      <a:pt x="16" y="3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60" name="任意多边形 4859"/>
              <p:cNvSpPr/>
              <p:nvPr/>
            </p:nvSpPr>
            <p:spPr>
              <a:xfrm>
                <a:off x="1124" y="679"/>
                <a:ext cx="80" cy="126"/>
              </a:xfrm>
              <a:custGeom>
                <a:avLst/>
                <a:gdLst/>
                <a:ahLst/>
                <a:cxnLst/>
                <a:pathLst>
                  <a:path w="80" h="126">
                    <a:moveTo>
                      <a:pt x="16" y="115"/>
                    </a:moveTo>
                    <a:lnTo>
                      <a:pt x="19" y="123"/>
                    </a:lnTo>
                    <a:lnTo>
                      <a:pt x="80" y="6"/>
                    </a:lnTo>
                    <a:lnTo>
                      <a:pt x="64" y="0"/>
                    </a:lnTo>
                    <a:lnTo>
                      <a:pt x="3" y="118"/>
                    </a:lnTo>
                    <a:lnTo>
                      <a:pt x="6" y="126"/>
                    </a:lnTo>
                    <a:lnTo>
                      <a:pt x="3" y="118"/>
                    </a:lnTo>
                    <a:lnTo>
                      <a:pt x="0" y="121"/>
                    </a:lnTo>
                    <a:lnTo>
                      <a:pt x="6" y="126"/>
                    </a:lnTo>
                    <a:lnTo>
                      <a:pt x="16" y="11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61" name="任意多边形 4860"/>
              <p:cNvSpPr/>
              <p:nvPr/>
            </p:nvSpPr>
            <p:spPr>
              <a:xfrm>
                <a:off x="1130" y="794"/>
                <a:ext cx="120" cy="132"/>
              </a:xfrm>
              <a:custGeom>
                <a:avLst/>
                <a:gdLst/>
                <a:ahLst/>
                <a:cxnLst/>
                <a:pathLst>
                  <a:path w="120" h="132">
                    <a:moveTo>
                      <a:pt x="109" y="110"/>
                    </a:moveTo>
                    <a:lnTo>
                      <a:pt x="120" y="113"/>
                    </a:lnTo>
                    <a:lnTo>
                      <a:pt x="10" y="0"/>
                    </a:lnTo>
                    <a:lnTo>
                      <a:pt x="0" y="11"/>
                    </a:lnTo>
                    <a:lnTo>
                      <a:pt x="109" y="124"/>
                    </a:lnTo>
                    <a:lnTo>
                      <a:pt x="120" y="126"/>
                    </a:lnTo>
                    <a:lnTo>
                      <a:pt x="109" y="124"/>
                    </a:lnTo>
                    <a:lnTo>
                      <a:pt x="115" y="132"/>
                    </a:lnTo>
                    <a:lnTo>
                      <a:pt x="120" y="126"/>
                    </a:lnTo>
                    <a:lnTo>
                      <a:pt x="109" y="11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62" name="任意多边形 4861"/>
              <p:cNvSpPr/>
              <p:nvPr/>
            </p:nvSpPr>
            <p:spPr>
              <a:xfrm>
                <a:off x="1239" y="875"/>
                <a:ext cx="56" cy="45"/>
              </a:xfrm>
              <a:custGeom>
                <a:avLst/>
                <a:gdLst/>
                <a:ahLst/>
                <a:cxnLst/>
                <a:pathLst>
                  <a:path w="56" h="45">
                    <a:moveTo>
                      <a:pt x="40" y="5"/>
                    </a:moveTo>
                    <a:lnTo>
                      <a:pt x="43" y="0"/>
                    </a:lnTo>
                    <a:lnTo>
                      <a:pt x="0" y="29"/>
                    </a:lnTo>
                    <a:lnTo>
                      <a:pt x="11" y="45"/>
                    </a:lnTo>
                    <a:lnTo>
                      <a:pt x="54" y="16"/>
                    </a:lnTo>
                    <a:lnTo>
                      <a:pt x="56" y="10"/>
                    </a:lnTo>
                    <a:lnTo>
                      <a:pt x="54" y="16"/>
                    </a:lnTo>
                    <a:lnTo>
                      <a:pt x="56" y="13"/>
                    </a:lnTo>
                    <a:lnTo>
                      <a:pt x="56" y="10"/>
                    </a:lnTo>
                    <a:lnTo>
                      <a:pt x="40" y="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63" name="任意多边形 4862"/>
              <p:cNvSpPr/>
              <p:nvPr/>
            </p:nvSpPr>
            <p:spPr>
              <a:xfrm>
                <a:off x="1279" y="752"/>
                <a:ext cx="75" cy="133"/>
              </a:xfrm>
              <a:custGeom>
                <a:avLst/>
                <a:gdLst/>
                <a:ahLst/>
                <a:cxnLst/>
                <a:pathLst>
                  <a:path w="75" h="133">
                    <a:moveTo>
                      <a:pt x="59" y="10"/>
                    </a:moveTo>
                    <a:lnTo>
                      <a:pt x="56" y="2"/>
                    </a:lnTo>
                    <a:lnTo>
                      <a:pt x="0" y="128"/>
                    </a:lnTo>
                    <a:lnTo>
                      <a:pt x="16" y="133"/>
                    </a:lnTo>
                    <a:lnTo>
                      <a:pt x="72" y="8"/>
                    </a:lnTo>
                    <a:lnTo>
                      <a:pt x="70" y="0"/>
                    </a:lnTo>
                    <a:lnTo>
                      <a:pt x="72" y="8"/>
                    </a:lnTo>
                    <a:lnTo>
                      <a:pt x="75" y="5"/>
                    </a:lnTo>
                    <a:lnTo>
                      <a:pt x="70" y="0"/>
                    </a:lnTo>
                    <a:lnTo>
                      <a:pt x="59" y="1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64" name="任意多边形 4863"/>
              <p:cNvSpPr/>
              <p:nvPr/>
            </p:nvSpPr>
            <p:spPr>
              <a:xfrm>
                <a:off x="1239" y="650"/>
                <a:ext cx="110" cy="112"/>
              </a:xfrm>
              <a:custGeom>
                <a:avLst/>
                <a:gdLst/>
                <a:ahLst/>
                <a:cxnLst/>
                <a:pathLst>
                  <a:path w="110" h="112">
                    <a:moveTo>
                      <a:pt x="8" y="19"/>
                    </a:moveTo>
                    <a:lnTo>
                      <a:pt x="0" y="16"/>
                    </a:lnTo>
                    <a:lnTo>
                      <a:pt x="99" y="112"/>
                    </a:lnTo>
                    <a:lnTo>
                      <a:pt x="110" y="102"/>
                    </a:lnTo>
                    <a:lnTo>
                      <a:pt x="11" y="5"/>
                    </a:lnTo>
                    <a:lnTo>
                      <a:pt x="3" y="3"/>
                    </a:lnTo>
                    <a:lnTo>
                      <a:pt x="11" y="5"/>
                    </a:lnTo>
                    <a:lnTo>
                      <a:pt x="6" y="0"/>
                    </a:lnTo>
                    <a:lnTo>
                      <a:pt x="3" y="3"/>
                    </a:lnTo>
                    <a:lnTo>
                      <a:pt x="8" y="1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65" name="任意多边形 4864"/>
              <p:cNvSpPr/>
              <p:nvPr/>
            </p:nvSpPr>
            <p:spPr>
              <a:xfrm>
                <a:off x="1183" y="658"/>
                <a:ext cx="70" cy="126"/>
              </a:xfrm>
              <a:custGeom>
                <a:avLst/>
                <a:gdLst/>
                <a:ahLst/>
                <a:cxnLst/>
                <a:pathLst>
                  <a:path w="70" h="126">
                    <a:moveTo>
                      <a:pt x="16" y="115"/>
                    </a:moveTo>
                    <a:lnTo>
                      <a:pt x="19" y="123"/>
                    </a:lnTo>
                    <a:lnTo>
                      <a:pt x="70" y="5"/>
                    </a:lnTo>
                    <a:lnTo>
                      <a:pt x="53" y="0"/>
                    </a:lnTo>
                    <a:lnTo>
                      <a:pt x="3" y="118"/>
                    </a:lnTo>
                    <a:lnTo>
                      <a:pt x="5" y="126"/>
                    </a:lnTo>
                    <a:lnTo>
                      <a:pt x="3" y="118"/>
                    </a:lnTo>
                    <a:lnTo>
                      <a:pt x="0" y="120"/>
                    </a:lnTo>
                    <a:lnTo>
                      <a:pt x="5" y="126"/>
                    </a:lnTo>
                    <a:lnTo>
                      <a:pt x="16" y="11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66" name="任意多边形 4865"/>
              <p:cNvSpPr/>
              <p:nvPr/>
            </p:nvSpPr>
            <p:spPr>
              <a:xfrm>
                <a:off x="1188" y="773"/>
                <a:ext cx="107" cy="110"/>
              </a:xfrm>
              <a:custGeom>
                <a:avLst/>
                <a:gdLst/>
                <a:ahLst/>
                <a:cxnLst/>
                <a:pathLst>
                  <a:path w="107" h="110">
                    <a:moveTo>
                      <a:pt x="102" y="104"/>
                    </a:moveTo>
                    <a:lnTo>
                      <a:pt x="107" y="99"/>
                    </a:lnTo>
                    <a:lnTo>
                      <a:pt x="11" y="0"/>
                    </a:lnTo>
                    <a:lnTo>
                      <a:pt x="0" y="11"/>
                    </a:lnTo>
                    <a:lnTo>
                      <a:pt x="97" y="110"/>
                    </a:lnTo>
                    <a:lnTo>
                      <a:pt x="102" y="10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67" name="任意多边形 4866"/>
              <p:cNvSpPr/>
              <p:nvPr/>
            </p:nvSpPr>
            <p:spPr>
              <a:xfrm>
                <a:off x="225" y="717"/>
                <a:ext cx="173" cy="85"/>
              </a:xfrm>
              <a:custGeom>
                <a:avLst/>
                <a:gdLst/>
                <a:ahLst/>
                <a:cxnLst/>
                <a:pathLst>
                  <a:path w="173" h="85">
                    <a:moveTo>
                      <a:pt x="162" y="3"/>
                    </a:moveTo>
                    <a:lnTo>
                      <a:pt x="165" y="0"/>
                    </a:lnTo>
                    <a:lnTo>
                      <a:pt x="0" y="69"/>
                    </a:lnTo>
                    <a:lnTo>
                      <a:pt x="5" y="85"/>
                    </a:lnTo>
                    <a:lnTo>
                      <a:pt x="170" y="16"/>
                    </a:lnTo>
                    <a:lnTo>
                      <a:pt x="173" y="13"/>
                    </a:lnTo>
                    <a:lnTo>
                      <a:pt x="170" y="16"/>
                    </a:lnTo>
                    <a:lnTo>
                      <a:pt x="173" y="16"/>
                    </a:lnTo>
                    <a:lnTo>
                      <a:pt x="173" y="13"/>
                    </a:lnTo>
                    <a:lnTo>
                      <a:pt x="162" y="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68" name="任意多边形 4867"/>
              <p:cNvSpPr/>
              <p:nvPr/>
            </p:nvSpPr>
            <p:spPr>
              <a:xfrm>
                <a:off x="387" y="564"/>
                <a:ext cx="174" cy="166"/>
              </a:xfrm>
              <a:custGeom>
                <a:avLst/>
                <a:gdLst/>
                <a:ahLst/>
                <a:cxnLst/>
                <a:pathLst>
                  <a:path w="174" h="166">
                    <a:moveTo>
                      <a:pt x="158" y="3"/>
                    </a:moveTo>
                    <a:lnTo>
                      <a:pt x="161" y="0"/>
                    </a:lnTo>
                    <a:lnTo>
                      <a:pt x="0" y="156"/>
                    </a:lnTo>
                    <a:lnTo>
                      <a:pt x="11" y="166"/>
                    </a:lnTo>
                    <a:lnTo>
                      <a:pt x="171" y="11"/>
                    </a:lnTo>
                    <a:lnTo>
                      <a:pt x="174" y="8"/>
                    </a:lnTo>
                    <a:lnTo>
                      <a:pt x="171" y="11"/>
                    </a:lnTo>
                    <a:lnTo>
                      <a:pt x="174" y="11"/>
                    </a:lnTo>
                    <a:lnTo>
                      <a:pt x="174" y="8"/>
                    </a:lnTo>
                    <a:lnTo>
                      <a:pt x="158" y="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69" name="任意多边形 4868"/>
              <p:cNvSpPr/>
              <p:nvPr/>
            </p:nvSpPr>
            <p:spPr>
              <a:xfrm>
                <a:off x="545" y="193"/>
                <a:ext cx="200" cy="379"/>
              </a:xfrm>
              <a:custGeom>
                <a:avLst/>
                <a:gdLst/>
                <a:ahLst/>
                <a:cxnLst/>
                <a:pathLst>
                  <a:path w="200" h="379">
                    <a:moveTo>
                      <a:pt x="192" y="2"/>
                    </a:moveTo>
                    <a:lnTo>
                      <a:pt x="184" y="0"/>
                    </a:lnTo>
                    <a:lnTo>
                      <a:pt x="0" y="374"/>
                    </a:lnTo>
                    <a:lnTo>
                      <a:pt x="16" y="379"/>
                    </a:lnTo>
                    <a:lnTo>
                      <a:pt x="200" y="5"/>
                    </a:lnTo>
                    <a:lnTo>
                      <a:pt x="192" y="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70" name="任意多边形 4869"/>
              <p:cNvSpPr/>
              <p:nvPr/>
            </p:nvSpPr>
            <p:spPr>
              <a:xfrm>
                <a:off x="967" y="891"/>
                <a:ext cx="398" cy="503"/>
              </a:xfrm>
              <a:custGeom>
                <a:avLst/>
                <a:gdLst/>
                <a:ahLst/>
                <a:cxnLst/>
                <a:pathLst>
                  <a:path w="398" h="503">
                    <a:moveTo>
                      <a:pt x="328" y="0"/>
                    </a:moveTo>
                    <a:lnTo>
                      <a:pt x="203" y="281"/>
                    </a:lnTo>
                    <a:lnTo>
                      <a:pt x="27" y="428"/>
                    </a:lnTo>
                    <a:lnTo>
                      <a:pt x="0" y="438"/>
                    </a:lnTo>
                    <a:lnTo>
                      <a:pt x="61" y="503"/>
                    </a:lnTo>
                    <a:lnTo>
                      <a:pt x="67" y="500"/>
                    </a:lnTo>
                    <a:lnTo>
                      <a:pt x="83" y="492"/>
                    </a:lnTo>
                    <a:lnTo>
                      <a:pt x="107" y="481"/>
                    </a:lnTo>
                    <a:lnTo>
                      <a:pt x="136" y="465"/>
                    </a:lnTo>
                    <a:lnTo>
                      <a:pt x="171" y="441"/>
                    </a:lnTo>
                    <a:lnTo>
                      <a:pt x="205" y="417"/>
                    </a:lnTo>
                    <a:lnTo>
                      <a:pt x="240" y="385"/>
                    </a:lnTo>
                    <a:lnTo>
                      <a:pt x="275" y="348"/>
                    </a:lnTo>
                    <a:lnTo>
                      <a:pt x="307" y="310"/>
                    </a:lnTo>
                    <a:lnTo>
                      <a:pt x="331" y="273"/>
                    </a:lnTo>
                    <a:lnTo>
                      <a:pt x="355" y="238"/>
                    </a:lnTo>
                    <a:lnTo>
                      <a:pt x="371" y="203"/>
                    </a:lnTo>
                    <a:lnTo>
                      <a:pt x="384" y="168"/>
                    </a:lnTo>
                    <a:lnTo>
                      <a:pt x="392" y="134"/>
                    </a:lnTo>
                    <a:lnTo>
                      <a:pt x="398" y="99"/>
                    </a:lnTo>
                    <a:lnTo>
                      <a:pt x="398" y="61"/>
                    </a:lnTo>
                    <a:lnTo>
                      <a:pt x="328"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71" name="任意多边形 4870"/>
              <p:cNvSpPr/>
              <p:nvPr/>
            </p:nvSpPr>
            <p:spPr>
              <a:xfrm>
                <a:off x="1162" y="888"/>
                <a:ext cx="141" cy="292"/>
              </a:xfrm>
              <a:custGeom>
                <a:avLst/>
                <a:gdLst/>
                <a:ahLst/>
                <a:cxnLst/>
                <a:pathLst>
                  <a:path w="141" h="292">
                    <a:moveTo>
                      <a:pt x="13" y="292"/>
                    </a:moveTo>
                    <a:lnTo>
                      <a:pt x="16" y="286"/>
                    </a:lnTo>
                    <a:lnTo>
                      <a:pt x="141" y="5"/>
                    </a:lnTo>
                    <a:lnTo>
                      <a:pt x="125" y="0"/>
                    </a:lnTo>
                    <a:lnTo>
                      <a:pt x="0" y="281"/>
                    </a:lnTo>
                    <a:lnTo>
                      <a:pt x="2" y="276"/>
                    </a:lnTo>
                    <a:lnTo>
                      <a:pt x="13" y="292"/>
                    </a:lnTo>
                    <a:lnTo>
                      <a:pt x="16" y="289"/>
                    </a:lnTo>
                    <a:lnTo>
                      <a:pt x="16" y="286"/>
                    </a:lnTo>
                    <a:lnTo>
                      <a:pt x="13" y="29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72" name="任意多边形 4871"/>
              <p:cNvSpPr/>
              <p:nvPr/>
            </p:nvSpPr>
            <p:spPr>
              <a:xfrm>
                <a:off x="988" y="1164"/>
                <a:ext cx="187" cy="163"/>
              </a:xfrm>
              <a:custGeom>
                <a:avLst/>
                <a:gdLst/>
                <a:ahLst/>
                <a:cxnLst/>
                <a:pathLst>
                  <a:path w="187" h="163">
                    <a:moveTo>
                      <a:pt x="8" y="163"/>
                    </a:moveTo>
                    <a:lnTo>
                      <a:pt x="11" y="163"/>
                    </a:lnTo>
                    <a:lnTo>
                      <a:pt x="187" y="16"/>
                    </a:lnTo>
                    <a:lnTo>
                      <a:pt x="176" y="0"/>
                    </a:lnTo>
                    <a:lnTo>
                      <a:pt x="0" y="147"/>
                    </a:lnTo>
                    <a:lnTo>
                      <a:pt x="3" y="147"/>
                    </a:lnTo>
                    <a:lnTo>
                      <a:pt x="8" y="163"/>
                    </a:lnTo>
                    <a:lnTo>
                      <a:pt x="11" y="163"/>
                    </a:lnTo>
                    <a:lnTo>
                      <a:pt x="11" y="163"/>
                    </a:lnTo>
                    <a:lnTo>
                      <a:pt x="8" y="16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73" name="任意多边形 4872"/>
              <p:cNvSpPr/>
              <p:nvPr/>
            </p:nvSpPr>
            <p:spPr>
              <a:xfrm>
                <a:off x="951" y="1311"/>
                <a:ext cx="45" cy="27"/>
              </a:xfrm>
              <a:custGeom>
                <a:avLst/>
                <a:gdLst/>
                <a:ahLst/>
                <a:cxnLst/>
                <a:pathLst>
                  <a:path w="45" h="27">
                    <a:moveTo>
                      <a:pt x="21" y="13"/>
                    </a:moveTo>
                    <a:lnTo>
                      <a:pt x="19" y="27"/>
                    </a:lnTo>
                    <a:lnTo>
                      <a:pt x="45" y="16"/>
                    </a:lnTo>
                    <a:lnTo>
                      <a:pt x="40" y="0"/>
                    </a:lnTo>
                    <a:lnTo>
                      <a:pt x="13" y="10"/>
                    </a:lnTo>
                    <a:lnTo>
                      <a:pt x="10" y="24"/>
                    </a:lnTo>
                    <a:lnTo>
                      <a:pt x="13" y="10"/>
                    </a:lnTo>
                    <a:lnTo>
                      <a:pt x="0" y="16"/>
                    </a:lnTo>
                    <a:lnTo>
                      <a:pt x="10" y="24"/>
                    </a:lnTo>
                    <a:lnTo>
                      <a:pt x="21" y="1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74" name="任意多边形 4873"/>
              <p:cNvSpPr/>
              <p:nvPr/>
            </p:nvSpPr>
            <p:spPr>
              <a:xfrm>
                <a:off x="961" y="1324"/>
                <a:ext cx="73" cy="80"/>
              </a:xfrm>
              <a:custGeom>
                <a:avLst/>
                <a:gdLst/>
                <a:ahLst/>
                <a:cxnLst/>
                <a:pathLst>
                  <a:path w="73" h="80">
                    <a:moveTo>
                      <a:pt x="65" y="62"/>
                    </a:moveTo>
                    <a:lnTo>
                      <a:pt x="73" y="64"/>
                    </a:lnTo>
                    <a:lnTo>
                      <a:pt x="11" y="0"/>
                    </a:lnTo>
                    <a:lnTo>
                      <a:pt x="0" y="11"/>
                    </a:lnTo>
                    <a:lnTo>
                      <a:pt x="62" y="75"/>
                    </a:lnTo>
                    <a:lnTo>
                      <a:pt x="70" y="78"/>
                    </a:lnTo>
                    <a:lnTo>
                      <a:pt x="62" y="75"/>
                    </a:lnTo>
                    <a:lnTo>
                      <a:pt x="65" y="80"/>
                    </a:lnTo>
                    <a:lnTo>
                      <a:pt x="70" y="78"/>
                    </a:lnTo>
                    <a:lnTo>
                      <a:pt x="65" y="6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75" name="任意多边形 4874"/>
              <p:cNvSpPr/>
              <p:nvPr/>
            </p:nvSpPr>
            <p:spPr>
              <a:xfrm>
                <a:off x="1026" y="1233"/>
                <a:ext cx="224" cy="169"/>
              </a:xfrm>
              <a:custGeom>
                <a:avLst/>
                <a:gdLst/>
                <a:ahLst/>
                <a:cxnLst/>
                <a:pathLst>
                  <a:path w="224" h="169">
                    <a:moveTo>
                      <a:pt x="208" y="0"/>
                    </a:moveTo>
                    <a:lnTo>
                      <a:pt x="208" y="0"/>
                    </a:lnTo>
                    <a:lnTo>
                      <a:pt x="176" y="38"/>
                    </a:lnTo>
                    <a:lnTo>
                      <a:pt x="141" y="67"/>
                    </a:lnTo>
                    <a:lnTo>
                      <a:pt x="106" y="91"/>
                    </a:lnTo>
                    <a:lnTo>
                      <a:pt x="72" y="115"/>
                    </a:lnTo>
                    <a:lnTo>
                      <a:pt x="45" y="131"/>
                    </a:lnTo>
                    <a:lnTo>
                      <a:pt x="21" y="142"/>
                    </a:lnTo>
                    <a:lnTo>
                      <a:pt x="5" y="150"/>
                    </a:lnTo>
                    <a:lnTo>
                      <a:pt x="0" y="153"/>
                    </a:lnTo>
                    <a:lnTo>
                      <a:pt x="5" y="169"/>
                    </a:lnTo>
                    <a:lnTo>
                      <a:pt x="10" y="166"/>
                    </a:lnTo>
                    <a:lnTo>
                      <a:pt x="26" y="158"/>
                    </a:lnTo>
                    <a:lnTo>
                      <a:pt x="50" y="147"/>
                    </a:lnTo>
                    <a:lnTo>
                      <a:pt x="82" y="131"/>
                    </a:lnTo>
                    <a:lnTo>
                      <a:pt x="117" y="107"/>
                    </a:lnTo>
                    <a:lnTo>
                      <a:pt x="152" y="83"/>
                    </a:lnTo>
                    <a:lnTo>
                      <a:pt x="186" y="48"/>
                    </a:lnTo>
                    <a:lnTo>
                      <a:pt x="224" y="11"/>
                    </a:lnTo>
                    <a:lnTo>
                      <a:pt x="224" y="11"/>
                    </a:lnTo>
                    <a:lnTo>
                      <a:pt x="208"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76" name="任意多边形 4875"/>
              <p:cNvSpPr/>
              <p:nvPr/>
            </p:nvSpPr>
            <p:spPr>
              <a:xfrm>
                <a:off x="1234" y="947"/>
                <a:ext cx="139" cy="297"/>
              </a:xfrm>
              <a:custGeom>
                <a:avLst/>
                <a:gdLst/>
                <a:ahLst/>
                <a:cxnLst/>
                <a:pathLst>
                  <a:path w="139" h="297">
                    <a:moveTo>
                      <a:pt x="125" y="11"/>
                    </a:moveTo>
                    <a:lnTo>
                      <a:pt x="123" y="5"/>
                    </a:lnTo>
                    <a:lnTo>
                      <a:pt x="123" y="43"/>
                    </a:lnTo>
                    <a:lnTo>
                      <a:pt x="117" y="78"/>
                    </a:lnTo>
                    <a:lnTo>
                      <a:pt x="109" y="110"/>
                    </a:lnTo>
                    <a:lnTo>
                      <a:pt x="96" y="144"/>
                    </a:lnTo>
                    <a:lnTo>
                      <a:pt x="80" y="177"/>
                    </a:lnTo>
                    <a:lnTo>
                      <a:pt x="56" y="211"/>
                    </a:lnTo>
                    <a:lnTo>
                      <a:pt x="32" y="249"/>
                    </a:lnTo>
                    <a:lnTo>
                      <a:pt x="0" y="286"/>
                    </a:lnTo>
                    <a:lnTo>
                      <a:pt x="16" y="297"/>
                    </a:lnTo>
                    <a:lnTo>
                      <a:pt x="48" y="259"/>
                    </a:lnTo>
                    <a:lnTo>
                      <a:pt x="72" y="222"/>
                    </a:lnTo>
                    <a:lnTo>
                      <a:pt x="96" y="187"/>
                    </a:lnTo>
                    <a:lnTo>
                      <a:pt x="112" y="150"/>
                    </a:lnTo>
                    <a:lnTo>
                      <a:pt x="125" y="115"/>
                    </a:lnTo>
                    <a:lnTo>
                      <a:pt x="133" y="78"/>
                    </a:lnTo>
                    <a:lnTo>
                      <a:pt x="139" y="43"/>
                    </a:lnTo>
                    <a:lnTo>
                      <a:pt x="139" y="5"/>
                    </a:lnTo>
                    <a:lnTo>
                      <a:pt x="136" y="0"/>
                    </a:lnTo>
                    <a:lnTo>
                      <a:pt x="139" y="5"/>
                    </a:lnTo>
                    <a:lnTo>
                      <a:pt x="139" y="3"/>
                    </a:lnTo>
                    <a:lnTo>
                      <a:pt x="136" y="0"/>
                    </a:lnTo>
                    <a:lnTo>
                      <a:pt x="125" y="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77" name="任意多边形 4876"/>
              <p:cNvSpPr/>
              <p:nvPr/>
            </p:nvSpPr>
            <p:spPr>
              <a:xfrm>
                <a:off x="1287" y="875"/>
                <a:ext cx="83" cy="83"/>
              </a:xfrm>
              <a:custGeom>
                <a:avLst/>
                <a:gdLst/>
                <a:ahLst/>
                <a:cxnLst/>
                <a:pathLst>
                  <a:path w="83" h="83">
                    <a:moveTo>
                      <a:pt x="16" y="18"/>
                    </a:moveTo>
                    <a:lnTo>
                      <a:pt x="3" y="21"/>
                    </a:lnTo>
                    <a:lnTo>
                      <a:pt x="72" y="83"/>
                    </a:lnTo>
                    <a:lnTo>
                      <a:pt x="83" y="72"/>
                    </a:lnTo>
                    <a:lnTo>
                      <a:pt x="14" y="10"/>
                    </a:lnTo>
                    <a:lnTo>
                      <a:pt x="0" y="13"/>
                    </a:lnTo>
                    <a:lnTo>
                      <a:pt x="14" y="10"/>
                    </a:lnTo>
                    <a:lnTo>
                      <a:pt x="6" y="0"/>
                    </a:lnTo>
                    <a:lnTo>
                      <a:pt x="0" y="13"/>
                    </a:lnTo>
                    <a:lnTo>
                      <a:pt x="16" y="1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78" name="任意多边形 4877"/>
              <p:cNvSpPr/>
              <p:nvPr/>
            </p:nvSpPr>
            <p:spPr>
              <a:xfrm>
                <a:off x="1415" y="1220"/>
                <a:ext cx="305" cy="289"/>
              </a:xfrm>
              <a:custGeom>
                <a:avLst/>
                <a:gdLst/>
                <a:ahLst/>
                <a:cxnLst/>
                <a:pathLst>
                  <a:path w="305" h="289">
                    <a:moveTo>
                      <a:pt x="299" y="283"/>
                    </a:moveTo>
                    <a:lnTo>
                      <a:pt x="305" y="278"/>
                    </a:lnTo>
                    <a:lnTo>
                      <a:pt x="11" y="0"/>
                    </a:lnTo>
                    <a:lnTo>
                      <a:pt x="0" y="11"/>
                    </a:lnTo>
                    <a:lnTo>
                      <a:pt x="294" y="289"/>
                    </a:lnTo>
                    <a:lnTo>
                      <a:pt x="299" y="28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79" name="任意多边形 4878"/>
              <p:cNvSpPr/>
              <p:nvPr/>
            </p:nvSpPr>
            <p:spPr>
              <a:xfrm>
                <a:off x="1349" y="776"/>
                <a:ext cx="56" cy="430"/>
              </a:xfrm>
              <a:custGeom>
                <a:avLst/>
                <a:gdLst/>
                <a:ahLst/>
                <a:cxnLst/>
                <a:pathLst>
                  <a:path w="56" h="430">
                    <a:moveTo>
                      <a:pt x="0" y="0"/>
                    </a:moveTo>
                    <a:lnTo>
                      <a:pt x="21" y="390"/>
                    </a:lnTo>
                    <a:lnTo>
                      <a:pt x="56" y="430"/>
                    </a:lnTo>
                    <a:lnTo>
                      <a:pt x="24" y="18"/>
                    </a:lnTo>
                    <a:lnTo>
                      <a:pt x="0"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80" name="任意多边形 4879"/>
              <p:cNvSpPr/>
              <p:nvPr/>
            </p:nvSpPr>
            <p:spPr>
              <a:xfrm>
                <a:off x="1341" y="776"/>
                <a:ext cx="37" cy="396"/>
              </a:xfrm>
              <a:custGeom>
                <a:avLst/>
                <a:gdLst/>
                <a:ahLst/>
                <a:cxnLst/>
                <a:pathLst>
                  <a:path w="37" h="396">
                    <a:moveTo>
                      <a:pt x="37" y="385"/>
                    </a:moveTo>
                    <a:lnTo>
                      <a:pt x="37" y="390"/>
                    </a:lnTo>
                    <a:lnTo>
                      <a:pt x="16" y="0"/>
                    </a:lnTo>
                    <a:lnTo>
                      <a:pt x="0" y="0"/>
                    </a:lnTo>
                    <a:lnTo>
                      <a:pt x="21" y="390"/>
                    </a:lnTo>
                    <a:lnTo>
                      <a:pt x="21" y="396"/>
                    </a:lnTo>
                    <a:lnTo>
                      <a:pt x="21" y="390"/>
                    </a:lnTo>
                    <a:lnTo>
                      <a:pt x="21" y="393"/>
                    </a:lnTo>
                    <a:lnTo>
                      <a:pt x="21" y="396"/>
                    </a:lnTo>
                    <a:lnTo>
                      <a:pt x="37" y="38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81" name="任意多边形 4880"/>
              <p:cNvSpPr/>
              <p:nvPr/>
            </p:nvSpPr>
            <p:spPr>
              <a:xfrm>
                <a:off x="1362" y="1161"/>
                <a:ext cx="53" cy="75"/>
              </a:xfrm>
              <a:custGeom>
                <a:avLst/>
                <a:gdLst/>
                <a:ahLst/>
                <a:cxnLst/>
                <a:pathLst>
                  <a:path w="53" h="75">
                    <a:moveTo>
                      <a:pt x="35" y="45"/>
                    </a:moveTo>
                    <a:lnTo>
                      <a:pt x="51" y="40"/>
                    </a:lnTo>
                    <a:lnTo>
                      <a:pt x="16" y="0"/>
                    </a:lnTo>
                    <a:lnTo>
                      <a:pt x="0" y="11"/>
                    </a:lnTo>
                    <a:lnTo>
                      <a:pt x="35" y="51"/>
                    </a:lnTo>
                    <a:lnTo>
                      <a:pt x="51" y="45"/>
                    </a:lnTo>
                    <a:lnTo>
                      <a:pt x="35" y="51"/>
                    </a:lnTo>
                    <a:lnTo>
                      <a:pt x="53" y="75"/>
                    </a:lnTo>
                    <a:lnTo>
                      <a:pt x="51" y="45"/>
                    </a:lnTo>
                    <a:lnTo>
                      <a:pt x="35" y="4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82" name="任意多边形 4881"/>
              <p:cNvSpPr/>
              <p:nvPr/>
            </p:nvSpPr>
            <p:spPr>
              <a:xfrm>
                <a:off x="1365" y="786"/>
                <a:ext cx="48" cy="420"/>
              </a:xfrm>
              <a:custGeom>
                <a:avLst/>
                <a:gdLst/>
                <a:ahLst/>
                <a:cxnLst/>
                <a:pathLst>
                  <a:path w="48" h="420">
                    <a:moveTo>
                      <a:pt x="2" y="16"/>
                    </a:moveTo>
                    <a:lnTo>
                      <a:pt x="0" y="8"/>
                    </a:lnTo>
                    <a:lnTo>
                      <a:pt x="32" y="420"/>
                    </a:lnTo>
                    <a:lnTo>
                      <a:pt x="48" y="420"/>
                    </a:lnTo>
                    <a:lnTo>
                      <a:pt x="16" y="8"/>
                    </a:lnTo>
                    <a:lnTo>
                      <a:pt x="13" y="0"/>
                    </a:lnTo>
                    <a:lnTo>
                      <a:pt x="16" y="8"/>
                    </a:lnTo>
                    <a:lnTo>
                      <a:pt x="16" y="3"/>
                    </a:lnTo>
                    <a:lnTo>
                      <a:pt x="13" y="0"/>
                    </a:lnTo>
                    <a:lnTo>
                      <a:pt x="2"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4883" name="任意多边形 4882"/>
              <p:cNvSpPr/>
              <p:nvPr/>
            </p:nvSpPr>
            <p:spPr>
              <a:xfrm>
                <a:off x="1338" y="754"/>
                <a:ext cx="40" cy="48"/>
              </a:xfrm>
              <a:custGeom>
                <a:avLst/>
                <a:gdLst/>
                <a:ahLst/>
                <a:cxnLst/>
                <a:pathLst>
                  <a:path w="40" h="48">
                    <a:moveTo>
                      <a:pt x="19" y="22"/>
                    </a:moveTo>
                    <a:lnTo>
                      <a:pt x="5" y="30"/>
                    </a:lnTo>
                    <a:lnTo>
                      <a:pt x="29" y="48"/>
                    </a:lnTo>
                    <a:lnTo>
                      <a:pt x="40" y="32"/>
                    </a:lnTo>
                    <a:lnTo>
                      <a:pt x="16" y="14"/>
                    </a:lnTo>
                    <a:lnTo>
                      <a:pt x="3" y="22"/>
                    </a:lnTo>
                    <a:lnTo>
                      <a:pt x="16" y="14"/>
                    </a:lnTo>
                    <a:lnTo>
                      <a:pt x="0" y="0"/>
                    </a:lnTo>
                    <a:lnTo>
                      <a:pt x="3" y="22"/>
                    </a:lnTo>
                    <a:lnTo>
                      <a:pt x="19" y="2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sp>
          <p:nvSpPr>
            <p:cNvPr id="4884" name="矩形 4883"/>
            <p:cNvSpPr/>
            <p:nvPr/>
          </p:nvSpPr>
          <p:spPr>
            <a:xfrm>
              <a:off x="776" y="0"/>
              <a:ext cx="56" cy="4320"/>
            </a:xfrm>
            <a:prstGeom prst="rect">
              <a:avLst/>
            </a:prstGeom>
            <a:gradFill rotWithShape="0">
              <a:gsLst>
                <a:gs pos="0">
                  <a:srgbClr val="FBE4AE">
                    <a:alpha val="100000"/>
                  </a:srgbClr>
                </a:gs>
                <a:gs pos="13000">
                  <a:srgbClr val="BD922A">
                    <a:alpha val="100000"/>
                  </a:srgbClr>
                </a:gs>
                <a:gs pos="21001">
                  <a:srgbClr val="BD922A">
                    <a:alpha val="100000"/>
                  </a:srgbClr>
                </a:gs>
                <a:gs pos="63000">
                  <a:srgbClr val="FBE4AE">
                    <a:alpha val="100000"/>
                  </a:srgbClr>
                </a:gs>
                <a:gs pos="67000">
                  <a:srgbClr val="BD922A">
                    <a:alpha val="100000"/>
                  </a:srgbClr>
                </a:gs>
                <a:gs pos="69000">
                  <a:srgbClr val="835E17">
                    <a:alpha val="100000"/>
                  </a:srgbClr>
                </a:gs>
                <a:gs pos="82001">
                  <a:srgbClr val="A28949">
                    <a:alpha val="100000"/>
                  </a:srgbClr>
                </a:gs>
                <a:gs pos="100000">
                  <a:srgbClr val="FAE3B7">
                    <a:alpha val="100000"/>
                  </a:srgbClr>
                </a:gs>
              </a:gsLst>
              <a:lin ang="0" scaled="1"/>
              <a:tileRect/>
            </a:gradFill>
            <a:ln w="9525">
              <a:noFill/>
            </a:ln>
          </p:spPr>
          <p:txBody>
            <a:bodyPr/>
            <a:p>
              <a:endParaRPr lang="zh-CN" altLang="en-US"/>
            </a:p>
          </p:txBody>
        </p:sp>
      </p:grpSp>
    </p:spTree>
  </p:cSld>
  <p:clrMapOvr>
    <a:masterClrMapping/>
  </p:clrMapOvr>
  <p:transition spd="slow"/>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Tx/>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Tx/>
            </a:pPr>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buClrTx/>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buClrTx/>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Tx/>
            </a:pPr>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buClrTx/>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52525" y="1341438"/>
            <a:ext cx="3898710" cy="48244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210366" y="1341438"/>
            <a:ext cx="3898710" cy="48244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Tx/>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Tx/>
            </a:pPr>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buClrTx/>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buClrTx/>
            </a:pPr>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buClrTx/>
            </a:pPr>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buClrTx/>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buClrTx/>
            </a:pPr>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buClrTx/>
            </a:pPr>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buClrTx/>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Tx/>
            </a:pPr>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buClrTx/>
            </a:pPr>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buClrTx/>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buClrTx/>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Tx/>
            </a:pPr>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buClrTx/>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buClrTx/>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Tx/>
            </a:pPr>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buClrTx/>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Tx/>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Tx/>
            </a:pPr>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buClrTx/>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6131" y="44450"/>
            <a:ext cx="1997869" cy="6121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2525" y="44450"/>
            <a:ext cx="5877788" cy="6121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Tx/>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Tx/>
            </a:pPr>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buClrTx/>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43000" y="1412875"/>
            <a:ext cx="3808476"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06924" y="1412875"/>
            <a:ext cx="3808476"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8" name="页脚占位符 7"/>
          <p:cNvSpPr>
            <a:spLocks noGrp="1"/>
          </p:cNvSpPr>
          <p:nvPr>
            <p:ph type="ftr" sz="quarter" idx="11"/>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4" name="页脚占位符 3"/>
          <p:cNvSpPr>
            <a:spLocks noGrp="1"/>
          </p:cNvSpPr>
          <p:nvPr>
            <p:ph type="ftr" sz="quarter" idx="11"/>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3" name="页脚占位符 2"/>
          <p:cNvSpPr>
            <a:spLocks noGrp="1"/>
          </p:cNvSpPr>
          <p:nvPr>
            <p:ph type="ftr" sz="quarter" idx="11"/>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835E0">
            <a:alpha val="100000"/>
          </a:srgbClr>
        </a:solidFill>
        <a:effectLst/>
      </p:bgPr>
    </p:bg>
    <p:spTree>
      <p:nvGrpSpPr>
        <p:cNvPr id="1" name=""/>
        <p:cNvGrpSpPr/>
        <p:nvPr/>
      </p:nvGrpSpPr>
      <p:grpSpPr/>
      <p:sp>
        <p:nvSpPr>
          <p:cNvPr id="1026" name="矩形 1025"/>
          <p:cNvSpPr/>
          <p:nvPr/>
        </p:nvSpPr>
        <p:spPr>
          <a:xfrm>
            <a:off x="236538" y="0"/>
            <a:ext cx="238125" cy="6845300"/>
          </a:xfrm>
          <a:prstGeom prst="rect">
            <a:avLst/>
          </a:prstGeom>
          <a:gradFill rotWithShape="0">
            <a:gsLst>
              <a:gs pos="0">
                <a:schemeClr val="bg2"/>
              </a:gs>
              <a:gs pos="100000">
                <a:schemeClr val="hlink"/>
              </a:gs>
            </a:gsLst>
            <a:lin ang="5400000" scaled="1"/>
            <a:tileRect/>
          </a:gradFill>
          <a:ln w="9525">
            <a:noFill/>
          </a:ln>
        </p:spPr>
        <p:txBody>
          <a:bodyPr/>
          <a:p>
            <a:endParaRPr lang="zh-CN" altLang="en-US"/>
          </a:p>
        </p:txBody>
      </p:sp>
      <p:sp>
        <p:nvSpPr>
          <p:cNvPr id="1027" name="矩形 1026"/>
          <p:cNvSpPr/>
          <p:nvPr/>
        </p:nvSpPr>
        <p:spPr>
          <a:xfrm>
            <a:off x="439738" y="0"/>
            <a:ext cx="373062" cy="4667250"/>
          </a:xfrm>
          <a:prstGeom prst="rect">
            <a:avLst/>
          </a:prstGeom>
          <a:gradFill rotWithShape="0">
            <a:gsLst>
              <a:gs pos="0">
                <a:schemeClr val="bg2"/>
              </a:gs>
              <a:gs pos="100000">
                <a:schemeClr val="hlink"/>
              </a:gs>
            </a:gsLst>
            <a:lin ang="5400000" scaled="1"/>
            <a:tileRect/>
          </a:gradFill>
          <a:ln w="9525">
            <a:noFill/>
          </a:ln>
        </p:spPr>
        <p:txBody>
          <a:bodyPr/>
          <a:p>
            <a:endParaRPr lang="zh-CN" altLang="en-US"/>
          </a:p>
        </p:txBody>
      </p:sp>
      <p:sp>
        <p:nvSpPr>
          <p:cNvPr id="1028" name="矩形 1027"/>
          <p:cNvSpPr/>
          <p:nvPr/>
        </p:nvSpPr>
        <p:spPr>
          <a:xfrm>
            <a:off x="322263" y="0"/>
            <a:ext cx="1082675" cy="3352800"/>
          </a:xfrm>
          <a:prstGeom prst="rect">
            <a:avLst/>
          </a:prstGeom>
          <a:gradFill rotWithShape="0">
            <a:gsLst>
              <a:gs pos="0">
                <a:schemeClr val="bg2"/>
              </a:gs>
              <a:gs pos="100000">
                <a:schemeClr val="hlink"/>
              </a:gs>
            </a:gsLst>
            <a:lin ang="5400000" scaled="1"/>
            <a:tileRect/>
          </a:gradFill>
          <a:ln w="9525">
            <a:noFill/>
          </a:ln>
        </p:spPr>
        <p:txBody>
          <a:bodyPr/>
          <a:p>
            <a:endParaRPr lang="zh-CN" altLang="en-US"/>
          </a:p>
        </p:txBody>
      </p:sp>
      <p:sp>
        <p:nvSpPr>
          <p:cNvPr id="1029" name="矩形 1028"/>
          <p:cNvSpPr/>
          <p:nvPr/>
        </p:nvSpPr>
        <p:spPr>
          <a:xfrm>
            <a:off x="406400" y="0"/>
            <a:ext cx="304800" cy="3886200"/>
          </a:xfrm>
          <a:prstGeom prst="rect">
            <a:avLst/>
          </a:prstGeom>
          <a:gradFill rotWithShape="0">
            <a:gsLst>
              <a:gs pos="0">
                <a:schemeClr val="bg2"/>
              </a:gs>
              <a:gs pos="100000">
                <a:schemeClr val="accent2"/>
              </a:gs>
            </a:gsLst>
            <a:lin ang="5400000" scaled="1"/>
            <a:tileRect/>
          </a:gradFill>
          <a:ln w="9525">
            <a:noFill/>
          </a:ln>
        </p:spPr>
        <p:txBody>
          <a:bodyPr/>
          <a:p>
            <a:endParaRPr lang="zh-CN" altLang="en-US"/>
          </a:p>
        </p:txBody>
      </p:sp>
      <p:sp>
        <p:nvSpPr>
          <p:cNvPr id="1030" name="矩形 1029"/>
          <p:cNvSpPr/>
          <p:nvPr/>
        </p:nvSpPr>
        <p:spPr>
          <a:xfrm>
            <a:off x="592138" y="1254125"/>
            <a:ext cx="525462" cy="1219200"/>
          </a:xfrm>
          <a:prstGeom prst="rect">
            <a:avLst/>
          </a:prstGeom>
          <a:gradFill rotWithShape="0">
            <a:gsLst>
              <a:gs pos="0">
                <a:schemeClr val="bg2"/>
              </a:gs>
              <a:gs pos="100000">
                <a:schemeClr val="accent1"/>
              </a:gs>
            </a:gsLst>
            <a:lin ang="5400000" scaled="1"/>
            <a:tileRect/>
          </a:gradFill>
          <a:ln w="9525">
            <a:noFill/>
          </a:ln>
        </p:spPr>
        <p:txBody>
          <a:bodyPr/>
          <a:p>
            <a:endParaRPr lang="zh-CN" altLang="en-US"/>
          </a:p>
        </p:txBody>
      </p:sp>
      <p:sp>
        <p:nvSpPr>
          <p:cNvPr id="1031" name="矩形 1030"/>
          <p:cNvSpPr/>
          <p:nvPr/>
        </p:nvSpPr>
        <p:spPr>
          <a:xfrm>
            <a:off x="508000" y="1196975"/>
            <a:ext cx="8624888" cy="133350"/>
          </a:xfrm>
          <a:prstGeom prst="rect">
            <a:avLst/>
          </a:prstGeom>
          <a:gradFill rotWithShape="0">
            <a:gsLst>
              <a:gs pos="0">
                <a:schemeClr val="bg2"/>
              </a:gs>
              <a:gs pos="100000">
                <a:schemeClr val="hlink"/>
              </a:gs>
            </a:gsLst>
            <a:lin ang="5400000" scaled="1"/>
            <a:tileRect/>
          </a:gradFill>
          <a:ln w="9525">
            <a:noFill/>
          </a:ln>
        </p:spPr>
        <p:txBody>
          <a:bodyPr/>
          <a:p>
            <a:endParaRPr lang="zh-CN" altLang="en-US"/>
          </a:p>
        </p:txBody>
      </p:sp>
      <p:sp>
        <p:nvSpPr>
          <p:cNvPr id="1032" name="直接连接符 1031"/>
          <p:cNvSpPr/>
          <p:nvPr/>
        </p:nvSpPr>
        <p:spPr>
          <a:xfrm>
            <a:off x="160338" y="1196975"/>
            <a:ext cx="8896350" cy="0"/>
          </a:xfrm>
          <a:prstGeom prst="line">
            <a:avLst/>
          </a:prstGeom>
          <a:ln w="12699" cap="flat" cmpd="sng">
            <a:solidFill>
              <a:schemeClr val="accent1"/>
            </a:solidFill>
            <a:prstDash val="solid"/>
            <a:headEnd type="none" w="med" len="med"/>
            <a:tailEnd type="none" w="med" len="med"/>
          </a:ln>
        </p:spPr>
      </p:sp>
      <p:sp>
        <p:nvSpPr>
          <p:cNvPr id="1033" name="标题 1032"/>
          <p:cNvSpPr>
            <a:spLocks noGrp="1"/>
          </p:cNvSpPr>
          <p:nvPr>
            <p:ph type="title"/>
          </p:nvPr>
        </p:nvSpPr>
        <p:spPr>
          <a:xfrm>
            <a:off x="539750" y="115888"/>
            <a:ext cx="7777163" cy="1009650"/>
          </a:xfrm>
          <a:prstGeom prst="rect">
            <a:avLst/>
          </a:prstGeom>
          <a:noFill/>
          <a:ln w="9525">
            <a:noFill/>
          </a:ln>
        </p:spPr>
        <p:txBody>
          <a:bodyPr lIns="92075" tIns="46038" rIns="92075" bIns="46038" anchor="b"/>
          <a:p>
            <a:pPr lvl="0"/>
            <a:r>
              <a:rPr lang="zh-CN" altLang="en-US"/>
              <a:t>单击此处编辑母版标题样式</a:t>
            </a:r>
            <a:endParaRPr lang="zh-CN" altLang="en-US"/>
          </a:p>
        </p:txBody>
      </p:sp>
      <p:sp>
        <p:nvSpPr>
          <p:cNvPr id="1034" name="文本占位符 1033"/>
          <p:cNvSpPr>
            <a:spLocks noGrp="1"/>
          </p:cNvSpPr>
          <p:nvPr>
            <p:ph type="body" idx="1"/>
          </p:nvPr>
        </p:nvSpPr>
        <p:spPr>
          <a:xfrm>
            <a:off x="1143000" y="1412875"/>
            <a:ext cx="7772400" cy="4530725"/>
          </a:xfrm>
          <a:prstGeom prst="rect">
            <a:avLst/>
          </a:prstGeom>
          <a:noFill/>
          <a:ln w="9525">
            <a:noFill/>
          </a:ln>
        </p:spPr>
        <p:txBody>
          <a:bodyPr lIns="92075" tIns="46038" rIns="92075" bIns="46038"/>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5" name="日期占位符 1034"/>
          <p:cNvSpPr>
            <a:spLocks noGrp="1"/>
          </p:cNvSpPr>
          <p:nvPr>
            <p:ph type="dt" sz="half" idx="2"/>
          </p:nvPr>
        </p:nvSpPr>
        <p:spPr>
          <a:xfrm>
            <a:off x="762000" y="6248400"/>
            <a:ext cx="1905000" cy="457200"/>
          </a:xfrm>
          <a:prstGeom prst="rect">
            <a:avLst/>
          </a:prstGeom>
          <a:noFill/>
          <a:ln w="9525">
            <a:noFill/>
          </a:ln>
        </p:spPr>
        <p:txBody>
          <a:bodyPr wrap="none" lIns="92075" tIns="46038" rIns="92075" bIns="46038" anchor="ctr"/>
          <a:lstStyle>
            <a:lvl1pPr>
              <a:defRPr sz="1400" i="1"/>
            </a:lvl1p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1036" name="页脚占位符 1035"/>
          <p:cNvSpPr>
            <a:spLocks noGrp="1"/>
          </p:cNvSpPr>
          <p:nvPr>
            <p:ph type="ftr" sz="quarter" idx="3"/>
          </p:nvPr>
        </p:nvSpPr>
        <p:spPr>
          <a:xfrm>
            <a:off x="3276600" y="6248400"/>
            <a:ext cx="2895600" cy="457200"/>
          </a:xfrm>
          <a:prstGeom prst="rect">
            <a:avLst/>
          </a:prstGeom>
          <a:noFill/>
          <a:ln w="9525">
            <a:noFill/>
          </a:ln>
        </p:spPr>
        <p:txBody>
          <a:bodyPr wrap="none" lIns="92075" tIns="46038" rIns="92075" bIns="46038" anchor="ctr"/>
          <a:lstStyle>
            <a:lvl1pPr algn="ctr">
              <a:defRPr sz="1400" i="1"/>
            </a:lvl1p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1037" name="灯片编号占位符 1036"/>
          <p:cNvSpPr>
            <a:spLocks noGrp="1"/>
          </p:cNvSpPr>
          <p:nvPr>
            <p:ph type="sldNum" sz="quarter" idx="4"/>
          </p:nvPr>
        </p:nvSpPr>
        <p:spPr>
          <a:xfrm>
            <a:off x="7010400" y="6248400"/>
            <a:ext cx="1905000" cy="457200"/>
          </a:xfrm>
          <a:prstGeom prst="rect">
            <a:avLst/>
          </a:prstGeom>
          <a:noFill/>
          <a:ln w="9525">
            <a:noFill/>
          </a:ln>
        </p:spPr>
        <p:txBody>
          <a:bodyPr wrap="none" lIns="92075" tIns="46038" rIns="92075" bIns="46038" anchor="ctr"/>
          <a:lstStyle>
            <a:lvl1pPr algn="r">
              <a:defRPr sz="1400" i="1"/>
            </a:lvl1pPr>
          </a:lstStyle>
          <a:p>
            <a:pPr lvl="0" eaLnBrk="0" hangingPunct="0"/>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
        <p:nvSpPr>
          <p:cNvPr id="1038" name="矩形 1037"/>
          <p:cNvSpPr/>
          <p:nvPr/>
        </p:nvSpPr>
        <p:spPr>
          <a:xfrm>
            <a:off x="7696200" y="6200775"/>
            <a:ext cx="1235075" cy="457200"/>
          </a:xfrm>
          <a:prstGeom prst="rect">
            <a:avLst/>
          </a:prstGeom>
          <a:noFill/>
          <a:ln w="9525">
            <a:noFill/>
          </a:ln>
        </p:spPr>
        <p:txBody>
          <a:bodyPr wrap="none" anchor="t">
            <a:spAutoFit/>
          </a:bodyPr>
          <a:p>
            <a:pPr lvl="0" eaLnBrk="0" hangingPunct="0"/>
            <a:r>
              <a:rPr lang="en-US" altLang="zh-CN" sz="2400" b="1" dirty="0">
                <a:effectLst>
                  <a:outerShdw blurRad="38100" dist="38100" dir="2700000">
                    <a:srgbClr val="000000"/>
                  </a:outerShdw>
                </a:effectLst>
                <a:latin typeface="Arial" panose="020B0604020202020204" pitchFamily="34" charset="0"/>
              </a:rPr>
              <a:t>cnitsec</a:t>
            </a:r>
            <a:endParaRPr lang="en-US" altLang="zh-CN" sz="2400" b="1" dirty="0">
              <a:effectLst>
                <a:outerShdw blurRad="38100" dist="38100" dir="2700000">
                  <a:srgbClr val="000000"/>
                </a:outerShdw>
              </a:effectLst>
              <a:latin typeface="Arial" panose="020B0604020202020204" pitchFamily="34" charset="0"/>
            </a:endParaRPr>
          </a:p>
        </p:txBody>
      </p:sp>
      <p:pic>
        <p:nvPicPr>
          <p:cNvPr id="1039" name="图片 1038" descr="中心图标(新）"/>
          <p:cNvPicPr>
            <a:picLocks noChangeAspect="1"/>
          </p:cNvPicPr>
          <p:nvPr/>
        </p:nvPicPr>
        <p:blipFill>
          <a:blip r:embed="rId12"/>
          <a:stretch>
            <a:fillRect/>
          </a:stretch>
        </p:blipFill>
        <p:spPr>
          <a:xfrm>
            <a:off x="7667625" y="14288"/>
            <a:ext cx="1187450" cy="11826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hf sldNum="0" hdr="0" ftr="0" dt="0"/>
  <p:txStyles>
    <p:titleStyle>
      <a:lvl1pPr marL="0" lvl="0" indent="0" algn="l" defTabSz="914400" eaLnBrk="1" fontAlgn="base" latinLnBrk="0" hangingPunct="1">
        <a:lnSpc>
          <a:spcPct val="100000"/>
        </a:lnSpc>
        <a:spcBef>
          <a:spcPct val="0"/>
        </a:spcBef>
        <a:spcAft>
          <a:spcPct val="0"/>
        </a:spcAft>
        <a:buNone/>
        <a:defRPr sz="4000" b="0"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accent1"/>
        </a:buClr>
        <a:buSzPct val="75000"/>
        <a:buFont typeface="Monotype Sorts" pitchFamily="2" charset="2"/>
        <a:buChar char="n"/>
        <a:defRPr sz="3200" b="1"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1"/>
        </a:buClr>
        <a:buFont typeface="Monotype Sorts" pitchFamily="2" charset="2"/>
        <a:buChar char="•"/>
        <a:defRPr sz="2800" b="1"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1"/>
        </a:buClr>
        <a:buFont typeface="Monotype Sorts" pitchFamily="2" charset="2"/>
        <a:buChar char="–"/>
        <a:defRPr sz="2400" b="1"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1"/>
        </a:buClr>
        <a:buFont typeface="Monotype Sorts" pitchFamily="2" charset="2"/>
        <a:buChar char="•"/>
        <a:defRPr sz="2000" b="1"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accent1"/>
        </a:buClr>
        <a:buFont typeface="Monotype Sorts" pitchFamily="2" charset="2"/>
        <a:buChar char="–"/>
        <a:defRPr sz="2000" b="1"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accent1"/>
        </a:buClr>
        <a:buFont typeface="Monotype Sorts" pitchFamily="2" charset="2"/>
        <a:buChar char="–"/>
        <a:defRPr sz="2000" b="1"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accent1"/>
        </a:buClr>
        <a:buFont typeface="Monotype Sorts" pitchFamily="2" charset="2"/>
        <a:buChar char="–"/>
        <a:defRPr sz="2000" b="1"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accent1"/>
        </a:buClr>
        <a:buFont typeface="Monotype Sorts" pitchFamily="2" charset="2"/>
        <a:buChar char="–"/>
        <a:defRPr sz="2000" b="1"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accent1"/>
        </a:buClr>
        <a:buFont typeface="Monotype Sorts" pitchFamily="2" charset="2"/>
        <a:buChar char="–"/>
        <a:defRPr sz="2000" b="1"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3074" name="图片 3073" descr="gradient"/>
          <p:cNvPicPr>
            <a:picLocks noChangeAspect="1"/>
          </p:cNvPicPr>
          <p:nvPr/>
        </p:nvPicPr>
        <p:blipFill>
          <a:blip r:embed="rId12"/>
          <a:stretch>
            <a:fillRect/>
          </a:stretch>
        </p:blipFill>
        <p:spPr>
          <a:xfrm>
            <a:off x="1116013" y="1304925"/>
            <a:ext cx="8027987" cy="5553075"/>
          </a:xfrm>
          <a:prstGeom prst="rect">
            <a:avLst/>
          </a:prstGeom>
          <a:noFill/>
          <a:ln w="9525">
            <a:noFill/>
          </a:ln>
        </p:spPr>
      </p:pic>
      <p:sp>
        <p:nvSpPr>
          <p:cNvPr id="3075" name="标题 3074"/>
          <p:cNvSpPr>
            <a:spLocks noGrp="1"/>
          </p:cNvSpPr>
          <p:nvPr>
            <p:ph type="title"/>
          </p:nvPr>
        </p:nvSpPr>
        <p:spPr>
          <a:xfrm>
            <a:off x="1187450" y="44450"/>
            <a:ext cx="7956550" cy="1143000"/>
          </a:xfrm>
          <a:prstGeom prst="rect">
            <a:avLst/>
          </a:prstGeom>
          <a:noFill/>
          <a:ln w="9525">
            <a:noFill/>
          </a:ln>
        </p:spPr>
        <p:txBody>
          <a:bodyPr anchor="ctr"/>
          <a:p>
            <a:pPr lvl="0"/>
            <a:r>
              <a:rPr lang="zh-CN" altLang="en-US"/>
              <a:t>单击此处编辑母版标题样式</a:t>
            </a:r>
            <a:endParaRPr lang="zh-CN" altLang="en-US"/>
          </a:p>
        </p:txBody>
      </p:sp>
      <p:sp>
        <p:nvSpPr>
          <p:cNvPr id="3076" name="文本占位符 3075"/>
          <p:cNvSpPr>
            <a:spLocks noGrp="1"/>
          </p:cNvSpPr>
          <p:nvPr>
            <p:ph type="body" idx="1"/>
          </p:nvPr>
        </p:nvSpPr>
        <p:spPr>
          <a:xfrm>
            <a:off x="1152525" y="1341438"/>
            <a:ext cx="7956550" cy="4824412"/>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7" name="日期占位符 3076"/>
          <p:cNvSpPr>
            <a:spLocks noGrp="1"/>
          </p:cNvSpPr>
          <p:nvPr>
            <p:ph type="dt" sz="half" idx="2"/>
          </p:nvPr>
        </p:nvSpPr>
        <p:spPr>
          <a:xfrm>
            <a:off x="1358900" y="6245225"/>
            <a:ext cx="2133600" cy="476250"/>
          </a:xfrm>
          <a:prstGeom prst="rect">
            <a:avLst/>
          </a:prstGeom>
          <a:noFill/>
          <a:ln w="9525">
            <a:noFill/>
          </a:ln>
        </p:spPr>
        <p:txBody>
          <a:bodyPr/>
          <a:lstStyle>
            <a:lvl1pPr>
              <a:defRPr sz="1400"/>
            </a:lvl1pPr>
          </a:lstStyle>
          <a:p>
            <a:pPr lvl="0">
              <a:buClrTx/>
            </a:pPr>
            <a:endParaRPr lang="zh-CN" altLang="en-US" dirty="0">
              <a:latin typeface="Arial" panose="020B0604020202020204" pitchFamily="34" charset="0"/>
            </a:endParaRPr>
          </a:p>
        </p:txBody>
      </p:sp>
      <p:sp>
        <p:nvSpPr>
          <p:cNvPr id="3078" name="页脚占位符 3077"/>
          <p:cNvSpPr>
            <a:spLocks noGrp="1"/>
          </p:cNvSpPr>
          <p:nvPr>
            <p:ph type="ftr" sz="quarter" idx="3"/>
          </p:nvPr>
        </p:nvSpPr>
        <p:spPr>
          <a:xfrm>
            <a:off x="3924300" y="6245225"/>
            <a:ext cx="2895600" cy="476250"/>
          </a:xfrm>
          <a:prstGeom prst="rect">
            <a:avLst/>
          </a:prstGeom>
          <a:noFill/>
          <a:ln w="9525">
            <a:noFill/>
          </a:ln>
        </p:spPr>
        <p:txBody>
          <a:bodyPr/>
          <a:lstStyle>
            <a:lvl1pPr algn="ctr">
              <a:defRPr sz="1400"/>
            </a:lvl1pPr>
          </a:lstStyle>
          <a:p>
            <a:pPr lvl="0">
              <a:buClrTx/>
            </a:pPr>
            <a:endParaRPr lang="zh-CN" altLang="en-US" dirty="0">
              <a:latin typeface="Arial" panose="020B0604020202020204" pitchFamily="34" charset="0"/>
            </a:endParaRPr>
          </a:p>
        </p:txBody>
      </p:sp>
      <p:sp>
        <p:nvSpPr>
          <p:cNvPr id="3079" name="灯片编号占位符 3078"/>
          <p:cNvSpPr>
            <a:spLocks noGrp="1"/>
          </p:cNvSpPr>
          <p:nvPr>
            <p:ph type="sldNum" sz="quarter" idx="4"/>
          </p:nvPr>
        </p:nvSpPr>
        <p:spPr>
          <a:xfrm>
            <a:off x="7164388" y="6245225"/>
            <a:ext cx="1871662" cy="476250"/>
          </a:xfrm>
          <a:prstGeom prst="rect">
            <a:avLst/>
          </a:prstGeom>
          <a:noFill/>
          <a:ln w="9525">
            <a:noFill/>
          </a:ln>
        </p:spPr>
        <p:txBody>
          <a:bodyPr/>
          <a:lstStyle>
            <a:lvl1pPr algn="r">
              <a:defRPr sz="1400"/>
            </a:lvl1pPr>
          </a:lstStyle>
          <a:p>
            <a:pPr lvl="0">
              <a:buClrTx/>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3080" name="矩形 3079"/>
          <p:cNvSpPr/>
          <p:nvPr/>
        </p:nvSpPr>
        <p:spPr>
          <a:xfrm>
            <a:off x="1096963" y="1189038"/>
            <a:ext cx="8047037" cy="74612"/>
          </a:xfrm>
          <a:prstGeom prst="rect">
            <a:avLst/>
          </a:prstGeom>
          <a:gradFill rotWithShape="0">
            <a:gsLst>
              <a:gs pos="0">
                <a:srgbClr val="FBE4AE">
                  <a:alpha val="100000"/>
                </a:srgbClr>
              </a:gs>
              <a:gs pos="13000">
                <a:srgbClr val="BD922A">
                  <a:alpha val="100000"/>
                </a:srgbClr>
              </a:gs>
              <a:gs pos="21001">
                <a:srgbClr val="BD922A">
                  <a:alpha val="100000"/>
                </a:srgbClr>
              </a:gs>
              <a:gs pos="63000">
                <a:srgbClr val="FBE4AE">
                  <a:alpha val="100000"/>
                </a:srgbClr>
              </a:gs>
              <a:gs pos="67000">
                <a:srgbClr val="BD922A">
                  <a:alpha val="100000"/>
                </a:srgbClr>
              </a:gs>
              <a:gs pos="69000">
                <a:srgbClr val="835E17">
                  <a:alpha val="100000"/>
                </a:srgbClr>
              </a:gs>
              <a:gs pos="82001">
                <a:srgbClr val="A28949">
                  <a:alpha val="100000"/>
                </a:srgbClr>
              </a:gs>
              <a:gs pos="100000">
                <a:srgbClr val="FAE3B7">
                  <a:alpha val="100000"/>
                </a:srgbClr>
              </a:gs>
            </a:gsLst>
            <a:lin ang="5400000" scaled="1"/>
            <a:tileRect/>
          </a:gradFill>
          <a:ln w="9525">
            <a:noFill/>
          </a:ln>
        </p:spPr>
        <p:txBody>
          <a:bodyPr/>
          <a:p>
            <a:endParaRPr lang="zh-CN" altLang="en-US"/>
          </a:p>
        </p:txBody>
      </p:sp>
      <p:grpSp>
        <p:nvGrpSpPr>
          <p:cNvPr id="3081" name="组合 3080"/>
          <p:cNvGrpSpPr/>
          <p:nvPr/>
        </p:nvGrpSpPr>
        <p:grpSpPr>
          <a:xfrm>
            <a:off x="-180975" y="0"/>
            <a:ext cx="1320800" cy="6884988"/>
            <a:chOff x="0" y="0"/>
            <a:chExt cx="832" cy="4320"/>
          </a:xfrm>
        </p:grpSpPr>
        <p:sp>
          <p:nvSpPr>
            <p:cNvPr id="3082" name="矩形 3081"/>
            <p:cNvSpPr/>
            <p:nvPr/>
          </p:nvSpPr>
          <p:spPr>
            <a:xfrm>
              <a:off x="85" y="0"/>
              <a:ext cx="703" cy="4320"/>
            </a:xfrm>
            <a:prstGeom prst="rect">
              <a:avLst/>
            </a:prstGeom>
            <a:solidFill>
              <a:srgbClr val="000066"/>
            </a:solidFill>
            <a:ln w="9525">
              <a:noFill/>
            </a:ln>
          </p:spPr>
          <p:txBody>
            <a:bodyPr/>
            <a:p>
              <a:endParaRPr lang="zh-CN" altLang="en-US"/>
            </a:p>
          </p:txBody>
        </p:sp>
        <p:grpSp>
          <p:nvGrpSpPr>
            <p:cNvPr id="3083" name="组合 3082"/>
            <p:cNvGrpSpPr/>
            <p:nvPr/>
          </p:nvGrpSpPr>
          <p:grpSpPr>
            <a:xfrm>
              <a:off x="273" y="726"/>
              <a:ext cx="522" cy="835"/>
              <a:chOff x="0" y="0"/>
              <a:chExt cx="522" cy="835"/>
            </a:xfrm>
          </p:grpSpPr>
          <p:sp>
            <p:nvSpPr>
              <p:cNvPr id="3084" name="任意多边形 3083"/>
              <p:cNvSpPr/>
              <p:nvPr/>
            </p:nvSpPr>
            <p:spPr>
              <a:xfrm>
                <a:off x="229" y="168"/>
                <a:ext cx="30" cy="667"/>
              </a:xfrm>
              <a:custGeom>
                <a:avLst/>
                <a:gdLst/>
                <a:ahLst/>
                <a:cxnLst/>
                <a:pathLst>
                  <a:path w="141" h="2114">
                    <a:moveTo>
                      <a:pt x="140" y="0"/>
                    </a:moveTo>
                    <a:lnTo>
                      <a:pt x="96" y="107"/>
                    </a:lnTo>
                    <a:lnTo>
                      <a:pt x="0" y="211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085" name="任意多边形 3084"/>
              <p:cNvSpPr/>
              <p:nvPr/>
            </p:nvSpPr>
            <p:spPr>
              <a:xfrm>
                <a:off x="261" y="168"/>
                <a:ext cx="17" cy="663"/>
              </a:xfrm>
              <a:custGeom>
                <a:avLst/>
                <a:gdLst/>
                <a:ahLst/>
                <a:cxnLst/>
                <a:pathLst>
                  <a:path w="78" h="2102">
                    <a:moveTo>
                      <a:pt x="0" y="0"/>
                    </a:moveTo>
                    <a:lnTo>
                      <a:pt x="33" y="113"/>
                    </a:lnTo>
                    <a:lnTo>
                      <a:pt x="77" y="210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086" name="任意多边形 3085"/>
              <p:cNvSpPr/>
              <p:nvPr/>
            </p:nvSpPr>
            <p:spPr>
              <a:xfrm>
                <a:off x="209" y="175"/>
                <a:ext cx="41" cy="658"/>
              </a:xfrm>
              <a:custGeom>
                <a:avLst/>
                <a:gdLst/>
                <a:ahLst/>
                <a:cxnLst/>
                <a:pathLst>
                  <a:path w="194" h="2086">
                    <a:moveTo>
                      <a:pt x="193" y="0"/>
                    </a:moveTo>
                    <a:lnTo>
                      <a:pt x="150" y="108"/>
                    </a:lnTo>
                    <a:lnTo>
                      <a:pt x="0" y="208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087" name="任意多边形 3086"/>
              <p:cNvSpPr/>
              <p:nvPr/>
            </p:nvSpPr>
            <p:spPr>
              <a:xfrm>
                <a:off x="211" y="178"/>
                <a:ext cx="43" cy="657"/>
              </a:xfrm>
              <a:custGeom>
                <a:avLst/>
                <a:gdLst/>
                <a:ahLst/>
                <a:cxnLst/>
                <a:pathLst>
                  <a:path w="206" h="2080">
                    <a:moveTo>
                      <a:pt x="173" y="0"/>
                    </a:moveTo>
                    <a:lnTo>
                      <a:pt x="205" y="22"/>
                    </a:lnTo>
                    <a:lnTo>
                      <a:pt x="140" y="96"/>
                    </a:lnTo>
                    <a:lnTo>
                      <a:pt x="183" y="130"/>
                    </a:lnTo>
                    <a:lnTo>
                      <a:pt x="129" y="220"/>
                    </a:lnTo>
                    <a:lnTo>
                      <a:pt x="179" y="258"/>
                    </a:lnTo>
                    <a:lnTo>
                      <a:pt x="129" y="361"/>
                    </a:lnTo>
                    <a:lnTo>
                      <a:pt x="168" y="399"/>
                    </a:lnTo>
                    <a:lnTo>
                      <a:pt x="118" y="497"/>
                    </a:lnTo>
                    <a:lnTo>
                      <a:pt x="162" y="553"/>
                    </a:lnTo>
                    <a:lnTo>
                      <a:pt x="108" y="650"/>
                    </a:lnTo>
                    <a:lnTo>
                      <a:pt x="162" y="706"/>
                    </a:lnTo>
                    <a:lnTo>
                      <a:pt x="97" y="802"/>
                    </a:lnTo>
                    <a:lnTo>
                      <a:pt x="151" y="841"/>
                    </a:lnTo>
                    <a:lnTo>
                      <a:pt x="86" y="937"/>
                    </a:lnTo>
                    <a:lnTo>
                      <a:pt x="140" y="988"/>
                    </a:lnTo>
                    <a:lnTo>
                      <a:pt x="64" y="1084"/>
                    </a:lnTo>
                    <a:lnTo>
                      <a:pt x="129" y="1141"/>
                    </a:lnTo>
                    <a:lnTo>
                      <a:pt x="54" y="1243"/>
                    </a:lnTo>
                    <a:lnTo>
                      <a:pt x="129" y="1304"/>
                    </a:lnTo>
                    <a:lnTo>
                      <a:pt x="43" y="1400"/>
                    </a:lnTo>
                    <a:lnTo>
                      <a:pt x="118" y="1468"/>
                    </a:lnTo>
                    <a:lnTo>
                      <a:pt x="32" y="1564"/>
                    </a:lnTo>
                    <a:lnTo>
                      <a:pt x="108" y="1626"/>
                    </a:lnTo>
                    <a:lnTo>
                      <a:pt x="21" y="1711"/>
                    </a:lnTo>
                    <a:lnTo>
                      <a:pt x="97" y="1790"/>
                    </a:lnTo>
                    <a:lnTo>
                      <a:pt x="11" y="1870"/>
                    </a:lnTo>
                    <a:lnTo>
                      <a:pt x="108" y="1943"/>
                    </a:lnTo>
                    <a:lnTo>
                      <a:pt x="0" y="2033"/>
                    </a:lnTo>
                    <a:lnTo>
                      <a:pt x="11" y="207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088" name="任意多边形 3087"/>
              <p:cNvSpPr/>
              <p:nvPr/>
            </p:nvSpPr>
            <p:spPr>
              <a:xfrm>
                <a:off x="231" y="185"/>
                <a:ext cx="44" cy="648"/>
              </a:xfrm>
              <a:custGeom>
                <a:avLst/>
                <a:gdLst/>
                <a:ahLst/>
                <a:cxnLst/>
                <a:pathLst>
                  <a:path w="205" h="2052">
                    <a:moveTo>
                      <a:pt x="150" y="0"/>
                    </a:moveTo>
                    <a:lnTo>
                      <a:pt x="96" y="40"/>
                    </a:lnTo>
                    <a:lnTo>
                      <a:pt x="172" y="131"/>
                    </a:lnTo>
                    <a:lnTo>
                      <a:pt x="85" y="176"/>
                    </a:lnTo>
                    <a:lnTo>
                      <a:pt x="172" y="255"/>
                    </a:lnTo>
                    <a:lnTo>
                      <a:pt x="85" y="316"/>
                    </a:lnTo>
                    <a:lnTo>
                      <a:pt x="172" y="401"/>
                    </a:lnTo>
                    <a:lnTo>
                      <a:pt x="75" y="452"/>
                    </a:lnTo>
                    <a:lnTo>
                      <a:pt x="183" y="549"/>
                    </a:lnTo>
                    <a:lnTo>
                      <a:pt x="64" y="605"/>
                    </a:lnTo>
                    <a:lnTo>
                      <a:pt x="183" y="695"/>
                    </a:lnTo>
                    <a:lnTo>
                      <a:pt x="53" y="757"/>
                    </a:lnTo>
                    <a:lnTo>
                      <a:pt x="183" y="836"/>
                    </a:lnTo>
                    <a:lnTo>
                      <a:pt x="53" y="887"/>
                    </a:lnTo>
                    <a:lnTo>
                      <a:pt x="183" y="988"/>
                    </a:lnTo>
                    <a:lnTo>
                      <a:pt x="42" y="1040"/>
                    </a:lnTo>
                    <a:lnTo>
                      <a:pt x="194" y="1142"/>
                    </a:lnTo>
                    <a:lnTo>
                      <a:pt x="31" y="1204"/>
                    </a:lnTo>
                    <a:lnTo>
                      <a:pt x="194" y="1299"/>
                    </a:lnTo>
                    <a:lnTo>
                      <a:pt x="20" y="1367"/>
                    </a:lnTo>
                    <a:lnTo>
                      <a:pt x="194" y="1457"/>
                    </a:lnTo>
                    <a:lnTo>
                      <a:pt x="10" y="1537"/>
                    </a:lnTo>
                    <a:lnTo>
                      <a:pt x="194" y="1622"/>
                    </a:lnTo>
                    <a:lnTo>
                      <a:pt x="20" y="1689"/>
                    </a:lnTo>
                    <a:lnTo>
                      <a:pt x="204" y="1774"/>
                    </a:lnTo>
                    <a:lnTo>
                      <a:pt x="10" y="1853"/>
                    </a:lnTo>
                    <a:lnTo>
                      <a:pt x="204" y="1926"/>
                    </a:lnTo>
                    <a:lnTo>
                      <a:pt x="0" y="2023"/>
                    </a:lnTo>
                    <a:lnTo>
                      <a:pt x="53" y="20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089" name="任意多边形 3088"/>
              <p:cNvSpPr/>
              <p:nvPr/>
            </p:nvSpPr>
            <p:spPr>
              <a:xfrm>
                <a:off x="386" y="233"/>
                <a:ext cx="37" cy="595"/>
              </a:xfrm>
              <a:custGeom>
                <a:avLst/>
                <a:gdLst/>
                <a:ahLst/>
                <a:cxnLst/>
                <a:pathLst>
                  <a:path w="174" h="1883">
                    <a:moveTo>
                      <a:pt x="173" y="0"/>
                    </a:moveTo>
                    <a:lnTo>
                      <a:pt x="129" y="91"/>
                    </a:lnTo>
                    <a:lnTo>
                      <a:pt x="0" y="18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090" name="任意多边形 3089"/>
              <p:cNvSpPr/>
              <p:nvPr/>
            </p:nvSpPr>
            <p:spPr>
              <a:xfrm>
                <a:off x="412" y="227"/>
                <a:ext cx="21" cy="601"/>
              </a:xfrm>
              <a:custGeom>
                <a:avLst/>
                <a:gdLst/>
                <a:ahLst/>
                <a:cxnLst/>
                <a:pathLst>
                  <a:path w="98" h="1904">
                    <a:moveTo>
                      <a:pt x="97" y="0"/>
                    </a:moveTo>
                    <a:lnTo>
                      <a:pt x="64" y="101"/>
                    </a:lnTo>
                    <a:lnTo>
                      <a:pt x="0" y="190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091" name="任意多边形 3090"/>
              <p:cNvSpPr/>
              <p:nvPr/>
            </p:nvSpPr>
            <p:spPr>
              <a:xfrm>
                <a:off x="432" y="228"/>
                <a:ext cx="18" cy="601"/>
              </a:xfrm>
              <a:custGeom>
                <a:avLst/>
                <a:gdLst/>
                <a:ahLst/>
                <a:cxnLst/>
                <a:pathLst>
                  <a:path w="86" h="1905">
                    <a:moveTo>
                      <a:pt x="0" y="0"/>
                    </a:moveTo>
                    <a:lnTo>
                      <a:pt x="31" y="102"/>
                    </a:lnTo>
                    <a:lnTo>
                      <a:pt x="85" y="190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092" name="任意多边形 3091"/>
              <p:cNvSpPr/>
              <p:nvPr/>
            </p:nvSpPr>
            <p:spPr>
              <a:xfrm>
                <a:off x="386" y="233"/>
                <a:ext cx="42" cy="595"/>
              </a:xfrm>
              <a:custGeom>
                <a:avLst/>
                <a:gdLst/>
                <a:ahLst/>
                <a:cxnLst/>
                <a:pathLst>
                  <a:path w="195" h="1883">
                    <a:moveTo>
                      <a:pt x="162" y="0"/>
                    </a:moveTo>
                    <a:lnTo>
                      <a:pt x="194" y="29"/>
                    </a:lnTo>
                    <a:lnTo>
                      <a:pt x="129" y="97"/>
                    </a:lnTo>
                    <a:lnTo>
                      <a:pt x="183" y="136"/>
                    </a:lnTo>
                    <a:lnTo>
                      <a:pt x="129" y="216"/>
                    </a:lnTo>
                    <a:lnTo>
                      <a:pt x="183" y="249"/>
                    </a:lnTo>
                    <a:lnTo>
                      <a:pt x="119" y="340"/>
                    </a:lnTo>
                    <a:lnTo>
                      <a:pt x="173" y="379"/>
                    </a:lnTo>
                    <a:lnTo>
                      <a:pt x="108" y="464"/>
                    </a:lnTo>
                    <a:lnTo>
                      <a:pt x="173" y="503"/>
                    </a:lnTo>
                    <a:lnTo>
                      <a:pt x="86" y="605"/>
                    </a:lnTo>
                    <a:lnTo>
                      <a:pt x="162" y="656"/>
                    </a:lnTo>
                    <a:lnTo>
                      <a:pt x="86" y="741"/>
                    </a:lnTo>
                    <a:lnTo>
                      <a:pt x="162" y="786"/>
                    </a:lnTo>
                    <a:lnTo>
                      <a:pt x="76" y="860"/>
                    </a:lnTo>
                    <a:lnTo>
                      <a:pt x="151" y="910"/>
                    </a:lnTo>
                    <a:lnTo>
                      <a:pt x="64" y="995"/>
                    </a:lnTo>
                    <a:lnTo>
                      <a:pt x="151" y="1046"/>
                    </a:lnTo>
                    <a:lnTo>
                      <a:pt x="54" y="1136"/>
                    </a:lnTo>
                    <a:lnTo>
                      <a:pt x="140" y="1193"/>
                    </a:lnTo>
                    <a:lnTo>
                      <a:pt x="43" y="1277"/>
                    </a:lnTo>
                    <a:lnTo>
                      <a:pt x="140" y="1345"/>
                    </a:lnTo>
                    <a:lnTo>
                      <a:pt x="32" y="1430"/>
                    </a:lnTo>
                    <a:lnTo>
                      <a:pt x="129" y="1492"/>
                    </a:lnTo>
                    <a:lnTo>
                      <a:pt x="10" y="1566"/>
                    </a:lnTo>
                    <a:lnTo>
                      <a:pt x="119" y="1639"/>
                    </a:lnTo>
                    <a:lnTo>
                      <a:pt x="0" y="1701"/>
                    </a:lnTo>
                    <a:lnTo>
                      <a:pt x="108" y="1774"/>
                    </a:lnTo>
                    <a:lnTo>
                      <a:pt x="0" y="1848"/>
                    </a:lnTo>
                    <a:lnTo>
                      <a:pt x="10" y="18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093" name="任意多边形 3092"/>
              <p:cNvSpPr/>
              <p:nvPr/>
            </p:nvSpPr>
            <p:spPr>
              <a:xfrm>
                <a:off x="412" y="244"/>
                <a:ext cx="38" cy="585"/>
              </a:xfrm>
              <a:custGeom>
                <a:avLst/>
                <a:gdLst/>
                <a:ahLst/>
                <a:cxnLst/>
                <a:pathLst>
                  <a:path w="183" h="1853">
                    <a:moveTo>
                      <a:pt x="118" y="0"/>
                    </a:moveTo>
                    <a:lnTo>
                      <a:pt x="63" y="39"/>
                    </a:lnTo>
                    <a:lnTo>
                      <a:pt x="139" y="107"/>
                    </a:lnTo>
                    <a:lnTo>
                      <a:pt x="53" y="158"/>
                    </a:lnTo>
                    <a:lnTo>
                      <a:pt x="139" y="231"/>
                    </a:lnTo>
                    <a:lnTo>
                      <a:pt x="53" y="282"/>
                    </a:lnTo>
                    <a:lnTo>
                      <a:pt x="139" y="362"/>
                    </a:lnTo>
                    <a:lnTo>
                      <a:pt x="53" y="406"/>
                    </a:lnTo>
                    <a:lnTo>
                      <a:pt x="139" y="491"/>
                    </a:lnTo>
                    <a:lnTo>
                      <a:pt x="53" y="542"/>
                    </a:lnTo>
                    <a:lnTo>
                      <a:pt x="150" y="627"/>
                    </a:lnTo>
                    <a:lnTo>
                      <a:pt x="42" y="683"/>
                    </a:lnTo>
                    <a:lnTo>
                      <a:pt x="150" y="756"/>
                    </a:lnTo>
                    <a:lnTo>
                      <a:pt x="31" y="801"/>
                    </a:lnTo>
                    <a:lnTo>
                      <a:pt x="161" y="887"/>
                    </a:lnTo>
                    <a:lnTo>
                      <a:pt x="31" y="938"/>
                    </a:lnTo>
                    <a:lnTo>
                      <a:pt x="161" y="1022"/>
                    </a:lnTo>
                    <a:lnTo>
                      <a:pt x="31" y="1090"/>
                    </a:lnTo>
                    <a:lnTo>
                      <a:pt x="161" y="1175"/>
                    </a:lnTo>
                    <a:lnTo>
                      <a:pt x="20" y="1231"/>
                    </a:lnTo>
                    <a:lnTo>
                      <a:pt x="171" y="1321"/>
                    </a:lnTo>
                    <a:lnTo>
                      <a:pt x="20" y="1384"/>
                    </a:lnTo>
                    <a:lnTo>
                      <a:pt x="161" y="1468"/>
                    </a:lnTo>
                    <a:lnTo>
                      <a:pt x="9" y="1519"/>
                    </a:lnTo>
                    <a:lnTo>
                      <a:pt x="171" y="1610"/>
                    </a:lnTo>
                    <a:lnTo>
                      <a:pt x="9" y="1671"/>
                    </a:lnTo>
                    <a:lnTo>
                      <a:pt x="182" y="1751"/>
                    </a:lnTo>
                    <a:lnTo>
                      <a:pt x="0" y="1830"/>
                    </a:lnTo>
                    <a:lnTo>
                      <a:pt x="20" y="185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nvGrpSpPr>
              <p:cNvPr id="3094" name="组合 3093"/>
              <p:cNvGrpSpPr/>
              <p:nvPr/>
            </p:nvGrpSpPr>
            <p:grpSpPr>
              <a:xfrm>
                <a:off x="0" y="0"/>
                <a:ext cx="522" cy="579"/>
                <a:chOff x="0" y="0"/>
                <a:chExt cx="522" cy="807"/>
              </a:xfrm>
            </p:grpSpPr>
            <p:sp>
              <p:nvSpPr>
                <p:cNvPr id="3095" name="直接连接符 3094"/>
                <p:cNvSpPr/>
                <p:nvPr/>
              </p:nvSpPr>
              <p:spPr>
                <a:xfrm flipH="1" flipV="1">
                  <a:off x="508" y="606"/>
                  <a:ext cx="6" cy="7"/>
                </a:xfrm>
                <a:prstGeom prst="line">
                  <a:avLst/>
                </a:prstGeom>
                <a:ln w="6350" cap="flat" cmpd="sng">
                  <a:solidFill>
                    <a:srgbClr val="6699FF"/>
                  </a:solidFill>
                  <a:prstDash val="solid"/>
                  <a:headEnd type="none" w="med" len="med"/>
                  <a:tailEnd type="none" w="med" len="med"/>
                </a:ln>
              </p:spPr>
            </p:sp>
            <p:sp>
              <p:nvSpPr>
                <p:cNvPr id="3096" name="直接连接符 3095"/>
                <p:cNvSpPr/>
                <p:nvPr/>
              </p:nvSpPr>
              <p:spPr>
                <a:xfrm flipH="1" flipV="1">
                  <a:off x="357" y="557"/>
                  <a:ext cx="5" cy="3"/>
                </a:xfrm>
                <a:prstGeom prst="line">
                  <a:avLst/>
                </a:prstGeom>
                <a:ln w="6350" cap="flat" cmpd="sng">
                  <a:solidFill>
                    <a:srgbClr val="6699FF"/>
                  </a:solidFill>
                  <a:prstDash val="solid"/>
                  <a:headEnd type="none" w="med" len="med"/>
                  <a:tailEnd type="none" w="med" len="med"/>
                </a:ln>
              </p:spPr>
            </p:sp>
            <p:sp>
              <p:nvSpPr>
                <p:cNvPr id="3097" name="任意多边形 3096"/>
                <p:cNvSpPr/>
                <p:nvPr/>
              </p:nvSpPr>
              <p:spPr>
                <a:xfrm>
                  <a:off x="212" y="0"/>
                  <a:ext cx="266" cy="369"/>
                </a:xfrm>
                <a:custGeom>
                  <a:avLst/>
                  <a:gdLst/>
                  <a:ahLst/>
                  <a:cxnLst/>
                  <a:pathLst>
                    <a:path w="1258" h="1168">
                      <a:moveTo>
                        <a:pt x="0" y="1167"/>
                      </a:moveTo>
                      <a:lnTo>
                        <a:pt x="320" y="875"/>
                      </a:lnTo>
                      <a:lnTo>
                        <a:pt x="125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098" name="任意多边形 3097"/>
                <p:cNvSpPr/>
                <p:nvPr/>
              </p:nvSpPr>
              <p:spPr>
                <a:xfrm>
                  <a:off x="407" y="352"/>
                  <a:ext cx="34" cy="50"/>
                </a:xfrm>
                <a:custGeom>
                  <a:avLst/>
                  <a:gdLst/>
                  <a:ahLst/>
                  <a:cxnLst/>
                  <a:pathLst>
                    <a:path w="44" h="50">
                      <a:moveTo>
                        <a:pt x="0" y="50"/>
                      </a:moveTo>
                      <a:lnTo>
                        <a:pt x="44"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099" name="任意多边形 3098"/>
                <p:cNvSpPr/>
                <p:nvPr/>
              </p:nvSpPr>
              <p:spPr>
                <a:xfrm>
                  <a:off x="12" y="598"/>
                  <a:ext cx="503" cy="200"/>
                </a:xfrm>
                <a:custGeom>
                  <a:avLst/>
                  <a:gdLst/>
                  <a:ahLst/>
                  <a:cxnLst/>
                  <a:pathLst>
                    <a:path w="649" h="200">
                      <a:moveTo>
                        <a:pt x="0" y="200"/>
                      </a:moveTo>
                      <a:lnTo>
                        <a:pt x="649"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100" name="任意多边形 3099"/>
                <p:cNvSpPr/>
                <p:nvPr/>
              </p:nvSpPr>
              <p:spPr>
                <a:xfrm>
                  <a:off x="10" y="609"/>
                  <a:ext cx="505" cy="198"/>
                </a:xfrm>
                <a:custGeom>
                  <a:avLst/>
                  <a:gdLst/>
                  <a:ahLst/>
                  <a:cxnLst/>
                  <a:pathLst>
                    <a:path w="652" h="198">
                      <a:moveTo>
                        <a:pt x="0" y="198"/>
                      </a:moveTo>
                      <a:lnTo>
                        <a:pt x="652"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101" name="任意多边形 3100"/>
                <p:cNvSpPr/>
                <p:nvPr/>
              </p:nvSpPr>
              <p:spPr>
                <a:xfrm>
                  <a:off x="1" y="502"/>
                  <a:ext cx="423" cy="233"/>
                </a:xfrm>
                <a:custGeom>
                  <a:avLst/>
                  <a:gdLst/>
                  <a:ahLst/>
                  <a:cxnLst/>
                  <a:pathLst>
                    <a:path w="1998" h="738">
                      <a:moveTo>
                        <a:pt x="0" y="737"/>
                      </a:moveTo>
                      <a:lnTo>
                        <a:pt x="1705" y="156"/>
                      </a:lnTo>
                      <a:lnTo>
                        <a:pt x="199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102" name="任意多边形 3101"/>
                <p:cNvSpPr/>
                <p:nvPr/>
              </p:nvSpPr>
              <p:spPr>
                <a:xfrm>
                  <a:off x="8" y="513"/>
                  <a:ext cx="411" cy="226"/>
                </a:xfrm>
                <a:custGeom>
                  <a:avLst/>
                  <a:gdLst/>
                  <a:ahLst/>
                  <a:cxnLst/>
                  <a:pathLst>
                    <a:path w="1946" h="716">
                      <a:moveTo>
                        <a:pt x="0" y="715"/>
                      </a:moveTo>
                      <a:lnTo>
                        <a:pt x="1695" y="134"/>
                      </a:lnTo>
                      <a:lnTo>
                        <a:pt x="1945"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103" name="任意多边形 3102"/>
                <p:cNvSpPr/>
                <p:nvPr/>
              </p:nvSpPr>
              <p:spPr>
                <a:xfrm>
                  <a:off x="0" y="401"/>
                  <a:ext cx="254" cy="251"/>
                </a:xfrm>
                <a:custGeom>
                  <a:avLst/>
                  <a:gdLst/>
                  <a:ahLst/>
                  <a:cxnLst/>
                  <a:pathLst>
                    <a:path w="1200" h="795">
                      <a:moveTo>
                        <a:pt x="0" y="794"/>
                      </a:moveTo>
                      <a:lnTo>
                        <a:pt x="878" y="283"/>
                      </a:lnTo>
                      <a:lnTo>
                        <a:pt x="1199"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104" name="任意多边形 3103"/>
                <p:cNvSpPr/>
                <p:nvPr/>
              </p:nvSpPr>
              <p:spPr>
                <a:xfrm>
                  <a:off x="11" y="403"/>
                  <a:ext cx="254" cy="247"/>
                </a:xfrm>
                <a:custGeom>
                  <a:avLst/>
                  <a:gdLst/>
                  <a:ahLst/>
                  <a:cxnLst/>
                  <a:pathLst>
                    <a:path w="1201" h="782">
                      <a:moveTo>
                        <a:pt x="0" y="781"/>
                      </a:moveTo>
                      <a:lnTo>
                        <a:pt x="858" y="304"/>
                      </a:lnTo>
                      <a:lnTo>
                        <a:pt x="120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105" name="任意多边形 3104"/>
                <p:cNvSpPr/>
                <p:nvPr/>
              </p:nvSpPr>
              <p:spPr>
                <a:xfrm>
                  <a:off x="189" y="359"/>
                  <a:ext cx="324" cy="139"/>
                </a:xfrm>
                <a:custGeom>
                  <a:avLst/>
                  <a:gdLst/>
                  <a:ahLst/>
                  <a:cxnLst/>
                  <a:pathLst>
                    <a:path w="1534" h="439">
                      <a:moveTo>
                        <a:pt x="0" y="0"/>
                      </a:moveTo>
                      <a:lnTo>
                        <a:pt x="450" y="106"/>
                      </a:lnTo>
                      <a:lnTo>
                        <a:pt x="1222" y="318"/>
                      </a:lnTo>
                      <a:lnTo>
                        <a:pt x="1533" y="43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106" name="任意多边形 3105"/>
                <p:cNvSpPr/>
                <p:nvPr/>
              </p:nvSpPr>
              <p:spPr>
                <a:xfrm>
                  <a:off x="368" y="406"/>
                  <a:ext cx="73" cy="27"/>
                </a:xfrm>
                <a:custGeom>
                  <a:avLst/>
                  <a:gdLst/>
                  <a:ahLst/>
                  <a:cxnLst/>
                  <a:pathLst>
                    <a:path w="343" h="86">
                      <a:moveTo>
                        <a:pt x="0" y="71"/>
                      </a:moveTo>
                      <a:lnTo>
                        <a:pt x="342" y="0"/>
                      </a:lnTo>
                      <a:lnTo>
                        <a:pt x="50" y="8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107" name="任意多边形 3106"/>
                <p:cNvSpPr/>
                <p:nvPr/>
              </p:nvSpPr>
              <p:spPr>
                <a:xfrm>
                  <a:off x="285" y="334"/>
                  <a:ext cx="83" cy="106"/>
                </a:xfrm>
                <a:custGeom>
                  <a:avLst/>
                  <a:gdLst/>
                  <a:ahLst/>
                  <a:cxnLst/>
                  <a:pathLst>
                    <a:path w="396" h="335">
                      <a:moveTo>
                        <a:pt x="395" y="298"/>
                      </a:moveTo>
                      <a:lnTo>
                        <a:pt x="0" y="0"/>
                      </a:lnTo>
                      <a:lnTo>
                        <a:pt x="354" y="33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108" name="任意多边形 3107"/>
                <p:cNvSpPr/>
                <p:nvPr/>
              </p:nvSpPr>
              <p:spPr>
                <a:xfrm>
                  <a:off x="399" y="390"/>
                  <a:ext cx="10" cy="63"/>
                </a:xfrm>
                <a:custGeom>
                  <a:avLst/>
                  <a:gdLst/>
                  <a:ahLst/>
                  <a:cxnLst/>
                  <a:pathLst>
                    <a:path w="51" h="199">
                      <a:moveTo>
                        <a:pt x="0" y="198"/>
                      </a:moveTo>
                      <a:lnTo>
                        <a:pt x="29" y="0"/>
                      </a:lnTo>
                      <a:lnTo>
                        <a:pt x="50" y="85"/>
                      </a:lnTo>
                      <a:lnTo>
                        <a:pt x="50" y="17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109" name="任意多边形 3108"/>
                <p:cNvSpPr/>
                <p:nvPr/>
              </p:nvSpPr>
              <p:spPr>
                <a:xfrm>
                  <a:off x="360" y="370"/>
                  <a:ext cx="8" cy="67"/>
                </a:xfrm>
                <a:custGeom>
                  <a:avLst/>
                  <a:gdLst/>
                  <a:ahLst/>
                  <a:cxnLst/>
                  <a:pathLst>
                    <a:path w="41" h="213">
                      <a:moveTo>
                        <a:pt x="0" y="212"/>
                      </a:moveTo>
                      <a:lnTo>
                        <a:pt x="30" y="0"/>
                      </a:lnTo>
                      <a:lnTo>
                        <a:pt x="40" y="19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110" name="任意多边形 3109"/>
                <p:cNvSpPr/>
                <p:nvPr/>
              </p:nvSpPr>
              <p:spPr>
                <a:xfrm>
                  <a:off x="322" y="352"/>
                  <a:ext cx="8" cy="67"/>
                </a:xfrm>
                <a:custGeom>
                  <a:avLst/>
                  <a:gdLst/>
                  <a:ahLst/>
                  <a:cxnLst/>
                  <a:pathLst>
                    <a:path w="42" h="213">
                      <a:moveTo>
                        <a:pt x="0" y="212"/>
                      </a:moveTo>
                      <a:lnTo>
                        <a:pt x="20" y="22"/>
                      </a:lnTo>
                      <a:lnTo>
                        <a:pt x="20" y="0"/>
                      </a:lnTo>
                      <a:lnTo>
                        <a:pt x="41" y="18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111" name="任意多边形 3110"/>
                <p:cNvSpPr/>
                <p:nvPr/>
              </p:nvSpPr>
              <p:spPr>
                <a:xfrm>
                  <a:off x="214" y="368"/>
                  <a:ext cx="281" cy="123"/>
                </a:xfrm>
                <a:custGeom>
                  <a:avLst/>
                  <a:gdLst/>
                  <a:ahLst/>
                  <a:cxnLst/>
                  <a:pathLst>
                    <a:path w="1333" h="390">
                      <a:moveTo>
                        <a:pt x="0" y="0"/>
                      </a:moveTo>
                      <a:lnTo>
                        <a:pt x="9" y="28"/>
                      </a:lnTo>
                      <a:lnTo>
                        <a:pt x="60" y="22"/>
                      </a:lnTo>
                      <a:lnTo>
                        <a:pt x="110" y="57"/>
                      </a:lnTo>
                      <a:lnTo>
                        <a:pt x="190" y="50"/>
                      </a:lnTo>
                      <a:lnTo>
                        <a:pt x="240" y="106"/>
                      </a:lnTo>
                      <a:lnTo>
                        <a:pt x="330" y="85"/>
                      </a:lnTo>
                      <a:lnTo>
                        <a:pt x="376" y="142"/>
                      </a:lnTo>
                      <a:lnTo>
                        <a:pt x="370" y="92"/>
                      </a:lnTo>
                      <a:lnTo>
                        <a:pt x="480" y="127"/>
                      </a:lnTo>
                      <a:lnTo>
                        <a:pt x="500" y="170"/>
                      </a:lnTo>
                      <a:lnTo>
                        <a:pt x="591" y="149"/>
                      </a:lnTo>
                      <a:lnTo>
                        <a:pt x="611" y="205"/>
                      </a:lnTo>
                      <a:lnTo>
                        <a:pt x="680" y="184"/>
                      </a:lnTo>
                      <a:lnTo>
                        <a:pt x="700" y="227"/>
                      </a:lnTo>
                      <a:lnTo>
                        <a:pt x="741" y="212"/>
                      </a:lnTo>
                      <a:lnTo>
                        <a:pt x="751" y="241"/>
                      </a:lnTo>
                      <a:lnTo>
                        <a:pt x="831" y="227"/>
                      </a:lnTo>
                      <a:lnTo>
                        <a:pt x="852" y="269"/>
                      </a:lnTo>
                      <a:lnTo>
                        <a:pt x="931" y="255"/>
                      </a:lnTo>
                      <a:lnTo>
                        <a:pt x="951" y="297"/>
                      </a:lnTo>
                      <a:lnTo>
                        <a:pt x="1031" y="283"/>
                      </a:lnTo>
                      <a:lnTo>
                        <a:pt x="1052" y="325"/>
                      </a:lnTo>
                      <a:lnTo>
                        <a:pt x="1102" y="290"/>
                      </a:lnTo>
                      <a:lnTo>
                        <a:pt x="1121" y="340"/>
                      </a:lnTo>
                      <a:lnTo>
                        <a:pt x="1151" y="311"/>
                      </a:lnTo>
                      <a:lnTo>
                        <a:pt x="1182" y="354"/>
                      </a:lnTo>
                      <a:lnTo>
                        <a:pt x="1232" y="347"/>
                      </a:lnTo>
                      <a:lnTo>
                        <a:pt x="1252" y="375"/>
                      </a:lnTo>
                      <a:lnTo>
                        <a:pt x="1302" y="368"/>
                      </a:lnTo>
                      <a:lnTo>
                        <a:pt x="1332" y="38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112" name="任意多边形 3111"/>
                <p:cNvSpPr/>
                <p:nvPr/>
              </p:nvSpPr>
              <p:spPr>
                <a:xfrm>
                  <a:off x="189" y="361"/>
                  <a:ext cx="326" cy="141"/>
                </a:xfrm>
                <a:custGeom>
                  <a:avLst/>
                  <a:gdLst/>
                  <a:ahLst/>
                  <a:cxnLst/>
                  <a:pathLst>
                    <a:path w="1542" h="445">
                      <a:moveTo>
                        <a:pt x="0" y="0"/>
                      </a:moveTo>
                      <a:lnTo>
                        <a:pt x="615" y="202"/>
                      </a:lnTo>
                      <a:lnTo>
                        <a:pt x="1066" y="328"/>
                      </a:lnTo>
                      <a:lnTo>
                        <a:pt x="1541" y="44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113" name="任意多边形 3112"/>
                <p:cNvSpPr/>
                <p:nvPr/>
              </p:nvSpPr>
              <p:spPr>
                <a:xfrm>
                  <a:off x="188" y="334"/>
                  <a:ext cx="328" cy="169"/>
                </a:xfrm>
                <a:custGeom>
                  <a:avLst/>
                  <a:gdLst/>
                  <a:ahLst/>
                  <a:cxnLst/>
                  <a:pathLst>
                    <a:path w="1555" h="534">
                      <a:moveTo>
                        <a:pt x="0" y="79"/>
                      </a:moveTo>
                      <a:lnTo>
                        <a:pt x="459" y="0"/>
                      </a:lnTo>
                      <a:lnTo>
                        <a:pt x="1211" y="225"/>
                      </a:lnTo>
                      <a:lnTo>
                        <a:pt x="1554" y="53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114" name="椭圆 3113"/>
                <p:cNvSpPr/>
                <p:nvPr/>
              </p:nvSpPr>
              <p:spPr>
                <a:xfrm>
                  <a:off x="356" y="544"/>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15" name="椭圆 3114"/>
                <p:cNvSpPr/>
                <p:nvPr/>
              </p:nvSpPr>
              <p:spPr>
                <a:xfrm>
                  <a:off x="356" y="540"/>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16" name="椭圆 3115"/>
                <p:cNvSpPr/>
                <p:nvPr/>
              </p:nvSpPr>
              <p:spPr>
                <a:xfrm>
                  <a:off x="356" y="537"/>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17" name="椭圆 3116"/>
                <p:cNvSpPr/>
                <p:nvPr/>
              </p:nvSpPr>
              <p:spPr>
                <a:xfrm>
                  <a:off x="356" y="534"/>
                  <a:ext cx="15" cy="6"/>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18" name="椭圆 3117"/>
                <p:cNvSpPr/>
                <p:nvPr/>
              </p:nvSpPr>
              <p:spPr>
                <a:xfrm>
                  <a:off x="356" y="530"/>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19" name="椭圆 3118"/>
                <p:cNvSpPr/>
                <p:nvPr/>
              </p:nvSpPr>
              <p:spPr>
                <a:xfrm>
                  <a:off x="356" y="527"/>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20" name="椭圆 3119"/>
                <p:cNvSpPr/>
                <p:nvPr/>
              </p:nvSpPr>
              <p:spPr>
                <a:xfrm>
                  <a:off x="356" y="523"/>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21" name="椭圆 3120"/>
                <p:cNvSpPr/>
                <p:nvPr/>
              </p:nvSpPr>
              <p:spPr>
                <a:xfrm>
                  <a:off x="356" y="520"/>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22" name="椭圆 3121"/>
                <p:cNvSpPr/>
                <p:nvPr/>
              </p:nvSpPr>
              <p:spPr>
                <a:xfrm>
                  <a:off x="356" y="516"/>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23" name="椭圆 3122"/>
                <p:cNvSpPr/>
                <p:nvPr/>
              </p:nvSpPr>
              <p:spPr>
                <a:xfrm>
                  <a:off x="356" y="513"/>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24" name="椭圆 3123"/>
                <p:cNvSpPr/>
                <p:nvPr/>
              </p:nvSpPr>
              <p:spPr>
                <a:xfrm>
                  <a:off x="356" y="510"/>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25" name="椭圆 3124"/>
                <p:cNvSpPr/>
                <p:nvPr/>
              </p:nvSpPr>
              <p:spPr>
                <a:xfrm>
                  <a:off x="356" y="506"/>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26" name="椭圆 3125"/>
                <p:cNvSpPr/>
                <p:nvPr/>
              </p:nvSpPr>
              <p:spPr>
                <a:xfrm>
                  <a:off x="356" y="503"/>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27" name="椭圆 3126"/>
                <p:cNvSpPr/>
                <p:nvPr/>
              </p:nvSpPr>
              <p:spPr>
                <a:xfrm>
                  <a:off x="356" y="499"/>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28" name="椭圆 3127"/>
                <p:cNvSpPr/>
                <p:nvPr/>
              </p:nvSpPr>
              <p:spPr>
                <a:xfrm>
                  <a:off x="356" y="496"/>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29" name="椭圆 3128"/>
                <p:cNvSpPr/>
                <p:nvPr/>
              </p:nvSpPr>
              <p:spPr>
                <a:xfrm>
                  <a:off x="356" y="493"/>
                  <a:ext cx="15" cy="6"/>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30" name="椭圆 3129"/>
                <p:cNvSpPr/>
                <p:nvPr/>
              </p:nvSpPr>
              <p:spPr>
                <a:xfrm>
                  <a:off x="356" y="489"/>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31" name="椭圆 3130"/>
                <p:cNvSpPr/>
                <p:nvPr/>
              </p:nvSpPr>
              <p:spPr>
                <a:xfrm>
                  <a:off x="356" y="486"/>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32" name="椭圆 3131"/>
                <p:cNvSpPr/>
                <p:nvPr/>
              </p:nvSpPr>
              <p:spPr>
                <a:xfrm>
                  <a:off x="356" y="48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33" name="椭圆 3132"/>
                <p:cNvSpPr/>
                <p:nvPr/>
              </p:nvSpPr>
              <p:spPr>
                <a:xfrm>
                  <a:off x="356" y="479"/>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34" name="椭圆 3133"/>
                <p:cNvSpPr/>
                <p:nvPr/>
              </p:nvSpPr>
              <p:spPr>
                <a:xfrm>
                  <a:off x="356" y="475"/>
                  <a:ext cx="15" cy="8"/>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35" name="椭圆 3134"/>
                <p:cNvSpPr/>
                <p:nvPr/>
              </p:nvSpPr>
              <p:spPr>
                <a:xfrm>
                  <a:off x="356" y="47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36" name="椭圆 3135"/>
                <p:cNvSpPr/>
                <p:nvPr/>
              </p:nvSpPr>
              <p:spPr>
                <a:xfrm>
                  <a:off x="356" y="469"/>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37" name="椭圆 3136"/>
                <p:cNvSpPr/>
                <p:nvPr/>
              </p:nvSpPr>
              <p:spPr>
                <a:xfrm>
                  <a:off x="356" y="465"/>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38" name="椭圆 3137"/>
                <p:cNvSpPr/>
                <p:nvPr/>
              </p:nvSpPr>
              <p:spPr>
                <a:xfrm>
                  <a:off x="356" y="46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39" name="椭圆 3138"/>
                <p:cNvSpPr/>
                <p:nvPr/>
              </p:nvSpPr>
              <p:spPr>
                <a:xfrm>
                  <a:off x="356" y="458"/>
                  <a:ext cx="15" cy="8"/>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40" name="椭圆 3139"/>
                <p:cNvSpPr/>
                <p:nvPr/>
              </p:nvSpPr>
              <p:spPr>
                <a:xfrm>
                  <a:off x="356" y="455"/>
                  <a:ext cx="15" cy="8"/>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41" name="椭圆 3140"/>
                <p:cNvSpPr/>
                <p:nvPr/>
              </p:nvSpPr>
              <p:spPr>
                <a:xfrm>
                  <a:off x="356" y="45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42" name="直接连接符 3141"/>
                <p:cNvSpPr/>
                <p:nvPr/>
              </p:nvSpPr>
              <p:spPr>
                <a:xfrm>
                  <a:off x="363" y="445"/>
                  <a:ext cx="1" cy="11"/>
                </a:xfrm>
                <a:prstGeom prst="line">
                  <a:avLst/>
                </a:prstGeom>
                <a:ln w="6350" cap="flat" cmpd="sng">
                  <a:solidFill>
                    <a:srgbClr val="6699FF"/>
                  </a:solidFill>
                  <a:prstDash val="solid"/>
                  <a:headEnd type="none" w="med" len="med"/>
                  <a:tailEnd type="none" w="med" len="med"/>
                </a:ln>
              </p:spPr>
            </p:sp>
            <p:sp>
              <p:nvSpPr>
                <p:cNvPr id="3143" name="直接连接符 3142"/>
                <p:cNvSpPr/>
                <p:nvPr/>
              </p:nvSpPr>
              <p:spPr>
                <a:xfrm>
                  <a:off x="363" y="555"/>
                  <a:ext cx="1" cy="6"/>
                </a:xfrm>
                <a:prstGeom prst="line">
                  <a:avLst/>
                </a:prstGeom>
                <a:ln w="6350" cap="flat" cmpd="sng">
                  <a:solidFill>
                    <a:srgbClr val="6699FF"/>
                  </a:solidFill>
                  <a:prstDash val="solid"/>
                  <a:headEnd type="none" w="med" len="med"/>
                  <a:tailEnd type="none" w="med" len="med"/>
                </a:ln>
              </p:spPr>
            </p:sp>
            <p:sp>
              <p:nvSpPr>
                <p:cNvPr id="3144" name="直接连接符 3143"/>
                <p:cNvSpPr/>
                <p:nvPr/>
              </p:nvSpPr>
              <p:spPr>
                <a:xfrm>
                  <a:off x="190" y="363"/>
                  <a:ext cx="1" cy="30"/>
                </a:xfrm>
                <a:prstGeom prst="line">
                  <a:avLst/>
                </a:prstGeom>
                <a:ln w="6350" cap="flat" cmpd="sng">
                  <a:solidFill>
                    <a:srgbClr val="6699FF"/>
                  </a:solidFill>
                  <a:prstDash val="solid"/>
                  <a:headEnd type="none" w="med" len="med"/>
                  <a:tailEnd type="none" w="med" len="med"/>
                </a:ln>
              </p:spPr>
            </p:sp>
            <p:sp>
              <p:nvSpPr>
                <p:cNvPr id="3145" name="直接连接符 3144"/>
                <p:cNvSpPr/>
                <p:nvPr/>
              </p:nvSpPr>
              <p:spPr>
                <a:xfrm flipH="1" flipV="1">
                  <a:off x="182" y="500"/>
                  <a:ext cx="7" cy="7"/>
                </a:xfrm>
                <a:prstGeom prst="line">
                  <a:avLst/>
                </a:prstGeom>
                <a:ln w="6350" cap="flat" cmpd="sng">
                  <a:solidFill>
                    <a:srgbClr val="6699FF"/>
                  </a:solidFill>
                  <a:prstDash val="solid"/>
                  <a:headEnd type="none" w="med" len="med"/>
                  <a:tailEnd type="none" w="med" len="med"/>
                </a:ln>
              </p:spPr>
            </p:sp>
            <p:sp>
              <p:nvSpPr>
                <p:cNvPr id="3146" name="椭圆 3145"/>
                <p:cNvSpPr/>
                <p:nvPr/>
              </p:nvSpPr>
              <p:spPr>
                <a:xfrm>
                  <a:off x="183" y="490"/>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47" name="椭圆 3146"/>
                <p:cNvSpPr/>
                <p:nvPr/>
              </p:nvSpPr>
              <p:spPr>
                <a:xfrm>
                  <a:off x="183" y="486"/>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48" name="椭圆 3147"/>
                <p:cNvSpPr/>
                <p:nvPr/>
              </p:nvSpPr>
              <p:spPr>
                <a:xfrm>
                  <a:off x="183" y="483"/>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49" name="椭圆 3148"/>
                <p:cNvSpPr/>
                <p:nvPr/>
              </p:nvSpPr>
              <p:spPr>
                <a:xfrm>
                  <a:off x="183" y="480"/>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50" name="椭圆 3149"/>
                <p:cNvSpPr/>
                <p:nvPr/>
              </p:nvSpPr>
              <p:spPr>
                <a:xfrm>
                  <a:off x="183" y="476"/>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51" name="椭圆 3150"/>
                <p:cNvSpPr/>
                <p:nvPr/>
              </p:nvSpPr>
              <p:spPr>
                <a:xfrm>
                  <a:off x="183" y="473"/>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52" name="椭圆 3151"/>
                <p:cNvSpPr/>
                <p:nvPr/>
              </p:nvSpPr>
              <p:spPr>
                <a:xfrm>
                  <a:off x="183" y="469"/>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53" name="椭圆 3152"/>
                <p:cNvSpPr/>
                <p:nvPr/>
              </p:nvSpPr>
              <p:spPr>
                <a:xfrm>
                  <a:off x="183" y="466"/>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54" name="椭圆 3153"/>
                <p:cNvSpPr/>
                <p:nvPr/>
              </p:nvSpPr>
              <p:spPr>
                <a:xfrm>
                  <a:off x="183" y="463"/>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55" name="椭圆 3154"/>
                <p:cNvSpPr/>
                <p:nvPr/>
              </p:nvSpPr>
              <p:spPr>
                <a:xfrm>
                  <a:off x="183" y="459"/>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56" name="椭圆 3155"/>
                <p:cNvSpPr/>
                <p:nvPr/>
              </p:nvSpPr>
              <p:spPr>
                <a:xfrm>
                  <a:off x="183" y="456"/>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57" name="椭圆 3156"/>
                <p:cNvSpPr/>
                <p:nvPr/>
              </p:nvSpPr>
              <p:spPr>
                <a:xfrm>
                  <a:off x="183" y="45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58" name="椭圆 3157"/>
                <p:cNvSpPr/>
                <p:nvPr/>
              </p:nvSpPr>
              <p:spPr>
                <a:xfrm>
                  <a:off x="183" y="449"/>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59" name="椭圆 3158"/>
                <p:cNvSpPr/>
                <p:nvPr/>
              </p:nvSpPr>
              <p:spPr>
                <a:xfrm>
                  <a:off x="183" y="445"/>
                  <a:ext cx="15" cy="8"/>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60" name="椭圆 3159"/>
                <p:cNvSpPr/>
                <p:nvPr/>
              </p:nvSpPr>
              <p:spPr>
                <a:xfrm>
                  <a:off x="183" y="44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61" name="椭圆 3160"/>
                <p:cNvSpPr/>
                <p:nvPr/>
              </p:nvSpPr>
              <p:spPr>
                <a:xfrm>
                  <a:off x="183" y="439"/>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62" name="椭圆 3161"/>
                <p:cNvSpPr/>
                <p:nvPr/>
              </p:nvSpPr>
              <p:spPr>
                <a:xfrm>
                  <a:off x="183" y="435"/>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63" name="椭圆 3162"/>
                <p:cNvSpPr/>
                <p:nvPr/>
              </p:nvSpPr>
              <p:spPr>
                <a:xfrm>
                  <a:off x="183" y="43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64" name="椭圆 3163"/>
                <p:cNvSpPr/>
                <p:nvPr/>
              </p:nvSpPr>
              <p:spPr>
                <a:xfrm>
                  <a:off x="183" y="428"/>
                  <a:ext cx="15" cy="8"/>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65" name="椭圆 3164"/>
                <p:cNvSpPr/>
                <p:nvPr/>
              </p:nvSpPr>
              <p:spPr>
                <a:xfrm>
                  <a:off x="183" y="425"/>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66" name="椭圆 3165"/>
                <p:cNvSpPr/>
                <p:nvPr/>
              </p:nvSpPr>
              <p:spPr>
                <a:xfrm>
                  <a:off x="183" y="42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67" name="椭圆 3166"/>
                <p:cNvSpPr/>
                <p:nvPr/>
              </p:nvSpPr>
              <p:spPr>
                <a:xfrm>
                  <a:off x="183" y="418"/>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68" name="椭圆 3167"/>
                <p:cNvSpPr/>
                <p:nvPr/>
              </p:nvSpPr>
              <p:spPr>
                <a:xfrm>
                  <a:off x="183" y="415"/>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69" name="椭圆 3168"/>
                <p:cNvSpPr/>
                <p:nvPr/>
              </p:nvSpPr>
              <p:spPr>
                <a:xfrm>
                  <a:off x="183" y="411"/>
                  <a:ext cx="15" cy="8"/>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70" name="椭圆 3169"/>
                <p:cNvSpPr/>
                <p:nvPr/>
              </p:nvSpPr>
              <p:spPr>
                <a:xfrm>
                  <a:off x="183" y="408"/>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71" name="椭圆 3170"/>
                <p:cNvSpPr/>
                <p:nvPr/>
              </p:nvSpPr>
              <p:spPr>
                <a:xfrm>
                  <a:off x="183" y="405"/>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72" name="椭圆 3171"/>
                <p:cNvSpPr/>
                <p:nvPr/>
              </p:nvSpPr>
              <p:spPr>
                <a:xfrm>
                  <a:off x="183" y="402"/>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73" name="椭圆 3172"/>
                <p:cNvSpPr/>
                <p:nvPr/>
              </p:nvSpPr>
              <p:spPr>
                <a:xfrm>
                  <a:off x="183" y="398"/>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74" name="椭圆 3173"/>
                <p:cNvSpPr/>
                <p:nvPr/>
              </p:nvSpPr>
              <p:spPr>
                <a:xfrm>
                  <a:off x="183" y="395"/>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75" name="椭圆 3174"/>
                <p:cNvSpPr/>
                <p:nvPr/>
              </p:nvSpPr>
              <p:spPr>
                <a:xfrm>
                  <a:off x="183" y="391"/>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76" name="椭圆 3175"/>
                <p:cNvSpPr/>
                <p:nvPr/>
              </p:nvSpPr>
              <p:spPr>
                <a:xfrm>
                  <a:off x="183" y="388"/>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77" name="椭圆 3176"/>
                <p:cNvSpPr/>
                <p:nvPr/>
              </p:nvSpPr>
              <p:spPr>
                <a:xfrm>
                  <a:off x="183" y="385"/>
                  <a:ext cx="15" cy="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178" name="直接连接符 3177"/>
                <p:cNvSpPr/>
                <p:nvPr/>
              </p:nvSpPr>
              <p:spPr>
                <a:xfrm>
                  <a:off x="190" y="501"/>
                  <a:ext cx="1" cy="6"/>
                </a:xfrm>
                <a:prstGeom prst="line">
                  <a:avLst/>
                </a:prstGeom>
                <a:ln w="6350" cap="flat" cmpd="sng">
                  <a:solidFill>
                    <a:srgbClr val="6699FF"/>
                  </a:solidFill>
                  <a:prstDash val="solid"/>
                  <a:headEnd type="none" w="med" len="med"/>
                  <a:tailEnd type="none" w="med" len="med"/>
                </a:ln>
              </p:spPr>
            </p:sp>
            <p:sp>
              <p:nvSpPr>
                <p:cNvPr id="3179" name="椭圆 3178"/>
                <p:cNvSpPr/>
                <p:nvPr/>
              </p:nvSpPr>
              <p:spPr>
                <a:xfrm>
                  <a:off x="508" y="596"/>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80" name="椭圆 3179"/>
                <p:cNvSpPr/>
                <p:nvPr/>
              </p:nvSpPr>
              <p:spPr>
                <a:xfrm>
                  <a:off x="508" y="593"/>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81" name="椭圆 3180"/>
                <p:cNvSpPr/>
                <p:nvPr/>
              </p:nvSpPr>
              <p:spPr>
                <a:xfrm>
                  <a:off x="508" y="589"/>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82" name="椭圆 3181"/>
                <p:cNvSpPr/>
                <p:nvPr/>
              </p:nvSpPr>
              <p:spPr>
                <a:xfrm>
                  <a:off x="508" y="586"/>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83" name="椭圆 3182"/>
                <p:cNvSpPr/>
                <p:nvPr/>
              </p:nvSpPr>
              <p:spPr>
                <a:xfrm>
                  <a:off x="508" y="583"/>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84" name="椭圆 3183"/>
                <p:cNvSpPr/>
                <p:nvPr/>
              </p:nvSpPr>
              <p:spPr>
                <a:xfrm>
                  <a:off x="508" y="579"/>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85" name="椭圆 3184"/>
                <p:cNvSpPr/>
                <p:nvPr/>
              </p:nvSpPr>
              <p:spPr>
                <a:xfrm>
                  <a:off x="508" y="576"/>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86" name="椭圆 3185"/>
                <p:cNvSpPr/>
                <p:nvPr/>
              </p:nvSpPr>
              <p:spPr>
                <a:xfrm>
                  <a:off x="508" y="572"/>
                  <a:ext cx="14" cy="8"/>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87" name="椭圆 3186"/>
                <p:cNvSpPr/>
                <p:nvPr/>
              </p:nvSpPr>
              <p:spPr>
                <a:xfrm>
                  <a:off x="508" y="569"/>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88" name="椭圆 3187"/>
                <p:cNvSpPr/>
                <p:nvPr/>
              </p:nvSpPr>
              <p:spPr>
                <a:xfrm>
                  <a:off x="508" y="566"/>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89" name="椭圆 3188"/>
                <p:cNvSpPr/>
                <p:nvPr/>
              </p:nvSpPr>
              <p:spPr>
                <a:xfrm>
                  <a:off x="508" y="562"/>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90" name="椭圆 3189"/>
                <p:cNvSpPr/>
                <p:nvPr/>
              </p:nvSpPr>
              <p:spPr>
                <a:xfrm>
                  <a:off x="508" y="559"/>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91" name="椭圆 3190"/>
                <p:cNvSpPr/>
                <p:nvPr/>
              </p:nvSpPr>
              <p:spPr>
                <a:xfrm>
                  <a:off x="508" y="556"/>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92" name="椭圆 3191"/>
                <p:cNvSpPr/>
                <p:nvPr/>
              </p:nvSpPr>
              <p:spPr>
                <a:xfrm>
                  <a:off x="508" y="552"/>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93" name="椭圆 3192"/>
                <p:cNvSpPr/>
                <p:nvPr/>
              </p:nvSpPr>
              <p:spPr>
                <a:xfrm>
                  <a:off x="508" y="549"/>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94" name="椭圆 3193"/>
                <p:cNvSpPr/>
                <p:nvPr/>
              </p:nvSpPr>
              <p:spPr>
                <a:xfrm>
                  <a:off x="508" y="545"/>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95" name="椭圆 3194"/>
                <p:cNvSpPr/>
                <p:nvPr/>
              </p:nvSpPr>
              <p:spPr>
                <a:xfrm>
                  <a:off x="508" y="542"/>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96" name="椭圆 3195"/>
                <p:cNvSpPr/>
                <p:nvPr/>
              </p:nvSpPr>
              <p:spPr>
                <a:xfrm>
                  <a:off x="508" y="538"/>
                  <a:ext cx="14" cy="8"/>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97" name="椭圆 3196"/>
                <p:cNvSpPr/>
                <p:nvPr/>
              </p:nvSpPr>
              <p:spPr>
                <a:xfrm>
                  <a:off x="508" y="535"/>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98" name="椭圆 3197"/>
                <p:cNvSpPr/>
                <p:nvPr/>
              </p:nvSpPr>
              <p:spPr>
                <a:xfrm>
                  <a:off x="508" y="532"/>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199" name="椭圆 3198"/>
                <p:cNvSpPr/>
                <p:nvPr/>
              </p:nvSpPr>
              <p:spPr>
                <a:xfrm>
                  <a:off x="508" y="529"/>
                  <a:ext cx="14" cy="6"/>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200" name="椭圆 3199"/>
                <p:cNvSpPr/>
                <p:nvPr/>
              </p:nvSpPr>
              <p:spPr>
                <a:xfrm>
                  <a:off x="508" y="525"/>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201" name="椭圆 3200"/>
                <p:cNvSpPr/>
                <p:nvPr/>
              </p:nvSpPr>
              <p:spPr>
                <a:xfrm>
                  <a:off x="508" y="522"/>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202" name="椭圆 3201"/>
                <p:cNvSpPr/>
                <p:nvPr/>
              </p:nvSpPr>
              <p:spPr>
                <a:xfrm>
                  <a:off x="508" y="518"/>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203" name="椭圆 3202"/>
                <p:cNvSpPr/>
                <p:nvPr/>
              </p:nvSpPr>
              <p:spPr>
                <a:xfrm>
                  <a:off x="508" y="515"/>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204" name="椭圆 3203"/>
                <p:cNvSpPr/>
                <p:nvPr/>
              </p:nvSpPr>
              <p:spPr>
                <a:xfrm>
                  <a:off x="508" y="511"/>
                  <a:ext cx="14" cy="7"/>
                </a:xfrm>
                <a:prstGeom prst="ellipse">
                  <a:avLst/>
                </a:prstGeom>
                <a:solidFill>
                  <a:srgbClr val="000066"/>
                </a:solidFill>
                <a:ln w="12700" cap="flat" cmpd="sng">
                  <a:solidFill>
                    <a:srgbClr val="6699FF"/>
                  </a:solidFill>
                  <a:prstDash val="solid"/>
                  <a:headEnd type="none" w="med" len="med"/>
                  <a:tailEnd type="none" w="med" len="med"/>
                </a:ln>
              </p:spPr>
              <p:txBody>
                <a:bodyPr/>
                <a:p>
                  <a:endParaRPr lang="zh-CN" altLang="en-US"/>
                </a:p>
              </p:txBody>
            </p:sp>
            <p:sp>
              <p:nvSpPr>
                <p:cNvPr id="3205" name="直接连接符 3204"/>
                <p:cNvSpPr/>
                <p:nvPr/>
              </p:nvSpPr>
              <p:spPr>
                <a:xfrm>
                  <a:off x="515" y="608"/>
                  <a:ext cx="1" cy="6"/>
                </a:xfrm>
                <a:prstGeom prst="line">
                  <a:avLst/>
                </a:prstGeom>
                <a:ln w="6350" cap="flat" cmpd="sng">
                  <a:solidFill>
                    <a:srgbClr val="6699FF"/>
                  </a:solidFill>
                  <a:prstDash val="solid"/>
                  <a:headEnd type="none" w="med" len="med"/>
                  <a:tailEnd type="none" w="med" len="med"/>
                </a:ln>
              </p:spPr>
            </p:sp>
            <p:sp>
              <p:nvSpPr>
                <p:cNvPr id="3206" name="直接连接符 3205"/>
                <p:cNvSpPr/>
                <p:nvPr/>
              </p:nvSpPr>
              <p:spPr>
                <a:xfrm>
                  <a:off x="515" y="506"/>
                  <a:ext cx="0" cy="15"/>
                </a:xfrm>
                <a:prstGeom prst="line">
                  <a:avLst/>
                </a:prstGeom>
                <a:ln w="6350" cap="flat" cmpd="sng">
                  <a:solidFill>
                    <a:srgbClr val="6699FF"/>
                  </a:solidFill>
                  <a:prstDash val="solid"/>
                  <a:headEnd type="none" w="med" len="med"/>
                  <a:tailEnd type="none" w="med" len="med"/>
                </a:ln>
              </p:spPr>
            </p:sp>
            <p:sp>
              <p:nvSpPr>
                <p:cNvPr id="3207" name="任意多边形 3206"/>
                <p:cNvSpPr/>
                <p:nvPr/>
              </p:nvSpPr>
              <p:spPr>
                <a:xfrm>
                  <a:off x="231" y="629"/>
                  <a:ext cx="39" cy="8"/>
                </a:xfrm>
                <a:custGeom>
                  <a:avLst/>
                  <a:gdLst/>
                  <a:ahLst/>
                  <a:cxnLst/>
                  <a:pathLst>
                    <a:path w="183" h="24">
                      <a:moveTo>
                        <a:pt x="0" y="23"/>
                      </a:moveTo>
                      <a:lnTo>
                        <a:pt x="53" y="0"/>
                      </a:lnTo>
                      <a:lnTo>
                        <a:pt x="182" y="1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08" name="任意多边形 3207"/>
                <p:cNvSpPr/>
                <p:nvPr/>
              </p:nvSpPr>
              <p:spPr>
                <a:xfrm>
                  <a:off x="241" y="428"/>
                  <a:ext cx="27" cy="7"/>
                </a:xfrm>
                <a:custGeom>
                  <a:avLst/>
                  <a:gdLst/>
                  <a:ahLst/>
                  <a:cxnLst/>
                  <a:pathLst>
                    <a:path w="130" h="23">
                      <a:moveTo>
                        <a:pt x="0" y="22"/>
                      </a:moveTo>
                      <a:lnTo>
                        <a:pt x="53" y="0"/>
                      </a:lnTo>
                      <a:lnTo>
                        <a:pt x="129" y="2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09" name="任意多边形 3208"/>
                <p:cNvSpPr/>
                <p:nvPr/>
              </p:nvSpPr>
              <p:spPr>
                <a:xfrm>
                  <a:off x="229" y="674"/>
                  <a:ext cx="41" cy="7"/>
                </a:xfrm>
                <a:custGeom>
                  <a:avLst/>
                  <a:gdLst/>
                  <a:ahLst/>
                  <a:cxnLst/>
                  <a:pathLst>
                    <a:path w="194" h="23">
                      <a:moveTo>
                        <a:pt x="0" y="22"/>
                      </a:moveTo>
                      <a:lnTo>
                        <a:pt x="31" y="0"/>
                      </a:lnTo>
                      <a:lnTo>
                        <a:pt x="53" y="6"/>
                      </a:lnTo>
                      <a:lnTo>
                        <a:pt x="193" y="1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10" name="任意多边形 3209"/>
                <p:cNvSpPr/>
                <p:nvPr/>
              </p:nvSpPr>
              <p:spPr>
                <a:xfrm>
                  <a:off x="416" y="487"/>
                  <a:ext cx="25" cy="5"/>
                </a:xfrm>
                <a:custGeom>
                  <a:avLst/>
                  <a:gdLst/>
                  <a:ahLst/>
                  <a:cxnLst/>
                  <a:pathLst>
                    <a:path w="120" h="18">
                      <a:moveTo>
                        <a:pt x="0" y="17"/>
                      </a:moveTo>
                      <a:lnTo>
                        <a:pt x="43" y="0"/>
                      </a:lnTo>
                      <a:lnTo>
                        <a:pt x="119" y="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11" name="任意多边形 3210"/>
                <p:cNvSpPr/>
                <p:nvPr/>
              </p:nvSpPr>
              <p:spPr>
                <a:xfrm>
                  <a:off x="407" y="668"/>
                  <a:ext cx="36" cy="6"/>
                </a:xfrm>
                <a:custGeom>
                  <a:avLst/>
                  <a:gdLst/>
                  <a:ahLst/>
                  <a:cxnLst/>
                  <a:pathLst>
                    <a:path w="173" h="18">
                      <a:moveTo>
                        <a:pt x="0" y="17"/>
                      </a:moveTo>
                      <a:lnTo>
                        <a:pt x="64" y="0"/>
                      </a:lnTo>
                      <a:lnTo>
                        <a:pt x="172" y="1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12" name="任意多边形 3211"/>
                <p:cNvSpPr/>
                <p:nvPr/>
              </p:nvSpPr>
              <p:spPr>
                <a:xfrm>
                  <a:off x="402" y="708"/>
                  <a:ext cx="44" cy="7"/>
                </a:xfrm>
                <a:custGeom>
                  <a:avLst/>
                  <a:gdLst/>
                  <a:ahLst/>
                  <a:cxnLst/>
                  <a:pathLst>
                    <a:path w="205" h="24">
                      <a:moveTo>
                        <a:pt x="0" y="23"/>
                      </a:moveTo>
                      <a:lnTo>
                        <a:pt x="85" y="0"/>
                      </a:lnTo>
                      <a:lnTo>
                        <a:pt x="204" y="1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13" name="任意多边形 3212"/>
                <p:cNvSpPr/>
                <p:nvPr/>
              </p:nvSpPr>
              <p:spPr>
                <a:xfrm>
                  <a:off x="249" y="298"/>
                  <a:ext cx="20" cy="97"/>
                </a:xfrm>
                <a:custGeom>
                  <a:avLst/>
                  <a:gdLst/>
                  <a:ahLst/>
                  <a:cxnLst/>
                  <a:pathLst>
                    <a:path w="93" h="307">
                      <a:moveTo>
                        <a:pt x="82" y="306"/>
                      </a:moveTo>
                      <a:lnTo>
                        <a:pt x="92" y="0"/>
                      </a:lnTo>
                      <a:lnTo>
                        <a:pt x="0" y="28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14" name="任意多边形 3213"/>
                <p:cNvSpPr/>
                <p:nvPr/>
              </p:nvSpPr>
              <p:spPr>
                <a:xfrm>
                  <a:off x="419" y="357"/>
                  <a:ext cx="18" cy="101"/>
                </a:xfrm>
                <a:custGeom>
                  <a:avLst/>
                  <a:gdLst/>
                  <a:ahLst/>
                  <a:cxnLst/>
                  <a:pathLst>
                    <a:path w="82" h="319">
                      <a:moveTo>
                        <a:pt x="55" y="297"/>
                      </a:moveTo>
                      <a:lnTo>
                        <a:pt x="81" y="0"/>
                      </a:lnTo>
                      <a:lnTo>
                        <a:pt x="0" y="31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grpSp>
          <p:nvGrpSpPr>
            <p:cNvPr id="3215" name="组合 3214"/>
            <p:cNvGrpSpPr/>
            <p:nvPr/>
          </p:nvGrpSpPr>
          <p:grpSpPr>
            <a:xfrm>
              <a:off x="0" y="824"/>
              <a:ext cx="403" cy="836"/>
              <a:chOff x="0" y="0"/>
              <a:chExt cx="1252" cy="2299"/>
            </a:xfrm>
          </p:grpSpPr>
          <p:sp>
            <p:nvSpPr>
              <p:cNvPr id="3216" name="椭圆 3215"/>
              <p:cNvSpPr/>
              <p:nvPr/>
            </p:nvSpPr>
            <p:spPr>
              <a:xfrm>
                <a:off x="555" y="999"/>
                <a:ext cx="54" cy="10"/>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grpSp>
            <p:nvGrpSpPr>
              <p:cNvPr id="3217" name="组合 3216"/>
              <p:cNvGrpSpPr/>
              <p:nvPr/>
            </p:nvGrpSpPr>
            <p:grpSpPr>
              <a:xfrm>
                <a:off x="327" y="1003"/>
                <a:ext cx="482" cy="1296"/>
                <a:chOff x="0" y="0"/>
                <a:chExt cx="482" cy="1296"/>
              </a:xfrm>
            </p:grpSpPr>
            <p:grpSp>
              <p:nvGrpSpPr>
                <p:cNvPr id="3218" name="组合 3217"/>
                <p:cNvGrpSpPr/>
                <p:nvPr/>
              </p:nvGrpSpPr>
              <p:grpSpPr>
                <a:xfrm>
                  <a:off x="0" y="64"/>
                  <a:ext cx="482" cy="1232"/>
                  <a:chOff x="0" y="0"/>
                  <a:chExt cx="482" cy="1232"/>
                </a:xfrm>
              </p:grpSpPr>
              <p:grpSp>
                <p:nvGrpSpPr>
                  <p:cNvPr id="3219" name="组合 3218"/>
                  <p:cNvGrpSpPr/>
                  <p:nvPr/>
                </p:nvGrpSpPr>
                <p:grpSpPr>
                  <a:xfrm>
                    <a:off x="34" y="114"/>
                    <a:ext cx="421" cy="1118"/>
                    <a:chOff x="0" y="0"/>
                    <a:chExt cx="421" cy="1118"/>
                  </a:xfrm>
                </p:grpSpPr>
                <p:grpSp>
                  <p:nvGrpSpPr>
                    <p:cNvPr id="3220" name="组合 3219"/>
                    <p:cNvGrpSpPr/>
                    <p:nvPr/>
                  </p:nvGrpSpPr>
                  <p:grpSpPr>
                    <a:xfrm>
                      <a:off x="35" y="67"/>
                      <a:ext cx="253" cy="491"/>
                      <a:chOff x="0" y="0"/>
                      <a:chExt cx="253" cy="491"/>
                    </a:xfrm>
                  </p:grpSpPr>
                  <p:sp>
                    <p:nvSpPr>
                      <p:cNvPr id="3221" name="任意多边形 3220"/>
                      <p:cNvSpPr/>
                      <p:nvPr/>
                    </p:nvSpPr>
                    <p:spPr>
                      <a:xfrm>
                        <a:off x="1" y="0"/>
                        <a:ext cx="246" cy="490"/>
                      </a:xfrm>
                      <a:custGeom>
                        <a:avLst/>
                        <a:gdLst/>
                        <a:ahLst/>
                        <a:cxnLst/>
                        <a:pathLst>
                          <a:path w="246" h="490">
                            <a:moveTo>
                              <a:pt x="243" y="0"/>
                            </a:moveTo>
                            <a:lnTo>
                              <a:pt x="2" y="418"/>
                            </a:lnTo>
                            <a:lnTo>
                              <a:pt x="0" y="489"/>
                            </a:lnTo>
                            <a:lnTo>
                              <a:pt x="245" y="60"/>
                            </a:lnTo>
                            <a:lnTo>
                              <a:pt x="24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22" name="任意多边形 3221"/>
                      <p:cNvSpPr/>
                      <p:nvPr/>
                    </p:nvSpPr>
                    <p:spPr>
                      <a:xfrm>
                        <a:off x="0" y="55"/>
                        <a:ext cx="253" cy="436"/>
                      </a:xfrm>
                      <a:custGeom>
                        <a:avLst/>
                        <a:gdLst/>
                        <a:ahLst/>
                        <a:cxnLst/>
                        <a:pathLst>
                          <a:path w="253" h="436">
                            <a:moveTo>
                              <a:pt x="9" y="426"/>
                            </a:moveTo>
                            <a:lnTo>
                              <a:pt x="0" y="435"/>
                            </a:lnTo>
                            <a:lnTo>
                              <a:pt x="245" y="3"/>
                            </a:lnTo>
                            <a:lnTo>
                              <a:pt x="252" y="0"/>
                            </a:lnTo>
                            <a:lnTo>
                              <a:pt x="9" y="42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3223" name="组合 3222"/>
                    <p:cNvGrpSpPr/>
                    <p:nvPr/>
                  </p:nvGrpSpPr>
                  <p:grpSpPr>
                    <a:xfrm>
                      <a:off x="313" y="561"/>
                      <a:ext cx="108" cy="461"/>
                      <a:chOff x="0" y="0"/>
                      <a:chExt cx="108" cy="461"/>
                    </a:xfrm>
                  </p:grpSpPr>
                  <p:sp>
                    <p:nvSpPr>
                      <p:cNvPr id="3224" name="任意多边形 3223"/>
                      <p:cNvSpPr/>
                      <p:nvPr/>
                    </p:nvSpPr>
                    <p:spPr>
                      <a:xfrm>
                        <a:off x="3" y="0"/>
                        <a:ext cx="104" cy="455"/>
                      </a:xfrm>
                      <a:custGeom>
                        <a:avLst/>
                        <a:gdLst/>
                        <a:ahLst/>
                        <a:cxnLst/>
                        <a:pathLst>
                          <a:path w="104" h="455">
                            <a:moveTo>
                              <a:pt x="103" y="454"/>
                            </a:moveTo>
                            <a:lnTo>
                              <a:pt x="100" y="372"/>
                            </a:lnTo>
                            <a:lnTo>
                              <a:pt x="0" y="0"/>
                            </a:lnTo>
                            <a:lnTo>
                              <a:pt x="3" y="87"/>
                            </a:lnTo>
                            <a:lnTo>
                              <a:pt x="103" y="45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25" name="任意多边形 3224"/>
                      <p:cNvSpPr/>
                      <p:nvPr/>
                    </p:nvSpPr>
                    <p:spPr>
                      <a:xfrm>
                        <a:off x="0" y="88"/>
                        <a:ext cx="108" cy="373"/>
                      </a:xfrm>
                      <a:custGeom>
                        <a:avLst/>
                        <a:gdLst/>
                        <a:ahLst/>
                        <a:cxnLst/>
                        <a:pathLst>
                          <a:path w="108" h="373">
                            <a:moveTo>
                              <a:pt x="107" y="364"/>
                            </a:moveTo>
                            <a:lnTo>
                              <a:pt x="99" y="372"/>
                            </a:lnTo>
                            <a:lnTo>
                              <a:pt x="0" y="5"/>
                            </a:lnTo>
                            <a:lnTo>
                              <a:pt x="6" y="0"/>
                            </a:lnTo>
                            <a:lnTo>
                              <a:pt x="107" y="36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sp>
                  <p:nvSpPr>
                    <p:cNvPr id="3226" name="任意多边形 3225"/>
                    <p:cNvSpPr/>
                    <p:nvPr/>
                  </p:nvSpPr>
                  <p:spPr>
                    <a:xfrm>
                      <a:off x="312" y="11"/>
                      <a:ext cx="51" cy="532"/>
                    </a:xfrm>
                    <a:custGeom>
                      <a:avLst/>
                      <a:gdLst/>
                      <a:ahLst/>
                      <a:cxnLst/>
                      <a:pathLst>
                        <a:path w="51" h="532">
                          <a:moveTo>
                            <a:pt x="46" y="0"/>
                          </a:moveTo>
                          <a:lnTo>
                            <a:pt x="0" y="443"/>
                          </a:lnTo>
                          <a:lnTo>
                            <a:pt x="9" y="531"/>
                          </a:lnTo>
                          <a:lnTo>
                            <a:pt x="50" y="114"/>
                          </a:lnTo>
                          <a:lnTo>
                            <a:pt x="46"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27" name="任意多边形 3226"/>
                    <p:cNvSpPr/>
                    <p:nvPr/>
                  </p:nvSpPr>
                  <p:spPr>
                    <a:xfrm>
                      <a:off x="305" y="11"/>
                      <a:ext cx="54" cy="446"/>
                    </a:xfrm>
                    <a:custGeom>
                      <a:avLst/>
                      <a:gdLst/>
                      <a:ahLst/>
                      <a:cxnLst/>
                      <a:pathLst>
                        <a:path w="54" h="446">
                          <a:moveTo>
                            <a:pt x="53" y="0"/>
                          </a:moveTo>
                          <a:lnTo>
                            <a:pt x="47" y="7"/>
                          </a:lnTo>
                          <a:lnTo>
                            <a:pt x="0" y="445"/>
                          </a:lnTo>
                          <a:lnTo>
                            <a:pt x="7" y="443"/>
                          </a:lnTo>
                          <a:lnTo>
                            <a:pt x="5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28" name="任意多边形 3227"/>
                    <p:cNvSpPr/>
                    <p:nvPr/>
                  </p:nvSpPr>
                  <p:spPr>
                    <a:xfrm>
                      <a:off x="337" y="476"/>
                      <a:ext cx="56" cy="584"/>
                    </a:xfrm>
                    <a:custGeom>
                      <a:avLst/>
                      <a:gdLst/>
                      <a:ahLst/>
                      <a:cxnLst/>
                      <a:pathLst>
                        <a:path w="56" h="584">
                          <a:moveTo>
                            <a:pt x="46" y="0"/>
                          </a:moveTo>
                          <a:lnTo>
                            <a:pt x="0" y="493"/>
                          </a:lnTo>
                          <a:lnTo>
                            <a:pt x="11" y="583"/>
                          </a:lnTo>
                          <a:lnTo>
                            <a:pt x="55" y="100"/>
                          </a:lnTo>
                          <a:lnTo>
                            <a:pt x="46"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29" name="任意多边形 3228"/>
                    <p:cNvSpPr/>
                    <p:nvPr/>
                  </p:nvSpPr>
                  <p:spPr>
                    <a:xfrm>
                      <a:off x="331" y="476"/>
                      <a:ext cx="55" cy="506"/>
                    </a:xfrm>
                    <a:custGeom>
                      <a:avLst/>
                      <a:gdLst/>
                      <a:ahLst/>
                      <a:cxnLst/>
                      <a:pathLst>
                        <a:path w="55" h="506">
                          <a:moveTo>
                            <a:pt x="54" y="0"/>
                          </a:moveTo>
                          <a:lnTo>
                            <a:pt x="45" y="10"/>
                          </a:lnTo>
                          <a:lnTo>
                            <a:pt x="0" y="502"/>
                          </a:lnTo>
                          <a:lnTo>
                            <a:pt x="8" y="505"/>
                          </a:lnTo>
                          <a:lnTo>
                            <a:pt x="54"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30" name="任意多边形 3229"/>
                    <p:cNvSpPr/>
                    <p:nvPr/>
                  </p:nvSpPr>
                  <p:spPr>
                    <a:xfrm>
                      <a:off x="294" y="171"/>
                      <a:ext cx="99" cy="304"/>
                    </a:xfrm>
                    <a:custGeom>
                      <a:avLst/>
                      <a:gdLst/>
                      <a:ahLst/>
                      <a:cxnLst/>
                      <a:pathLst>
                        <a:path w="99" h="304">
                          <a:moveTo>
                            <a:pt x="7" y="0"/>
                          </a:moveTo>
                          <a:lnTo>
                            <a:pt x="0" y="5"/>
                          </a:lnTo>
                          <a:lnTo>
                            <a:pt x="92" y="303"/>
                          </a:lnTo>
                          <a:lnTo>
                            <a:pt x="98" y="296"/>
                          </a:lnTo>
                          <a:lnTo>
                            <a:pt x="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31" name="任意多边形 3230"/>
                    <p:cNvSpPr/>
                    <p:nvPr/>
                  </p:nvSpPr>
                  <p:spPr>
                    <a:xfrm>
                      <a:off x="295" y="79"/>
                      <a:ext cx="99" cy="390"/>
                    </a:xfrm>
                    <a:custGeom>
                      <a:avLst/>
                      <a:gdLst/>
                      <a:ahLst/>
                      <a:cxnLst/>
                      <a:pathLst>
                        <a:path w="99" h="390">
                          <a:moveTo>
                            <a:pt x="98" y="389"/>
                          </a:moveTo>
                          <a:lnTo>
                            <a:pt x="89" y="305"/>
                          </a:lnTo>
                          <a:lnTo>
                            <a:pt x="0" y="0"/>
                          </a:lnTo>
                          <a:lnTo>
                            <a:pt x="5" y="90"/>
                          </a:lnTo>
                          <a:lnTo>
                            <a:pt x="98" y="38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32" name="任意多边形 3231"/>
                    <p:cNvSpPr/>
                    <p:nvPr/>
                  </p:nvSpPr>
                  <p:spPr>
                    <a:xfrm>
                      <a:off x="295" y="171"/>
                      <a:ext cx="98" cy="304"/>
                    </a:xfrm>
                    <a:custGeom>
                      <a:avLst/>
                      <a:gdLst/>
                      <a:ahLst/>
                      <a:cxnLst/>
                      <a:pathLst>
                        <a:path w="98" h="304">
                          <a:moveTo>
                            <a:pt x="97" y="290"/>
                          </a:moveTo>
                          <a:lnTo>
                            <a:pt x="90" y="303"/>
                          </a:lnTo>
                          <a:lnTo>
                            <a:pt x="0" y="4"/>
                          </a:lnTo>
                          <a:lnTo>
                            <a:pt x="7" y="0"/>
                          </a:lnTo>
                          <a:lnTo>
                            <a:pt x="97" y="29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33" name="任意多边形 3232"/>
                    <p:cNvSpPr/>
                    <p:nvPr/>
                  </p:nvSpPr>
                  <p:spPr>
                    <a:xfrm>
                      <a:off x="31" y="558"/>
                      <a:ext cx="298" cy="536"/>
                    </a:xfrm>
                    <a:custGeom>
                      <a:avLst/>
                      <a:gdLst/>
                      <a:ahLst/>
                      <a:cxnLst/>
                      <a:pathLst>
                        <a:path w="298" h="536">
                          <a:moveTo>
                            <a:pt x="1" y="0"/>
                          </a:moveTo>
                          <a:lnTo>
                            <a:pt x="290" y="463"/>
                          </a:lnTo>
                          <a:lnTo>
                            <a:pt x="297" y="535"/>
                          </a:lnTo>
                          <a:lnTo>
                            <a:pt x="0" y="59"/>
                          </a:lnTo>
                          <a:lnTo>
                            <a:pt x="1"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34" name="任意多边形 3233"/>
                    <p:cNvSpPr/>
                    <p:nvPr/>
                  </p:nvSpPr>
                  <p:spPr>
                    <a:xfrm>
                      <a:off x="35" y="552"/>
                      <a:ext cx="290" cy="470"/>
                    </a:xfrm>
                    <a:custGeom>
                      <a:avLst/>
                      <a:gdLst/>
                      <a:ahLst/>
                      <a:cxnLst/>
                      <a:pathLst>
                        <a:path w="290" h="470">
                          <a:moveTo>
                            <a:pt x="289" y="457"/>
                          </a:moveTo>
                          <a:lnTo>
                            <a:pt x="286" y="469"/>
                          </a:lnTo>
                          <a:lnTo>
                            <a:pt x="0" y="6"/>
                          </a:lnTo>
                          <a:lnTo>
                            <a:pt x="5" y="0"/>
                          </a:lnTo>
                          <a:lnTo>
                            <a:pt x="289" y="45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35" name="任意多边形 3234"/>
                    <p:cNvSpPr/>
                    <p:nvPr/>
                  </p:nvSpPr>
                  <p:spPr>
                    <a:xfrm>
                      <a:off x="15" y="548"/>
                      <a:ext cx="286" cy="478"/>
                    </a:xfrm>
                    <a:custGeom>
                      <a:avLst/>
                      <a:gdLst/>
                      <a:ahLst/>
                      <a:cxnLst/>
                      <a:pathLst>
                        <a:path w="286" h="478">
                          <a:moveTo>
                            <a:pt x="285" y="0"/>
                          </a:moveTo>
                          <a:lnTo>
                            <a:pt x="284" y="12"/>
                          </a:lnTo>
                          <a:lnTo>
                            <a:pt x="0" y="477"/>
                          </a:lnTo>
                          <a:lnTo>
                            <a:pt x="2" y="463"/>
                          </a:lnTo>
                          <a:lnTo>
                            <a:pt x="285"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nvGrpSpPr>
                    <p:cNvPr id="3236" name="组合 3235"/>
                    <p:cNvGrpSpPr/>
                    <p:nvPr/>
                  </p:nvGrpSpPr>
                  <p:grpSpPr>
                    <a:xfrm>
                      <a:off x="52" y="64"/>
                      <a:ext cx="249" cy="497"/>
                      <a:chOff x="0" y="0"/>
                      <a:chExt cx="249" cy="497"/>
                    </a:xfrm>
                  </p:grpSpPr>
                  <p:sp>
                    <p:nvSpPr>
                      <p:cNvPr id="3237" name="任意多边形 3236"/>
                      <p:cNvSpPr/>
                      <p:nvPr/>
                    </p:nvSpPr>
                    <p:spPr>
                      <a:xfrm>
                        <a:off x="1" y="0"/>
                        <a:ext cx="246" cy="422"/>
                      </a:xfrm>
                      <a:custGeom>
                        <a:avLst/>
                        <a:gdLst/>
                        <a:ahLst/>
                        <a:cxnLst/>
                        <a:pathLst>
                          <a:path w="246" h="422">
                            <a:moveTo>
                              <a:pt x="3" y="0"/>
                            </a:moveTo>
                            <a:lnTo>
                              <a:pt x="0" y="5"/>
                            </a:lnTo>
                            <a:lnTo>
                              <a:pt x="241" y="421"/>
                            </a:lnTo>
                            <a:lnTo>
                              <a:pt x="245" y="416"/>
                            </a:lnTo>
                            <a:lnTo>
                              <a:pt x="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38" name="任意多边形 3237"/>
                      <p:cNvSpPr/>
                      <p:nvPr/>
                    </p:nvSpPr>
                    <p:spPr>
                      <a:xfrm>
                        <a:off x="0" y="5"/>
                        <a:ext cx="249" cy="492"/>
                      </a:xfrm>
                      <a:custGeom>
                        <a:avLst/>
                        <a:gdLst/>
                        <a:ahLst/>
                        <a:cxnLst/>
                        <a:pathLst>
                          <a:path w="249" h="492">
                            <a:moveTo>
                              <a:pt x="0" y="0"/>
                            </a:moveTo>
                            <a:lnTo>
                              <a:pt x="242" y="416"/>
                            </a:lnTo>
                            <a:lnTo>
                              <a:pt x="248" y="491"/>
                            </a:lnTo>
                            <a:lnTo>
                              <a:pt x="0" y="59"/>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sp>
                  <p:nvSpPr>
                    <p:cNvPr id="3239" name="任意多边形 3238"/>
                    <p:cNvSpPr/>
                    <p:nvPr/>
                  </p:nvSpPr>
                  <p:spPr>
                    <a:xfrm>
                      <a:off x="13" y="558"/>
                      <a:ext cx="293" cy="536"/>
                    </a:xfrm>
                    <a:custGeom>
                      <a:avLst/>
                      <a:gdLst/>
                      <a:ahLst/>
                      <a:cxnLst/>
                      <a:pathLst>
                        <a:path w="293" h="536">
                          <a:moveTo>
                            <a:pt x="287" y="0"/>
                          </a:moveTo>
                          <a:lnTo>
                            <a:pt x="1" y="467"/>
                          </a:lnTo>
                          <a:lnTo>
                            <a:pt x="0" y="535"/>
                          </a:lnTo>
                          <a:lnTo>
                            <a:pt x="292" y="57"/>
                          </a:lnTo>
                          <a:lnTo>
                            <a:pt x="28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40" name="任意多边形 3239"/>
                    <p:cNvSpPr/>
                    <p:nvPr/>
                  </p:nvSpPr>
                  <p:spPr>
                    <a:xfrm>
                      <a:off x="11" y="552"/>
                      <a:ext cx="290" cy="476"/>
                    </a:xfrm>
                    <a:custGeom>
                      <a:avLst/>
                      <a:gdLst/>
                      <a:ahLst/>
                      <a:cxnLst/>
                      <a:pathLst>
                        <a:path w="290" h="476">
                          <a:moveTo>
                            <a:pt x="289" y="10"/>
                          </a:moveTo>
                          <a:lnTo>
                            <a:pt x="283" y="0"/>
                          </a:lnTo>
                          <a:lnTo>
                            <a:pt x="0" y="464"/>
                          </a:lnTo>
                          <a:lnTo>
                            <a:pt x="1" y="475"/>
                          </a:lnTo>
                          <a:lnTo>
                            <a:pt x="289" y="1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nvGrpSpPr>
                    <p:cNvPr id="3241" name="组合 3240"/>
                    <p:cNvGrpSpPr/>
                    <p:nvPr/>
                  </p:nvGrpSpPr>
                  <p:grpSpPr>
                    <a:xfrm>
                      <a:off x="274" y="9"/>
                      <a:ext cx="84" cy="1101"/>
                      <a:chOff x="0" y="0"/>
                      <a:chExt cx="84" cy="1101"/>
                    </a:xfrm>
                  </p:grpSpPr>
                  <p:sp>
                    <p:nvSpPr>
                      <p:cNvPr id="3242" name="任意多边形 3241"/>
                      <p:cNvSpPr/>
                      <p:nvPr/>
                    </p:nvSpPr>
                    <p:spPr>
                      <a:xfrm>
                        <a:off x="0" y="10"/>
                        <a:ext cx="58" cy="1091"/>
                      </a:xfrm>
                      <a:custGeom>
                        <a:avLst/>
                        <a:gdLst/>
                        <a:ahLst/>
                        <a:cxnLst/>
                        <a:pathLst>
                          <a:path w="58" h="1091">
                            <a:moveTo>
                              <a:pt x="20" y="0"/>
                            </a:moveTo>
                            <a:lnTo>
                              <a:pt x="57" y="1090"/>
                            </a:lnTo>
                            <a:lnTo>
                              <a:pt x="37" y="1090"/>
                            </a:lnTo>
                            <a:lnTo>
                              <a:pt x="0" y="0"/>
                            </a:lnTo>
                            <a:lnTo>
                              <a:pt x="2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43" name="任意多边形 3242"/>
                      <p:cNvSpPr/>
                      <p:nvPr/>
                    </p:nvSpPr>
                    <p:spPr>
                      <a:xfrm>
                        <a:off x="17" y="0"/>
                        <a:ext cx="67" cy="1101"/>
                      </a:xfrm>
                      <a:custGeom>
                        <a:avLst/>
                        <a:gdLst/>
                        <a:ahLst/>
                        <a:cxnLst/>
                        <a:pathLst>
                          <a:path w="67" h="1101">
                            <a:moveTo>
                              <a:pt x="28" y="0"/>
                            </a:moveTo>
                            <a:lnTo>
                              <a:pt x="66" y="1100"/>
                            </a:lnTo>
                            <a:lnTo>
                              <a:pt x="37" y="1100"/>
                            </a:lnTo>
                            <a:lnTo>
                              <a:pt x="0" y="0"/>
                            </a:lnTo>
                            <a:lnTo>
                              <a:pt x="28"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3244" name="组合 3243"/>
                    <p:cNvGrpSpPr/>
                    <p:nvPr/>
                  </p:nvGrpSpPr>
                  <p:grpSpPr>
                    <a:xfrm>
                      <a:off x="191" y="60"/>
                      <a:ext cx="63" cy="1058"/>
                      <a:chOff x="0" y="0"/>
                      <a:chExt cx="63" cy="1058"/>
                    </a:xfrm>
                  </p:grpSpPr>
                  <p:sp>
                    <p:nvSpPr>
                      <p:cNvPr id="3245" name="任意多边形 3244"/>
                      <p:cNvSpPr/>
                      <p:nvPr/>
                    </p:nvSpPr>
                    <p:spPr>
                      <a:xfrm>
                        <a:off x="0" y="0"/>
                        <a:ext cx="63" cy="1058"/>
                      </a:xfrm>
                      <a:custGeom>
                        <a:avLst/>
                        <a:gdLst/>
                        <a:ahLst/>
                        <a:cxnLst/>
                        <a:pathLst>
                          <a:path w="63" h="1058">
                            <a:moveTo>
                              <a:pt x="0" y="1057"/>
                            </a:moveTo>
                            <a:lnTo>
                              <a:pt x="62" y="1057"/>
                            </a:lnTo>
                            <a:lnTo>
                              <a:pt x="62" y="0"/>
                            </a:lnTo>
                            <a:lnTo>
                              <a:pt x="0" y="0"/>
                            </a:lnTo>
                            <a:lnTo>
                              <a:pt x="0" y="105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46" name="任意多边形 3245"/>
                      <p:cNvSpPr/>
                      <p:nvPr/>
                    </p:nvSpPr>
                    <p:spPr>
                      <a:xfrm>
                        <a:off x="10" y="0"/>
                        <a:ext cx="17" cy="1056"/>
                      </a:xfrm>
                      <a:custGeom>
                        <a:avLst/>
                        <a:gdLst/>
                        <a:ahLst/>
                        <a:cxnLst/>
                        <a:pathLst>
                          <a:path w="17" h="1056">
                            <a:moveTo>
                              <a:pt x="0" y="5"/>
                            </a:moveTo>
                            <a:lnTo>
                              <a:pt x="0" y="1055"/>
                            </a:lnTo>
                            <a:lnTo>
                              <a:pt x="16" y="1055"/>
                            </a:lnTo>
                            <a:lnTo>
                              <a:pt x="16" y="0"/>
                            </a:lnTo>
                            <a:lnTo>
                              <a:pt x="0" y="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sp>
                  <p:nvSpPr>
                    <p:cNvPr id="3247" name="任意多边形 3246"/>
                    <p:cNvSpPr/>
                    <p:nvPr/>
                  </p:nvSpPr>
                  <p:spPr>
                    <a:xfrm>
                      <a:off x="131" y="91"/>
                      <a:ext cx="241" cy="412"/>
                    </a:xfrm>
                    <a:custGeom>
                      <a:avLst/>
                      <a:gdLst/>
                      <a:ahLst/>
                      <a:cxnLst/>
                      <a:pathLst>
                        <a:path w="241" h="412">
                          <a:moveTo>
                            <a:pt x="237" y="0"/>
                          </a:moveTo>
                          <a:lnTo>
                            <a:pt x="240" y="6"/>
                          </a:lnTo>
                          <a:lnTo>
                            <a:pt x="3" y="411"/>
                          </a:lnTo>
                          <a:lnTo>
                            <a:pt x="0" y="407"/>
                          </a:lnTo>
                          <a:lnTo>
                            <a:pt x="23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nvGrpSpPr>
                    <p:cNvPr id="3248" name="组合 3247"/>
                    <p:cNvGrpSpPr/>
                    <p:nvPr/>
                  </p:nvGrpSpPr>
                  <p:grpSpPr>
                    <a:xfrm>
                      <a:off x="0" y="584"/>
                      <a:ext cx="112" cy="486"/>
                      <a:chOff x="0" y="0"/>
                      <a:chExt cx="112" cy="486"/>
                    </a:xfrm>
                  </p:grpSpPr>
                  <p:sp>
                    <p:nvSpPr>
                      <p:cNvPr id="3249" name="任意多边形 3248"/>
                      <p:cNvSpPr/>
                      <p:nvPr/>
                    </p:nvSpPr>
                    <p:spPr>
                      <a:xfrm>
                        <a:off x="1" y="0"/>
                        <a:ext cx="108" cy="480"/>
                      </a:xfrm>
                      <a:custGeom>
                        <a:avLst/>
                        <a:gdLst/>
                        <a:ahLst/>
                        <a:cxnLst/>
                        <a:pathLst>
                          <a:path w="108" h="480">
                            <a:moveTo>
                              <a:pt x="0" y="479"/>
                            </a:moveTo>
                            <a:lnTo>
                              <a:pt x="3" y="392"/>
                            </a:lnTo>
                            <a:lnTo>
                              <a:pt x="107" y="0"/>
                            </a:lnTo>
                            <a:lnTo>
                              <a:pt x="104" y="91"/>
                            </a:lnTo>
                            <a:lnTo>
                              <a:pt x="0" y="47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50" name="任意多边形 3249"/>
                      <p:cNvSpPr/>
                      <p:nvPr/>
                    </p:nvSpPr>
                    <p:spPr>
                      <a:xfrm>
                        <a:off x="0" y="92"/>
                        <a:ext cx="112" cy="394"/>
                      </a:xfrm>
                      <a:custGeom>
                        <a:avLst/>
                        <a:gdLst/>
                        <a:ahLst/>
                        <a:cxnLst/>
                        <a:pathLst>
                          <a:path w="112" h="394">
                            <a:moveTo>
                              <a:pt x="0" y="387"/>
                            </a:moveTo>
                            <a:lnTo>
                              <a:pt x="8" y="393"/>
                            </a:lnTo>
                            <a:lnTo>
                              <a:pt x="111" y="6"/>
                            </a:lnTo>
                            <a:lnTo>
                              <a:pt x="105" y="0"/>
                            </a:lnTo>
                            <a:lnTo>
                              <a:pt x="0" y="38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3251" name="组合 3250"/>
                    <p:cNvGrpSpPr/>
                    <p:nvPr/>
                  </p:nvGrpSpPr>
                  <p:grpSpPr>
                    <a:xfrm>
                      <a:off x="60" y="0"/>
                      <a:ext cx="60" cy="563"/>
                      <a:chOff x="0" y="0"/>
                      <a:chExt cx="60" cy="563"/>
                    </a:xfrm>
                  </p:grpSpPr>
                  <p:sp>
                    <p:nvSpPr>
                      <p:cNvPr id="3252" name="任意多边形 3251"/>
                      <p:cNvSpPr/>
                      <p:nvPr/>
                    </p:nvSpPr>
                    <p:spPr>
                      <a:xfrm>
                        <a:off x="0" y="1"/>
                        <a:ext cx="54" cy="562"/>
                      </a:xfrm>
                      <a:custGeom>
                        <a:avLst/>
                        <a:gdLst/>
                        <a:ahLst/>
                        <a:cxnLst/>
                        <a:pathLst>
                          <a:path w="54" h="562">
                            <a:moveTo>
                              <a:pt x="6" y="0"/>
                            </a:moveTo>
                            <a:lnTo>
                              <a:pt x="53" y="469"/>
                            </a:lnTo>
                            <a:lnTo>
                              <a:pt x="44" y="561"/>
                            </a:lnTo>
                            <a:lnTo>
                              <a:pt x="0" y="120"/>
                            </a:lnTo>
                            <a:lnTo>
                              <a:pt x="6"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53" name="任意多边形 3252"/>
                      <p:cNvSpPr/>
                      <p:nvPr/>
                    </p:nvSpPr>
                    <p:spPr>
                      <a:xfrm>
                        <a:off x="5" y="0"/>
                        <a:ext cx="55" cy="473"/>
                      </a:xfrm>
                      <a:custGeom>
                        <a:avLst/>
                        <a:gdLst/>
                        <a:ahLst/>
                        <a:cxnLst/>
                        <a:pathLst>
                          <a:path w="55" h="473">
                            <a:moveTo>
                              <a:pt x="0" y="0"/>
                            </a:moveTo>
                            <a:lnTo>
                              <a:pt x="7" y="8"/>
                            </a:lnTo>
                            <a:lnTo>
                              <a:pt x="54" y="472"/>
                            </a:lnTo>
                            <a:lnTo>
                              <a:pt x="47" y="47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sp>
                  <p:nvSpPr>
                    <p:cNvPr id="3254" name="任意多边形 3253"/>
                    <p:cNvSpPr/>
                    <p:nvPr/>
                  </p:nvSpPr>
                  <p:spPr>
                    <a:xfrm>
                      <a:off x="30" y="171"/>
                      <a:ext cx="102" cy="320"/>
                    </a:xfrm>
                    <a:custGeom>
                      <a:avLst/>
                      <a:gdLst/>
                      <a:ahLst/>
                      <a:cxnLst/>
                      <a:pathLst>
                        <a:path w="102" h="320">
                          <a:moveTo>
                            <a:pt x="93" y="0"/>
                          </a:moveTo>
                          <a:lnTo>
                            <a:pt x="101" y="4"/>
                          </a:lnTo>
                          <a:lnTo>
                            <a:pt x="4" y="319"/>
                          </a:lnTo>
                          <a:lnTo>
                            <a:pt x="0" y="312"/>
                          </a:lnTo>
                          <a:lnTo>
                            <a:pt x="9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3255" name="组合 3254"/>
                  <p:cNvGrpSpPr/>
                  <p:nvPr/>
                </p:nvGrpSpPr>
                <p:grpSpPr>
                  <a:xfrm>
                    <a:off x="0" y="62"/>
                    <a:ext cx="165" cy="1164"/>
                    <a:chOff x="0" y="0"/>
                    <a:chExt cx="165" cy="1164"/>
                  </a:xfrm>
                </p:grpSpPr>
                <p:grpSp>
                  <p:nvGrpSpPr>
                    <p:cNvPr id="3256" name="组合 3255"/>
                    <p:cNvGrpSpPr/>
                    <p:nvPr/>
                  </p:nvGrpSpPr>
                  <p:grpSpPr>
                    <a:xfrm>
                      <a:off x="0" y="0"/>
                      <a:ext cx="127" cy="1164"/>
                      <a:chOff x="0" y="0"/>
                      <a:chExt cx="127" cy="1164"/>
                    </a:xfrm>
                  </p:grpSpPr>
                  <p:grpSp>
                    <p:nvGrpSpPr>
                      <p:cNvPr id="3257" name="组合 3256"/>
                      <p:cNvGrpSpPr/>
                      <p:nvPr/>
                    </p:nvGrpSpPr>
                    <p:grpSpPr>
                      <a:xfrm>
                        <a:off x="0" y="0"/>
                        <a:ext cx="121" cy="1161"/>
                        <a:chOff x="0" y="0"/>
                        <a:chExt cx="121" cy="1161"/>
                      </a:xfrm>
                    </p:grpSpPr>
                    <p:sp>
                      <p:nvSpPr>
                        <p:cNvPr id="3258" name="任意多边形 3257"/>
                        <p:cNvSpPr/>
                        <p:nvPr/>
                      </p:nvSpPr>
                      <p:spPr>
                        <a:xfrm>
                          <a:off x="0" y="0"/>
                          <a:ext cx="95" cy="1161"/>
                        </a:xfrm>
                        <a:custGeom>
                          <a:avLst/>
                          <a:gdLst/>
                          <a:ahLst/>
                          <a:cxnLst/>
                          <a:pathLst>
                            <a:path w="95" h="1161">
                              <a:moveTo>
                                <a:pt x="73" y="0"/>
                              </a:moveTo>
                              <a:lnTo>
                                <a:pt x="0" y="1160"/>
                              </a:lnTo>
                              <a:lnTo>
                                <a:pt x="20" y="1160"/>
                              </a:lnTo>
                              <a:lnTo>
                                <a:pt x="94" y="25"/>
                              </a:lnTo>
                              <a:lnTo>
                                <a:pt x="7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59" name="任意多边形 3258"/>
                        <p:cNvSpPr/>
                        <p:nvPr/>
                      </p:nvSpPr>
                      <p:spPr>
                        <a:xfrm>
                          <a:off x="18" y="30"/>
                          <a:ext cx="103" cy="1131"/>
                        </a:xfrm>
                        <a:custGeom>
                          <a:avLst/>
                          <a:gdLst/>
                          <a:ahLst/>
                          <a:cxnLst/>
                          <a:pathLst>
                            <a:path w="103" h="1131">
                              <a:moveTo>
                                <a:pt x="73" y="0"/>
                              </a:moveTo>
                              <a:lnTo>
                                <a:pt x="0" y="1130"/>
                              </a:lnTo>
                              <a:lnTo>
                                <a:pt x="27" y="1130"/>
                              </a:lnTo>
                              <a:lnTo>
                                <a:pt x="102" y="31"/>
                              </a:lnTo>
                              <a:lnTo>
                                <a:pt x="7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3260" name="组合 3259"/>
                      <p:cNvGrpSpPr/>
                      <p:nvPr/>
                    </p:nvGrpSpPr>
                    <p:grpSpPr>
                      <a:xfrm>
                        <a:off x="64" y="545"/>
                        <a:ext cx="63" cy="619"/>
                        <a:chOff x="0" y="0"/>
                        <a:chExt cx="63" cy="619"/>
                      </a:xfrm>
                    </p:grpSpPr>
                    <p:sp>
                      <p:nvSpPr>
                        <p:cNvPr id="3261" name="任意多边形 3260"/>
                        <p:cNvSpPr/>
                        <p:nvPr/>
                      </p:nvSpPr>
                      <p:spPr>
                        <a:xfrm>
                          <a:off x="0" y="0"/>
                          <a:ext cx="57" cy="619"/>
                        </a:xfrm>
                        <a:custGeom>
                          <a:avLst/>
                          <a:gdLst/>
                          <a:ahLst/>
                          <a:cxnLst/>
                          <a:pathLst>
                            <a:path w="57" h="619">
                              <a:moveTo>
                                <a:pt x="8" y="0"/>
                              </a:moveTo>
                              <a:lnTo>
                                <a:pt x="56" y="522"/>
                              </a:lnTo>
                              <a:lnTo>
                                <a:pt x="45" y="618"/>
                              </a:lnTo>
                              <a:lnTo>
                                <a:pt x="0" y="106"/>
                              </a:lnTo>
                              <a:lnTo>
                                <a:pt x="8"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62" name="任意多边形 3261"/>
                        <p:cNvSpPr/>
                        <p:nvPr/>
                      </p:nvSpPr>
                      <p:spPr>
                        <a:xfrm>
                          <a:off x="9" y="1"/>
                          <a:ext cx="54" cy="535"/>
                        </a:xfrm>
                        <a:custGeom>
                          <a:avLst/>
                          <a:gdLst/>
                          <a:ahLst/>
                          <a:cxnLst/>
                          <a:pathLst>
                            <a:path w="54" h="535">
                              <a:moveTo>
                                <a:pt x="0" y="0"/>
                              </a:moveTo>
                              <a:lnTo>
                                <a:pt x="7" y="10"/>
                              </a:lnTo>
                              <a:lnTo>
                                <a:pt x="53" y="531"/>
                              </a:lnTo>
                              <a:lnTo>
                                <a:pt x="47" y="534"/>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grpSp>
                  <p:nvGrpSpPr>
                    <p:cNvPr id="3263" name="组合 3262"/>
                    <p:cNvGrpSpPr/>
                    <p:nvPr/>
                  </p:nvGrpSpPr>
                  <p:grpSpPr>
                    <a:xfrm>
                      <a:off x="64" y="125"/>
                      <a:ext cx="101" cy="418"/>
                      <a:chOff x="0" y="0"/>
                      <a:chExt cx="101" cy="418"/>
                    </a:xfrm>
                  </p:grpSpPr>
                  <p:sp>
                    <p:nvSpPr>
                      <p:cNvPr id="3264" name="任意多边形 3263"/>
                      <p:cNvSpPr/>
                      <p:nvPr/>
                    </p:nvSpPr>
                    <p:spPr>
                      <a:xfrm>
                        <a:off x="0" y="0"/>
                        <a:ext cx="101" cy="412"/>
                      </a:xfrm>
                      <a:custGeom>
                        <a:avLst/>
                        <a:gdLst/>
                        <a:ahLst/>
                        <a:cxnLst/>
                        <a:pathLst>
                          <a:path w="101" h="412">
                            <a:moveTo>
                              <a:pt x="0" y="411"/>
                            </a:moveTo>
                            <a:lnTo>
                              <a:pt x="8" y="323"/>
                            </a:lnTo>
                            <a:lnTo>
                              <a:pt x="100" y="0"/>
                            </a:lnTo>
                            <a:lnTo>
                              <a:pt x="95" y="95"/>
                            </a:lnTo>
                            <a:lnTo>
                              <a:pt x="0" y="41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65" name="任意多边形 3264"/>
                      <p:cNvSpPr/>
                      <p:nvPr/>
                    </p:nvSpPr>
                    <p:spPr>
                      <a:xfrm>
                        <a:off x="0" y="98"/>
                        <a:ext cx="101" cy="320"/>
                      </a:xfrm>
                      <a:custGeom>
                        <a:avLst/>
                        <a:gdLst/>
                        <a:ahLst/>
                        <a:cxnLst/>
                        <a:pathLst>
                          <a:path w="101" h="320">
                            <a:moveTo>
                              <a:pt x="0" y="312"/>
                            </a:moveTo>
                            <a:lnTo>
                              <a:pt x="6" y="319"/>
                            </a:lnTo>
                            <a:lnTo>
                              <a:pt x="100" y="4"/>
                            </a:lnTo>
                            <a:lnTo>
                              <a:pt x="92" y="0"/>
                            </a:lnTo>
                            <a:lnTo>
                              <a:pt x="0" y="31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grpSp>
                <p:nvGrpSpPr>
                  <p:cNvPr id="3266" name="组合 3265"/>
                  <p:cNvGrpSpPr/>
                  <p:nvPr/>
                </p:nvGrpSpPr>
                <p:grpSpPr>
                  <a:xfrm>
                    <a:off x="100" y="155"/>
                    <a:ext cx="382" cy="1069"/>
                    <a:chOff x="0" y="0"/>
                    <a:chExt cx="382" cy="1069"/>
                  </a:xfrm>
                </p:grpSpPr>
                <p:grpSp>
                  <p:nvGrpSpPr>
                    <p:cNvPr id="3267" name="组合 3266"/>
                    <p:cNvGrpSpPr/>
                    <p:nvPr/>
                  </p:nvGrpSpPr>
                  <p:grpSpPr>
                    <a:xfrm>
                      <a:off x="35" y="526"/>
                      <a:ext cx="295" cy="529"/>
                      <a:chOff x="0" y="0"/>
                      <a:chExt cx="295" cy="529"/>
                    </a:xfrm>
                  </p:grpSpPr>
                  <p:sp>
                    <p:nvSpPr>
                      <p:cNvPr id="3268" name="任意多边形 3267"/>
                      <p:cNvSpPr/>
                      <p:nvPr/>
                    </p:nvSpPr>
                    <p:spPr>
                      <a:xfrm>
                        <a:off x="0" y="6"/>
                        <a:ext cx="295" cy="523"/>
                      </a:xfrm>
                      <a:custGeom>
                        <a:avLst/>
                        <a:gdLst/>
                        <a:ahLst/>
                        <a:cxnLst/>
                        <a:pathLst>
                          <a:path w="295" h="523">
                            <a:moveTo>
                              <a:pt x="291" y="0"/>
                            </a:moveTo>
                            <a:lnTo>
                              <a:pt x="7" y="452"/>
                            </a:lnTo>
                            <a:lnTo>
                              <a:pt x="0" y="522"/>
                            </a:lnTo>
                            <a:lnTo>
                              <a:pt x="294" y="57"/>
                            </a:lnTo>
                            <a:lnTo>
                              <a:pt x="291"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69" name="任意多边形 3268"/>
                      <p:cNvSpPr/>
                      <p:nvPr/>
                    </p:nvSpPr>
                    <p:spPr>
                      <a:xfrm>
                        <a:off x="4" y="0"/>
                        <a:ext cx="287" cy="459"/>
                      </a:xfrm>
                      <a:custGeom>
                        <a:avLst/>
                        <a:gdLst/>
                        <a:ahLst/>
                        <a:cxnLst/>
                        <a:pathLst>
                          <a:path w="287" h="459">
                            <a:moveTo>
                              <a:pt x="0" y="446"/>
                            </a:moveTo>
                            <a:lnTo>
                              <a:pt x="3" y="458"/>
                            </a:lnTo>
                            <a:lnTo>
                              <a:pt x="286" y="7"/>
                            </a:lnTo>
                            <a:lnTo>
                              <a:pt x="280" y="0"/>
                            </a:lnTo>
                            <a:lnTo>
                              <a:pt x="0" y="44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3270" name="组合 3269"/>
                    <p:cNvGrpSpPr/>
                    <p:nvPr/>
                  </p:nvGrpSpPr>
                  <p:grpSpPr>
                    <a:xfrm>
                      <a:off x="0" y="0"/>
                      <a:ext cx="382" cy="1069"/>
                      <a:chOff x="0" y="0"/>
                      <a:chExt cx="382" cy="1069"/>
                    </a:xfrm>
                  </p:grpSpPr>
                  <p:grpSp>
                    <p:nvGrpSpPr>
                      <p:cNvPr id="3271" name="组合 3270"/>
                      <p:cNvGrpSpPr/>
                      <p:nvPr/>
                    </p:nvGrpSpPr>
                    <p:grpSpPr>
                      <a:xfrm>
                        <a:off x="59" y="523"/>
                        <a:ext cx="288" cy="532"/>
                        <a:chOff x="0" y="0"/>
                        <a:chExt cx="288" cy="532"/>
                      </a:xfrm>
                    </p:grpSpPr>
                    <p:sp>
                      <p:nvSpPr>
                        <p:cNvPr id="3272" name="任意多边形 3271"/>
                        <p:cNvSpPr/>
                        <p:nvPr/>
                      </p:nvSpPr>
                      <p:spPr>
                        <a:xfrm>
                          <a:off x="0" y="10"/>
                          <a:ext cx="288" cy="522"/>
                        </a:xfrm>
                        <a:custGeom>
                          <a:avLst/>
                          <a:gdLst/>
                          <a:ahLst/>
                          <a:cxnLst/>
                          <a:pathLst>
                            <a:path w="288" h="522">
                              <a:moveTo>
                                <a:pt x="3" y="0"/>
                              </a:moveTo>
                              <a:lnTo>
                                <a:pt x="285" y="455"/>
                              </a:lnTo>
                              <a:lnTo>
                                <a:pt x="287" y="521"/>
                              </a:lnTo>
                              <a:lnTo>
                                <a:pt x="0" y="55"/>
                              </a:lnTo>
                              <a:lnTo>
                                <a:pt x="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73" name="任意多边形 3272"/>
                        <p:cNvSpPr/>
                        <p:nvPr/>
                      </p:nvSpPr>
                      <p:spPr>
                        <a:xfrm>
                          <a:off x="4" y="0"/>
                          <a:ext cx="281" cy="466"/>
                        </a:xfrm>
                        <a:custGeom>
                          <a:avLst/>
                          <a:gdLst/>
                          <a:ahLst/>
                          <a:cxnLst/>
                          <a:pathLst>
                            <a:path w="281" h="466">
                              <a:moveTo>
                                <a:pt x="0" y="0"/>
                              </a:moveTo>
                              <a:lnTo>
                                <a:pt x="0" y="12"/>
                              </a:lnTo>
                              <a:lnTo>
                                <a:pt x="280" y="465"/>
                              </a:lnTo>
                              <a:lnTo>
                                <a:pt x="278" y="451"/>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3274" name="组合 3273"/>
                      <p:cNvGrpSpPr/>
                      <p:nvPr/>
                    </p:nvGrpSpPr>
                    <p:grpSpPr>
                      <a:xfrm>
                        <a:off x="63" y="54"/>
                        <a:ext cx="263" cy="482"/>
                        <a:chOff x="0" y="0"/>
                        <a:chExt cx="263" cy="482"/>
                      </a:xfrm>
                    </p:grpSpPr>
                    <p:grpSp>
                      <p:nvGrpSpPr>
                        <p:cNvPr id="3275" name="组合 3274"/>
                        <p:cNvGrpSpPr/>
                        <p:nvPr/>
                      </p:nvGrpSpPr>
                      <p:grpSpPr>
                        <a:xfrm>
                          <a:off x="0" y="0"/>
                          <a:ext cx="261" cy="482"/>
                          <a:chOff x="0" y="0"/>
                          <a:chExt cx="261" cy="482"/>
                        </a:xfrm>
                      </p:grpSpPr>
                      <p:sp>
                        <p:nvSpPr>
                          <p:cNvPr id="3276" name="任意多边形 3275"/>
                          <p:cNvSpPr/>
                          <p:nvPr/>
                        </p:nvSpPr>
                        <p:spPr>
                          <a:xfrm>
                            <a:off x="0" y="1"/>
                            <a:ext cx="245" cy="481"/>
                          </a:xfrm>
                          <a:custGeom>
                            <a:avLst/>
                            <a:gdLst/>
                            <a:ahLst/>
                            <a:cxnLst/>
                            <a:pathLst>
                              <a:path w="245" h="481">
                                <a:moveTo>
                                  <a:pt x="242" y="0"/>
                                </a:moveTo>
                                <a:lnTo>
                                  <a:pt x="5" y="406"/>
                                </a:lnTo>
                                <a:lnTo>
                                  <a:pt x="0" y="480"/>
                                </a:lnTo>
                                <a:lnTo>
                                  <a:pt x="244" y="59"/>
                                </a:lnTo>
                                <a:lnTo>
                                  <a:pt x="242"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77" name="任意多边形 3276"/>
                          <p:cNvSpPr/>
                          <p:nvPr/>
                        </p:nvSpPr>
                        <p:spPr>
                          <a:xfrm>
                            <a:off x="20" y="0"/>
                            <a:ext cx="241" cy="477"/>
                          </a:xfrm>
                          <a:custGeom>
                            <a:avLst/>
                            <a:gdLst/>
                            <a:ahLst/>
                            <a:cxnLst/>
                            <a:pathLst>
                              <a:path w="241" h="477">
                                <a:moveTo>
                                  <a:pt x="2" y="0"/>
                                </a:moveTo>
                                <a:lnTo>
                                  <a:pt x="238" y="407"/>
                                </a:lnTo>
                                <a:lnTo>
                                  <a:pt x="240" y="476"/>
                                </a:lnTo>
                                <a:lnTo>
                                  <a:pt x="0" y="58"/>
                                </a:lnTo>
                                <a:lnTo>
                                  <a:pt x="2"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sp>
                      <p:nvSpPr>
                        <p:cNvPr id="3278" name="任意多边形 3277"/>
                        <p:cNvSpPr/>
                        <p:nvPr/>
                      </p:nvSpPr>
                      <p:spPr>
                        <a:xfrm>
                          <a:off x="12" y="54"/>
                          <a:ext cx="251" cy="424"/>
                        </a:xfrm>
                        <a:custGeom>
                          <a:avLst/>
                          <a:gdLst/>
                          <a:ahLst/>
                          <a:cxnLst/>
                          <a:pathLst>
                            <a:path w="251" h="424">
                              <a:moveTo>
                                <a:pt x="241" y="415"/>
                              </a:moveTo>
                              <a:lnTo>
                                <a:pt x="250" y="423"/>
                              </a:lnTo>
                              <a:lnTo>
                                <a:pt x="7" y="2"/>
                              </a:lnTo>
                              <a:lnTo>
                                <a:pt x="0" y="0"/>
                              </a:lnTo>
                              <a:lnTo>
                                <a:pt x="241" y="41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3279" name="组合 3278"/>
                      <p:cNvGrpSpPr/>
                      <p:nvPr/>
                    </p:nvGrpSpPr>
                    <p:grpSpPr>
                      <a:xfrm>
                        <a:off x="0" y="0"/>
                        <a:ext cx="102" cy="1069"/>
                        <a:chOff x="0" y="0"/>
                        <a:chExt cx="102" cy="1069"/>
                      </a:xfrm>
                    </p:grpSpPr>
                    <p:sp>
                      <p:nvSpPr>
                        <p:cNvPr id="3280" name="任意多边形 3279"/>
                        <p:cNvSpPr/>
                        <p:nvPr/>
                      </p:nvSpPr>
                      <p:spPr>
                        <a:xfrm>
                          <a:off x="18" y="20"/>
                          <a:ext cx="84" cy="1049"/>
                        </a:xfrm>
                        <a:custGeom>
                          <a:avLst/>
                          <a:gdLst/>
                          <a:ahLst/>
                          <a:cxnLst/>
                          <a:pathLst>
                            <a:path w="84" h="1049">
                              <a:moveTo>
                                <a:pt x="55" y="0"/>
                              </a:moveTo>
                              <a:lnTo>
                                <a:pt x="0" y="1048"/>
                              </a:lnTo>
                              <a:lnTo>
                                <a:pt x="27" y="1047"/>
                              </a:lnTo>
                              <a:lnTo>
                                <a:pt x="83" y="0"/>
                              </a:lnTo>
                              <a:lnTo>
                                <a:pt x="55"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81" name="任意多边形 3280"/>
                        <p:cNvSpPr/>
                        <p:nvPr/>
                      </p:nvSpPr>
                      <p:spPr>
                        <a:xfrm>
                          <a:off x="0" y="0"/>
                          <a:ext cx="74" cy="1069"/>
                        </a:xfrm>
                        <a:custGeom>
                          <a:avLst/>
                          <a:gdLst/>
                          <a:ahLst/>
                          <a:cxnLst/>
                          <a:pathLst>
                            <a:path w="74" h="1069">
                              <a:moveTo>
                                <a:pt x="73" y="20"/>
                              </a:moveTo>
                              <a:lnTo>
                                <a:pt x="18" y="1068"/>
                              </a:lnTo>
                              <a:lnTo>
                                <a:pt x="0" y="1067"/>
                              </a:lnTo>
                              <a:lnTo>
                                <a:pt x="55" y="0"/>
                              </a:lnTo>
                              <a:lnTo>
                                <a:pt x="73" y="2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3282" name="组合 3281"/>
                      <p:cNvGrpSpPr/>
                      <p:nvPr/>
                    </p:nvGrpSpPr>
                    <p:grpSpPr>
                      <a:xfrm>
                        <a:off x="289" y="20"/>
                        <a:ext cx="93" cy="1049"/>
                        <a:chOff x="0" y="0"/>
                        <a:chExt cx="93" cy="1049"/>
                      </a:xfrm>
                    </p:grpSpPr>
                    <p:sp>
                      <p:nvSpPr>
                        <p:cNvPr id="3283" name="任意多边形 3282"/>
                        <p:cNvSpPr/>
                        <p:nvPr/>
                      </p:nvSpPr>
                      <p:spPr>
                        <a:xfrm>
                          <a:off x="0" y="0"/>
                          <a:ext cx="66" cy="1049"/>
                        </a:xfrm>
                        <a:custGeom>
                          <a:avLst/>
                          <a:gdLst/>
                          <a:ahLst/>
                          <a:cxnLst/>
                          <a:pathLst>
                            <a:path w="66" h="1049">
                              <a:moveTo>
                                <a:pt x="18" y="0"/>
                              </a:moveTo>
                              <a:lnTo>
                                <a:pt x="65" y="1048"/>
                              </a:lnTo>
                              <a:lnTo>
                                <a:pt x="47" y="1048"/>
                              </a:lnTo>
                              <a:lnTo>
                                <a:pt x="0" y="0"/>
                              </a:lnTo>
                              <a:lnTo>
                                <a:pt x="18"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84" name="任意多边形 3283"/>
                        <p:cNvSpPr/>
                        <p:nvPr/>
                      </p:nvSpPr>
                      <p:spPr>
                        <a:xfrm>
                          <a:off x="18" y="0"/>
                          <a:ext cx="75" cy="1049"/>
                        </a:xfrm>
                        <a:custGeom>
                          <a:avLst/>
                          <a:gdLst/>
                          <a:ahLst/>
                          <a:cxnLst/>
                          <a:pathLst>
                            <a:path w="75" h="1049">
                              <a:moveTo>
                                <a:pt x="29" y="0"/>
                              </a:moveTo>
                              <a:lnTo>
                                <a:pt x="74" y="1048"/>
                              </a:lnTo>
                              <a:lnTo>
                                <a:pt x="47" y="1048"/>
                              </a:lnTo>
                              <a:lnTo>
                                <a:pt x="0" y="0"/>
                              </a:lnTo>
                              <a:lnTo>
                                <a:pt x="29"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grpSp>
              <p:sp>
                <p:nvSpPr>
                  <p:cNvPr id="3285" name="任意多边形 3284"/>
                  <p:cNvSpPr/>
                  <p:nvPr/>
                </p:nvSpPr>
                <p:spPr>
                  <a:xfrm>
                    <a:off x="64" y="62"/>
                    <a:ext cx="383" cy="115"/>
                  </a:xfrm>
                  <a:custGeom>
                    <a:avLst/>
                    <a:gdLst/>
                    <a:ahLst/>
                    <a:cxnLst/>
                    <a:pathLst>
                      <a:path w="383" h="115">
                        <a:moveTo>
                          <a:pt x="0" y="0"/>
                        </a:moveTo>
                        <a:lnTo>
                          <a:pt x="99" y="114"/>
                        </a:lnTo>
                        <a:lnTo>
                          <a:pt x="382" y="114"/>
                        </a:lnTo>
                        <a:lnTo>
                          <a:pt x="281" y="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nvGrpSpPr>
                  <p:cNvPr id="3286" name="组合 3285"/>
                  <p:cNvGrpSpPr/>
                  <p:nvPr/>
                </p:nvGrpSpPr>
                <p:grpSpPr>
                  <a:xfrm>
                    <a:off x="64" y="10"/>
                    <a:ext cx="383" cy="167"/>
                    <a:chOff x="0" y="0"/>
                    <a:chExt cx="383" cy="167"/>
                  </a:xfrm>
                </p:grpSpPr>
                <p:sp>
                  <p:nvSpPr>
                    <p:cNvPr id="3287" name="任意多边形 3286"/>
                    <p:cNvSpPr/>
                    <p:nvPr/>
                  </p:nvSpPr>
                  <p:spPr>
                    <a:xfrm>
                      <a:off x="0" y="0"/>
                      <a:ext cx="383" cy="116"/>
                    </a:xfrm>
                    <a:custGeom>
                      <a:avLst/>
                      <a:gdLst/>
                      <a:ahLst/>
                      <a:cxnLst/>
                      <a:pathLst>
                        <a:path w="383" h="116">
                          <a:moveTo>
                            <a:pt x="0" y="0"/>
                          </a:moveTo>
                          <a:lnTo>
                            <a:pt x="99" y="115"/>
                          </a:lnTo>
                          <a:lnTo>
                            <a:pt x="382" y="115"/>
                          </a:lnTo>
                          <a:lnTo>
                            <a:pt x="272" y="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88" name="任意多边形 3287"/>
                    <p:cNvSpPr/>
                    <p:nvPr/>
                  </p:nvSpPr>
                  <p:spPr>
                    <a:xfrm>
                      <a:off x="0" y="0"/>
                      <a:ext cx="101" cy="167"/>
                    </a:xfrm>
                    <a:custGeom>
                      <a:avLst/>
                      <a:gdLst/>
                      <a:ahLst/>
                      <a:cxnLst/>
                      <a:pathLst>
                        <a:path w="101" h="167">
                          <a:moveTo>
                            <a:pt x="0" y="0"/>
                          </a:moveTo>
                          <a:lnTo>
                            <a:pt x="0" y="52"/>
                          </a:lnTo>
                          <a:lnTo>
                            <a:pt x="100" y="166"/>
                          </a:lnTo>
                          <a:lnTo>
                            <a:pt x="100" y="114"/>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89" name="任意多边形 3288"/>
                    <p:cNvSpPr/>
                    <p:nvPr/>
                  </p:nvSpPr>
                  <p:spPr>
                    <a:xfrm>
                      <a:off x="99" y="113"/>
                      <a:ext cx="284" cy="54"/>
                    </a:xfrm>
                    <a:custGeom>
                      <a:avLst/>
                      <a:gdLst/>
                      <a:ahLst/>
                      <a:cxnLst/>
                      <a:pathLst>
                        <a:path w="284" h="54">
                          <a:moveTo>
                            <a:pt x="0" y="0"/>
                          </a:moveTo>
                          <a:lnTo>
                            <a:pt x="0" y="53"/>
                          </a:lnTo>
                          <a:lnTo>
                            <a:pt x="283" y="53"/>
                          </a:lnTo>
                          <a:lnTo>
                            <a:pt x="283" y="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90" name="任意多边形 3289"/>
                    <p:cNvSpPr/>
                    <p:nvPr/>
                  </p:nvSpPr>
                  <p:spPr>
                    <a:xfrm>
                      <a:off x="36" y="10"/>
                      <a:ext cx="93" cy="85"/>
                    </a:xfrm>
                    <a:custGeom>
                      <a:avLst/>
                      <a:gdLst/>
                      <a:ahLst/>
                      <a:cxnLst/>
                      <a:pathLst>
                        <a:path w="93" h="85">
                          <a:moveTo>
                            <a:pt x="92" y="84"/>
                          </a:moveTo>
                          <a:lnTo>
                            <a:pt x="45" y="63"/>
                          </a:lnTo>
                          <a:lnTo>
                            <a:pt x="0" y="0"/>
                          </a:lnTo>
                          <a:lnTo>
                            <a:pt x="36" y="0"/>
                          </a:lnTo>
                          <a:lnTo>
                            <a:pt x="92" y="8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3291" name="组合 3290"/>
                  <p:cNvGrpSpPr/>
                  <p:nvPr/>
                </p:nvGrpSpPr>
                <p:grpSpPr>
                  <a:xfrm>
                    <a:off x="126" y="0"/>
                    <a:ext cx="257" cy="105"/>
                    <a:chOff x="0" y="0"/>
                    <a:chExt cx="257" cy="105"/>
                  </a:xfrm>
                </p:grpSpPr>
                <p:sp>
                  <p:nvSpPr>
                    <p:cNvPr id="3292" name="任意多边形 3291"/>
                    <p:cNvSpPr/>
                    <p:nvPr/>
                  </p:nvSpPr>
                  <p:spPr>
                    <a:xfrm>
                      <a:off x="0" y="2"/>
                      <a:ext cx="257" cy="73"/>
                    </a:xfrm>
                    <a:custGeom>
                      <a:avLst/>
                      <a:gdLst/>
                      <a:ahLst/>
                      <a:cxnLst/>
                      <a:pathLst>
                        <a:path w="257" h="73">
                          <a:moveTo>
                            <a:pt x="0" y="0"/>
                          </a:moveTo>
                          <a:lnTo>
                            <a:pt x="64" y="72"/>
                          </a:lnTo>
                          <a:lnTo>
                            <a:pt x="256" y="71"/>
                          </a:lnTo>
                          <a:lnTo>
                            <a:pt x="182" y="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93" name="任意多边形 3292"/>
                    <p:cNvSpPr/>
                    <p:nvPr/>
                  </p:nvSpPr>
                  <p:spPr>
                    <a:xfrm>
                      <a:off x="65" y="72"/>
                      <a:ext cx="192" cy="33"/>
                    </a:xfrm>
                    <a:custGeom>
                      <a:avLst/>
                      <a:gdLst/>
                      <a:ahLst/>
                      <a:cxnLst/>
                      <a:pathLst>
                        <a:path w="192" h="33">
                          <a:moveTo>
                            <a:pt x="0" y="0"/>
                          </a:moveTo>
                          <a:lnTo>
                            <a:pt x="0" y="32"/>
                          </a:lnTo>
                          <a:lnTo>
                            <a:pt x="191" y="32"/>
                          </a:lnTo>
                          <a:lnTo>
                            <a:pt x="191" y="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94" name="任意多边形 3293"/>
                    <p:cNvSpPr/>
                    <p:nvPr/>
                  </p:nvSpPr>
                  <p:spPr>
                    <a:xfrm>
                      <a:off x="55" y="17"/>
                      <a:ext cx="147" cy="43"/>
                    </a:xfrm>
                    <a:custGeom>
                      <a:avLst/>
                      <a:gdLst/>
                      <a:ahLst/>
                      <a:cxnLst/>
                      <a:pathLst>
                        <a:path w="147" h="43">
                          <a:moveTo>
                            <a:pt x="0" y="0"/>
                          </a:moveTo>
                          <a:lnTo>
                            <a:pt x="36" y="42"/>
                          </a:lnTo>
                          <a:lnTo>
                            <a:pt x="146" y="41"/>
                          </a:lnTo>
                          <a:lnTo>
                            <a:pt x="104" y="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95" name="任意多边形 3294"/>
                    <p:cNvSpPr/>
                    <p:nvPr/>
                  </p:nvSpPr>
                  <p:spPr>
                    <a:xfrm>
                      <a:off x="0" y="0"/>
                      <a:ext cx="67" cy="105"/>
                    </a:xfrm>
                    <a:custGeom>
                      <a:avLst/>
                      <a:gdLst/>
                      <a:ahLst/>
                      <a:cxnLst/>
                      <a:pathLst>
                        <a:path w="67" h="105">
                          <a:moveTo>
                            <a:pt x="0" y="0"/>
                          </a:moveTo>
                          <a:lnTo>
                            <a:pt x="0" y="32"/>
                          </a:lnTo>
                          <a:lnTo>
                            <a:pt x="66" y="104"/>
                          </a:lnTo>
                          <a:lnTo>
                            <a:pt x="66" y="72"/>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grpSp>
              <p:nvGrpSpPr>
                <p:cNvPr id="3296" name="组合 3295"/>
                <p:cNvGrpSpPr/>
                <p:nvPr/>
              </p:nvGrpSpPr>
              <p:grpSpPr>
                <a:xfrm>
                  <a:off x="223" y="0"/>
                  <a:ext cx="63" cy="124"/>
                  <a:chOff x="0" y="0"/>
                  <a:chExt cx="63" cy="124"/>
                </a:xfrm>
              </p:grpSpPr>
              <p:sp>
                <p:nvSpPr>
                  <p:cNvPr id="3297" name="任意多边形 3296"/>
                  <p:cNvSpPr/>
                  <p:nvPr/>
                </p:nvSpPr>
                <p:spPr>
                  <a:xfrm>
                    <a:off x="0" y="0"/>
                    <a:ext cx="63" cy="124"/>
                  </a:xfrm>
                  <a:custGeom>
                    <a:avLst/>
                    <a:gdLst/>
                    <a:ahLst/>
                    <a:cxnLst/>
                    <a:pathLst>
                      <a:path w="63" h="124">
                        <a:moveTo>
                          <a:pt x="0" y="123"/>
                        </a:moveTo>
                        <a:lnTo>
                          <a:pt x="62" y="123"/>
                        </a:lnTo>
                        <a:lnTo>
                          <a:pt x="62" y="0"/>
                        </a:lnTo>
                        <a:lnTo>
                          <a:pt x="1" y="0"/>
                        </a:lnTo>
                        <a:lnTo>
                          <a:pt x="0" y="12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298" name="任意多边形 3297"/>
                  <p:cNvSpPr/>
                  <p:nvPr/>
                </p:nvSpPr>
                <p:spPr>
                  <a:xfrm>
                    <a:off x="10" y="0"/>
                    <a:ext cx="17" cy="124"/>
                  </a:xfrm>
                  <a:custGeom>
                    <a:avLst/>
                    <a:gdLst/>
                    <a:ahLst/>
                    <a:cxnLst/>
                    <a:pathLst>
                      <a:path w="17" h="124">
                        <a:moveTo>
                          <a:pt x="0" y="0"/>
                        </a:moveTo>
                        <a:lnTo>
                          <a:pt x="0" y="123"/>
                        </a:lnTo>
                        <a:lnTo>
                          <a:pt x="16" y="123"/>
                        </a:lnTo>
                        <a:lnTo>
                          <a:pt x="16" y="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grpSp>
            <p:nvGrpSpPr>
              <p:cNvPr id="3299" name="组合 3298"/>
              <p:cNvGrpSpPr/>
              <p:nvPr/>
            </p:nvGrpSpPr>
            <p:grpSpPr>
              <a:xfrm>
                <a:off x="0" y="0"/>
                <a:ext cx="1252" cy="1222"/>
                <a:chOff x="0" y="0"/>
                <a:chExt cx="1252" cy="1222"/>
              </a:xfrm>
            </p:grpSpPr>
            <p:sp>
              <p:nvSpPr>
                <p:cNvPr id="3300" name="任意多边形 3299"/>
                <p:cNvSpPr/>
                <p:nvPr/>
              </p:nvSpPr>
              <p:spPr>
                <a:xfrm>
                  <a:off x="521" y="633"/>
                  <a:ext cx="96" cy="381"/>
                </a:xfrm>
                <a:custGeom>
                  <a:avLst/>
                  <a:gdLst/>
                  <a:ahLst/>
                  <a:cxnLst/>
                  <a:pathLst>
                    <a:path w="96" h="381">
                      <a:moveTo>
                        <a:pt x="44" y="380"/>
                      </a:moveTo>
                      <a:lnTo>
                        <a:pt x="77" y="380"/>
                      </a:lnTo>
                      <a:lnTo>
                        <a:pt x="78" y="219"/>
                      </a:lnTo>
                      <a:lnTo>
                        <a:pt x="79" y="172"/>
                      </a:lnTo>
                      <a:lnTo>
                        <a:pt x="81" y="118"/>
                      </a:lnTo>
                      <a:lnTo>
                        <a:pt x="82" y="84"/>
                      </a:lnTo>
                      <a:lnTo>
                        <a:pt x="85" y="53"/>
                      </a:lnTo>
                      <a:lnTo>
                        <a:pt x="95" y="0"/>
                      </a:lnTo>
                      <a:lnTo>
                        <a:pt x="0" y="1"/>
                      </a:lnTo>
                      <a:lnTo>
                        <a:pt x="5" y="27"/>
                      </a:lnTo>
                      <a:lnTo>
                        <a:pt x="13" y="62"/>
                      </a:lnTo>
                      <a:lnTo>
                        <a:pt x="21" y="124"/>
                      </a:lnTo>
                      <a:lnTo>
                        <a:pt x="23" y="176"/>
                      </a:lnTo>
                      <a:lnTo>
                        <a:pt x="29" y="226"/>
                      </a:lnTo>
                      <a:lnTo>
                        <a:pt x="34" y="276"/>
                      </a:lnTo>
                      <a:lnTo>
                        <a:pt x="44" y="38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nvGrpSpPr>
                <p:cNvPr id="3301" name="组合 3300"/>
                <p:cNvGrpSpPr/>
                <p:nvPr/>
              </p:nvGrpSpPr>
              <p:grpSpPr>
                <a:xfrm>
                  <a:off x="0" y="0"/>
                  <a:ext cx="1252" cy="1222"/>
                  <a:chOff x="0" y="0"/>
                  <a:chExt cx="1252" cy="1222"/>
                </a:xfrm>
              </p:grpSpPr>
              <p:grpSp>
                <p:nvGrpSpPr>
                  <p:cNvPr id="3302" name="组合 3301"/>
                  <p:cNvGrpSpPr/>
                  <p:nvPr/>
                </p:nvGrpSpPr>
                <p:grpSpPr>
                  <a:xfrm>
                    <a:off x="153" y="0"/>
                    <a:ext cx="977" cy="940"/>
                    <a:chOff x="0" y="0"/>
                    <a:chExt cx="977" cy="940"/>
                  </a:xfrm>
                </p:grpSpPr>
                <p:sp>
                  <p:nvSpPr>
                    <p:cNvPr id="3303" name="任意多边形 3302"/>
                    <p:cNvSpPr/>
                    <p:nvPr/>
                  </p:nvSpPr>
                  <p:spPr>
                    <a:xfrm>
                      <a:off x="0" y="0"/>
                      <a:ext cx="480" cy="401"/>
                    </a:xfrm>
                    <a:custGeom>
                      <a:avLst/>
                      <a:gdLst/>
                      <a:ahLst/>
                      <a:cxnLst/>
                      <a:pathLst>
                        <a:path w="480" h="401">
                          <a:moveTo>
                            <a:pt x="448" y="250"/>
                          </a:moveTo>
                          <a:lnTo>
                            <a:pt x="466" y="250"/>
                          </a:lnTo>
                          <a:lnTo>
                            <a:pt x="479" y="252"/>
                          </a:lnTo>
                          <a:lnTo>
                            <a:pt x="475" y="233"/>
                          </a:lnTo>
                          <a:lnTo>
                            <a:pt x="468" y="212"/>
                          </a:lnTo>
                          <a:lnTo>
                            <a:pt x="457" y="187"/>
                          </a:lnTo>
                          <a:lnTo>
                            <a:pt x="447" y="167"/>
                          </a:lnTo>
                          <a:lnTo>
                            <a:pt x="435" y="147"/>
                          </a:lnTo>
                          <a:lnTo>
                            <a:pt x="425" y="133"/>
                          </a:lnTo>
                          <a:lnTo>
                            <a:pt x="415" y="119"/>
                          </a:lnTo>
                          <a:lnTo>
                            <a:pt x="407" y="107"/>
                          </a:lnTo>
                          <a:lnTo>
                            <a:pt x="400" y="98"/>
                          </a:lnTo>
                          <a:lnTo>
                            <a:pt x="393" y="89"/>
                          </a:lnTo>
                          <a:lnTo>
                            <a:pt x="379" y="75"/>
                          </a:lnTo>
                          <a:lnTo>
                            <a:pt x="370" y="65"/>
                          </a:lnTo>
                          <a:lnTo>
                            <a:pt x="357" y="55"/>
                          </a:lnTo>
                          <a:lnTo>
                            <a:pt x="349" y="48"/>
                          </a:lnTo>
                          <a:lnTo>
                            <a:pt x="341" y="43"/>
                          </a:lnTo>
                          <a:lnTo>
                            <a:pt x="328" y="34"/>
                          </a:lnTo>
                          <a:lnTo>
                            <a:pt x="318" y="28"/>
                          </a:lnTo>
                          <a:lnTo>
                            <a:pt x="304" y="20"/>
                          </a:lnTo>
                          <a:lnTo>
                            <a:pt x="288" y="14"/>
                          </a:lnTo>
                          <a:lnTo>
                            <a:pt x="274" y="8"/>
                          </a:lnTo>
                          <a:lnTo>
                            <a:pt x="260" y="4"/>
                          </a:lnTo>
                          <a:lnTo>
                            <a:pt x="247" y="2"/>
                          </a:lnTo>
                          <a:lnTo>
                            <a:pt x="232" y="1"/>
                          </a:lnTo>
                          <a:lnTo>
                            <a:pt x="217" y="1"/>
                          </a:lnTo>
                          <a:lnTo>
                            <a:pt x="201" y="0"/>
                          </a:lnTo>
                          <a:lnTo>
                            <a:pt x="189" y="1"/>
                          </a:lnTo>
                          <a:lnTo>
                            <a:pt x="169" y="2"/>
                          </a:lnTo>
                          <a:lnTo>
                            <a:pt x="151" y="6"/>
                          </a:lnTo>
                          <a:lnTo>
                            <a:pt x="138" y="11"/>
                          </a:lnTo>
                          <a:lnTo>
                            <a:pt x="125" y="18"/>
                          </a:lnTo>
                          <a:lnTo>
                            <a:pt x="113" y="27"/>
                          </a:lnTo>
                          <a:lnTo>
                            <a:pt x="106" y="37"/>
                          </a:lnTo>
                          <a:lnTo>
                            <a:pt x="102" y="47"/>
                          </a:lnTo>
                          <a:lnTo>
                            <a:pt x="101" y="56"/>
                          </a:lnTo>
                          <a:lnTo>
                            <a:pt x="102" y="64"/>
                          </a:lnTo>
                          <a:lnTo>
                            <a:pt x="104" y="71"/>
                          </a:lnTo>
                          <a:lnTo>
                            <a:pt x="107" y="77"/>
                          </a:lnTo>
                          <a:lnTo>
                            <a:pt x="115" y="82"/>
                          </a:lnTo>
                          <a:lnTo>
                            <a:pt x="122" y="85"/>
                          </a:lnTo>
                          <a:lnTo>
                            <a:pt x="131" y="87"/>
                          </a:lnTo>
                          <a:lnTo>
                            <a:pt x="141" y="90"/>
                          </a:lnTo>
                          <a:lnTo>
                            <a:pt x="151" y="91"/>
                          </a:lnTo>
                          <a:lnTo>
                            <a:pt x="165" y="92"/>
                          </a:lnTo>
                          <a:lnTo>
                            <a:pt x="180" y="91"/>
                          </a:lnTo>
                          <a:lnTo>
                            <a:pt x="193" y="90"/>
                          </a:lnTo>
                          <a:lnTo>
                            <a:pt x="201" y="92"/>
                          </a:lnTo>
                          <a:lnTo>
                            <a:pt x="209" y="95"/>
                          </a:lnTo>
                          <a:lnTo>
                            <a:pt x="216" y="99"/>
                          </a:lnTo>
                          <a:lnTo>
                            <a:pt x="222" y="103"/>
                          </a:lnTo>
                          <a:lnTo>
                            <a:pt x="225" y="105"/>
                          </a:lnTo>
                          <a:lnTo>
                            <a:pt x="231" y="111"/>
                          </a:lnTo>
                          <a:lnTo>
                            <a:pt x="234" y="119"/>
                          </a:lnTo>
                          <a:lnTo>
                            <a:pt x="236" y="127"/>
                          </a:lnTo>
                          <a:lnTo>
                            <a:pt x="234" y="135"/>
                          </a:lnTo>
                          <a:lnTo>
                            <a:pt x="228" y="137"/>
                          </a:lnTo>
                          <a:lnTo>
                            <a:pt x="220" y="137"/>
                          </a:lnTo>
                          <a:lnTo>
                            <a:pt x="211" y="135"/>
                          </a:lnTo>
                          <a:lnTo>
                            <a:pt x="202" y="129"/>
                          </a:lnTo>
                          <a:lnTo>
                            <a:pt x="196" y="125"/>
                          </a:lnTo>
                          <a:lnTo>
                            <a:pt x="185" y="117"/>
                          </a:lnTo>
                          <a:lnTo>
                            <a:pt x="175" y="113"/>
                          </a:lnTo>
                          <a:lnTo>
                            <a:pt x="165" y="111"/>
                          </a:lnTo>
                          <a:lnTo>
                            <a:pt x="156" y="110"/>
                          </a:lnTo>
                          <a:lnTo>
                            <a:pt x="145" y="109"/>
                          </a:lnTo>
                          <a:lnTo>
                            <a:pt x="133" y="109"/>
                          </a:lnTo>
                          <a:lnTo>
                            <a:pt x="119" y="109"/>
                          </a:lnTo>
                          <a:lnTo>
                            <a:pt x="109" y="112"/>
                          </a:lnTo>
                          <a:lnTo>
                            <a:pt x="97" y="115"/>
                          </a:lnTo>
                          <a:lnTo>
                            <a:pt x="87" y="121"/>
                          </a:lnTo>
                          <a:lnTo>
                            <a:pt x="77" y="127"/>
                          </a:lnTo>
                          <a:lnTo>
                            <a:pt x="68" y="131"/>
                          </a:lnTo>
                          <a:lnTo>
                            <a:pt x="55" y="140"/>
                          </a:lnTo>
                          <a:lnTo>
                            <a:pt x="41" y="152"/>
                          </a:lnTo>
                          <a:lnTo>
                            <a:pt x="30" y="164"/>
                          </a:lnTo>
                          <a:lnTo>
                            <a:pt x="22" y="177"/>
                          </a:lnTo>
                          <a:lnTo>
                            <a:pt x="15" y="191"/>
                          </a:lnTo>
                          <a:lnTo>
                            <a:pt x="7" y="210"/>
                          </a:lnTo>
                          <a:lnTo>
                            <a:pt x="4" y="226"/>
                          </a:lnTo>
                          <a:lnTo>
                            <a:pt x="1" y="244"/>
                          </a:lnTo>
                          <a:lnTo>
                            <a:pt x="0" y="263"/>
                          </a:lnTo>
                          <a:lnTo>
                            <a:pt x="0" y="279"/>
                          </a:lnTo>
                          <a:lnTo>
                            <a:pt x="1" y="296"/>
                          </a:lnTo>
                          <a:lnTo>
                            <a:pt x="4" y="313"/>
                          </a:lnTo>
                          <a:lnTo>
                            <a:pt x="9" y="330"/>
                          </a:lnTo>
                          <a:lnTo>
                            <a:pt x="15" y="342"/>
                          </a:lnTo>
                          <a:lnTo>
                            <a:pt x="23" y="354"/>
                          </a:lnTo>
                          <a:lnTo>
                            <a:pt x="29" y="362"/>
                          </a:lnTo>
                          <a:lnTo>
                            <a:pt x="40" y="371"/>
                          </a:lnTo>
                          <a:lnTo>
                            <a:pt x="49" y="378"/>
                          </a:lnTo>
                          <a:lnTo>
                            <a:pt x="60" y="384"/>
                          </a:lnTo>
                          <a:lnTo>
                            <a:pt x="72" y="390"/>
                          </a:lnTo>
                          <a:lnTo>
                            <a:pt x="81" y="393"/>
                          </a:lnTo>
                          <a:lnTo>
                            <a:pt x="93" y="397"/>
                          </a:lnTo>
                          <a:lnTo>
                            <a:pt x="107" y="400"/>
                          </a:lnTo>
                          <a:lnTo>
                            <a:pt x="118" y="400"/>
                          </a:lnTo>
                          <a:lnTo>
                            <a:pt x="129" y="400"/>
                          </a:lnTo>
                          <a:lnTo>
                            <a:pt x="137" y="399"/>
                          </a:lnTo>
                          <a:lnTo>
                            <a:pt x="149" y="398"/>
                          </a:lnTo>
                          <a:lnTo>
                            <a:pt x="167" y="394"/>
                          </a:lnTo>
                          <a:lnTo>
                            <a:pt x="177" y="392"/>
                          </a:lnTo>
                          <a:lnTo>
                            <a:pt x="185" y="387"/>
                          </a:lnTo>
                          <a:lnTo>
                            <a:pt x="198" y="381"/>
                          </a:lnTo>
                          <a:lnTo>
                            <a:pt x="211" y="373"/>
                          </a:lnTo>
                          <a:lnTo>
                            <a:pt x="219" y="367"/>
                          </a:lnTo>
                          <a:lnTo>
                            <a:pt x="231" y="357"/>
                          </a:lnTo>
                          <a:lnTo>
                            <a:pt x="243" y="346"/>
                          </a:lnTo>
                          <a:lnTo>
                            <a:pt x="258" y="331"/>
                          </a:lnTo>
                          <a:lnTo>
                            <a:pt x="271" y="319"/>
                          </a:lnTo>
                          <a:lnTo>
                            <a:pt x="282" y="308"/>
                          </a:lnTo>
                          <a:lnTo>
                            <a:pt x="294" y="298"/>
                          </a:lnTo>
                          <a:lnTo>
                            <a:pt x="303" y="290"/>
                          </a:lnTo>
                          <a:lnTo>
                            <a:pt x="311" y="284"/>
                          </a:lnTo>
                          <a:lnTo>
                            <a:pt x="321" y="278"/>
                          </a:lnTo>
                          <a:lnTo>
                            <a:pt x="333" y="272"/>
                          </a:lnTo>
                          <a:lnTo>
                            <a:pt x="348" y="268"/>
                          </a:lnTo>
                          <a:lnTo>
                            <a:pt x="360" y="264"/>
                          </a:lnTo>
                          <a:lnTo>
                            <a:pt x="375" y="260"/>
                          </a:lnTo>
                          <a:lnTo>
                            <a:pt x="393" y="256"/>
                          </a:lnTo>
                          <a:lnTo>
                            <a:pt x="405" y="254"/>
                          </a:lnTo>
                          <a:lnTo>
                            <a:pt x="417" y="252"/>
                          </a:lnTo>
                          <a:lnTo>
                            <a:pt x="431" y="250"/>
                          </a:lnTo>
                          <a:lnTo>
                            <a:pt x="448" y="25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04" name="任意多边形 3303"/>
                    <p:cNvSpPr/>
                    <p:nvPr/>
                  </p:nvSpPr>
                  <p:spPr>
                    <a:xfrm>
                      <a:off x="421" y="128"/>
                      <a:ext cx="556" cy="362"/>
                    </a:xfrm>
                    <a:custGeom>
                      <a:avLst/>
                      <a:gdLst/>
                      <a:ahLst/>
                      <a:cxnLst/>
                      <a:pathLst>
                        <a:path w="556" h="362">
                          <a:moveTo>
                            <a:pt x="83" y="136"/>
                          </a:moveTo>
                          <a:lnTo>
                            <a:pt x="72" y="133"/>
                          </a:lnTo>
                          <a:lnTo>
                            <a:pt x="64" y="133"/>
                          </a:lnTo>
                          <a:lnTo>
                            <a:pt x="46" y="130"/>
                          </a:lnTo>
                          <a:lnTo>
                            <a:pt x="28" y="128"/>
                          </a:lnTo>
                          <a:lnTo>
                            <a:pt x="0" y="130"/>
                          </a:lnTo>
                          <a:lnTo>
                            <a:pt x="14" y="118"/>
                          </a:lnTo>
                          <a:lnTo>
                            <a:pt x="34" y="106"/>
                          </a:lnTo>
                          <a:lnTo>
                            <a:pt x="55" y="93"/>
                          </a:lnTo>
                          <a:lnTo>
                            <a:pt x="71" y="81"/>
                          </a:lnTo>
                          <a:lnTo>
                            <a:pt x="94" y="67"/>
                          </a:lnTo>
                          <a:lnTo>
                            <a:pt x="115" y="57"/>
                          </a:lnTo>
                          <a:lnTo>
                            <a:pt x="134" y="50"/>
                          </a:lnTo>
                          <a:lnTo>
                            <a:pt x="158" y="39"/>
                          </a:lnTo>
                          <a:lnTo>
                            <a:pt x="180" y="31"/>
                          </a:lnTo>
                          <a:lnTo>
                            <a:pt x="207" y="22"/>
                          </a:lnTo>
                          <a:lnTo>
                            <a:pt x="229" y="16"/>
                          </a:lnTo>
                          <a:lnTo>
                            <a:pt x="259" y="10"/>
                          </a:lnTo>
                          <a:lnTo>
                            <a:pt x="286" y="4"/>
                          </a:lnTo>
                          <a:lnTo>
                            <a:pt x="315" y="0"/>
                          </a:lnTo>
                          <a:lnTo>
                            <a:pt x="341" y="0"/>
                          </a:lnTo>
                          <a:lnTo>
                            <a:pt x="361" y="2"/>
                          </a:lnTo>
                          <a:lnTo>
                            <a:pt x="382" y="6"/>
                          </a:lnTo>
                          <a:lnTo>
                            <a:pt x="406" y="14"/>
                          </a:lnTo>
                          <a:lnTo>
                            <a:pt x="429" y="24"/>
                          </a:lnTo>
                          <a:lnTo>
                            <a:pt x="454" y="37"/>
                          </a:lnTo>
                          <a:lnTo>
                            <a:pt x="477" y="60"/>
                          </a:lnTo>
                          <a:lnTo>
                            <a:pt x="502" y="85"/>
                          </a:lnTo>
                          <a:lnTo>
                            <a:pt x="518" y="114"/>
                          </a:lnTo>
                          <a:lnTo>
                            <a:pt x="530" y="138"/>
                          </a:lnTo>
                          <a:lnTo>
                            <a:pt x="542" y="167"/>
                          </a:lnTo>
                          <a:lnTo>
                            <a:pt x="552" y="196"/>
                          </a:lnTo>
                          <a:lnTo>
                            <a:pt x="555" y="225"/>
                          </a:lnTo>
                          <a:lnTo>
                            <a:pt x="555" y="251"/>
                          </a:lnTo>
                          <a:lnTo>
                            <a:pt x="550" y="277"/>
                          </a:lnTo>
                          <a:lnTo>
                            <a:pt x="542" y="298"/>
                          </a:lnTo>
                          <a:lnTo>
                            <a:pt x="535" y="312"/>
                          </a:lnTo>
                          <a:lnTo>
                            <a:pt x="524" y="324"/>
                          </a:lnTo>
                          <a:lnTo>
                            <a:pt x="510" y="336"/>
                          </a:lnTo>
                          <a:lnTo>
                            <a:pt x="491" y="346"/>
                          </a:lnTo>
                          <a:lnTo>
                            <a:pt x="468" y="352"/>
                          </a:lnTo>
                          <a:lnTo>
                            <a:pt x="454" y="356"/>
                          </a:lnTo>
                          <a:lnTo>
                            <a:pt x="432" y="360"/>
                          </a:lnTo>
                          <a:lnTo>
                            <a:pt x="411" y="361"/>
                          </a:lnTo>
                          <a:lnTo>
                            <a:pt x="392" y="359"/>
                          </a:lnTo>
                          <a:lnTo>
                            <a:pt x="374" y="357"/>
                          </a:lnTo>
                          <a:lnTo>
                            <a:pt x="352" y="353"/>
                          </a:lnTo>
                          <a:lnTo>
                            <a:pt x="329" y="349"/>
                          </a:lnTo>
                          <a:lnTo>
                            <a:pt x="311" y="341"/>
                          </a:lnTo>
                          <a:lnTo>
                            <a:pt x="290" y="327"/>
                          </a:lnTo>
                          <a:lnTo>
                            <a:pt x="277" y="317"/>
                          </a:lnTo>
                          <a:lnTo>
                            <a:pt x="261" y="299"/>
                          </a:lnTo>
                          <a:lnTo>
                            <a:pt x="245" y="279"/>
                          </a:lnTo>
                          <a:lnTo>
                            <a:pt x="233" y="260"/>
                          </a:lnTo>
                          <a:lnTo>
                            <a:pt x="219" y="238"/>
                          </a:lnTo>
                          <a:lnTo>
                            <a:pt x="209" y="216"/>
                          </a:lnTo>
                          <a:lnTo>
                            <a:pt x="198" y="198"/>
                          </a:lnTo>
                          <a:lnTo>
                            <a:pt x="187" y="180"/>
                          </a:lnTo>
                          <a:lnTo>
                            <a:pt x="172" y="166"/>
                          </a:lnTo>
                          <a:lnTo>
                            <a:pt x="153" y="155"/>
                          </a:lnTo>
                          <a:lnTo>
                            <a:pt x="134" y="146"/>
                          </a:lnTo>
                          <a:lnTo>
                            <a:pt x="110" y="140"/>
                          </a:lnTo>
                          <a:lnTo>
                            <a:pt x="95" y="138"/>
                          </a:lnTo>
                          <a:lnTo>
                            <a:pt x="83" y="13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05" name="任意多边形 3304"/>
                    <p:cNvSpPr/>
                    <p:nvPr/>
                  </p:nvSpPr>
                  <p:spPr>
                    <a:xfrm>
                      <a:off x="200" y="246"/>
                      <a:ext cx="609" cy="694"/>
                    </a:xfrm>
                    <a:custGeom>
                      <a:avLst/>
                      <a:gdLst/>
                      <a:ahLst/>
                      <a:cxnLst/>
                      <a:pathLst>
                        <a:path w="609" h="694">
                          <a:moveTo>
                            <a:pt x="194" y="17"/>
                          </a:moveTo>
                          <a:lnTo>
                            <a:pt x="181" y="26"/>
                          </a:lnTo>
                          <a:lnTo>
                            <a:pt x="167" y="36"/>
                          </a:lnTo>
                          <a:lnTo>
                            <a:pt x="157" y="44"/>
                          </a:lnTo>
                          <a:lnTo>
                            <a:pt x="145" y="58"/>
                          </a:lnTo>
                          <a:lnTo>
                            <a:pt x="137" y="71"/>
                          </a:lnTo>
                          <a:lnTo>
                            <a:pt x="129" y="85"/>
                          </a:lnTo>
                          <a:lnTo>
                            <a:pt x="123" y="102"/>
                          </a:lnTo>
                          <a:lnTo>
                            <a:pt x="116" y="124"/>
                          </a:lnTo>
                          <a:lnTo>
                            <a:pt x="109" y="146"/>
                          </a:lnTo>
                          <a:lnTo>
                            <a:pt x="106" y="167"/>
                          </a:lnTo>
                          <a:lnTo>
                            <a:pt x="101" y="188"/>
                          </a:lnTo>
                          <a:lnTo>
                            <a:pt x="100" y="206"/>
                          </a:lnTo>
                          <a:lnTo>
                            <a:pt x="98" y="223"/>
                          </a:lnTo>
                          <a:lnTo>
                            <a:pt x="98" y="241"/>
                          </a:lnTo>
                          <a:lnTo>
                            <a:pt x="96" y="253"/>
                          </a:lnTo>
                          <a:lnTo>
                            <a:pt x="93" y="266"/>
                          </a:lnTo>
                          <a:lnTo>
                            <a:pt x="89" y="276"/>
                          </a:lnTo>
                          <a:lnTo>
                            <a:pt x="84" y="287"/>
                          </a:lnTo>
                          <a:lnTo>
                            <a:pt x="78" y="299"/>
                          </a:lnTo>
                          <a:lnTo>
                            <a:pt x="71" y="312"/>
                          </a:lnTo>
                          <a:lnTo>
                            <a:pt x="59" y="328"/>
                          </a:lnTo>
                          <a:lnTo>
                            <a:pt x="49" y="344"/>
                          </a:lnTo>
                          <a:lnTo>
                            <a:pt x="39" y="360"/>
                          </a:lnTo>
                          <a:lnTo>
                            <a:pt x="30" y="372"/>
                          </a:lnTo>
                          <a:lnTo>
                            <a:pt x="22" y="385"/>
                          </a:lnTo>
                          <a:lnTo>
                            <a:pt x="14" y="398"/>
                          </a:lnTo>
                          <a:lnTo>
                            <a:pt x="8" y="412"/>
                          </a:lnTo>
                          <a:lnTo>
                            <a:pt x="4" y="424"/>
                          </a:lnTo>
                          <a:lnTo>
                            <a:pt x="2" y="439"/>
                          </a:lnTo>
                          <a:lnTo>
                            <a:pt x="0" y="457"/>
                          </a:lnTo>
                          <a:lnTo>
                            <a:pt x="0" y="474"/>
                          </a:lnTo>
                          <a:lnTo>
                            <a:pt x="0" y="487"/>
                          </a:lnTo>
                          <a:lnTo>
                            <a:pt x="4" y="510"/>
                          </a:lnTo>
                          <a:lnTo>
                            <a:pt x="8" y="523"/>
                          </a:lnTo>
                          <a:lnTo>
                            <a:pt x="11" y="533"/>
                          </a:lnTo>
                          <a:lnTo>
                            <a:pt x="17" y="543"/>
                          </a:lnTo>
                          <a:lnTo>
                            <a:pt x="22" y="549"/>
                          </a:lnTo>
                          <a:lnTo>
                            <a:pt x="28" y="555"/>
                          </a:lnTo>
                          <a:lnTo>
                            <a:pt x="36" y="561"/>
                          </a:lnTo>
                          <a:lnTo>
                            <a:pt x="50" y="565"/>
                          </a:lnTo>
                          <a:lnTo>
                            <a:pt x="61" y="567"/>
                          </a:lnTo>
                          <a:lnTo>
                            <a:pt x="72" y="567"/>
                          </a:lnTo>
                          <a:lnTo>
                            <a:pt x="83" y="564"/>
                          </a:lnTo>
                          <a:lnTo>
                            <a:pt x="90" y="561"/>
                          </a:lnTo>
                          <a:lnTo>
                            <a:pt x="100" y="557"/>
                          </a:lnTo>
                          <a:lnTo>
                            <a:pt x="107" y="549"/>
                          </a:lnTo>
                          <a:lnTo>
                            <a:pt x="114" y="541"/>
                          </a:lnTo>
                          <a:lnTo>
                            <a:pt x="119" y="533"/>
                          </a:lnTo>
                          <a:lnTo>
                            <a:pt x="121" y="522"/>
                          </a:lnTo>
                          <a:lnTo>
                            <a:pt x="124" y="510"/>
                          </a:lnTo>
                          <a:lnTo>
                            <a:pt x="125" y="499"/>
                          </a:lnTo>
                          <a:lnTo>
                            <a:pt x="127" y="486"/>
                          </a:lnTo>
                          <a:lnTo>
                            <a:pt x="130" y="475"/>
                          </a:lnTo>
                          <a:lnTo>
                            <a:pt x="133" y="465"/>
                          </a:lnTo>
                          <a:lnTo>
                            <a:pt x="138" y="456"/>
                          </a:lnTo>
                          <a:lnTo>
                            <a:pt x="142" y="449"/>
                          </a:lnTo>
                          <a:lnTo>
                            <a:pt x="149" y="438"/>
                          </a:lnTo>
                          <a:lnTo>
                            <a:pt x="160" y="429"/>
                          </a:lnTo>
                          <a:lnTo>
                            <a:pt x="169" y="425"/>
                          </a:lnTo>
                          <a:lnTo>
                            <a:pt x="180" y="424"/>
                          </a:lnTo>
                          <a:lnTo>
                            <a:pt x="190" y="422"/>
                          </a:lnTo>
                          <a:lnTo>
                            <a:pt x="201" y="423"/>
                          </a:lnTo>
                          <a:lnTo>
                            <a:pt x="210" y="429"/>
                          </a:lnTo>
                          <a:lnTo>
                            <a:pt x="217" y="436"/>
                          </a:lnTo>
                          <a:lnTo>
                            <a:pt x="225" y="448"/>
                          </a:lnTo>
                          <a:lnTo>
                            <a:pt x="230" y="459"/>
                          </a:lnTo>
                          <a:lnTo>
                            <a:pt x="236" y="472"/>
                          </a:lnTo>
                          <a:lnTo>
                            <a:pt x="244" y="490"/>
                          </a:lnTo>
                          <a:lnTo>
                            <a:pt x="246" y="497"/>
                          </a:lnTo>
                          <a:lnTo>
                            <a:pt x="249" y="507"/>
                          </a:lnTo>
                          <a:lnTo>
                            <a:pt x="251" y="522"/>
                          </a:lnTo>
                          <a:lnTo>
                            <a:pt x="252" y="537"/>
                          </a:lnTo>
                          <a:lnTo>
                            <a:pt x="252" y="555"/>
                          </a:lnTo>
                          <a:lnTo>
                            <a:pt x="254" y="568"/>
                          </a:lnTo>
                          <a:lnTo>
                            <a:pt x="256" y="581"/>
                          </a:lnTo>
                          <a:lnTo>
                            <a:pt x="259" y="593"/>
                          </a:lnTo>
                          <a:lnTo>
                            <a:pt x="264" y="605"/>
                          </a:lnTo>
                          <a:lnTo>
                            <a:pt x="271" y="622"/>
                          </a:lnTo>
                          <a:lnTo>
                            <a:pt x="276" y="633"/>
                          </a:lnTo>
                          <a:lnTo>
                            <a:pt x="282" y="642"/>
                          </a:lnTo>
                          <a:lnTo>
                            <a:pt x="292" y="654"/>
                          </a:lnTo>
                          <a:lnTo>
                            <a:pt x="298" y="661"/>
                          </a:lnTo>
                          <a:lnTo>
                            <a:pt x="306" y="668"/>
                          </a:lnTo>
                          <a:lnTo>
                            <a:pt x="316" y="676"/>
                          </a:lnTo>
                          <a:lnTo>
                            <a:pt x="326" y="683"/>
                          </a:lnTo>
                          <a:lnTo>
                            <a:pt x="334" y="687"/>
                          </a:lnTo>
                          <a:lnTo>
                            <a:pt x="340" y="689"/>
                          </a:lnTo>
                          <a:lnTo>
                            <a:pt x="346" y="691"/>
                          </a:lnTo>
                          <a:lnTo>
                            <a:pt x="353" y="693"/>
                          </a:lnTo>
                          <a:lnTo>
                            <a:pt x="359" y="693"/>
                          </a:lnTo>
                          <a:lnTo>
                            <a:pt x="366" y="693"/>
                          </a:lnTo>
                          <a:lnTo>
                            <a:pt x="372" y="693"/>
                          </a:lnTo>
                          <a:lnTo>
                            <a:pt x="378" y="691"/>
                          </a:lnTo>
                          <a:lnTo>
                            <a:pt x="384" y="689"/>
                          </a:lnTo>
                          <a:lnTo>
                            <a:pt x="390" y="685"/>
                          </a:lnTo>
                          <a:lnTo>
                            <a:pt x="397" y="679"/>
                          </a:lnTo>
                          <a:lnTo>
                            <a:pt x="403" y="672"/>
                          </a:lnTo>
                          <a:lnTo>
                            <a:pt x="407" y="665"/>
                          </a:lnTo>
                          <a:lnTo>
                            <a:pt x="410" y="658"/>
                          </a:lnTo>
                          <a:lnTo>
                            <a:pt x="413" y="651"/>
                          </a:lnTo>
                          <a:lnTo>
                            <a:pt x="415" y="645"/>
                          </a:lnTo>
                          <a:lnTo>
                            <a:pt x="417" y="639"/>
                          </a:lnTo>
                          <a:lnTo>
                            <a:pt x="419" y="631"/>
                          </a:lnTo>
                          <a:lnTo>
                            <a:pt x="421" y="621"/>
                          </a:lnTo>
                          <a:lnTo>
                            <a:pt x="423" y="613"/>
                          </a:lnTo>
                          <a:lnTo>
                            <a:pt x="425" y="604"/>
                          </a:lnTo>
                          <a:lnTo>
                            <a:pt x="425" y="596"/>
                          </a:lnTo>
                          <a:lnTo>
                            <a:pt x="425" y="587"/>
                          </a:lnTo>
                          <a:lnTo>
                            <a:pt x="425" y="579"/>
                          </a:lnTo>
                          <a:lnTo>
                            <a:pt x="425" y="567"/>
                          </a:lnTo>
                          <a:lnTo>
                            <a:pt x="423" y="549"/>
                          </a:lnTo>
                          <a:lnTo>
                            <a:pt x="420" y="534"/>
                          </a:lnTo>
                          <a:lnTo>
                            <a:pt x="417" y="521"/>
                          </a:lnTo>
                          <a:lnTo>
                            <a:pt x="414" y="511"/>
                          </a:lnTo>
                          <a:lnTo>
                            <a:pt x="411" y="505"/>
                          </a:lnTo>
                          <a:lnTo>
                            <a:pt x="407" y="493"/>
                          </a:lnTo>
                          <a:lnTo>
                            <a:pt x="404" y="484"/>
                          </a:lnTo>
                          <a:lnTo>
                            <a:pt x="401" y="478"/>
                          </a:lnTo>
                          <a:lnTo>
                            <a:pt x="398" y="473"/>
                          </a:lnTo>
                          <a:lnTo>
                            <a:pt x="396" y="469"/>
                          </a:lnTo>
                          <a:lnTo>
                            <a:pt x="393" y="460"/>
                          </a:lnTo>
                          <a:lnTo>
                            <a:pt x="393" y="452"/>
                          </a:lnTo>
                          <a:lnTo>
                            <a:pt x="396" y="446"/>
                          </a:lnTo>
                          <a:lnTo>
                            <a:pt x="400" y="441"/>
                          </a:lnTo>
                          <a:lnTo>
                            <a:pt x="404" y="437"/>
                          </a:lnTo>
                          <a:lnTo>
                            <a:pt x="411" y="433"/>
                          </a:lnTo>
                          <a:lnTo>
                            <a:pt x="419" y="432"/>
                          </a:lnTo>
                          <a:lnTo>
                            <a:pt x="427" y="434"/>
                          </a:lnTo>
                          <a:lnTo>
                            <a:pt x="431" y="436"/>
                          </a:lnTo>
                          <a:lnTo>
                            <a:pt x="438" y="441"/>
                          </a:lnTo>
                          <a:lnTo>
                            <a:pt x="442" y="445"/>
                          </a:lnTo>
                          <a:lnTo>
                            <a:pt x="448" y="449"/>
                          </a:lnTo>
                          <a:lnTo>
                            <a:pt x="451" y="453"/>
                          </a:lnTo>
                          <a:lnTo>
                            <a:pt x="453" y="459"/>
                          </a:lnTo>
                          <a:lnTo>
                            <a:pt x="457" y="466"/>
                          </a:lnTo>
                          <a:lnTo>
                            <a:pt x="459" y="472"/>
                          </a:lnTo>
                          <a:lnTo>
                            <a:pt x="461" y="479"/>
                          </a:lnTo>
                          <a:lnTo>
                            <a:pt x="462" y="492"/>
                          </a:lnTo>
                          <a:lnTo>
                            <a:pt x="462" y="503"/>
                          </a:lnTo>
                          <a:lnTo>
                            <a:pt x="462" y="515"/>
                          </a:lnTo>
                          <a:lnTo>
                            <a:pt x="463" y="526"/>
                          </a:lnTo>
                          <a:lnTo>
                            <a:pt x="464" y="537"/>
                          </a:lnTo>
                          <a:lnTo>
                            <a:pt x="468" y="549"/>
                          </a:lnTo>
                          <a:lnTo>
                            <a:pt x="474" y="559"/>
                          </a:lnTo>
                          <a:lnTo>
                            <a:pt x="484" y="567"/>
                          </a:lnTo>
                          <a:lnTo>
                            <a:pt x="490" y="571"/>
                          </a:lnTo>
                          <a:lnTo>
                            <a:pt x="499" y="575"/>
                          </a:lnTo>
                          <a:lnTo>
                            <a:pt x="510" y="579"/>
                          </a:lnTo>
                          <a:lnTo>
                            <a:pt x="521" y="581"/>
                          </a:lnTo>
                          <a:lnTo>
                            <a:pt x="537" y="583"/>
                          </a:lnTo>
                          <a:lnTo>
                            <a:pt x="550" y="581"/>
                          </a:lnTo>
                          <a:lnTo>
                            <a:pt x="569" y="575"/>
                          </a:lnTo>
                          <a:lnTo>
                            <a:pt x="585" y="563"/>
                          </a:lnTo>
                          <a:lnTo>
                            <a:pt x="595" y="547"/>
                          </a:lnTo>
                          <a:lnTo>
                            <a:pt x="602" y="528"/>
                          </a:lnTo>
                          <a:lnTo>
                            <a:pt x="606" y="511"/>
                          </a:lnTo>
                          <a:lnTo>
                            <a:pt x="608" y="493"/>
                          </a:lnTo>
                          <a:lnTo>
                            <a:pt x="608" y="477"/>
                          </a:lnTo>
                          <a:lnTo>
                            <a:pt x="606" y="464"/>
                          </a:lnTo>
                          <a:lnTo>
                            <a:pt x="605" y="451"/>
                          </a:lnTo>
                          <a:lnTo>
                            <a:pt x="602" y="435"/>
                          </a:lnTo>
                          <a:lnTo>
                            <a:pt x="599" y="412"/>
                          </a:lnTo>
                          <a:lnTo>
                            <a:pt x="594" y="394"/>
                          </a:lnTo>
                          <a:lnTo>
                            <a:pt x="589" y="370"/>
                          </a:lnTo>
                          <a:lnTo>
                            <a:pt x="584" y="352"/>
                          </a:lnTo>
                          <a:lnTo>
                            <a:pt x="572" y="311"/>
                          </a:lnTo>
                          <a:lnTo>
                            <a:pt x="558" y="275"/>
                          </a:lnTo>
                          <a:lnTo>
                            <a:pt x="538" y="237"/>
                          </a:lnTo>
                          <a:lnTo>
                            <a:pt x="517" y="202"/>
                          </a:lnTo>
                          <a:lnTo>
                            <a:pt x="496" y="172"/>
                          </a:lnTo>
                          <a:lnTo>
                            <a:pt x="472" y="145"/>
                          </a:lnTo>
                          <a:lnTo>
                            <a:pt x="451" y="124"/>
                          </a:lnTo>
                          <a:lnTo>
                            <a:pt x="410" y="86"/>
                          </a:lnTo>
                          <a:lnTo>
                            <a:pt x="377" y="59"/>
                          </a:lnTo>
                          <a:lnTo>
                            <a:pt x="350" y="38"/>
                          </a:lnTo>
                          <a:lnTo>
                            <a:pt x="312" y="14"/>
                          </a:lnTo>
                          <a:lnTo>
                            <a:pt x="288" y="6"/>
                          </a:lnTo>
                          <a:lnTo>
                            <a:pt x="257" y="0"/>
                          </a:lnTo>
                          <a:lnTo>
                            <a:pt x="242" y="1"/>
                          </a:lnTo>
                          <a:lnTo>
                            <a:pt x="226" y="2"/>
                          </a:lnTo>
                          <a:lnTo>
                            <a:pt x="208" y="9"/>
                          </a:lnTo>
                          <a:lnTo>
                            <a:pt x="194" y="1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06" name="任意多边形 3305"/>
                    <p:cNvSpPr/>
                    <p:nvPr/>
                  </p:nvSpPr>
                  <p:spPr>
                    <a:xfrm>
                      <a:off x="441" y="200"/>
                      <a:ext cx="494" cy="551"/>
                    </a:xfrm>
                    <a:custGeom>
                      <a:avLst/>
                      <a:gdLst/>
                      <a:ahLst/>
                      <a:cxnLst/>
                      <a:pathLst>
                        <a:path w="494" h="551">
                          <a:moveTo>
                            <a:pt x="0" y="49"/>
                          </a:moveTo>
                          <a:lnTo>
                            <a:pt x="16" y="40"/>
                          </a:lnTo>
                          <a:lnTo>
                            <a:pt x="37" y="26"/>
                          </a:lnTo>
                          <a:lnTo>
                            <a:pt x="62" y="15"/>
                          </a:lnTo>
                          <a:lnTo>
                            <a:pt x="79" y="9"/>
                          </a:lnTo>
                          <a:lnTo>
                            <a:pt x="101" y="4"/>
                          </a:lnTo>
                          <a:lnTo>
                            <a:pt x="126" y="1"/>
                          </a:lnTo>
                          <a:lnTo>
                            <a:pt x="145" y="0"/>
                          </a:lnTo>
                          <a:lnTo>
                            <a:pt x="165" y="1"/>
                          </a:lnTo>
                          <a:lnTo>
                            <a:pt x="183" y="3"/>
                          </a:lnTo>
                          <a:lnTo>
                            <a:pt x="198" y="5"/>
                          </a:lnTo>
                          <a:lnTo>
                            <a:pt x="210" y="7"/>
                          </a:lnTo>
                          <a:lnTo>
                            <a:pt x="227" y="11"/>
                          </a:lnTo>
                          <a:lnTo>
                            <a:pt x="246" y="16"/>
                          </a:lnTo>
                          <a:lnTo>
                            <a:pt x="261" y="21"/>
                          </a:lnTo>
                          <a:lnTo>
                            <a:pt x="276" y="26"/>
                          </a:lnTo>
                          <a:lnTo>
                            <a:pt x="295" y="35"/>
                          </a:lnTo>
                          <a:lnTo>
                            <a:pt x="306" y="40"/>
                          </a:lnTo>
                          <a:lnTo>
                            <a:pt x="322" y="50"/>
                          </a:lnTo>
                          <a:lnTo>
                            <a:pt x="338" y="60"/>
                          </a:lnTo>
                          <a:lnTo>
                            <a:pt x="354" y="71"/>
                          </a:lnTo>
                          <a:lnTo>
                            <a:pt x="367" y="79"/>
                          </a:lnTo>
                          <a:lnTo>
                            <a:pt x="379" y="89"/>
                          </a:lnTo>
                          <a:lnTo>
                            <a:pt x="390" y="99"/>
                          </a:lnTo>
                          <a:lnTo>
                            <a:pt x="403" y="110"/>
                          </a:lnTo>
                          <a:lnTo>
                            <a:pt x="414" y="122"/>
                          </a:lnTo>
                          <a:lnTo>
                            <a:pt x="427" y="135"/>
                          </a:lnTo>
                          <a:lnTo>
                            <a:pt x="440" y="151"/>
                          </a:lnTo>
                          <a:lnTo>
                            <a:pt x="452" y="165"/>
                          </a:lnTo>
                          <a:lnTo>
                            <a:pt x="461" y="180"/>
                          </a:lnTo>
                          <a:lnTo>
                            <a:pt x="469" y="196"/>
                          </a:lnTo>
                          <a:lnTo>
                            <a:pt x="477" y="209"/>
                          </a:lnTo>
                          <a:lnTo>
                            <a:pt x="484" y="223"/>
                          </a:lnTo>
                          <a:lnTo>
                            <a:pt x="488" y="240"/>
                          </a:lnTo>
                          <a:lnTo>
                            <a:pt x="491" y="253"/>
                          </a:lnTo>
                          <a:lnTo>
                            <a:pt x="491" y="269"/>
                          </a:lnTo>
                          <a:lnTo>
                            <a:pt x="493" y="279"/>
                          </a:lnTo>
                          <a:lnTo>
                            <a:pt x="493" y="291"/>
                          </a:lnTo>
                          <a:lnTo>
                            <a:pt x="493" y="302"/>
                          </a:lnTo>
                          <a:lnTo>
                            <a:pt x="491" y="313"/>
                          </a:lnTo>
                          <a:lnTo>
                            <a:pt x="487" y="326"/>
                          </a:lnTo>
                          <a:lnTo>
                            <a:pt x="483" y="333"/>
                          </a:lnTo>
                          <a:lnTo>
                            <a:pt x="474" y="336"/>
                          </a:lnTo>
                          <a:lnTo>
                            <a:pt x="466" y="336"/>
                          </a:lnTo>
                          <a:lnTo>
                            <a:pt x="454" y="333"/>
                          </a:lnTo>
                          <a:lnTo>
                            <a:pt x="443" y="329"/>
                          </a:lnTo>
                          <a:lnTo>
                            <a:pt x="435" y="322"/>
                          </a:lnTo>
                          <a:lnTo>
                            <a:pt x="429" y="314"/>
                          </a:lnTo>
                          <a:lnTo>
                            <a:pt x="423" y="306"/>
                          </a:lnTo>
                          <a:lnTo>
                            <a:pt x="419" y="297"/>
                          </a:lnTo>
                          <a:lnTo>
                            <a:pt x="418" y="283"/>
                          </a:lnTo>
                          <a:lnTo>
                            <a:pt x="416" y="272"/>
                          </a:lnTo>
                          <a:lnTo>
                            <a:pt x="414" y="257"/>
                          </a:lnTo>
                          <a:lnTo>
                            <a:pt x="411" y="245"/>
                          </a:lnTo>
                          <a:lnTo>
                            <a:pt x="406" y="233"/>
                          </a:lnTo>
                          <a:lnTo>
                            <a:pt x="400" y="225"/>
                          </a:lnTo>
                          <a:lnTo>
                            <a:pt x="393" y="222"/>
                          </a:lnTo>
                          <a:lnTo>
                            <a:pt x="383" y="226"/>
                          </a:lnTo>
                          <a:lnTo>
                            <a:pt x="379" y="232"/>
                          </a:lnTo>
                          <a:lnTo>
                            <a:pt x="375" y="245"/>
                          </a:lnTo>
                          <a:lnTo>
                            <a:pt x="373" y="257"/>
                          </a:lnTo>
                          <a:lnTo>
                            <a:pt x="373" y="264"/>
                          </a:lnTo>
                          <a:lnTo>
                            <a:pt x="374" y="272"/>
                          </a:lnTo>
                          <a:lnTo>
                            <a:pt x="378" y="282"/>
                          </a:lnTo>
                          <a:lnTo>
                            <a:pt x="383" y="293"/>
                          </a:lnTo>
                          <a:lnTo>
                            <a:pt x="389" y="304"/>
                          </a:lnTo>
                          <a:lnTo>
                            <a:pt x="393" y="316"/>
                          </a:lnTo>
                          <a:lnTo>
                            <a:pt x="399" y="330"/>
                          </a:lnTo>
                          <a:lnTo>
                            <a:pt x="405" y="344"/>
                          </a:lnTo>
                          <a:lnTo>
                            <a:pt x="409" y="356"/>
                          </a:lnTo>
                          <a:lnTo>
                            <a:pt x="414" y="372"/>
                          </a:lnTo>
                          <a:lnTo>
                            <a:pt x="418" y="384"/>
                          </a:lnTo>
                          <a:lnTo>
                            <a:pt x="420" y="400"/>
                          </a:lnTo>
                          <a:lnTo>
                            <a:pt x="422" y="418"/>
                          </a:lnTo>
                          <a:lnTo>
                            <a:pt x="423" y="432"/>
                          </a:lnTo>
                          <a:lnTo>
                            <a:pt x="424" y="445"/>
                          </a:lnTo>
                          <a:lnTo>
                            <a:pt x="422" y="460"/>
                          </a:lnTo>
                          <a:lnTo>
                            <a:pt x="419" y="475"/>
                          </a:lnTo>
                          <a:lnTo>
                            <a:pt x="415" y="489"/>
                          </a:lnTo>
                          <a:lnTo>
                            <a:pt x="411" y="501"/>
                          </a:lnTo>
                          <a:lnTo>
                            <a:pt x="404" y="513"/>
                          </a:lnTo>
                          <a:lnTo>
                            <a:pt x="397" y="522"/>
                          </a:lnTo>
                          <a:lnTo>
                            <a:pt x="389" y="530"/>
                          </a:lnTo>
                          <a:lnTo>
                            <a:pt x="381" y="536"/>
                          </a:lnTo>
                          <a:lnTo>
                            <a:pt x="373" y="540"/>
                          </a:lnTo>
                          <a:lnTo>
                            <a:pt x="360" y="544"/>
                          </a:lnTo>
                          <a:lnTo>
                            <a:pt x="347" y="547"/>
                          </a:lnTo>
                          <a:lnTo>
                            <a:pt x="333" y="550"/>
                          </a:lnTo>
                          <a:lnTo>
                            <a:pt x="322" y="549"/>
                          </a:lnTo>
                          <a:lnTo>
                            <a:pt x="309" y="548"/>
                          </a:lnTo>
                          <a:lnTo>
                            <a:pt x="299" y="543"/>
                          </a:lnTo>
                          <a:lnTo>
                            <a:pt x="292" y="538"/>
                          </a:lnTo>
                          <a:lnTo>
                            <a:pt x="285" y="529"/>
                          </a:lnTo>
                          <a:lnTo>
                            <a:pt x="281" y="517"/>
                          </a:lnTo>
                          <a:lnTo>
                            <a:pt x="281" y="503"/>
                          </a:lnTo>
                          <a:lnTo>
                            <a:pt x="279" y="487"/>
                          </a:lnTo>
                          <a:lnTo>
                            <a:pt x="279" y="472"/>
                          </a:lnTo>
                          <a:lnTo>
                            <a:pt x="281" y="453"/>
                          </a:lnTo>
                          <a:lnTo>
                            <a:pt x="285" y="433"/>
                          </a:lnTo>
                          <a:lnTo>
                            <a:pt x="288" y="416"/>
                          </a:lnTo>
                          <a:lnTo>
                            <a:pt x="295" y="395"/>
                          </a:lnTo>
                          <a:lnTo>
                            <a:pt x="293" y="402"/>
                          </a:lnTo>
                          <a:lnTo>
                            <a:pt x="301" y="383"/>
                          </a:lnTo>
                          <a:lnTo>
                            <a:pt x="304" y="370"/>
                          </a:lnTo>
                          <a:lnTo>
                            <a:pt x="305" y="358"/>
                          </a:lnTo>
                          <a:lnTo>
                            <a:pt x="307" y="340"/>
                          </a:lnTo>
                          <a:lnTo>
                            <a:pt x="305" y="323"/>
                          </a:lnTo>
                          <a:lnTo>
                            <a:pt x="301" y="311"/>
                          </a:lnTo>
                          <a:lnTo>
                            <a:pt x="293" y="300"/>
                          </a:lnTo>
                          <a:lnTo>
                            <a:pt x="287" y="294"/>
                          </a:lnTo>
                          <a:lnTo>
                            <a:pt x="281" y="294"/>
                          </a:lnTo>
                          <a:lnTo>
                            <a:pt x="274" y="299"/>
                          </a:lnTo>
                          <a:lnTo>
                            <a:pt x="271" y="304"/>
                          </a:lnTo>
                          <a:lnTo>
                            <a:pt x="269" y="310"/>
                          </a:lnTo>
                          <a:lnTo>
                            <a:pt x="269" y="319"/>
                          </a:lnTo>
                          <a:lnTo>
                            <a:pt x="269" y="331"/>
                          </a:lnTo>
                          <a:lnTo>
                            <a:pt x="273" y="344"/>
                          </a:lnTo>
                          <a:lnTo>
                            <a:pt x="273" y="357"/>
                          </a:lnTo>
                          <a:lnTo>
                            <a:pt x="270" y="369"/>
                          </a:lnTo>
                          <a:lnTo>
                            <a:pt x="265" y="380"/>
                          </a:lnTo>
                          <a:lnTo>
                            <a:pt x="257" y="388"/>
                          </a:lnTo>
                          <a:lnTo>
                            <a:pt x="246" y="393"/>
                          </a:lnTo>
                          <a:lnTo>
                            <a:pt x="238" y="396"/>
                          </a:lnTo>
                          <a:lnTo>
                            <a:pt x="224" y="398"/>
                          </a:lnTo>
                          <a:lnTo>
                            <a:pt x="212" y="395"/>
                          </a:lnTo>
                          <a:lnTo>
                            <a:pt x="205" y="390"/>
                          </a:lnTo>
                          <a:lnTo>
                            <a:pt x="200" y="380"/>
                          </a:lnTo>
                          <a:lnTo>
                            <a:pt x="194" y="364"/>
                          </a:lnTo>
                          <a:lnTo>
                            <a:pt x="191" y="343"/>
                          </a:lnTo>
                          <a:lnTo>
                            <a:pt x="192" y="318"/>
                          </a:lnTo>
                          <a:lnTo>
                            <a:pt x="197" y="295"/>
                          </a:lnTo>
                          <a:lnTo>
                            <a:pt x="195" y="268"/>
                          </a:lnTo>
                          <a:lnTo>
                            <a:pt x="188" y="243"/>
                          </a:lnTo>
                          <a:lnTo>
                            <a:pt x="182" y="221"/>
                          </a:lnTo>
                          <a:lnTo>
                            <a:pt x="171" y="198"/>
                          </a:lnTo>
                          <a:lnTo>
                            <a:pt x="155" y="166"/>
                          </a:lnTo>
                          <a:lnTo>
                            <a:pt x="138" y="146"/>
                          </a:lnTo>
                          <a:lnTo>
                            <a:pt x="119" y="124"/>
                          </a:lnTo>
                          <a:lnTo>
                            <a:pt x="100" y="105"/>
                          </a:lnTo>
                          <a:lnTo>
                            <a:pt x="83" y="92"/>
                          </a:lnTo>
                          <a:lnTo>
                            <a:pt x="69" y="82"/>
                          </a:lnTo>
                          <a:lnTo>
                            <a:pt x="49" y="70"/>
                          </a:lnTo>
                          <a:lnTo>
                            <a:pt x="27" y="59"/>
                          </a:lnTo>
                          <a:lnTo>
                            <a:pt x="0" y="4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07" name="任意多边形 3306"/>
                    <p:cNvSpPr/>
                    <p:nvPr/>
                  </p:nvSpPr>
                  <p:spPr>
                    <a:xfrm>
                      <a:off x="67" y="240"/>
                      <a:ext cx="379" cy="520"/>
                    </a:xfrm>
                    <a:custGeom>
                      <a:avLst/>
                      <a:gdLst/>
                      <a:ahLst/>
                      <a:cxnLst/>
                      <a:pathLst>
                        <a:path w="379" h="520">
                          <a:moveTo>
                            <a:pt x="354" y="35"/>
                          </a:moveTo>
                          <a:lnTo>
                            <a:pt x="366" y="23"/>
                          </a:lnTo>
                          <a:lnTo>
                            <a:pt x="378" y="8"/>
                          </a:lnTo>
                          <a:lnTo>
                            <a:pt x="359" y="3"/>
                          </a:lnTo>
                          <a:lnTo>
                            <a:pt x="332" y="1"/>
                          </a:lnTo>
                          <a:lnTo>
                            <a:pt x="312" y="0"/>
                          </a:lnTo>
                          <a:lnTo>
                            <a:pt x="289" y="2"/>
                          </a:lnTo>
                          <a:lnTo>
                            <a:pt x="260" y="8"/>
                          </a:lnTo>
                          <a:lnTo>
                            <a:pt x="236" y="14"/>
                          </a:lnTo>
                          <a:lnTo>
                            <a:pt x="205" y="26"/>
                          </a:lnTo>
                          <a:lnTo>
                            <a:pt x="177" y="38"/>
                          </a:lnTo>
                          <a:lnTo>
                            <a:pt x="151" y="52"/>
                          </a:lnTo>
                          <a:lnTo>
                            <a:pt x="129" y="68"/>
                          </a:lnTo>
                          <a:lnTo>
                            <a:pt x="104" y="91"/>
                          </a:lnTo>
                          <a:lnTo>
                            <a:pt x="81" y="116"/>
                          </a:lnTo>
                          <a:lnTo>
                            <a:pt x="62" y="148"/>
                          </a:lnTo>
                          <a:lnTo>
                            <a:pt x="57" y="157"/>
                          </a:lnTo>
                          <a:lnTo>
                            <a:pt x="51" y="169"/>
                          </a:lnTo>
                          <a:lnTo>
                            <a:pt x="45" y="181"/>
                          </a:lnTo>
                          <a:lnTo>
                            <a:pt x="40" y="192"/>
                          </a:lnTo>
                          <a:lnTo>
                            <a:pt x="35" y="206"/>
                          </a:lnTo>
                          <a:lnTo>
                            <a:pt x="31" y="219"/>
                          </a:lnTo>
                          <a:lnTo>
                            <a:pt x="27" y="229"/>
                          </a:lnTo>
                          <a:lnTo>
                            <a:pt x="22" y="243"/>
                          </a:lnTo>
                          <a:lnTo>
                            <a:pt x="17" y="259"/>
                          </a:lnTo>
                          <a:lnTo>
                            <a:pt x="13" y="270"/>
                          </a:lnTo>
                          <a:lnTo>
                            <a:pt x="10" y="280"/>
                          </a:lnTo>
                          <a:lnTo>
                            <a:pt x="6" y="297"/>
                          </a:lnTo>
                          <a:lnTo>
                            <a:pt x="2" y="314"/>
                          </a:lnTo>
                          <a:lnTo>
                            <a:pt x="1" y="331"/>
                          </a:lnTo>
                          <a:lnTo>
                            <a:pt x="0" y="348"/>
                          </a:lnTo>
                          <a:lnTo>
                            <a:pt x="0" y="363"/>
                          </a:lnTo>
                          <a:lnTo>
                            <a:pt x="0" y="370"/>
                          </a:lnTo>
                          <a:lnTo>
                            <a:pt x="0" y="382"/>
                          </a:lnTo>
                          <a:lnTo>
                            <a:pt x="1" y="398"/>
                          </a:lnTo>
                          <a:lnTo>
                            <a:pt x="1" y="410"/>
                          </a:lnTo>
                          <a:lnTo>
                            <a:pt x="3" y="422"/>
                          </a:lnTo>
                          <a:lnTo>
                            <a:pt x="7" y="433"/>
                          </a:lnTo>
                          <a:lnTo>
                            <a:pt x="9" y="443"/>
                          </a:lnTo>
                          <a:lnTo>
                            <a:pt x="13" y="453"/>
                          </a:lnTo>
                          <a:lnTo>
                            <a:pt x="20" y="465"/>
                          </a:lnTo>
                          <a:lnTo>
                            <a:pt x="25" y="473"/>
                          </a:lnTo>
                          <a:lnTo>
                            <a:pt x="33" y="483"/>
                          </a:lnTo>
                          <a:lnTo>
                            <a:pt x="40" y="491"/>
                          </a:lnTo>
                          <a:lnTo>
                            <a:pt x="47" y="499"/>
                          </a:lnTo>
                          <a:lnTo>
                            <a:pt x="55" y="505"/>
                          </a:lnTo>
                          <a:lnTo>
                            <a:pt x="67" y="510"/>
                          </a:lnTo>
                          <a:lnTo>
                            <a:pt x="77" y="513"/>
                          </a:lnTo>
                          <a:lnTo>
                            <a:pt x="88" y="516"/>
                          </a:lnTo>
                          <a:lnTo>
                            <a:pt x="99" y="518"/>
                          </a:lnTo>
                          <a:lnTo>
                            <a:pt x="109" y="519"/>
                          </a:lnTo>
                          <a:lnTo>
                            <a:pt x="123" y="518"/>
                          </a:lnTo>
                          <a:lnTo>
                            <a:pt x="134" y="516"/>
                          </a:lnTo>
                          <a:lnTo>
                            <a:pt x="145" y="513"/>
                          </a:lnTo>
                          <a:lnTo>
                            <a:pt x="155" y="508"/>
                          </a:lnTo>
                          <a:lnTo>
                            <a:pt x="167" y="503"/>
                          </a:lnTo>
                          <a:lnTo>
                            <a:pt x="177" y="495"/>
                          </a:lnTo>
                          <a:lnTo>
                            <a:pt x="185" y="489"/>
                          </a:lnTo>
                          <a:lnTo>
                            <a:pt x="193" y="482"/>
                          </a:lnTo>
                          <a:lnTo>
                            <a:pt x="203" y="471"/>
                          </a:lnTo>
                          <a:lnTo>
                            <a:pt x="212" y="458"/>
                          </a:lnTo>
                          <a:lnTo>
                            <a:pt x="218" y="446"/>
                          </a:lnTo>
                          <a:lnTo>
                            <a:pt x="225" y="430"/>
                          </a:lnTo>
                          <a:lnTo>
                            <a:pt x="229" y="412"/>
                          </a:lnTo>
                          <a:lnTo>
                            <a:pt x="231" y="400"/>
                          </a:lnTo>
                          <a:lnTo>
                            <a:pt x="233" y="385"/>
                          </a:lnTo>
                          <a:lnTo>
                            <a:pt x="235" y="369"/>
                          </a:lnTo>
                          <a:lnTo>
                            <a:pt x="237" y="356"/>
                          </a:lnTo>
                          <a:lnTo>
                            <a:pt x="236" y="342"/>
                          </a:lnTo>
                          <a:lnTo>
                            <a:pt x="237" y="331"/>
                          </a:lnTo>
                          <a:lnTo>
                            <a:pt x="235" y="315"/>
                          </a:lnTo>
                          <a:lnTo>
                            <a:pt x="235" y="296"/>
                          </a:lnTo>
                          <a:lnTo>
                            <a:pt x="233" y="278"/>
                          </a:lnTo>
                          <a:lnTo>
                            <a:pt x="232" y="260"/>
                          </a:lnTo>
                          <a:lnTo>
                            <a:pt x="232" y="245"/>
                          </a:lnTo>
                          <a:lnTo>
                            <a:pt x="231" y="230"/>
                          </a:lnTo>
                          <a:lnTo>
                            <a:pt x="233" y="210"/>
                          </a:lnTo>
                          <a:lnTo>
                            <a:pt x="238" y="186"/>
                          </a:lnTo>
                          <a:lnTo>
                            <a:pt x="243" y="170"/>
                          </a:lnTo>
                          <a:lnTo>
                            <a:pt x="249" y="153"/>
                          </a:lnTo>
                          <a:lnTo>
                            <a:pt x="256" y="140"/>
                          </a:lnTo>
                          <a:lnTo>
                            <a:pt x="266" y="124"/>
                          </a:lnTo>
                          <a:lnTo>
                            <a:pt x="272" y="114"/>
                          </a:lnTo>
                          <a:lnTo>
                            <a:pt x="285" y="100"/>
                          </a:lnTo>
                          <a:lnTo>
                            <a:pt x="295" y="88"/>
                          </a:lnTo>
                          <a:lnTo>
                            <a:pt x="309" y="76"/>
                          </a:lnTo>
                          <a:lnTo>
                            <a:pt x="325" y="62"/>
                          </a:lnTo>
                          <a:lnTo>
                            <a:pt x="340" y="48"/>
                          </a:lnTo>
                          <a:lnTo>
                            <a:pt x="354" y="3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3308" name="组合 3307"/>
                  <p:cNvGrpSpPr/>
                  <p:nvPr/>
                </p:nvGrpSpPr>
                <p:grpSpPr>
                  <a:xfrm>
                    <a:off x="0" y="60"/>
                    <a:ext cx="1252" cy="1162"/>
                    <a:chOff x="0" y="0"/>
                    <a:chExt cx="1252" cy="1162"/>
                  </a:xfrm>
                </p:grpSpPr>
                <p:sp>
                  <p:nvSpPr>
                    <p:cNvPr id="3309" name="任意多边形 3308"/>
                    <p:cNvSpPr/>
                    <p:nvPr/>
                  </p:nvSpPr>
                  <p:spPr>
                    <a:xfrm>
                      <a:off x="0" y="290"/>
                      <a:ext cx="90" cy="135"/>
                    </a:xfrm>
                    <a:custGeom>
                      <a:avLst/>
                      <a:gdLst/>
                      <a:ahLst/>
                      <a:cxnLst/>
                      <a:pathLst>
                        <a:path w="90" h="135">
                          <a:moveTo>
                            <a:pt x="89" y="0"/>
                          </a:moveTo>
                          <a:lnTo>
                            <a:pt x="73" y="1"/>
                          </a:lnTo>
                          <a:lnTo>
                            <a:pt x="66" y="3"/>
                          </a:lnTo>
                          <a:lnTo>
                            <a:pt x="57" y="6"/>
                          </a:lnTo>
                          <a:lnTo>
                            <a:pt x="49" y="9"/>
                          </a:lnTo>
                          <a:lnTo>
                            <a:pt x="42" y="14"/>
                          </a:lnTo>
                          <a:lnTo>
                            <a:pt x="36" y="18"/>
                          </a:lnTo>
                          <a:lnTo>
                            <a:pt x="29" y="25"/>
                          </a:lnTo>
                          <a:lnTo>
                            <a:pt x="26" y="29"/>
                          </a:lnTo>
                          <a:lnTo>
                            <a:pt x="22" y="34"/>
                          </a:lnTo>
                          <a:lnTo>
                            <a:pt x="18" y="40"/>
                          </a:lnTo>
                          <a:lnTo>
                            <a:pt x="14" y="46"/>
                          </a:lnTo>
                          <a:lnTo>
                            <a:pt x="12" y="52"/>
                          </a:lnTo>
                          <a:lnTo>
                            <a:pt x="8" y="60"/>
                          </a:lnTo>
                          <a:lnTo>
                            <a:pt x="6" y="65"/>
                          </a:lnTo>
                          <a:lnTo>
                            <a:pt x="4" y="73"/>
                          </a:lnTo>
                          <a:lnTo>
                            <a:pt x="2" y="82"/>
                          </a:lnTo>
                          <a:lnTo>
                            <a:pt x="0" y="90"/>
                          </a:lnTo>
                          <a:lnTo>
                            <a:pt x="0" y="95"/>
                          </a:lnTo>
                          <a:lnTo>
                            <a:pt x="0" y="102"/>
                          </a:lnTo>
                          <a:lnTo>
                            <a:pt x="2" y="110"/>
                          </a:lnTo>
                          <a:lnTo>
                            <a:pt x="4" y="115"/>
                          </a:lnTo>
                          <a:lnTo>
                            <a:pt x="6" y="119"/>
                          </a:lnTo>
                          <a:lnTo>
                            <a:pt x="10" y="123"/>
                          </a:lnTo>
                          <a:lnTo>
                            <a:pt x="12" y="126"/>
                          </a:lnTo>
                          <a:lnTo>
                            <a:pt x="16" y="130"/>
                          </a:lnTo>
                          <a:lnTo>
                            <a:pt x="22" y="132"/>
                          </a:lnTo>
                          <a:lnTo>
                            <a:pt x="28" y="133"/>
                          </a:lnTo>
                          <a:lnTo>
                            <a:pt x="32" y="134"/>
                          </a:lnTo>
                          <a:lnTo>
                            <a:pt x="36" y="134"/>
                          </a:lnTo>
                          <a:lnTo>
                            <a:pt x="41" y="132"/>
                          </a:lnTo>
                          <a:lnTo>
                            <a:pt x="46" y="130"/>
                          </a:lnTo>
                          <a:lnTo>
                            <a:pt x="48" y="128"/>
                          </a:lnTo>
                          <a:lnTo>
                            <a:pt x="52" y="124"/>
                          </a:lnTo>
                          <a:lnTo>
                            <a:pt x="55" y="120"/>
                          </a:lnTo>
                          <a:lnTo>
                            <a:pt x="60" y="112"/>
                          </a:lnTo>
                          <a:lnTo>
                            <a:pt x="61" y="104"/>
                          </a:lnTo>
                          <a:lnTo>
                            <a:pt x="62" y="96"/>
                          </a:lnTo>
                          <a:lnTo>
                            <a:pt x="62" y="90"/>
                          </a:lnTo>
                          <a:lnTo>
                            <a:pt x="61" y="82"/>
                          </a:lnTo>
                          <a:lnTo>
                            <a:pt x="60" y="72"/>
                          </a:lnTo>
                          <a:lnTo>
                            <a:pt x="60" y="60"/>
                          </a:lnTo>
                          <a:lnTo>
                            <a:pt x="60" y="51"/>
                          </a:lnTo>
                          <a:lnTo>
                            <a:pt x="60" y="41"/>
                          </a:lnTo>
                          <a:lnTo>
                            <a:pt x="60" y="36"/>
                          </a:lnTo>
                          <a:lnTo>
                            <a:pt x="62" y="29"/>
                          </a:lnTo>
                          <a:lnTo>
                            <a:pt x="64" y="24"/>
                          </a:lnTo>
                          <a:lnTo>
                            <a:pt x="67" y="18"/>
                          </a:lnTo>
                          <a:lnTo>
                            <a:pt x="72" y="14"/>
                          </a:lnTo>
                          <a:lnTo>
                            <a:pt x="76" y="10"/>
                          </a:lnTo>
                          <a:lnTo>
                            <a:pt x="79" y="7"/>
                          </a:lnTo>
                          <a:lnTo>
                            <a:pt x="82" y="4"/>
                          </a:lnTo>
                          <a:lnTo>
                            <a:pt x="89"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10" name="任意多边形 3309"/>
                    <p:cNvSpPr/>
                    <p:nvPr/>
                  </p:nvSpPr>
                  <p:spPr>
                    <a:xfrm>
                      <a:off x="1049" y="540"/>
                      <a:ext cx="75" cy="158"/>
                    </a:xfrm>
                    <a:custGeom>
                      <a:avLst/>
                      <a:gdLst/>
                      <a:ahLst/>
                      <a:cxnLst/>
                      <a:pathLst>
                        <a:path w="75" h="158">
                          <a:moveTo>
                            <a:pt x="29" y="0"/>
                          </a:moveTo>
                          <a:lnTo>
                            <a:pt x="33" y="5"/>
                          </a:lnTo>
                          <a:lnTo>
                            <a:pt x="37" y="11"/>
                          </a:lnTo>
                          <a:lnTo>
                            <a:pt x="42" y="16"/>
                          </a:lnTo>
                          <a:lnTo>
                            <a:pt x="46" y="23"/>
                          </a:lnTo>
                          <a:lnTo>
                            <a:pt x="50" y="30"/>
                          </a:lnTo>
                          <a:lnTo>
                            <a:pt x="55" y="38"/>
                          </a:lnTo>
                          <a:lnTo>
                            <a:pt x="58" y="45"/>
                          </a:lnTo>
                          <a:lnTo>
                            <a:pt x="61" y="50"/>
                          </a:lnTo>
                          <a:lnTo>
                            <a:pt x="63" y="56"/>
                          </a:lnTo>
                          <a:lnTo>
                            <a:pt x="65" y="64"/>
                          </a:lnTo>
                          <a:lnTo>
                            <a:pt x="68" y="70"/>
                          </a:lnTo>
                          <a:lnTo>
                            <a:pt x="70" y="76"/>
                          </a:lnTo>
                          <a:lnTo>
                            <a:pt x="71" y="82"/>
                          </a:lnTo>
                          <a:lnTo>
                            <a:pt x="72" y="85"/>
                          </a:lnTo>
                          <a:lnTo>
                            <a:pt x="73" y="93"/>
                          </a:lnTo>
                          <a:lnTo>
                            <a:pt x="74" y="99"/>
                          </a:lnTo>
                          <a:lnTo>
                            <a:pt x="74" y="108"/>
                          </a:lnTo>
                          <a:lnTo>
                            <a:pt x="72" y="119"/>
                          </a:lnTo>
                          <a:lnTo>
                            <a:pt x="69" y="129"/>
                          </a:lnTo>
                          <a:lnTo>
                            <a:pt x="65" y="136"/>
                          </a:lnTo>
                          <a:lnTo>
                            <a:pt x="63" y="141"/>
                          </a:lnTo>
                          <a:lnTo>
                            <a:pt x="60" y="145"/>
                          </a:lnTo>
                          <a:lnTo>
                            <a:pt x="56" y="149"/>
                          </a:lnTo>
                          <a:lnTo>
                            <a:pt x="52" y="152"/>
                          </a:lnTo>
                          <a:lnTo>
                            <a:pt x="48" y="154"/>
                          </a:lnTo>
                          <a:lnTo>
                            <a:pt x="44" y="156"/>
                          </a:lnTo>
                          <a:lnTo>
                            <a:pt x="41" y="157"/>
                          </a:lnTo>
                          <a:lnTo>
                            <a:pt x="37" y="157"/>
                          </a:lnTo>
                          <a:lnTo>
                            <a:pt x="33" y="157"/>
                          </a:lnTo>
                          <a:lnTo>
                            <a:pt x="29" y="156"/>
                          </a:lnTo>
                          <a:lnTo>
                            <a:pt x="25" y="155"/>
                          </a:lnTo>
                          <a:lnTo>
                            <a:pt x="22" y="152"/>
                          </a:lnTo>
                          <a:lnTo>
                            <a:pt x="18" y="149"/>
                          </a:lnTo>
                          <a:lnTo>
                            <a:pt x="15" y="147"/>
                          </a:lnTo>
                          <a:lnTo>
                            <a:pt x="12" y="144"/>
                          </a:lnTo>
                          <a:lnTo>
                            <a:pt x="9" y="139"/>
                          </a:lnTo>
                          <a:lnTo>
                            <a:pt x="6" y="135"/>
                          </a:lnTo>
                          <a:lnTo>
                            <a:pt x="4" y="131"/>
                          </a:lnTo>
                          <a:lnTo>
                            <a:pt x="3" y="125"/>
                          </a:lnTo>
                          <a:lnTo>
                            <a:pt x="2" y="119"/>
                          </a:lnTo>
                          <a:lnTo>
                            <a:pt x="0" y="113"/>
                          </a:lnTo>
                          <a:lnTo>
                            <a:pt x="0" y="107"/>
                          </a:lnTo>
                          <a:lnTo>
                            <a:pt x="0" y="102"/>
                          </a:lnTo>
                          <a:lnTo>
                            <a:pt x="0" y="97"/>
                          </a:lnTo>
                          <a:lnTo>
                            <a:pt x="0" y="92"/>
                          </a:lnTo>
                          <a:lnTo>
                            <a:pt x="1" y="86"/>
                          </a:lnTo>
                          <a:lnTo>
                            <a:pt x="2" y="82"/>
                          </a:lnTo>
                          <a:lnTo>
                            <a:pt x="3" y="78"/>
                          </a:lnTo>
                          <a:lnTo>
                            <a:pt x="4" y="71"/>
                          </a:lnTo>
                          <a:lnTo>
                            <a:pt x="8" y="62"/>
                          </a:lnTo>
                          <a:lnTo>
                            <a:pt x="14" y="48"/>
                          </a:lnTo>
                          <a:lnTo>
                            <a:pt x="18" y="37"/>
                          </a:lnTo>
                          <a:lnTo>
                            <a:pt x="22" y="31"/>
                          </a:lnTo>
                          <a:lnTo>
                            <a:pt x="24" y="27"/>
                          </a:lnTo>
                          <a:lnTo>
                            <a:pt x="25" y="23"/>
                          </a:lnTo>
                          <a:lnTo>
                            <a:pt x="26" y="18"/>
                          </a:lnTo>
                          <a:lnTo>
                            <a:pt x="28" y="14"/>
                          </a:lnTo>
                          <a:lnTo>
                            <a:pt x="29" y="10"/>
                          </a:lnTo>
                          <a:lnTo>
                            <a:pt x="29"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11" name="任意多边形 3310"/>
                    <p:cNvSpPr/>
                    <p:nvPr/>
                  </p:nvSpPr>
                  <p:spPr>
                    <a:xfrm>
                      <a:off x="36" y="614"/>
                      <a:ext cx="109" cy="198"/>
                    </a:xfrm>
                    <a:custGeom>
                      <a:avLst/>
                      <a:gdLst/>
                      <a:ahLst/>
                      <a:cxnLst/>
                      <a:pathLst>
                        <a:path w="109" h="198">
                          <a:moveTo>
                            <a:pt x="108" y="0"/>
                          </a:moveTo>
                          <a:lnTo>
                            <a:pt x="88" y="3"/>
                          </a:lnTo>
                          <a:lnTo>
                            <a:pt x="79" y="6"/>
                          </a:lnTo>
                          <a:lnTo>
                            <a:pt x="68" y="10"/>
                          </a:lnTo>
                          <a:lnTo>
                            <a:pt x="60" y="15"/>
                          </a:lnTo>
                          <a:lnTo>
                            <a:pt x="52" y="21"/>
                          </a:lnTo>
                          <a:lnTo>
                            <a:pt x="44" y="29"/>
                          </a:lnTo>
                          <a:lnTo>
                            <a:pt x="36" y="39"/>
                          </a:lnTo>
                          <a:lnTo>
                            <a:pt x="32" y="45"/>
                          </a:lnTo>
                          <a:lnTo>
                            <a:pt x="28" y="51"/>
                          </a:lnTo>
                          <a:lnTo>
                            <a:pt x="22" y="61"/>
                          </a:lnTo>
                          <a:lnTo>
                            <a:pt x="18" y="69"/>
                          </a:lnTo>
                          <a:lnTo>
                            <a:pt x="15" y="77"/>
                          </a:lnTo>
                          <a:lnTo>
                            <a:pt x="10" y="89"/>
                          </a:lnTo>
                          <a:lnTo>
                            <a:pt x="8" y="97"/>
                          </a:lnTo>
                          <a:lnTo>
                            <a:pt x="5" y="109"/>
                          </a:lnTo>
                          <a:lnTo>
                            <a:pt x="3" y="122"/>
                          </a:lnTo>
                          <a:lnTo>
                            <a:pt x="1" y="133"/>
                          </a:lnTo>
                          <a:lnTo>
                            <a:pt x="0" y="141"/>
                          </a:lnTo>
                          <a:lnTo>
                            <a:pt x="1" y="150"/>
                          </a:lnTo>
                          <a:lnTo>
                            <a:pt x="3" y="161"/>
                          </a:lnTo>
                          <a:lnTo>
                            <a:pt x="5" y="169"/>
                          </a:lnTo>
                          <a:lnTo>
                            <a:pt x="8" y="175"/>
                          </a:lnTo>
                          <a:lnTo>
                            <a:pt x="12" y="181"/>
                          </a:lnTo>
                          <a:lnTo>
                            <a:pt x="16" y="186"/>
                          </a:lnTo>
                          <a:lnTo>
                            <a:pt x="21" y="190"/>
                          </a:lnTo>
                          <a:lnTo>
                            <a:pt x="27" y="193"/>
                          </a:lnTo>
                          <a:lnTo>
                            <a:pt x="34" y="195"/>
                          </a:lnTo>
                          <a:lnTo>
                            <a:pt x="39" y="197"/>
                          </a:lnTo>
                          <a:lnTo>
                            <a:pt x="44" y="196"/>
                          </a:lnTo>
                          <a:lnTo>
                            <a:pt x="49" y="193"/>
                          </a:lnTo>
                          <a:lnTo>
                            <a:pt x="55" y="190"/>
                          </a:lnTo>
                          <a:lnTo>
                            <a:pt x="57" y="188"/>
                          </a:lnTo>
                          <a:lnTo>
                            <a:pt x="62" y="183"/>
                          </a:lnTo>
                          <a:lnTo>
                            <a:pt x="66" y="175"/>
                          </a:lnTo>
                          <a:lnTo>
                            <a:pt x="72" y="164"/>
                          </a:lnTo>
                          <a:lnTo>
                            <a:pt x="74" y="153"/>
                          </a:lnTo>
                          <a:lnTo>
                            <a:pt x="74" y="143"/>
                          </a:lnTo>
                          <a:lnTo>
                            <a:pt x="74" y="134"/>
                          </a:lnTo>
                          <a:lnTo>
                            <a:pt x="74" y="121"/>
                          </a:lnTo>
                          <a:lnTo>
                            <a:pt x="73" y="107"/>
                          </a:lnTo>
                          <a:lnTo>
                            <a:pt x="72" y="89"/>
                          </a:lnTo>
                          <a:lnTo>
                            <a:pt x="72" y="76"/>
                          </a:lnTo>
                          <a:lnTo>
                            <a:pt x="72" y="61"/>
                          </a:lnTo>
                          <a:lnTo>
                            <a:pt x="73" y="53"/>
                          </a:lnTo>
                          <a:lnTo>
                            <a:pt x="74" y="44"/>
                          </a:lnTo>
                          <a:lnTo>
                            <a:pt x="77" y="36"/>
                          </a:lnTo>
                          <a:lnTo>
                            <a:pt x="81" y="29"/>
                          </a:lnTo>
                          <a:lnTo>
                            <a:pt x="87" y="21"/>
                          </a:lnTo>
                          <a:lnTo>
                            <a:pt x="92" y="17"/>
                          </a:lnTo>
                          <a:lnTo>
                            <a:pt x="94" y="12"/>
                          </a:lnTo>
                          <a:lnTo>
                            <a:pt x="98" y="8"/>
                          </a:lnTo>
                          <a:lnTo>
                            <a:pt x="108"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12" name="任意多边形 3311"/>
                    <p:cNvSpPr/>
                    <p:nvPr/>
                  </p:nvSpPr>
                  <p:spPr>
                    <a:xfrm>
                      <a:off x="82" y="0"/>
                      <a:ext cx="171" cy="112"/>
                    </a:xfrm>
                    <a:custGeom>
                      <a:avLst/>
                      <a:gdLst/>
                      <a:ahLst/>
                      <a:cxnLst/>
                      <a:pathLst>
                        <a:path w="171" h="112">
                          <a:moveTo>
                            <a:pt x="144" y="42"/>
                          </a:moveTo>
                          <a:lnTo>
                            <a:pt x="148" y="41"/>
                          </a:lnTo>
                          <a:lnTo>
                            <a:pt x="150" y="41"/>
                          </a:lnTo>
                          <a:lnTo>
                            <a:pt x="156" y="39"/>
                          </a:lnTo>
                          <a:lnTo>
                            <a:pt x="162" y="39"/>
                          </a:lnTo>
                          <a:lnTo>
                            <a:pt x="170" y="39"/>
                          </a:lnTo>
                          <a:lnTo>
                            <a:pt x="153" y="29"/>
                          </a:lnTo>
                          <a:lnTo>
                            <a:pt x="141" y="21"/>
                          </a:lnTo>
                          <a:lnTo>
                            <a:pt x="128" y="15"/>
                          </a:lnTo>
                          <a:lnTo>
                            <a:pt x="114" y="9"/>
                          </a:lnTo>
                          <a:lnTo>
                            <a:pt x="100" y="4"/>
                          </a:lnTo>
                          <a:lnTo>
                            <a:pt x="88" y="1"/>
                          </a:lnTo>
                          <a:lnTo>
                            <a:pt x="73" y="0"/>
                          </a:lnTo>
                          <a:lnTo>
                            <a:pt x="63" y="0"/>
                          </a:lnTo>
                          <a:lnTo>
                            <a:pt x="49" y="3"/>
                          </a:lnTo>
                          <a:lnTo>
                            <a:pt x="39" y="7"/>
                          </a:lnTo>
                          <a:lnTo>
                            <a:pt x="29" y="13"/>
                          </a:lnTo>
                          <a:lnTo>
                            <a:pt x="22" y="18"/>
                          </a:lnTo>
                          <a:lnTo>
                            <a:pt x="14" y="26"/>
                          </a:lnTo>
                          <a:lnTo>
                            <a:pt x="9" y="35"/>
                          </a:lnTo>
                          <a:lnTo>
                            <a:pt x="6" y="42"/>
                          </a:lnTo>
                          <a:lnTo>
                            <a:pt x="2" y="51"/>
                          </a:lnTo>
                          <a:lnTo>
                            <a:pt x="0" y="60"/>
                          </a:lnTo>
                          <a:lnTo>
                            <a:pt x="0" y="69"/>
                          </a:lnTo>
                          <a:lnTo>
                            <a:pt x="0" y="77"/>
                          </a:lnTo>
                          <a:lnTo>
                            <a:pt x="0" y="86"/>
                          </a:lnTo>
                          <a:lnTo>
                            <a:pt x="2" y="92"/>
                          </a:lnTo>
                          <a:lnTo>
                            <a:pt x="5" y="97"/>
                          </a:lnTo>
                          <a:lnTo>
                            <a:pt x="7" y="101"/>
                          </a:lnTo>
                          <a:lnTo>
                            <a:pt x="12" y="104"/>
                          </a:lnTo>
                          <a:lnTo>
                            <a:pt x="18" y="106"/>
                          </a:lnTo>
                          <a:lnTo>
                            <a:pt x="25" y="109"/>
                          </a:lnTo>
                          <a:lnTo>
                            <a:pt x="29" y="109"/>
                          </a:lnTo>
                          <a:lnTo>
                            <a:pt x="36" y="111"/>
                          </a:lnTo>
                          <a:lnTo>
                            <a:pt x="43" y="111"/>
                          </a:lnTo>
                          <a:lnTo>
                            <a:pt x="49" y="110"/>
                          </a:lnTo>
                          <a:lnTo>
                            <a:pt x="56" y="109"/>
                          </a:lnTo>
                          <a:lnTo>
                            <a:pt x="63" y="109"/>
                          </a:lnTo>
                          <a:lnTo>
                            <a:pt x="69" y="106"/>
                          </a:lnTo>
                          <a:lnTo>
                            <a:pt x="74" y="104"/>
                          </a:lnTo>
                          <a:lnTo>
                            <a:pt x="82" y="97"/>
                          </a:lnTo>
                          <a:lnTo>
                            <a:pt x="87" y="91"/>
                          </a:lnTo>
                          <a:lnTo>
                            <a:pt x="93" y="84"/>
                          </a:lnTo>
                          <a:lnTo>
                            <a:pt x="98" y="75"/>
                          </a:lnTo>
                          <a:lnTo>
                            <a:pt x="104" y="67"/>
                          </a:lnTo>
                          <a:lnTo>
                            <a:pt x="110" y="61"/>
                          </a:lnTo>
                          <a:lnTo>
                            <a:pt x="116" y="53"/>
                          </a:lnTo>
                          <a:lnTo>
                            <a:pt x="122" y="47"/>
                          </a:lnTo>
                          <a:lnTo>
                            <a:pt x="128" y="45"/>
                          </a:lnTo>
                          <a:lnTo>
                            <a:pt x="136" y="43"/>
                          </a:lnTo>
                          <a:lnTo>
                            <a:pt x="140" y="42"/>
                          </a:lnTo>
                          <a:lnTo>
                            <a:pt x="144" y="4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13" name="任意多边形 3312"/>
                    <p:cNvSpPr/>
                    <p:nvPr/>
                  </p:nvSpPr>
                  <p:spPr>
                    <a:xfrm>
                      <a:off x="45" y="1043"/>
                      <a:ext cx="56" cy="119"/>
                    </a:xfrm>
                    <a:custGeom>
                      <a:avLst/>
                      <a:gdLst/>
                      <a:ahLst/>
                      <a:cxnLst/>
                      <a:pathLst>
                        <a:path w="56" h="119">
                          <a:moveTo>
                            <a:pt x="33" y="0"/>
                          </a:moveTo>
                          <a:lnTo>
                            <a:pt x="31" y="4"/>
                          </a:lnTo>
                          <a:lnTo>
                            <a:pt x="27" y="8"/>
                          </a:lnTo>
                          <a:lnTo>
                            <a:pt x="23" y="12"/>
                          </a:lnTo>
                          <a:lnTo>
                            <a:pt x="21" y="18"/>
                          </a:lnTo>
                          <a:lnTo>
                            <a:pt x="17" y="22"/>
                          </a:lnTo>
                          <a:lnTo>
                            <a:pt x="14" y="28"/>
                          </a:lnTo>
                          <a:lnTo>
                            <a:pt x="11" y="34"/>
                          </a:lnTo>
                          <a:lnTo>
                            <a:pt x="9" y="38"/>
                          </a:lnTo>
                          <a:lnTo>
                            <a:pt x="8" y="43"/>
                          </a:lnTo>
                          <a:lnTo>
                            <a:pt x="5" y="48"/>
                          </a:lnTo>
                          <a:lnTo>
                            <a:pt x="3" y="53"/>
                          </a:lnTo>
                          <a:lnTo>
                            <a:pt x="3" y="57"/>
                          </a:lnTo>
                          <a:lnTo>
                            <a:pt x="1" y="61"/>
                          </a:lnTo>
                          <a:lnTo>
                            <a:pt x="1" y="64"/>
                          </a:lnTo>
                          <a:lnTo>
                            <a:pt x="0" y="70"/>
                          </a:lnTo>
                          <a:lnTo>
                            <a:pt x="0" y="75"/>
                          </a:lnTo>
                          <a:lnTo>
                            <a:pt x="0" y="81"/>
                          </a:lnTo>
                          <a:lnTo>
                            <a:pt x="1" y="90"/>
                          </a:lnTo>
                          <a:lnTo>
                            <a:pt x="3" y="97"/>
                          </a:lnTo>
                          <a:lnTo>
                            <a:pt x="5" y="103"/>
                          </a:lnTo>
                          <a:lnTo>
                            <a:pt x="8" y="107"/>
                          </a:lnTo>
                          <a:lnTo>
                            <a:pt x="10" y="109"/>
                          </a:lnTo>
                          <a:lnTo>
                            <a:pt x="13" y="112"/>
                          </a:lnTo>
                          <a:lnTo>
                            <a:pt x="16" y="114"/>
                          </a:lnTo>
                          <a:lnTo>
                            <a:pt x="19" y="116"/>
                          </a:lnTo>
                          <a:lnTo>
                            <a:pt x="22" y="117"/>
                          </a:lnTo>
                          <a:lnTo>
                            <a:pt x="24" y="118"/>
                          </a:lnTo>
                          <a:lnTo>
                            <a:pt x="27" y="118"/>
                          </a:lnTo>
                          <a:lnTo>
                            <a:pt x="31" y="118"/>
                          </a:lnTo>
                          <a:lnTo>
                            <a:pt x="33" y="117"/>
                          </a:lnTo>
                          <a:lnTo>
                            <a:pt x="36" y="116"/>
                          </a:lnTo>
                          <a:lnTo>
                            <a:pt x="39" y="114"/>
                          </a:lnTo>
                          <a:lnTo>
                            <a:pt x="41" y="113"/>
                          </a:lnTo>
                          <a:lnTo>
                            <a:pt x="44" y="110"/>
                          </a:lnTo>
                          <a:lnTo>
                            <a:pt x="46" y="108"/>
                          </a:lnTo>
                          <a:lnTo>
                            <a:pt x="48" y="105"/>
                          </a:lnTo>
                          <a:lnTo>
                            <a:pt x="49" y="102"/>
                          </a:lnTo>
                          <a:lnTo>
                            <a:pt x="51" y="98"/>
                          </a:lnTo>
                          <a:lnTo>
                            <a:pt x="52" y="94"/>
                          </a:lnTo>
                          <a:lnTo>
                            <a:pt x="53" y="89"/>
                          </a:lnTo>
                          <a:lnTo>
                            <a:pt x="55" y="85"/>
                          </a:lnTo>
                          <a:lnTo>
                            <a:pt x="55" y="81"/>
                          </a:lnTo>
                          <a:lnTo>
                            <a:pt x="55" y="77"/>
                          </a:lnTo>
                          <a:lnTo>
                            <a:pt x="55" y="73"/>
                          </a:lnTo>
                          <a:lnTo>
                            <a:pt x="55" y="69"/>
                          </a:lnTo>
                          <a:lnTo>
                            <a:pt x="54" y="65"/>
                          </a:lnTo>
                          <a:lnTo>
                            <a:pt x="53" y="62"/>
                          </a:lnTo>
                          <a:lnTo>
                            <a:pt x="52" y="58"/>
                          </a:lnTo>
                          <a:lnTo>
                            <a:pt x="51" y="53"/>
                          </a:lnTo>
                          <a:lnTo>
                            <a:pt x="49" y="47"/>
                          </a:lnTo>
                          <a:lnTo>
                            <a:pt x="45" y="36"/>
                          </a:lnTo>
                          <a:lnTo>
                            <a:pt x="41" y="28"/>
                          </a:lnTo>
                          <a:lnTo>
                            <a:pt x="39" y="24"/>
                          </a:lnTo>
                          <a:lnTo>
                            <a:pt x="37" y="20"/>
                          </a:lnTo>
                          <a:lnTo>
                            <a:pt x="37" y="18"/>
                          </a:lnTo>
                          <a:lnTo>
                            <a:pt x="35" y="14"/>
                          </a:lnTo>
                          <a:lnTo>
                            <a:pt x="35" y="11"/>
                          </a:lnTo>
                          <a:lnTo>
                            <a:pt x="33" y="8"/>
                          </a:lnTo>
                          <a:lnTo>
                            <a:pt x="3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14" name="任意多边形 3313"/>
                    <p:cNvSpPr/>
                    <p:nvPr/>
                  </p:nvSpPr>
                  <p:spPr>
                    <a:xfrm>
                      <a:off x="1145" y="274"/>
                      <a:ext cx="107" cy="197"/>
                    </a:xfrm>
                    <a:custGeom>
                      <a:avLst/>
                      <a:gdLst/>
                      <a:ahLst/>
                      <a:cxnLst/>
                      <a:pathLst>
                        <a:path w="107" h="197">
                          <a:moveTo>
                            <a:pt x="0" y="0"/>
                          </a:moveTo>
                          <a:lnTo>
                            <a:pt x="18" y="3"/>
                          </a:lnTo>
                          <a:lnTo>
                            <a:pt x="27" y="6"/>
                          </a:lnTo>
                          <a:lnTo>
                            <a:pt x="38" y="10"/>
                          </a:lnTo>
                          <a:lnTo>
                            <a:pt x="47" y="15"/>
                          </a:lnTo>
                          <a:lnTo>
                            <a:pt x="55" y="21"/>
                          </a:lnTo>
                          <a:lnTo>
                            <a:pt x="64" y="28"/>
                          </a:lnTo>
                          <a:lnTo>
                            <a:pt x="71" y="38"/>
                          </a:lnTo>
                          <a:lnTo>
                            <a:pt x="75" y="44"/>
                          </a:lnTo>
                          <a:lnTo>
                            <a:pt x="79" y="52"/>
                          </a:lnTo>
                          <a:lnTo>
                            <a:pt x="84" y="60"/>
                          </a:lnTo>
                          <a:lnTo>
                            <a:pt x="89" y="69"/>
                          </a:lnTo>
                          <a:lnTo>
                            <a:pt x="92" y="77"/>
                          </a:lnTo>
                          <a:lnTo>
                            <a:pt x="97" y="89"/>
                          </a:lnTo>
                          <a:lnTo>
                            <a:pt x="98" y="96"/>
                          </a:lnTo>
                          <a:lnTo>
                            <a:pt x="102" y="108"/>
                          </a:lnTo>
                          <a:lnTo>
                            <a:pt x="104" y="122"/>
                          </a:lnTo>
                          <a:lnTo>
                            <a:pt x="106" y="132"/>
                          </a:lnTo>
                          <a:lnTo>
                            <a:pt x="106" y="140"/>
                          </a:lnTo>
                          <a:lnTo>
                            <a:pt x="106" y="150"/>
                          </a:lnTo>
                          <a:lnTo>
                            <a:pt x="104" y="161"/>
                          </a:lnTo>
                          <a:lnTo>
                            <a:pt x="102" y="169"/>
                          </a:lnTo>
                          <a:lnTo>
                            <a:pt x="98" y="174"/>
                          </a:lnTo>
                          <a:lnTo>
                            <a:pt x="95" y="180"/>
                          </a:lnTo>
                          <a:lnTo>
                            <a:pt x="91" y="186"/>
                          </a:lnTo>
                          <a:lnTo>
                            <a:pt x="86" y="190"/>
                          </a:lnTo>
                          <a:lnTo>
                            <a:pt x="80" y="193"/>
                          </a:lnTo>
                          <a:lnTo>
                            <a:pt x="73" y="195"/>
                          </a:lnTo>
                          <a:lnTo>
                            <a:pt x="68" y="196"/>
                          </a:lnTo>
                          <a:lnTo>
                            <a:pt x="64" y="196"/>
                          </a:lnTo>
                          <a:lnTo>
                            <a:pt x="58" y="193"/>
                          </a:lnTo>
                          <a:lnTo>
                            <a:pt x="52" y="190"/>
                          </a:lnTo>
                          <a:lnTo>
                            <a:pt x="50" y="188"/>
                          </a:lnTo>
                          <a:lnTo>
                            <a:pt x="44" y="182"/>
                          </a:lnTo>
                          <a:lnTo>
                            <a:pt x="40" y="175"/>
                          </a:lnTo>
                          <a:lnTo>
                            <a:pt x="35" y="164"/>
                          </a:lnTo>
                          <a:lnTo>
                            <a:pt x="33" y="153"/>
                          </a:lnTo>
                          <a:lnTo>
                            <a:pt x="32" y="142"/>
                          </a:lnTo>
                          <a:lnTo>
                            <a:pt x="32" y="134"/>
                          </a:lnTo>
                          <a:lnTo>
                            <a:pt x="33" y="121"/>
                          </a:lnTo>
                          <a:lnTo>
                            <a:pt x="34" y="106"/>
                          </a:lnTo>
                          <a:lnTo>
                            <a:pt x="34" y="89"/>
                          </a:lnTo>
                          <a:lnTo>
                            <a:pt x="35" y="76"/>
                          </a:lnTo>
                          <a:lnTo>
                            <a:pt x="35" y="61"/>
                          </a:lnTo>
                          <a:lnTo>
                            <a:pt x="34" y="53"/>
                          </a:lnTo>
                          <a:lnTo>
                            <a:pt x="32" y="44"/>
                          </a:lnTo>
                          <a:lnTo>
                            <a:pt x="29" y="36"/>
                          </a:lnTo>
                          <a:lnTo>
                            <a:pt x="25" y="28"/>
                          </a:lnTo>
                          <a:lnTo>
                            <a:pt x="20" y="21"/>
                          </a:lnTo>
                          <a:lnTo>
                            <a:pt x="16" y="17"/>
                          </a:lnTo>
                          <a:lnTo>
                            <a:pt x="12" y="12"/>
                          </a:lnTo>
                          <a:lnTo>
                            <a:pt x="8" y="8"/>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15" name="任意多边形 3314"/>
                    <p:cNvSpPr/>
                    <p:nvPr/>
                  </p:nvSpPr>
                  <p:spPr>
                    <a:xfrm>
                      <a:off x="1015" y="31"/>
                      <a:ext cx="140" cy="91"/>
                    </a:xfrm>
                    <a:custGeom>
                      <a:avLst/>
                      <a:gdLst/>
                      <a:ahLst/>
                      <a:cxnLst/>
                      <a:pathLst>
                        <a:path w="140" h="91">
                          <a:moveTo>
                            <a:pt x="20" y="34"/>
                          </a:moveTo>
                          <a:lnTo>
                            <a:pt x="18" y="33"/>
                          </a:lnTo>
                          <a:lnTo>
                            <a:pt x="16" y="33"/>
                          </a:lnTo>
                          <a:lnTo>
                            <a:pt x="11" y="32"/>
                          </a:lnTo>
                          <a:lnTo>
                            <a:pt x="7" y="32"/>
                          </a:lnTo>
                          <a:lnTo>
                            <a:pt x="0" y="32"/>
                          </a:lnTo>
                          <a:lnTo>
                            <a:pt x="14" y="23"/>
                          </a:lnTo>
                          <a:lnTo>
                            <a:pt x="23" y="17"/>
                          </a:lnTo>
                          <a:lnTo>
                            <a:pt x="33" y="12"/>
                          </a:lnTo>
                          <a:lnTo>
                            <a:pt x="45" y="7"/>
                          </a:lnTo>
                          <a:lnTo>
                            <a:pt x="56" y="3"/>
                          </a:lnTo>
                          <a:lnTo>
                            <a:pt x="66" y="1"/>
                          </a:lnTo>
                          <a:lnTo>
                            <a:pt x="79" y="0"/>
                          </a:lnTo>
                          <a:lnTo>
                            <a:pt x="87" y="0"/>
                          </a:lnTo>
                          <a:lnTo>
                            <a:pt x="97" y="2"/>
                          </a:lnTo>
                          <a:lnTo>
                            <a:pt x="106" y="6"/>
                          </a:lnTo>
                          <a:lnTo>
                            <a:pt x="114" y="10"/>
                          </a:lnTo>
                          <a:lnTo>
                            <a:pt x="119" y="14"/>
                          </a:lnTo>
                          <a:lnTo>
                            <a:pt x="126" y="21"/>
                          </a:lnTo>
                          <a:lnTo>
                            <a:pt x="130" y="28"/>
                          </a:lnTo>
                          <a:lnTo>
                            <a:pt x="133" y="34"/>
                          </a:lnTo>
                          <a:lnTo>
                            <a:pt x="136" y="42"/>
                          </a:lnTo>
                          <a:lnTo>
                            <a:pt x="138" y="49"/>
                          </a:lnTo>
                          <a:lnTo>
                            <a:pt x="139" y="56"/>
                          </a:lnTo>
                          <a:lnTo>
                            <a:pt x="139" y="62"/>
                          </a:lnTo>
                          <a:lnTo>
                            <a:pt x="138" y="70"/>
                          </a:lnTo>
                          <a:lnTo>
                            <a:pt x="136" y="74"/>
                          </a:lnTo>
                          <a:lnTo>
                            <a:pt x="134" y="78"/>
                          </a:lnTo>
                          <a:lnTo>
                            <a:pt x="131" y="81"/>
                          </a:lnTo>
                          <a:lnTo>
                            <a:pt x="128" y="84"/>
                          </a:lnTo>
                          <a:lnTo>
                            <a:pt x="123" y="86"/>
                          </a:lnTo>
                          <a:lnTo>
                            <a:pt x="118" y="88"/>
                          </a:lnTo>
                          <a:lnTo>
                            <a:pt x="114" y="89"/>
                          </a:lnTo>
                          <a:lnTo>
                            <a:pt x="108" y="90"/>
                          </a:lnTo>
                          <a:lnTo>
                            <a:pt x="103" y="90"/>
                          </a:lnTo>
                          <a:lnTo>
                            <a:pt x="97" y="89"/>
                          </a:lnTo>
                          <a:lnTo>
                            <a:pt x="92" y="89"/>
                          </a:lnTo>
                          <a:lnTo>
                            <a:pt x="87" y="88"/>
                          </a:lnTo>
                          <a:lnTo>
                            <a:pt x="82" y="86"/>
                          </a:lnTo>
                          <a:lnTo>
                            <a:pt x="77" y="84"/>
                          </a:lnTo>
                          <a:lnTo>
                            <a:pt x="72" y="78"/>
                          </a:lnTo>
                          <a:lnTo>
                            <a:pt x="67" y="74"/>
                          </a:lnTo>
                          <a:lnTo>
                            <a:pt x="62" y="68"/>
                          </a:lnTo>
                          <a:lnTo>
                            <a:pt x="58" y="61"/>
                          </a:lnTo>
                          <a:lnTo>
                            <a:pt x="53" y="54"/>
                          </a:lnTo>
                          <a:lnTo>
                            <a:pt x="49" y="50"/>
                          </a:lnTo>
                          <a:lnTo>
                            <a:pt x="43" y="43"/>
                          </a:lnTo>
                          <a:lnTo>
                            <a:pt x="38" y="38"/>
                          </a:lnTo>
                          <a:lnTo>
                            <a:pt x="33" y="36"/>
                          </a:lnTo>
                          <a:lnTo>
                            <a:pt x="27" y="34"/>
                          </a:lnTo>
                          <a:lnTo>
                            <a:pt x="23" y="34"/>
                          </a:lnTo>
                          <a:lnTo>
                            <a:pt x="20" y="3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16" name="任意多边形 3315"/>
                    <p:cNvSpPr/>
                    <p:nvPr/>
                  </p:nvSpPr>
                  <p:spPr>
                    <a:xfrm>
                      <a:off x="1019" y="838"/>
                      <a:ext cx="44" cy="115"/>
                    </a:xfrm>
                    <a:custGeom>
                      <a:avLst/>
                      <a:gdLst/>
                      <a:ahLst/>
                      <a:cxnLst/>
                      <a:pathLst>
                        <a:path w="44" h="115">
                          <a:moveTo>
                            <a:pt x="17" y="0"/>
                          </a:moveTo>
                          <a:lnTo>
                            <a:pt x="20" y="4"/>
                          </a:lnTo>
                          <a:lnTo>
                            <a:pt x="22" y="8"/>
                          </a:lnTo>
                          <a:lnTo>
                            <a:pt x="24" y="12"/>
                          </a:lnTo>
                          <a:lnTo>
                            <a:pt x="27" y="17"/>
                          </a:lnTo>
                          <a:lnTo>
                            <a:pt x="30" y="21"/>
                          </a:lnTo>
                          <a:lnTo>
                            <a:pt x="32" y="27"/>
                          </a:lnTo>
                          <a:lnTo>
                            <a:pt x="34" y="33"/>
                          </a:lnTo>
                          <a:lnTo>
                            <a:pt x="35" y="37"/>
                          </a:lnTo>
                          <a:lnTo>
                            <a:pt x="37" y="41"/>
                          </a:lnTo>
                          <a:lnTo>
                            <a:pt x="38" y="47"/>
                          </a:lnTo>
                          <a:lnTo>
                            <a:pt x="40" y="51"/>
                          </a:lnTo>
                          <a:lnTo>
                            <a:pt x="40" y="56"/>
                          </a:lnTo>
                          <a:lnTo>
                            <a:pt x="41" y="59"/>
                          </a:lnTo>
                          <a:lnTo>
                            <a:pt x="42" y="62"/>
                          </a:lnTo>
                          <a:lnTo>
                            <a:pt x="43" y="68"/>
                          </a:lnTo>
                          <a:lnTo>
                            <a:pt x="43" y="73"/>
                          </a:lnTo>
                          <a:lnTo>
                            <a:pt x="43" y="79"/>
                          </a:lnTo>
                          <a:lnTo>
                            <a:pt x="42" y="87"/>
                          </a:lnTo>
                          <a:lnTo>
                            <a:pt x="40" y="93"/>
                          </a:lnTo>
                          <a:lnTo>
                            <a:pt x="38" y="99"/>
                          </a:lnTo>
                          <a:lnTo>
                            <a:pt x="36" y="103"/>
                          </a:lnTo>
                          <a:lnTo>
                            <a:pt x="35" y="105"/>
                          </a:lnTo>
                          <a:lnTo>
                            <a:pt x="32" y="108"/>
                          </a:lnTo>
                          <a:lnTo>
                            <a:pt x="30" y="111"/>
                          </a:lnTo>
                          <a:lnTo>
                            <a:pt x="28" y="112"/>
                          </a:lnTo>
                          <a:lnTo>
                            <a:pt x="26" y="113"/>
                          </a:lnTo>
                          <a:lnTo>
                            <a:pt x="24" y="114"/>
                          </a:lnTo>
                          <a:lnTo>
                            <a:pt x="22" y="114"/>
                          </a:lnTo>
                          <a:lnTo>
                            <a:pt x="20" y="114"/>
                          </a:lnTo>
                          <a:lnTo>
                            <a:pt x="17" y="113"/>
                          </a:lnTo>
                          <a:lnTo>
                            <a:pt x="15" y="113"/>
                          </a:lnTo>
                          <a:lnTo>
                            <a:pt x="13" y="111"/>
                          </a:lnTo>
                          <a:lnTo>
                            <a:pt x="11" y="109"/>
                          </a:lnTo>
                          <a:lnTo>
                            <a:pt x="9" y="107"/>
                          </a:lnTo>
                          <a:lnTo>
                            <a:pt x="7" y="105"/>
                          </a:lnTo>
                          <a:lnTo>
                            <a:pt x="5" y="102"/>
                          </a:lnTo>
                          <a:lnTo>
                            <a:pt x="4" y="99"/>
                          </a:lnTo>
                          <a:lnTo>
                            <a:pt x="3" y="95"/>
                          </a:lnTo>
                          <a:lnTo>
                            <a:pt x="2" y="91"/>
                          </a:lnTo>
                          <a:lnTo>
                            <a:pt x="1" y="87"/>
                          </a:lnTo>
                          <a:lnTo>
                            <a:pt x="0" y="82"/>
                          </a:lnTo>
                          <a:lnTo>
                            <a:pt x="0" y="78"/>
                          </a:lnTo>
                          <a:lnTo>
                            <a:pt x="0" y="74"/>
                          </a:lnTo>
                          <a:lnTo>
                            <a:pt x="0" y="71"/>
                          </a:lnTo>
                          <a:lnTo>
                            <a:pt x="0" y="67"/>
                          </a:lnTo>
                          <a:lnTo>
                            <a:pt x="1" y="63"/>
                          </a:lnTo>
                          <a:lnTo>
                            <a:pt x="2" y="60"/>
                          </a:lnTo>
                          <a:lnTo>
                            <a:pt x="2" y="57"/>
                          </a:lnTo>
                          <a:lnTo>
                            <a:pt x="3" y="52"/>
                          </a:lnTo>
                          <a:lnTo>
                            <a:pt x="4" y="45"/>
                          </a:lnTo>
                          <a:lnTo>
                            <a:pt x="8" y="35"/>
                          </a:lnTo>
                          <a:lnTo>
                            <a:pt x="11" y="27"/>
                          </a:lnTo>
                          <a:lnTo>
                            <a:pt x="13" y="23"/>
                          </a:lnTo>
                          <a:lnTo>
                            <a:pt x="14" y="19"/>
                          </a:lnTo>
                          <a:lnTo>
                            <a:pt x="14" y="17"/>
                          </a:lnTo>
                          <a:lnTo>
                            <a:pt x="15" y="13"/>
                          </a:lnTo>
                          <a:lnTo>
                            <a:pt x="16" y="11"/>
                          </a:lnTo>
                          <a:lnTo>
                            <a:pt x="17" y="8"/>
                          </a:lnTo>
                          <a:lnTo>
                            <a:pt x="1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17" name="任意多边形 3316"/>
                    <p:cNvSpPr/>
                    <p:nvPr/>
                  </p:nvSpPr>
                  <p:spPr>
                    <a:xfrm>
                      <a:off x="791" y="802"/>
                      <a:ext cx="57" cy="118"/>
                    </a:xfrm>
                    <a:custGeom>
                      <a:avLst/>
                      <a:gdLst/>
                      <a:ahLst/>
                      <a:cxnLst/>
                      <a:pathLst>
                        <a:path w="57" h="118">
                          <a:moveTo>
                            <a:pt x="21" y="0"/>
                          </a:moveTo>
                          <a:lnTo>
                            <a:pt x="25" y="4"/>
                          </a:lnTo>
                          <a:lnTo>
                            <a:pt x="28" y="8"/>
                          </a:lnTo>
                          <a:lnTo>
                            <a:pt x="31" y="12"/>
                          </a:lnTo>
                          <a:lnTo>
                            <a:pt x="35" y="17"/>
                          </a:lnTo>
                          <a:lnTo>
                            <a:pt x="38" y="22"/>
                          </a:lnTo>
                          <a:lnTo>
                            <a:pt x="41" y="28"/>
                          </a:lnTo>
                          <a:lnTo>
                            <a:pt x="44" y="34"/>
                          </a:lnTo>
                          <a:lnTo>
                            <a:pt x="45" y="38"/>
                          </a:lnTo>
                          <a:lnTo>
                            <a:pt x="47" y="42"/>
                          </a:lnTo>
                          <a:lnTo>
                            <a:pt x="50" y="48"/>
                          </a:lnTo>
                          <a:lnTo>
                            <a:pt x="52" y="53"/>
                          </a:lnTo>
                          <a:lnTo>
                            <a:pt x="53" y="57"/>
                          </a:lnTo>
                          <a:lnTo>
                            <a:pt x="53" y="61"/>
                          </a:lnTo>
                          <a:lnTo>
                            <a:pt x="55" y="64"/>
                          </a:lnTo>
                          <a:lnTo>
                            <a:pt x="55" y="70"/>
                          </a:lnTo>
                          <a:lnTo>
                            <a:pt x="56" y="75"/>
                          </a:lnTo>
                          <a:lnTo>
                            <a:pt x="56" y="81"/>
                          </a:lnTo>
                          <a:lnTo>
                            <a:pt x="55" y="89"/>
                          </a:lnTo>
                          <a:lnTo>
                            <a:pt x="52" y="97"/>
                          </a:lnTo>
                          <a:lnTo>
                            <a:pt x="50" y="102"/>
                          </a:lnTo>
                          <a:lnTo>
                            <a:pt x="47" y="106"/>
                          </a:lnTo>
                          <a:lnTo>
                            <a:pt x="45" y="109"/>
                          </a:lnTo>
                          <a:lnTo>
                            <a:pt x="43" y="111"/>
                          </a:lnTo>
                          <a:lnTo>
                            <a:pt x="39" y="114"/>
                          </a:lnTo>
                          <a:lnTo>
                            <a:pt x="36" y="115"/>
                          </a:lnTo>
                          <a:lnTo>
                            <a:pt x="33" y="117"/>
                          </a:lnTo>
                          <a:lnTo>
                            <a:pt x="31" y="117"/>
                          </a:lnTo>
                          <a:lnTo>
                            <a:pt x="28" y="117"/>
                          </a:lnTo>
                          <a:lnTo>
                            <a:pt x="25" y="117"/>
                          </a:lnTo>
                          <a:lnTo>
                            <a:pt x="21" y="117"/>
                          </a:lnTo>
                          <a:lnTo>
                            <a:pt x="19" y="116"/>
                          </a:lnTo>
                          <a:lnTo>
                            <a:pt x="16" y="114"/>
                          </a:lnTo>
                          <a:lnTo>
                            <a:pt x="13" y="112"/>
                          </a:lnTo>
                          <a:lnTo>
                            <a:pt x="11" y="110"/>
                          </a:lnTo>
                          <a:lnTo>
                            <a:pt x="9" y="108"/>
                          </a:lnTo>
                          <a:lnTo>
                            <a:pt x="7" y="105"/>
                          </a:lnTo>
                          <a:lnTo>
                            <a:pt x="5" y="101"/>
                          </a:lnTo>
                          <a:lnTo>
                            <a:pt x="4" y="98"/>
                          </a:lnTo>
                          <a:lnTo>
                            <a:pt x="3" y="94"/>
                          </a:lnTo>
                          <a:lnTo>
                            <a:pt x="1" y="89"/>
                          </a:lnTo>
                          <a:lnTo>
                            <a:pt x="0" y="84"/>
                          </a:lnTo>
                          <a:lnTo>
                            <a:pt x="0" y="81"/>
                          </a:lnTo>
                          <a:lnTo>
                            <a:pt x="0" y="77"/>
                          </a:lnTo>
                          <a:lnTo>
                            <a:pt x="0" y="73"/>
                          </a:lnTo>
                          <a:lnTo>
                            <a:pt x="0" y="69"/>
                          </a:lnTo>
                          <a:lnTo>
                            <a:pt x="1" y="65"/>
                          </a:lnTo>
                          <a:lnTo>
                            <a:pt x="2" y="62"/>
                          </a:lnTo>
                          <a:lnTo>
                            <a:pt x="3" y="58"/>
                          </a:lnTo>
                          <a:lnTo>
                            <a:pt x="4" y="53"/>
                          </a:lnTo>
                          <a:lnTo>
                            <a:pt x="6" y="47"/>
                          </a:lnTo>
                          <a:lnTo>
                            <a:pt x="11" y="36"/>
                          </a:lnTo>
                          <a:lnTo>
                            <a:pt x="13" y="28"/>
                          </a:lnTo>
                          <a:lnTo>
                            <a:pt x="16" y="23"/>
                          </a:lnTo>
                          <a:lnTo>
                            <a:pt x="17" y="20"/>
                          </a:lnTo>
                          <a:lnTo>
                            <a:pt x="19" y="17"/>
                          </a:lnTo>
                          <a:lnTo>
                            <a:pt x="20" y="14"/>
                          </a:lnTo>
                          <a:lnTo>
                            <a:pt x="20" y="11"/>
                          </a:lnTo>
                          <a:lnTo>
                            <a:pt x="21" y="8"/>
                          </a:lnTo>
                          <a:lnTo>
                            <a:pt x="21"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18" name="任意多边形 3317"/>
                    <p:cNvSpPr/>
                    <p:nvPr/>
                  </p:nvSpPr>
                  <p:spPr>
                    <a:xfrm>
                      <a:off x="343" y="786"/>
                      <a:ext cx="57" cy="119"/>
                    </a:xfrm>
                    <a:custGeom>
                      <a:avLst/>
                      <a:gdLst/>
                      <a:ahLst/>
                      <a:cxnLst/>
                      <a:pathLst>
                        <a:path w="57" h="119">
                          <a:moveTo>
                            <a:pt x="34" y="0"/>
                          </a:moveTo>
                          <a:lnTo>
                            <a:pt x="31" y="4"/>
                          </a:lnTo>
                          <a:lnTo>
                            <a:pt x="28" y="9"/>
                          </a:lnTo>
                          <a:lnTo>
                            <a:pt x="25" y="13"/>
                          </a:lnTo>
                          <a:lnTo>
                            <a:pt x="21" y="17"/>
                          </a:lnTo>
                          <a:lnTo>
                            <a:pt x="17" y="23"/>
                          </a:lnTo>
                          <a:lnTo>
                            <a:pt x="15" y="29"/>
                          </a:lnTo>
                          <a:lnTo>
                            <a:pt x="11" y="35"/>
                          </a:lnTo>
                          <a:lnTo>
                            <a:pt x="11" y="39"/>
                          </a:lnTo>
                          <a:lnTo>
                            <a:pt x="9" y="43"/>
                          </a:lnTo>
                          <a:lnTo>
                            <a:pt x="6" y="49"/>
                          </a:lnTo>
                          <a:lnTo>
                            <a:pt x="4" y="53"/>
                          </a:lnTo>
                          <a:lnTo>
                            <a:pt x="3" y="58"/>
                          </a:lnTo>
                          <a:lnTo>
                            <a:pt x="3" y="62"/>
                          </a:lnTo>
                          <a:lnTo>
                            <a:pt x="1" y="65"/>
                          </a:lnTo>
                          <a:lnTo>
                            <a:pt x="1" y="71"/>
                          </a:lnTo>
                          <a:lnTo>
                            <a:pt x="0" y="75"/>
                          </a:lnTo>
                          <a:lnTo>
                            <a:pt x="0" y="81"/>
                          </a:lnTo>
                          <a:lnTo>
                            <a:pt x="1" y="91"/>
                          </a:lnTo>
                          <a:lnTo>
                            <a:pt x="3" y="97"/>
                          </a:lnTo>
                          <a:lnTo>
                            <a:pt x="6" y="103"/>
                          </a:lnTo>
                          <a:lnTo>
                            <a:pt x="9" y="107"/>
                          </a:lnTo>
                          <a:lnTo>
                            <a:pt x="11" y="109"/>
                          </a:lnTo>
                          <a:lnTo>
                            <a:pt x="13" y="112"/>
                          </a:lnTo>
                          <a:lnTo>
                            <a:pt x="17" y="115"/>
                          </a:lnTo>
                          <a:lnTo>
                            <a:pt x="19" y="116"/>
                          </a:lnTo>
                          <a:lnTo>
                            <a:pt x="23" y="117"/>
                          </a:lnTo>
                          <a:lnTo>
                            <a:pt x="25" y="118"/>
                          </a:lnTo>
                          <a:lnTo>
                            <a:pt x="27" y="118"/>
                          </a:lnTo>
                          <a:lnTo>
                            <a:pt x="31" y="118"/>
                          </a:lnTo>
                          <a:lnTo>
                            <a:pt x="34" y="117"/>
                          </a:lnTo>
                          <a:lnTo>
                            <a:pt x="37" y="117"/>
                          </a:lnTo>
                          <a:lnTo>
                            <a:pt x="39" y="115"/>
                          </a:lnTo>
                          <a:lnTo>
                            <a:pt x="42" y="113"/>
                          </a:lnTo>
                          <a:lnTo>
                            <a:pt x="45" y="111"/>
                          </a:lnTo>
                          <a:lnTo>
                            <a:pt x="47" y="109"/>
                          </a:lnTo>
                          <a:lnTo>
                            <a:pt x="49" y="105"/>
                          </a:lnTo>
                          <a:lnTo>
                            <a:pt x="51" y="103"/>
                          </a:lnTo>
                          <a:lnTo>
                            <a:pt x="53" y="99"/>
                          </a:lnTo>
                          <a:lnTo>
                            <a:pt x="53" y="94"/>
                          </a:lnTo>
                          <a:lnTo>
                            <a:pt x="55" y="90"/>
                          </a:lnTo>
                          <a:lnTo>
                            <a:pt x="56" y="85"/>
                          </a:lnTo>
                          <a:lnTo>
                            <a:pt x="56" y="81"/>
                          </a:lnTo>
                          <a:lnTo>
                            <a:pt x="56" y="77"/>
                          </a:lnTo>
                          <a:lnTo>
                            <a:pt x="56" y="73"/>
                          </a:lnTo>
                          <a:lnTo>
                            <a:pt x="56" y="69"/>
                          </a:lnTo>
                          <a:lnTo>
                            <a:pt x="55" y="65"/>
                          </a:lnTo>
                          <a:lnTo>
                            <a:pt x="54" y="63"/>
                          </a:lnTo>
                          <a:lnTo>
                            <a:pt x="53" y="59"/>
                          </a:lnTo>
                          <a:lnTo>
                            <a:pt x="53" y="54"/>
                          </a:lnTo>
                          <a:lnTo>
                            <a:pt x="50" y="47"/>
                          </a:lnTo>
                          <a:lnTo>
                            <a:pt x="45" y="37"/>
                          </a:lnTo>
                          <a:lnTo>
                            <a:pt x="42" y="28"/>
                          </a:lnTo>
                          <a:lnTo>
                            <a:pt x="39" y="24"/>
                          </a:lnTo>
                          <a:lnTo>
                            <a:pt x="39" y="21"/>
                          </a:lnTo>
                          <a:lnTo>
                            <a:pt x="37" y="17"/>
                          </a:lnTo>
                          <a:lnTo>
                            <a:pt x="36" y="14"/>
                          </a:lnTo>
                          <a:lnTo>
                            <a:pt x="35" y="11"/>
                          </a:lnTo>
                          <a:lnTo>
                            <a:pt x="34" y="9"/>
                          </a:lnTo>
                          <a:lnTo>
                            <a:pt x="34"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19" name="任意多边形 3318"/>
                    <p:cNvSpPr/>
                    <p:nvPr/>
                  </p:nvSpPr>
                  <p:spPr>
                    <a:xfrm>
                      <a:off x="358" y="255"/>
                      <a:ext cx="105" cy="122"/>
                    </a:xfrm>
                    <a:custGeom>
                      <a:avLst/>
                      <a:gdLst/>
                      <a:ahLst/>
                      <a:cxnLst/>
                      <a:pathLst>
                        <a:path w="105" h="122">
                          <a:moveTo>
                            <a:pt x="104" y="0"/>
                          </a:moveTo>
                          <a:lnTo>
                            <a:pt x="86" y="1"/>
                          </a:lnTo>
                          <a:lnTo>
                            <a:pt x="77" y="3"/>
                          </a:lnTo>
                          <a:lnTo>
                            <a:pt x="67" y="5"/>
                          </a:lnTo>
                          <a:lnTo>
                            <a:pt x="57" y="8"/>
                          </a:lnTo>
                          <a:lnTo>
                            <a:pt x="49" y="12"/>
                          </a:lnTo>
                          <a:lnTo>
                            <a:pt x="41" y="17"/>
                          </a:lnTo>
                          <a:lnTo>
                            <a:pt x="33" y="23"/>
                          </a:lnTo>
                          <a:lnTo>
                            <a:pt x="30" y="26"/>
                          </a:lnTo>
                          <a:lnTo>
                            <a:pt x="26" y="31"/>
                          </a:lnTo>
                          <a:lnTo>
                            <a:pt x="20" y="36"/>
                          </a:lnTo>
                          <a:lnTo>
                            <a:pt x="15" y="42"/>
                          </a:lnTo>
                          <a:lnTo>
                            <a:pt x="13" y="47"/>
                          </a:lnTo>
                          <a:lnTo>
                            <a:pt x="8" y="54"/>
                          </a:lnTo>
                          <a:lnTo>
                            <a:pt x="6" y="59"/>
                          </a:lnTo>
                          <a:lnTo>
                            <a:pt x="3" y="66"/>
                          </a:lnTo>
                          <a:lnTo>
                            <a:pt x="1" y="74"/>
                          </a:lnTo>
                          <a:lnTo>
                            <a:pt x="0" y="81"/>
                          </a:lnTo>
                          <a:lnTo>
                            <a:pt x="0" y="85"/>
                          </a:lnTo>
                          <a:lnTo>
                            <a:pt x="0" y="92"/>
                          </a:lnTo>
                          <a:lnTo>
                            <a:pt x="1" y="99"/>
                          </a:lnTo>
                          <a:lnTo>
                            <a:pt x="3" y="103"/>
                          </a:lnTo>
                          <a:lnTo>
                            <a:pt x="6" y="107"/>
                          </a:lnTo>
                          <a:lnTo>
                            <a:pt x="9" y="111"/>
                          </a:lnTo>
                          <a:lnTo>
                            <a:pt x="13" y="114"/>
                          </a:lnTo>
                          <a:lnTo>
                            <a:pt x="19" y="117"/>
                          </a:lnTo>
                          <a:lnTo>
                            <a:pt x="24" y="119"/>
                          </a:lnTo>
                          <a:lnTo>
                            <a:pt x="31" y="120"/>
                          </a:lnTo>
                          <a:lnTo>
                            <a:pt x="37" y="121"/>
                          </a:lnTo>
                          <a:lnTo>
                            <a:pt x="41" y="121"/>
                          </a:lnTo>
                          <a:lnTo>
                            <a:pt x="47" y="119"/>
                          </a:lnTo>
                          <a:lnTo>
                            <a:pt x="53" y="117"/>
                          </a:lnTo>
                          <a:lnTo>
                            <a:pt x="55" y="115"/>
                          </a:lnTo>
                          <a:lnTo>
                            <a:pt x="60" y="112"/>
                          </a:lnTo>
                          <a:lnTo>
                            <a:pt x="64" y="108"/>
                          </a:lnTo>
                          <a:lnTo>
                            <a:pt x="70" y="101"/>
                          </a:lnTo>
                          <a:lnTo>
                            <a:pt x="71" y="93"/>
                          </a:lnTo>
                          <a:lnTo>
                            <a:pt x="73" y="87"/>
                          </a:lnTo>
                          <a:lnTo>
                            <a:pt x="73" y="81"/>
                          </a:lnTo>
                          <a:lnTo>
                            <a:pt x="71" y="73"/>
                          </a:lnTo>
                          <a:lnTo>
                            <a:pt x="70" y="65"/>
                          </a:lnTo>
                          <a:lnTo>
                            <a:pt x="70" y="54"/>
                          </a:lnTo>
                          <a:lnTo>
                            <a:pt x="70" y="46"/>
                          </a:lnTo>
                          <a:lnTo>
                            <a:pt x="70" y="37"/>
                          </a:lnTo>
                          <a:lnTo>
                            <a:pt x="70" y="32"/>
                          </a:lnTo>
                          <a:lnTo>
                            <a:pt x="73" y="26"/>
                          </a:lnTo>
                          <a:lnTo>
                            <a:pt x="75" y="21"/>
                          </a:lnTo>
                          <a:lnTo>
                            <a:pt x="79" y="17"/>
                          </a:lnTo>
                          <a:lnTo>
                            <a:pt x="85" y="12"/>
                          </a:lnTo>
                          <a:lnTo>
                            <a:pt x="89" y="9"/>
                          </a:lnTo>
                          <a:lnTo>
                            <a:pt x="92" y="6"/>
                          </a:lnTo>
                          <a:lnTo>
                            <a:pt x="95" y="4"/>
                          </a:lnTo>
                          <a:lnTo>
                            <a:pt x="104"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20" name="任意多边形 3319"/>
                    <p:cNvSpPr/>
                    <p:nvPr/>
                  </p:nvSpPr>
                  <p:spPr>
                    <a:xfrm>
                      <a:off x="598" y="308"/>
                      <a:ext cx="74" cy="157"/>
                    </a:xfrm>
                    <a:custGeom>
                      <a:avLst/>
                      <a:gdLst/>
                      <a:ahLst/>
                      <a:cxnLst/>
                      <a:pathLst>
                        <a:path w="74" h="157">
                          <a:moveTo>
                            <a:pt x="27" y="0"/>
                          </a:moveTo>
                          <a:lnTo>
                            <a:pt x="32" y="6"/>
                          </a:lnTo>
                          <a:lnTo>
                            <a:pt x="36" y="12"/>
                          </a:lnTo>
                          <a:lnTo>
                            <a:pt x="40" y="17"/>
                          </a:lnTo>
                          <a:lnTo>
                            <a:pt x="45" y="24"/>
                          </a:lnTo>
                          <a:lnTo>
                            <a:pt x="49" y="30"/>
                          </a:lnTo>
                          <a:lnTo>
                            <a:pt x="54" y="38"/>
                          </a:lnTo>
                          <a:lnTo>
                            <a:pt x="57" y="46"/>
                          </a:lnTo>
                          <a:lnTo>
                            <a:pt x="60" y="51"/>
                          </a:lnTo>
                          <a:lnTo>
                            <a:pt x="62" y="57"/>
                          </a:lnTo>
                          <a:lnTo>
                            <a:pt x="65" y="64"/>
                          </a:lnTo>
                          <a:lnTo>
                            <a:pt x="67" y="71"/>
                          </a:lnTo>
                          <a:lnTo>
                            <a:pt x="69" y="77"/>
                          </a:lnTo>
                          <a:lnTo>
                            <a:pt x="70" y="82"/>
                          </a:lnTo>
                          <a:lnTo>
                            <a:pt x="71" y="86"/>
                          </a:lnTo>
                          <a:lnTo>
                            <a:pt x="73" y="94"/>
                          </a:lnTo>
                          <a:lnTo>
                            <a:pt x="73" y="100"/>
                          </a:lnTo>
                          <a:lnTo>
                            <a:pt x="73" y="108"/>
                          </a:lnTo>
                          <a:lnTo>
                            <a:pt x="71" y="120"/>
                          </a:lnTo>
                          <a:lnTo>
                            <a:pt x="69" y="128"/>
                          </a:lnTo>
                          <a:lnTo>
                            <a:pt x="65" y="136"/>
                          </a:lnTo>
                          <a:lnTo>
                            <a:pt x="62" y="141"/>
                          </a:lnTo>
                          <a:lnTo>
                            <a:pt x="59" y="144"/>
                          </a:lnTo>
                          <a:lnTo>
                            <a:pt x="55" y="148"/>
                          </a:lnTo>
                          <a:lnTo>
                            <a:pt x="51" y="152"/>
                          </a:lnTo>
                          <a:lnTo>
                            <a:pt x="47" y="154"/>
                          </a:lnTo>
                          <a:lnTo>
                            <a:pt x="43" y="156"/>
                          </a:lnTo>
                          <a:lnTo>
                            <a:pt x="40" y="156"/>
                          </a:lnTo>
                          <a:lnTo>
                            <a:pt x="36" y="156"/>
                          </a:lnTo>
                          <a:lnTo>
                            <a:pt x="32" y="156"/>
                          </a:lnTo>
                          <a:lnTo>
                            <a:pt x="27" y="156"/>
                          </a:lnTo>
                          <a:lnTo>
                            <a:pt x="25" y="154"/>
                          </a:lnTo>
                          <a:lnTo>
                            <a:pt x="21" y="152"/>
                          </a:lnTo>
                          <a:lnTo>
                            <a:pt x="17" y="149"/>
                          </a:lnTo>
                          <a:lnTo>
                            <a:pt x="14" y="146"/>
                          </a:lnTo>
                          <a:lnTo>
                            <a:pt x="11" y="144"/>
                          </a:lnTo>
                          <a:lnTo>
                            <a:pt x="8" y="139"/>
                          </a:lnTo>
                          <a:lnTo>
                            <a:pt x="5" y="135"/>
                          </a:lnTo>
                          <a:lnTo>
                            <a:pt x="3" y="130"/>
                          </a:lnTo>
                          <a:lnTo>
                            <a:pt x="2" y="125"/>
                          </a:lnTo>
                          <a:lnTo>
                            <a:pt x="1" y="119"/>
                          </a:lnTo>
                          <a:lnTo>
                            <a:pt x="0" y="113"/>
                          </a:lnTo>
                          <a:lnTo>
                            <a:pt x="0" y="108"/>
                          </a:lnTo>
                          <a:lnTo>
                            <a:pt x="0" y="102"/>
                          </a:lnTo>
                          <a:lnTo>
                            <a:pt x="0" y="97"/>
                          </a:lnTo>
                          <a:lnTo>
                            <a:pt x="0" y="92"/>
                          </a:lnTo>
                          <a:lnTo>
                            <a:pt x="0" y="87"/>
                          </a:lnTo>
                          <a:lnTo>
                            <a:pt x="1" y="83"/>
                          </a:lnTo>
                          <a:lnTo>
                            <a:pt x="3" y="78"/>
                          </a:lnTo>
                          <a:lnTo>
                            <a:pt x="3" y="72"/>
                          </a:lnTo>
                          <a:lnTo>
                            <a:pt x="7" y="63"/>
                          </a:lnTo>
                          <a:lnTo>
                            <a:pt x="13" y="49"/>
                          </a:lnTo>
                          <a:lnTo>
                            <a:pt x="17" y="38"/>
                          </a:lnTo>
                          <a:lnTo>
                            <a:pt x="21" y="32"/>
                          </a:lnTo>
                          <a:lnTo>
                            <a:pt x="23" y="28"/>
                          </a:lnTo>
                          <a:lnTo>
                            <a:pt x="25" y="24"/>
                          </a:lnTo>
                          <a:lnTo>
                            <a:pt x="25" y="19"/>
                          </a:lnTo>
                          <a:lnTo>
                            <a:pt x="27" y="15"/>
                          </a:lnTo>
                          <a:lnTo>
                            <a:pt x="27" y="11"/>
                          </a:lnTo>
                          <a:lnTo>
                            <a:pt x="2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21" name="任意多边形 3320"/>
                    <p:cNvSpPr/>
                    <p:nvPr/>
                  </p:nvSpPr>
                  <p:spPr>
                    <a:xfrm>
                      <a:off x="733" y="185"/>
                      <a:ext cx="141" cy="92"/>
                    </a:xfrm>
                    <a:custGeom>
                      <a:avLst/>
                      <a:gdLst/>
                      <a:ahLst/>
                      <a:cxnLst/>
                      <a:pathLst>
                        <a:path w="141" h="92">
                          <a:moveTo>
                            <a:pt x="22" y="34"/>
                          </a:moveTo>
                          <a:lnTo>
                            <a:pt x="19" y="33"/>
                          </a:lnTo>
                          <a:lnTo>
                            <a:pt x="17" y="33"/>
                          </a:lnTo>
                          <a:lnTo>
                            <a:pt x="12" y="33"/>
                          </a:lnTo>
                          <a:lnTo>
                            <a:pt x="8" y="32"/>
                          </a:lnTo>
                          <a:lnTo>
                            <a:pt x="0" y="33"/>
                          </a:lnTo>
                          <a:lnTo>
                            <a:pt x="15" y="23"/>
                          </a:lnTo>
                          <a:lnTo>
                            <a:pt x="24" y="17"/>
                          </a:lnTo>
                          <a:lnTo>
                            <a:pt x="34" y="12"/>
                          </a:lnTo>
                          <a:lnTo>
                            <a:pt x="46" y="7"/>
                          </a:lnTo>
                          <a:lnTo>
                            <a:pt x="57" y="3"/>
                          </a:lnTo>
                          <a:lnTo>
                            <a:pt x="67" y="1"/>
                          </a:lnTo>
                          <a:lnTo>
                            <a:pt x="79" y="0"/>
                          </a:lnTo>
                          <a:lnTo>
                            <a:pt x="88" y="0"/>
                          </a:lnTo>
                          <a:lnTo>
                            <a:pt x="98" y="3"/>
                          </a:lnTo>
                          <a:lnTo>
                            <a:pt x="107" y="6"/>
                          </a:lnTo>
                          <a:lnTo>
                            <a:pt x="115" y="11"/>
                          </a:lnTo>
                          <a:lnTo>
                            <a:pt x="120" y="15"/>
                          </a:lnTo>
                          <a:lnTo>
                            <a:pt x="127" y="21"/>
                          </a:lnTo>
                          <a:lnTo>
                            <a:pt x="131" y="29"/>
                          </a:lnTo>
                          <a:lnTo>
                            <a:pt x="134" y="35"/>
                          </a:lnTo>
                          <a:lnTo>
                            <a:pt x="137" y="42"/>
                          </a:lnTo>
                          <a:lnTo>
                            <a:pt x="139" y="49"/>
                          </a:lnTo>
                          <a:lnTo>
                            <a:pt x="140" y="57"/>
                          </a:lnTo>
                          <a:lnTo>
                            <a:pt x="140" y="63"/>
                          </a:lnTo>
                          <a:lnTo>
                            <a:pt x="139" y="70"/>
                          </a:lnTo>
                          <a:lnTo>
                            <a:pt x="137" y="75"/>
                          </a:lnTo>
                          <a:lnTo>
                            <a:pt x="135" y="79"/>
                          </a:lnTo>
                          <a:lnTo>
                            <a:pt x="132" y="82"/>
                          </a:lnTo>
                          <a:lnTo>
                            <a:pt x="129" y="85"/>
                          </a:lnTo>
                          <a:lnTo>
                            <a:pt x="124" y="87"/>
                          </a:lnTo>
                          <a:lnTo>
                            <a:pt x="119" y="89"/>
                          </a:lnTo>
                          <a:lnTo>
                            <a:pt x="115" y="90"/>
                          </a:lnTo>
                          <a:lnTo>
                            <a:pt x="109" y="91"/>
                          </a:lnTo>
                          <a:lnTo>
                            <a:pt x="104" y="91"/>
                          </a:lnTo>
                          <a:lnTo>
                            <a:pt x="98" y="90"/>
                          </a:lnTo>
                          <a:lnTo>
                            <a:pt x="93" y="90"/>
                          </a:lnTo>
                          <a:lnTo>
                            <a:pt x="88" y="89"/>
                          </a:lnTo>
                          <a:lnTo>
                            <a:pt x="83" y="87"/>
                          </a:lnTo>
                          <a:lnTo>
                            <a:pt x="77" y="85"/>
                          </a:lnTo>
                          <a:lnTo>
                            <a:pt x="72" y="79"/>
                          </a:lnTo>
                          <a:lnTo>
                            <a:pt x="67" y="75"/>
                          </a:lnTo>
                          <a:lnTo>
                            <a:pt x="63" y="67"/>
                          </a:lnTo>
                          <a:lnTo>
                            <a:pt x="59" y="61"/>
                          </a:lnTo>
                          <a:lnTo>
                            <a:pt x="53" y="55"/>
                          </a:lnTo>
                          <a:lnTo>
                            <a:pt x="50" y="50"/>
                          </a:lnTo>
                          <a:lnTo>
                            <a:pt x="44" y="43"/>
                          </a:lnTo>
                          <a:lnTo>
                            <a:pt x="40" y="39"/>
                          </a:lnTo>
                          <a:lnTo>
                            <a:pt x="34" y="37"/>
                          </a:lnTo>
                          <a:lnTo>
                            <a:pt x="28" y="35"/>
                          </a:lnTo>
                          <a:lnTo>
                            <a:pt x="24" y="35"/>
                          </a:lnTo>
                          <a:lnTo>
                            <a:pt x="22" y="3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grpSp>
        </p:grpSp>
        <p:grpSp>
          <p:nvGrpSpPr>
            <p:cNvPr id="3322" name="组合 3321"/>
            <p:cNvGrpSpPr/>
            <p:nvPr/>
          </p:nvGrpSpPr>
          <p:grpSpPr>
            <a:xfrm>
              <a:off x="102" y="1448"/>
              <a:ext cx="648" cy="371"/>
              <a:chOff x="0" y="0"/>
              <a:chExt cx="3381" cy="1499"/>
            </a:xfrm>
          </p:grpSpPr>
          <p:grpSp>
            <p:nvGrpSpPr>
              <p:cNvPr id="3323" name="组合 3322"/>
              <p:cNvGrpSpPr/>
              <p:nvPr/>
            </p:nvGrpSpPr>
            <p:grpSpPr>
              <a:xfrm>
                <a:off x="0" y="217"/>
                <a:ext cx="3381" cy="962"/>
                <a:chOff x="0" y="0"/>
                <a:chExt cx="3381" cy="962"/>
              </a:xfrm>
            </p:grpSpPr>
            <p:sp>
              <p:nvSpPr>
                <p:cNvPr id="3324" name="任意多边形 3323"/>
                <p:cNvSpPr/>
                <p:nvPr/>
              </p:nvSpPr>
              <p:spPr>
                <a:xfrm>
                  <a:off x="0" y="123"/>
                  <a:ext cx="3381" cy="839"/>
                </a:xfrm>
                <a:custGeom>
                  <a:avLst/>
                  <a:gdLst/>
                  <a:ahLst/>
                  <a:cxnLst/>
                  <a:pathLst>
                    <a:path w="3381" h="839">
                      <a:moveTo>
                        <a:pt x="2626" y="298"/>
                      </a:moveTo>
                      <a:lnTo>
                        <a:pt x="2599" y="274"/>
                      </a:lnTo>
                      <a:lnTo>
                        <a:pt x="2569" y="256"/>
                      </a:lnTo>
                      <a:lnTo>
                        <a:pt x="2510" y="235"/>
                      </a:lnTo>
                      <a:lnTo>
                        <a:pt x="2429" y="217"/>
                      </a:lnTo>
                      <a:lnTo>
                        <a:pt x="2309" y="196"/>
                      </a:lnTo>
                      <a:lnTo>
                        <a:pt x="2201" y="187"/>
                      </a:lnTo>
                      <a:lnTo>
                        <a:pt x="2030" y="178"/>
                      </a:lnTo>
                      <a:lnTo>
                        <a:pt x="1883" y="175"/>
                      </a:lnTo>
                      <a:lnTo>
                        <a:pt x="1778" y="175"/>
                      </a:lnTo>
                      <a:lnTo>
                        <a:pt x="1673" y="169"/>
                      </a:lnTo>
                      <a:lnTo>
                        <a:pt x="1505" y="166"/>
                      </a:lnTo>
                      <a:lnTo>
                        <a:pt x="1301" y="160"/>
                      </a:lnTo>
                      <a:lnTo>
                        <a:pt x="1151" y="151"/>
                      </a:lnTo>
                      <a:lnTo>
                        <a:pt x="989" y="130"/>
                      </a:lnTo>
                      <a:lnTo>
                        <a:pt x="887" y="121"/>
                      </a:lnTo>
                      <a:lnTo>
                        <a:pt x="777" y="106"/>
                      </a:lnTo>
                      <a:lnTo>
                        <a:pt x="732" y="97"/>
                      </a:lnTo>
                      <a:lnTo>
                        <a:pt x="681" y="82"/>
                      </a:lnTo>
                      <a:lnTo>
                        <a:pt x="612" y="61"/>
                      </a:lnTo>
                      <a:lnTo>
                        <a:pt x="570" y="35"/>
                      </a:lnTo>
                      <a:lnTo>
                        <a:pt x="537" y="0"/>
                      </a:lnTo>
                      <a:lnTo>
                        <a:pt x="539" y="293"/>
                      </a:lnTo>
                      <a:lnTo>
                        <a:pt x="548" y="305"/>
                      </a:lnTo>
                      <a:lnTo>
                        <a:pt x="560" y="316"/>
                      </a:lnTo>
                      <a:lnTo>
                        <a:pt x="583" y="330"/>
                      </a:lnTo>
                      <a:lnTo>
                        <a:pt x="619" y="346"/>
                      </a:lnTo>
                      <a:lnTo>
                        <a:pt x="655" y="357"/>
                      </a:lnTo>
                      <a:lnTo>
                        <a:pt x="694" y="368"/>
                      </a:lnTo>
                      <a:lnTo>
                        <a:pt x="736" y="378"/>
                      </a:lnTo>
                      <a:lnTo>
                        <a:pt x="782" y="387"/>
                      </a:lnTo>
                      <a:lnTo>
                        <a:pt x="902" y="405"/>
                      </a:lnTo>
                      <a:lnTo>
                        <a:pt x="1015" y="420"/>
                      </a:lnTo>
                      <a:lnTo>
                        <a:pt x="1126" y="431"/>
                      </a:lnTo>
                      <a:lnTo>
                        <a:pt x="1205" y="437"/>
                      </a:lnTo>
                      <a:lnTo>
                        <a:pt x="1301" y="443"/>
                      </a:lnTo>
                      <a:lnTo>
                        <a:pt x="1388" y="447"/>
                      </a:lnTo>
                      <a:lnTo>
                        <a:pt x="1580" y="451"/>
                      </a:lnTo>
                      <a:lnTo>
                        <a:pt x="1769" y="461"/>
                      </a:lnTo>
                      <a:lnTo>
                        <a:pt x="1927" y="463"/>
                      </a:lnTo>
                      <a:lnTo>
                        <a:pt x="2046" y="464"/>
                      </a:lnTo>
                      <a:lnTo>
                        <a:pt x="2180" y="473"/>
                      </a:lnTo>
                      <a:lnTo>
                        <a:pt x="2305" y="485"/>
                      </a:lnTo>
                      <a:lnTo>
                        <a:pt x="2360" y="488"/>
                      </a:lnTo>
                      <a:lnTo>
                        <a:pt x="2434" y="504"/>
                      </a:lnTo>
                      <a:lnTo>
                        <a:pt x="2432" y="515"/>
                      </a:lnTo>
                      <a:lnTo>
                        <a:pt x="2414" y="524"/>
                      </a:lnTo>
                      <a:lnTo>
                        <a:pt x="2366" y="527"/>
                      </a:lnTo>
                      <a:lnTo>
                        <a:pt x="2285" y="530"/>
                      </a:lnTo>
                      <a:lnTo>
                        <a:pt x="2168" y="539"/>
                      </a:lnTo>
                      <a:lnTo>
                        <a:pt x="2021" y="545"/>
                      </a:lnTo>
                      <a:lnTo>
                        <a:pt x="1910" y="545"/>
                      </a:lnTo>
                      <a:lnTo>
                        <a:pt x="1751" y="548"/>
                      </a:lnTo>
                      <a:lnTo>
                        <a:pt x="1595" y="548"/>
                      </a:lnTo>
                      <a:lnTo>
                        <a:pt x="1436" y="545"/>
                      </a:lnTo>
                      <a:lnTo>
                        <a:pt x="1268" y="539"/>
                      </a:lnTo>
                      <a:lnTo>
                        <a:pt x="1121" y="533"/>
                      </a:lnTo>
                      <a:lnTo>
                        <a:pt x="989" y="521"/>
                      </a:lnTo>
                      <a:lnTo>
                        <a:pt x="908" y="518"/>
                      </a:lnTo>
                      <a:lnTo>
                        <a:pt x="834" y="515"/>
                      </a:lnTo>
                      <a:lnTo>
                        <a:pt x="750" y="512"/>
                      </a:lnTo>
                      <a:lnTo>
                        <a:pt x="639" y="497"/>
                      </a:lnTo>
                      <a:lnTo>
                        <a:pt x="522" y="482"/>
                      </a:lnTo>
                      <a:lnTo>
                        <a:pt x="372" y="458"/>
                      </a:lnTo>
                      <a:lnTo>
                        <a:pt x="294" y="440"/>
                      </a:lnTo>
                      <a:lnTo>
                        <a:pt x="204" y="419"/>
                      </a:lnTo>
                      <a:lnTo>
                        <a:pt x="135" y="397"/>
                      </a:lnTo>
                      <a:lnTo>
                        <a:pt x="81" y="379"/>
                      </a:lnTo>
                      <a:lnTo>
                        <a:pt x="42" y="355"/>
                      </a:lnTo>
                      <a:lnTo>
                        <a:pt x="0" y="307"/>
                      </a:lnTo>
                      <a:lnTo>
                        <a:pt x="0" y="582"/>
                      </a:lnTo>
                      <a:lnTo>
                        <a:pt x="4" y="599"/>
                      </a:lnTo>
                      <a:lnTo>
                        <a:pt x="23" y="624"/>
                      </a:lnTo>
                      <a:lnTo>
                        <a:pt x="55" y="646"/>
                      </a:lnTo>
                      <a:lnTo>
                        <a:pt x="100" y="667"/>
                      </a:lnTo>
                      <a:lnTo>
                        <a:pt x="165" y="691"/>
                      </a:lnTo>
                      <a:lnTo>
                        <a:pt x="270" y="720"/>
                      </a:lnTo>
                      <a:lnTo>
                        <a:pt x="386" y="744"/>
                      </a:lnTo>
                      <a:lnTo>
                        <a:pt x="529" y="766"/>
                      </a:lnTo>
                      <a:lnTo>
                        <a:pt x="648" y="785"/>
                      </a:lnTo>
                      <a:lnTo>
                        <a:pt x="799" y="803"/>
                      </a:lnTo>
                      <a:lnTo>
                        <a:pt x="1003" y="817"/>
                      </a:lnTo>
                      <a:lnTo>
                        <a:pt x="1330" y="834"/>
                      </a:lnTo>
                      <a:lnTo>
                        <a:pt x="1528" y="837"/>
                      </a:lnTo>
                      <a:lnTo>
                        <a:pt x="1687" y="839"/>
                      </a:lnTo>
                      <a:lnTo>
                        <a:pt x="1860" y="837"/>
                      </a:lnTo>
                      <a:lnTo>
                        <a:pt x="2122" y="830"/>
                      </a:lnTo>
                      <a:lnTo>
                        <a:pt x="2297" y="821"/>
                      </a:lnTo>
                      <a:lnTo>
                        <a:pt x="2476" y="812"/>
                      </a:lnTo>
                      <a:lnTo>
                        <a:pt x="2663" y="793"/>
                      </a:lnTo>
                      <a:lnTo>
                        <a:pt x="2807" y="771"/>
                      </a:lnTo>
                      <a:lnTo>
                        <a:pt x="2979" y="744"/>
                      </a:lnTo>
                      <a:lnTo>
                        <a:pt x="3088" y="723"/>
                      </a:lnTo>
                      <a:lnTo>
                        <a:pt x="3141" y="711"/>
                      </a:lnTo>
                      <a:lnTo>
                        <a:pt x="3193" y="696"/>
                      </a:lnTo>
                      <a:lnTo>
                        <a:pt x="3244" y="680"/>
                      </a:lnTo>
                      <a:lnTo>
                        <a:pt x="3284" y="663"/>
                      </a:lnTo>
                      <a:lnTo>
                        <a:pt x="3305" y="654"/>
                      </a:lnTo>
                      <a:lnTo>
                        <a:pt x="3332" y="639"/>
                      </a:lnTo>
                      <a:lnTo>
                        <a:pt x="3352" y="624"/>
                      </a:lnTo>
                      <a:lnTo>
                        <a:pt x="3367" y="608"/>
                      </a:lnTo>
                      <a:lnTo>
                        <a:pt x="3378" y="593"/>
                      </a:lnTo>
                      <a:lnTo>
                        <a:pt x="3381" y="299"/>
                      </a:lnTo>
                      <a:lnTo>
                        <a:pt x="2626" y="29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25" name="任意多边形 3324"/>
                <p:cNvSpPr/>
                <p:nvPr/>
              </p:nvSpPr>
              <p:spPr>
                <a:xfrm>
                  <a:off x="1012" y="0"/>
                  <a:ext cx="1386" cy="287"/>
                </a:xfrm>
                <a:custGeom>
                  <a:avLst/>
                  <a:gdLst/>
                  <a:ahLst/>
                  <a:cxnLst/>
                  <a:pathLst>
                    <a:path w="1386" h="287">
                      <a:moveTo>
                        <a:pt x="0" y="78"/>
                      </a:moveTo>
                      <a:lnTo>
                        <a:pt x="30" y="209"/>
                      </a:lnTo>
                      <a:lnTo>
                        <a:pt x="606" y="263"/>
                      </a:lnTo>
                      <a:lnTo>
                        <a:pt x="1326" y="287"/>
                      </a:lnTo>
                      <a:lnTo>
                        <a:pt x="1386" y="102"/>
                      </a:lnTo>
                      <a:lnTo>
                        <a:pt x="1104" y="6"/>
                      </a:lnTo>
                      <a:lnTo>
                        <a:pt x="564" y="0"/>
                      </a:lnTo>
                      <a:lnTo>
                        <a:pt x="162" y="12"/>
                      </a:lnTo>
                      <a:lnTo>
                        <a:pt x="0" y="7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nvGrpSpPr>
              <p:cNvPr id="3326" name="组合 3325"/>
              <p:cNvGrpSpPr/>
              <p:nvPr/>
            </p:nvGrpSpPr>
            <p:grpSpPr>
              <a:xfrm>
                <a:off x="616" y="340"/>
                <a:ext cx="2209" cy="1159"/>
                <a:chOff x="0" y="0"/>
                <a:chExt cx="2209" cy="1159"/>
              </a:xfrm>
            </p:grpSpPr>
            <p:sp>
              <p:nvSpPr>
                <p:cNvPr id="3327" name="矩形 3326"/>
                <p:cNvSpPr/>
                <p:nvPr/>
              </p:nvSpPr>
              <p:spPr>
                <a:xfrm>
                  <a:off x="1675" y="0"/>
                  <a:ext cx="534" cy="209"/>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3328" name="矩形 3327"/>
                <p:cNvSpPr/>
                <p:nvPr/>
              </p:nvSpPr>
              <p:spPr>
                <a:xfrm>
                  <a:off x="0" y="872"/>
                  <a:ext cx="582" cy="287"/>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3329" name="矩形 3328"/>
                <p:cNvSpPr/>
                <p:nvPr/>
              </p:nvSpPr>
              <p:spPr>
                <a:xfrm>
                  <a:off x="1590" y="872"/>
                  <a:ext cx="534" cy="287"/>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grpSp>
          <p:grpSp>
            <p:nvGrpSpPr>
              <p:cNvPr id="3330" name="组合 3329"/>
              <p:cNvGrpSpPr/>
              <p:nvPr/>
            </p:nvGrpSpPr>
            <p:grpSpPr>
              <a:xfrm>
                <a:off x="1198" y="0"/>
                <a:ext cx="1008" cy="1499"/>
                <a:chOff x="0" y="0"/>
                <a:chExt cx="1008" cy="1499"/>
              </a:xfrm>
            </p:grpSpPr>
            <p:sp>
              <p:nvSpPr>
                <p:cNvPr id="3331" name="任意多边形 3330"/>
                <p:cNvSpPr/>
                <p:nvPr/>
              </p:nvSpPr>
              <p:spPr>
                <a:xfrm>
                  <a:off x="527" y="0"/>
                  <a:ext cx="129" cy="275"/>
                </a:xfrm>
                <a:custGeom>
                  <a:avLst/>
                  <a:gdLst/>
                  <a:ahLst/>
                  <a:cxnLst/>
                  <a:pathLst>
                    <a:path w="129" h="275">
                      <a:moveTo>
                        <a:pt x="0" y="0"/>
                      </a:moveTo>
                      <a:lnTo>
                        <a:pt x="0" y="275"/>
                      </a:lnTo>
                      <a:lnTo>
                        <a:pt x="129" y="275"/>
                      </a:lnTo>
                      <a:lnTo>
                        <a:pt x="0"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32" name="任意多边形 3331"/>
                <p:cNvSpPr/>
                <p:nvPr/>
              </p:nvSpPr>
              <p:spPr>
                <a:xfrm>
                  <a:off x="303" y="1"/>
                  <a:ext cx="129" cy="275"/>
                </a:xfrm>
                <a:custGeom>
                  <a:avLst/>
                  <a:gdLst/>
                  <a:ahLst/>
                  <a:cxnLst/>
                  <a:pathLst>
                    <a:path w="129" h="275">
                      <a:moveTo>
                        <a:pt x="129" y="0"/>
                      </a:moveTo>
                      <a:lnTo>
                        <a:pt x="129" y="275"/>
                      </a:lnTo>
                      <a:lnTo>
                        <a:pt x="0" y="275"/>
                      </a:lnTo>
                      <a:lnTo>
                        <a:pt x="129"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33" name="任意多边形 3332"/>
                <p:cNvSpPr/>
                <p:nvPr/>
              </p:nvSpPr>
              <p:spPr>
                <a:xfrm>
                  <a:off x="122" y="497"/>
                  <a:ext cx="129" cy="277"/>
                </a:xfrm>
                <a:custGeom>
                  <a:avLst/>
                  <a:gdLst/>
                  <a:ahLst/>
                  <a:cxnLst/>
                  <a:pathLst>
                    <a:path w="129" h="277">
                      <a:moveTo>
                        <a:pt x="129" y="0"/>
                      </a:moveTo>
                      <a:lnTo>
                        <a:pt x="129" y="277"/>
                      </a:lnTo>
                      <a:lnTo>
                        <a:pt x="0" y="277"/>
                      </a:lnTo>
                      <a:lnTo>
                        <a:pt x="129"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34" name="任意多边形 3333"/>
                <p:cNvSpPr/>
                <p:nvPr/>
              </p:nvSpPr>
              <p:spPr>
                <a:xfrm>
                  <a:off x="212" y="221"/>
                  <a:ext cx="129" cy="281"/>
                </a:xfrm>
                <a:custGeom>
                  <a:avLst/>
                  <a:gdLst/>
                  <a:ahLst/>
                  <a:cxnLst/>
                  <a:pathLst>
                    <a:path w="129" h="281">
                      <a:moveTo>
                        <a:pt x="129" y="0"/>
                      </a:moveTo>
                      <a:lnTo>
                        <a:pt x="129" y="281"/>
                      </a:lnTo>
                      <a:lnTo>
                        <a:pt x="0" y="281"/>
                      </a:lnTo>
                      <a:lnTo>
                        <a:pt x="129"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35" name="任意多边形 3334"/>
                <p:cNvSpPr/>
                <p:nvPr/>
              </p:nvSpPr>
              <p:spPr>
                <a:xfrm>
                  <a:off x="737" y="518"/>
                  <a:ext cx="129" cy="277"/>
                </a:xfrm>
                <a:custGeom>
                  <a:avLst/>
                  <a:gdLst/>
                  <a:ahLst/>
                  <a:cxnLst/>
                  <a:pathLst>
                    <a:path w="129" h="277">
                      <a:moveTo>
                        <a:pt x="0" y="0"/>
                      </a:moveTo>
                      <a:lnTo>
                        <a:pt x="0" y="277"/>
                      </a:lnTo>
                      <a:lnTo>
                        <a:pt x="129" y="277"/>
                      </a:lnTo>
                      <a:lnTo>
                        <a:pt x="0"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36" name="任意多边形 3335"/>
                <p:cNvSpPr/>
                <p:nvPr/>
              </p:nvSpPr>
              <p:spPr>
                <a:xfrm>
                  <a:off x="632" y="242"/>
                  <a:ext cx="129" cy="281"/>
                </a:xfrm>
                <a:custGeom>
                  <a:avLst/>
                  <a:gdLst/>
                  <a:ahLst/>
                  <a:cxnLst/>
                  <a:pathLst>
                    <a:path w="129" h="281">
                      <a:moveTo>
                        <a:pt x="0" y="0"/>
                      </a:moveTo>
                      <a:lnTo>
                        <a:pt x="0" y="281"/>
                      </a:lnTo>
                      <a:lnTo>
                        <a:pt x="129" y="281"/>
                      </a:lnTo>
                      <a:lnTo>
                        <a:pt x="0"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37" name="任意多边形 3336"/>
                <p:cNvSpPr/>
                <p:nvPr/>
              </p:nvSpPr>
              <p:spPr>
                <a:xfrm>
                  <a:off x="0" y="898"/>
                  <a:ext cx="111" cy="601"/>
                </a:xfrm>
                <a:custGeom>
                  <a:avLst/>
                  <a:gdLst/>
                  <a:ahLst/>
                  <a:cxnLst/>
                  <a:pathLst>
                    <a:path w="111" h="601">
                      <a:moveTo>
                        <a:pt x="0" y="314"/>
                      </a:moveTo>
                      <a:lnTo>
                        <a:pt x="0" y="601"/>
                      </a:lnTo>
                      <a:lnTo>
                        <a:pt x="111" y="272"/>
                      </a:lnTo>
                      <a:lnTo>
                        <a:pt x="111" y="0"/>
                      </a:lnTo>
                      <a:lnTo>
                        <a:pt x="0" y="31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38" name="任意多边形 3337"/>
                <p:cNvSpPr/>
                <p:nvPr/>
              </p:nvSpPr>
              <p:spPr>
                <a:xfrm>
                  <a:off x="886" y="906"/>
                  <a:ext cx="122" cy="593"/>
                </a:xfrm>
                <a:custGeom>
                  <a:avLst/>
                  <a:gdLst/>
                  <a:ahLst/>
                  <a:cxnLst/>
                  <a:pathLst>
                    <a:path w="122" h="593">
                      <a:moveTo>
                        <a:pt x="122" y="306"/>
                      </a:moveTo>
                      <a:lnTo>
                        <a:pt x="122" y="593"/>
                      </a:lnTo>
                      <a:lnTo>
                        <a:pt x="1" y="264"/>
                      </a:lnTo>
                      <a:lnTo>
                        <a:pt x="0" y="0"/>
                      </a:lnTo>
                      <a:lnTo>
                        <a:pt x="122" y="30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nvGrpSpPr>
              <p:cNvPr id="3339" name="组合 3338"/>
              <p:cNvGrpSpPr/>
              <p:nvPr/>
            </p:nvGrpSpPr>
            <p:grpSpPr>
              <a:xfrm>
                <a:off x="0" y="1"/>
                <a:ext cx="3377" cy="1211"/>
                <a:chOff x="0" y="0"/>
                <a:chExt cx="3377" cy="1211"/>
              </a:xfrm>
            </p:grpSpPr>
            <p:sp>
              <p:nvSpPr>
                <p:cNvPr id="3340" name="任意多边形 3339"/>
                <p:cNvSpPr/>
                <p:nvPr/>
              </p:nvSpPr>
              <p:spPr>
                <a:xfrm>
                  <a:off x="0" y="178"/>
                  <a:ext cx="3377" cy="725"/>
                </a:xfrm>
                <a:custGeom>
                  <a:avLst/>
                  <a:gdLst/>
                  <a:ahLst/>
                  <a:cxnLst/>
                  <a:pathLst>
                    <a:path w="3377" h="725">
                      <a:moveTo>
                        <a:pt x="2293" y="162"/>
                      </a:moveTo>
                      <a:lnTo>
                        <a:pt x="2827" y="162"/>
                      </a:lnTo>
                      <a:lnTo>
                        <a:pt x="2791" y="133"/>
                      </a:lnTo>
                      <a:lnTo>
                        <a:pt x="2752" y="110"/>
                      </a:lnTo>
                      <a:lnTo>
                        <a:pt x="2705" y="94"/>
                      </a:lnTo>
                      <a:lnTo>
                        <a:pt x="2654" y="80"/>
                      </a:lnTo>
                      <a:lnTo>
                        <a:pt x="2599" y="68"/>
                      </a:lnTo>
                      <a:lnTo>
                        <a:pt x="2552" y="59"/>
                      </a:lnTo>
                      <a:lnTo>
                        <a:pt x="2498" y="51"/>
                      </a:lnTo>
                      <a:lnTo>
                        <a:pt x="2440" y="44"/>
                      </a:lnTo>
                      <a:lnTo>
                        <a:pt x="2384" y="36"/>
                      </a:lnTo>
                      <a:lnTo>
                        <a:pt x="2329" y="30"/>
                      </a:lnTo>
                      <a:lnTo>
                        <a:pt x="2197" y="18"/>
                      </a:lnTo>
                      <a:lnTo>
                        <a:pt x="2082" y="11"/>
                      </a:lnTo>
                      <a:lnTo>
                        <a:pt x="1965" y="5"/>
                      </a:lnTo>
                      <a:lnTo>
                        <a:pt x="1797" y="0"/>
                      </a:lnTo>
                      <a:lnTo>
                        <a:pt x="1622" y="0"/>
                      </a:lnTo>
                      <a:lnTo>
                        <a:pt x="1493" y="1"/>
                      </a:lnTo>
                      <a:lnTo>
                        <a:pt x="1380" y="5"/>
                      </a:lnTo>
                      <a:lnTo>
                        <a:pt x="1288" y="9"/>
                      </a:lnTo>
                      <a:lnTo>
                        <a:pt x="1204" y="14"/>
                      </a:lnTo>
                      <a:lnTo>
                        <a:pt x="1131" y="20"/>
                      </a:lnTo>
                      <a:lnTo>
                        <a:pt x="1040" y="28"/>
                      </a:lnTo>
                      <a:lnTo>
                        <a:pt x="949" y="39"/>
                      </a:lnTo>
                      <a:lnTo>
                        <a:pt x="838" y="54"/>
                      </a:lnTo>
                      <a:lnTo>
                        <a:pt x="779" y="65"/>
                      </a:lnTo>
                      <a:lnTo>
                        <a:pt x="724" y="77"/>
                      </a:lnTo>
                      <a:lnTo>
                        <a:pt x="664" y="91"/>
                      </a:lnTo>
                      <a:lnTo>
                        <a:pt x="633" y="101"/>
                      </a:lnTo>
                      <a:lnTo>
                        <a:pt x="605" y="111"/>
                      </a:lnTo>
                      <a:lnTo>
                        <a:pt x="580" y="123"/>
                      </a:lnTo>
                      <a:lnTo>
                        <a:pt x="563" y="134"/>
                      </a:lnTo>
                      <a:lnTo>
                        <a:pt x="550" y="144"/>
                      </a:lnTo>
                      <a:lnTo>
                        <a:pt x="543" y="154"/>
                      </a:lnTo>
                      <a:lnTo>
                        <a:pt x="538" y="168"/>
                      </a:lnTo>
                      <a:lnTo>
                        <a:pt x="541" y="182"/>
                      </a:lnTo>
                      <a:lnTo>
                        <a:pt x="548" y="199"/>
                      </a:lnTo>
                      <a:lnTo>
                        <a:pt x="562" y="210"/>
                      </a:lnTo>
                      <a:lnTo>
                        <a:pt x="583" y="221"/>
                      </a:lnTo>
                      <a:lnTo>
                        <a:pt x="619" y="237"/>
                      </a:lnTo>
                      <a:lnTo>
                        <a:pt x="655" y="248"/>
                      </a:lnTo>
                      <a:lnTo>
                        <a:pt x="694" y="259"/>
                      </a:lnTo>
                      <a:lnTo>
                        <a:pt x="736" y="269"/>
                      </a:lnTo>
                      <a:lnTo>
                        <a:pt x="782" y="278"/>
                      </a:lnTo>
                      <a:lnTo>
                        <a:pt x="902" y="296"/>
                      </a:lnTo>
                      <a:lnTo>
                        <a:pt x="1015" y="310"/>
                      </a:lnTo>
                      <a:lnTo>
                        <a:pt x="1126" y="321"/>
                      </a:lnTo>
                      <a:lnTo>
                        <a:pt x="1205" y="327"/>
                      </a:lnTo>
                      <a:lnTo>
                        <a:pt x="1301" y="333"/>
                      </a:lnTo>
                      <a:lnTo>
                        <a:pt x="1388" y="337"/>
                      </a:lnTo>
                      <a:lnTo>
                        <a:pt x="1580" y="341"/>
                      </a:lnTo>
                      <a:lnTo>
                        <a:pt x="1769" y="348"/>
                      </a:lnTo>
                      <a:lnTo>
                        <a:pt x="1927" y="353"/>
                      </a:lnTo>
                      <a:lnTo>
                        <a:pt x="2046" y="354"/>
                      </a:lnTo>
                      <a:lnTo>
                        <a:pt x="2180" y="363"/>
                      </a:lnTo>
                      <a:lnTo>
                        <a:pt x="2305" y="375"/>
                      </a:lnTo>
                      <a:lnTo>
                        <a:pt x="2434" y="394"/>
                      </a:lnTo>
                      <a:lnTo>
                        <a:pt x="2550" y="421"/>
                      </a:lnTo>
                      <a:lnTo>
                        <a:pt x="2583" y="435"/>
                      </a:lnTo>
                      <a:lnTo>
                        <a:pt x="2601" y="448"/>
                      </a:lnTo>
                      <a:lnTo>
                        <a:pt x="2610" y="459"/>
                      </a:lnTo>
                      <a:lnTo>
                        <a:pt x="2608" y="472"/>
                      </a:lnTo>
                      <a:lnTo>
                        <a:pt x="2595" y="486"/>
                      </a:lnTo>
                      <a:lnTo>
                        <a:pt x="2571" y="499"/>
                      </a:lnTo>
                      <a:lnTo>
                        <a:pt x="2495" y="522"/>
                      </a:lnTo>
                      <a:lnTo>
                        <a:pt x="2398" y="539"/>
                      </a:lnTo>
                      <a:lnTo>
                        <a:pt x="2287" y="554"/>
                      </a:lnTo>
                      <a:lnTo>
                        <a:pt x="2166" y="564"/>
                      </a:lnTo>
                      <a:lnTo>
                        <a:pt x="2057" y="574"/>
                      </a:lnTo>
                      <a:lnTo>
                        <a:pt x="1917" y="581"/>
                      </a:lnTo>
                      <a:lnTo>
                        <a:pt x="1762" y="584"/>
                      </a:lnTo>
                      <a:lnTo>
                        <a:pt x="1592" y="585"/>
                      </a:lnTo>
                      <a:lnTo>
                        <a:pt x="1436" y="581"/>
                      </a:lnTo>
                      <a:lnTo>
                        <a:pt x="1248" y="572"/>
                      </a:lnTo>
                      <a:lnTo>
                        <a:pt x="1075" y="555"/>
                      </a:lnTo>
                      <a:lnTo>
                        <a:pt x="926" y="534"/>
                      </a:lnTo>
                      <a:lnTo>
                        <a:pt x="832" y="515"/>
                      </a:lnTo>
                      <a:lnTo>
                        <a:pt x="798" y="505"/>
                      </a:lnTo>
                      <a:lnTo>
                        <a:pt x="776" y="494"/>
                      </a:lnTo>
                      <a:lnTo>
                        <a:pt x="754" y="481"/>
                      </a:lnTo>
                      <a:lnTo>
                        <a:pt x="749" y="472"/>
                      </a:lnTo>
                      <a:lnTo>
                        <a:pt x="0" y="472"/>
                      </a:lnTo>
                      <a:lnTo>
                        <a:pt x="4" y="489"/>
                      </a:lnTo>
                      <a:lnTo>
                        <a:pt x="23" y="514"/>
                      </a:lnTo>
                      <a:lnTo>
                        <a:pt x="55" y="536"/>
                      </a:lnTo>
                      <a:lnTo>
                        <a:pt x="100" y="557"/>
                      </a:lnTo>
                      <a:lnTo>
                        <a:pt x="165" y="582"/>
                      </a:lnTo>
                      <a:lnTo>
                        <a:pt x="270" y="611"/>
                      </a:lnTo>
                      <a:lnTo>
                        <a:pt x="386" y="635"/>
                      </a:lnTo>
                      <a:lnTo>
                        <a:pt x="529" y="657"/>
                      </a:lnTo>
                      <a:lnTo>
                        <a:pt x="648" y="672"/>
                      </a:lnTo>
                      <a:lnTo>
                        <a:pt x="799" y="689"/>
                      </a:lnTo>
                      <a:lnTo>
                        <a:pt x="1003" y="703"/>
                      </a:lnTo>
                      <a:lnTo>
                        <a:pt x="1330" y="720"/>
                      </a:lnTo>
                      <a:lnTo>
                        <a:pt x="1528" y="723"/>
                      </a:lnTo>
                      <a:lnTo>
                        <a:pt x="1687" y="725"/>
                      </a:lnTo>
                      <a:lnTo>
                        <a:pt x="1860" y="723"/>
                      </a:lnTo>
                      <a:lnTo>
                        <a:pt x="2122" y="716"/>
                      </a:lnTo>
                      <a:lnTo>
                        <a:pt x="2297" y="707"/>
                      </a:lnTo>
                      <a:lnTo>
                        <a:pt x="2476" y="698"/>
                      </a:lnTo>
                      <a:lnTo>
                        <a:pt x="2663" y="679"/>
                      </a:lnTo>
                      <a:lnTo>
                        <a:pt x="2807" y="662"/>
                      </a:lnTo>
                      <a:lnTo>
                        <a:pt x="2979" y="635"/>
                      </a:lnTo>
                      <a:lnTo>
                        <a:pt x="3088" y="614"/>
                      </a:lnTo>
                      <a:lnTo>
                        <a:pt x="3141" y="602"/>
                      </a:lnTo>
                      <a:lnTo>
                        <a:pt x="3193" y="587"/>
                      </a:lnTo>
                      <a:lnTo>
                        <a:pt x="3244" y="571"/>
                      </a:lnTo>
                      <a:lnTo>
                        <a:pt x="3284" y="553"/>
                      </a:lnTo>
                      <a:lnTo>
                        <a:pt x="3305" y="544"/>
                      </a:lnTo>
                      <a:lnTo>
                        <a:pt x="3332" y="529"/>
                      </a:lnTo>
                      <a:lnTo>
                        <a:pt x="3352" y="514"/>
                      </a:lnTo>
                      <a:lnTo>
                        <a:pt x="3367" y="498"/>
                      </a:lnTo>
                      <a:lnTo>
                        <a:pt x="3374" y="484"/>
                      </a:lnTo>
                      <a:lnTo>
                        <a:pt x="3377" y="468"/>
                      </a:lnTo>
                      <a:lnTo>
                        <a:pt x="3372" y="451"/>
                      </a:lnTo>
                      <a:lnTo>
                        <a:pt x="3362" y="437"/>
                      </a:lnTo>
                      <a:lnTo>
                        <a:pt x="3345" y="422"/>
                      </a:lnTo>
                      <a:lnTo>
                        <a:pt x="3325" y="408"/>
                      </a:lnTo>
                      <a:lnTo>
                        <a:pt x="3295" y="392"/>
                      </a:lnTo>
                      <a:lnTo>
                        <a:pt x="3234" y="367"/>
                      </a:lnTo>
                      <a:lnTo>
                        <a:pt x="3160" y="344"/>
                      </a:lnTo>
                      <a:lnTo>
                        <a:pt x="3095" y="328"/>
                      </a:lnTo>
                      <a:lnTo>
                        <a:pt x="2990" y="307"/>
                      </a:lnTo>
                      <a:lnTo>
                        <a:pt x="2795" y="276"/>
                      </a:lnTo>
                      <a:lnTo>
                        <a:pt x="2604" y="254"/>
                      </a:lnTo>
                      <a:lnTo>
                        <a:pt x="2436" y="242"/>
                      </a:lnTo>
                      <a:lnTo>
                        <a:pt x="2278" y="229"/>
                      </a:lnTo>
                      <a:lnTo>
                        <a:pt x="2090" y="225"/>
                      </a:lnTo>
                      <a:lnTo>
                        <a:pt x="1941" y="223"/>
                      </a:lnTo>
                      <a:lnTo>
                        <a:pt x="1780" y="227"/>
                      </a:lnTo>
                      <a:lnTo>
                        <a:pt x="1610" y="234"/>
                      </a:lnTo>
                      <a:lnTo>
                        <a:pt x="1473" y="229"/>
                      </a:lnTo>
                      <a:lnTo>
                        <a:pt x="1375" y="230"/>
                      </a:lnTo>
                      <a:lnTo>
                        <a:pt x="1303" y="229"/>
                      </a:lnTo>
                      <a:lnTo>
                        <a:pt x="1218" y="225"/>
                      </a:lnTo>
                      <a:lnTo>
                        <a:pt x="1179" y="222"/>
                      </a:lnTo>
                      <a:lnTo>
                        <a:pt x="1144" y="214"/>
                      </a:lnTo>
                      <a:lnTo>
                        <a:pt x="1104" y="201"/>
                      </a:lnTo>
                      <a:lnTo>
                        <a:pt x="1085" y="187"/>
                      </a:lnTo>
                      <a:lnTo>
                        <a:pt x="1077" y="180"/>
                      </a:lnTo>
                      <a:lnTo>
                        <a:pt x="1072" y="174"/>
                      </a:lnTo>
                      <a:lnTo>
                        <a:pt x="1071" y="167"/>
                      </a:lnTo>
                      <a:lnTo>
                        <a:pt x="1072" y="161"/>
                      </a:lnTo>
                      <a:lnTo>
                        <a:pt x="1075" y="155"/>
                      </a:lnTo>
                      <a:lnTo>
                        <a:pt x="1083" y="148"/>
                      </a:lnTo>
                      <a:lnTo>
                        <a:pt x="1100" y="139"/>
                      </a:lnTo>
                      <a:lnTo>
                        <a:pt x="1138" y="126"/>
                      </a:lnTo>
                      <a:lnTo>
                        <a:pt x="1211" y="111"/>
                      </a:lnTo>
                      <a:lnTo>
                        <a:pt x="1290" y="99"/>
                      </a:lnTo>
                      <a:lnTo>
                        <a:pt x="1359" y="93"/>
                      </a:lnTo>
                      <a:lnTo>
                        <a:pt x="1415" y="88"/>
                      </a:lnTo>
                      <a:lnTo>
                        <a:pt x="1494" y="83"/>
                      </a:lnTo>
                      <a:lnTo>
                        <a:pt x="1613" y="80"/>
                      </a:lnTo>
                      <a:lnTo>
                        <a:pt x="1756" y="80"/>
                      </a:lnTo>
                      <a:lnTo>
                        <a:pt x="1836" y="83"/>
                      </a:lnTo>
                      <a:lnTo>
                        <a:pt x="1920" y="85"/>
                      </a:lnTo>
                      <a:lnTo>
                        <a:pt x="1992" y="92"/>
                      </a:lnTo>
                      <a:lnTo>
                        <a:pt x="2050" y="96"/>
                      </a:lnTo>
                      <a:lnTo>
                        <a:pt x="2103" y="102"/>
                      </a:lnTo>
                      <a:lnTo>
                        <a:pt x="2152" y="109"/>
                      </a:lnTo>
                      <a:lnTo>
                        <a:pt x="2205" y="120"/>
                      </a:lnTo>
                      <a:lnTo>
                        <a:pt x="2248" y="134"/>
                      </a:lnTo>
                      <a:lnTo>
                        <a:pt x="2278" y="151"/>
                      </a:lnTo>
                      <a:lnTo>
                        <a:pt x="2293" y="16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41" name="任意多边形 3340"/>
                <p:cNvSpPr/>
                <p:nvPr/>
              </p:nvSpPr>
              <p:spPr>
                <a:xfrm>
                  <a:off x="1726" y="0"/>
                  <a:ext cx="1014" cy="1211"/>
                </a:xfrm>
                <a:custGeom>
                  <a:avLst/>
                  <a:gdLst/>
                  <a:ahLst/>
                  <a:cxnLst/>
                  <a:pathLst>
                    <a:path w="1014" h="1211">
                      <a:moveTo>
                        <a:pt x="96" y="0"/>
                      </a:moveTo>
                      <a:lnTo>
                        <a:pt x="1014" y="1211"/>
                      </a:lnTo>
                      <a:lnTo>
                        <a:pt x="480" y="1211"/>
                      </a:lnTo>
                      <a:lnTo>
                        <a:pt x="0" y="0"/>
                      </a:lnTo>
                      <a:lnTo>
                        <a:pt x="96"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42" name="任意多边形 3341"/>
                <p:cNvSpPr/>
                <p:nvPr/>
              </p:nvSpPr>
              <p:spPr>
                <a:xfrm>
                  <a:off x="616" y="0"/>
                  <a:ext cx="1014" cy="1211"/>
                </a:xfrm>
                <a:custGeom>
                  <a:avLst/>
                  <a:gdLst/>
                  <a:ahLst/>
                  <a:cxnLst/>
                  <a:pathLst>
                    <a:path w="1014" h="1211">
                      <a:moveTo>
                        <a:pt x="582" y="1211"/>
                      </a:moveTo>
                      <a:lnTo>
                        <a:pt x="0" y="1211"/>
                      </a:lnTo>
                      <a:lnTo>
                        <a:pt x="918" y="0"/>
                      </a:lnTo>
                      <a:lnTo>
                        <a:pt x="1014" y="0"/>
                      </a:lnTo>
                      <a:lnTo>
                        <a:pt x="582" y="12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grpSp>
          <p:nvGrpSpPr>
            <p:cNvPr id="3343" name="组合 3342"/>
            <p:cNvGrpSpPr/>
            <p:nvPr/>
          </p:nvGrpSpPr>
          <p:grpSpPr>
            <a:xfrm>
              <a:off x="66" y="1770"/>
              <a:ext cx="702" cy="882"/>
              <a:chOff x="0" y="0"/>
              <a:chExt cx="3813" cy="4430"/>
            </a:xfrm>
          </p:grpSpPr>
          <p:sp>
            <p:nvSpPr>
              <p:cNvPr id="3344" name="矩形 3343"/>
              <p:cNvSpPr/>
              <p:nvPr/>
            </p:nvSpPr>
            <p:spPr>
              <a:xfrm>
                <a:off x="1359" y="1404"/>
                <a:ext cx="2241" cy="2060"/>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3345" name="矩形 3344"/>
              <p:cNvSpPr/>
              <p:nvPr/>
            </p:nvSpPr>
            <p:spPr>
              <a:xfrm>
                <a:off x="1359" y="1404"/>
                <a:ext cx="2241" cy="2060"/>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3346" name="任意多边形 3345"/>
              <p:cNvSpPr/>
              <p:nvPr/>
            </p:nvSpPr>
            <p:spPr>
              <a:xfrm>
                <a:off x="1755" y="0"/>
                <a:ext cx="2058" cy="2080"/>
              </a:xfrm>
              <a:custGeom>
                <a:avLst/>
                <a:gdLst/>
                <a:ahLst/>
                <a:cxnLst/>
                <a:pathLst>
                  <a:path w="639" h="646">
                    <a:moveTo>
                      <a:pt x="117" y="368"/>
                    </a:moveTo>
                    <a:lnTo>
                      <a:pt x="124" y="379"/>
                    </a:lnTo>
                    <a:lnTo>
                      <a:pt x="132" y="390"/>
                    </a:lnTo>
                    <a:lnTo>
                      <a:pt x="140" y="402"/>
                    </a:lnTo>
                    <a:lnTo>
                      <a:pt x="147" y="412"/>
                    </a:lnTo>
                    <a:lnTo>
                      <a:pt x="153" y="421"/>
                    </a:lnTo>
                    <a:lnTo>
                      <a:pt x="160" y="429"/>
                    </a:lnTo>
                    <a:lnTo>
                      <a:pt x="166" y="438"/>
                    </a:lnTo>
                    <a:lnTo>
                      <a:pt x="172" y="446"/>
                    </a:lnTo>
                    <a:lnTo>
                      <a:pt x="185" y="461"/>
                    </a:lnTo>
                    <a:lnTo>
                      <a:pt x="200" y="477"/>
                    </a:lnTo>
                    <a:lnTo>
                      <a:pt x="216" y="495"/>
                    </a:lnTo>
                    <a:lnTo>
                      <a:pt x="234" y="514"/>
                    </a:lnTo>
                    <a:lnTo>
                      <a:pt x="253" y="533"/>
                    </a:lnTo>
                    <a:lnTo>
                      <a:pt x="272" y="550"/>
                    </a:lnTo>
                    <a:lnTo>
                      <a:pt x="291" y="568"/>
                    </a:lnTo>
                    <a:lnTo>
                      <a:pt x="310" y="584"/>
                    </a:lnTo>
                    <a:lnTo>
                      <a:pt x="330" y="568"/>
                    </a:lnTo>
                    <a:lnTo>
                      <a:pt x="350" y="550"/>
                    </a:lnTo>
                    <a:lnTo>
                      <a:pt x="370" y="533"/>
                    </a:lnTo>
                    <a:lnTo>
                      <a:pt x="389" y="514"/>
                    </a:lnTo>
                    <a:lnTo>
                      <a:pt x="407" y="495"/>
                    </a:lnTo>
                    <a:lnTo>
                      <a:pt x="425" y="477"/>
                    </a:lnTo>
                    <a:lnTo>
                      <a:pt x="440" y="461"/>
                    </a:lnTo>
                    <a:lnTo>
                      <a:pt x="454" y="446"/>
                    </a:lnTo>
                    <a:lnTo>
                      <a:pt x="467" y="429"/>
                    </a:lnTo>
                    <a:lnTo>
                      <a:pt x="483" y="409"/>
                    </a:lnTo>
                    <a:lnTo>
                      <a:pt x="499" y="386"/>
                    </a:lnTo>
                    <a:lnTo>
                      <a:pt x="514" y="361"/>
                    </a:lnTo>
                    <a:lnTo>
                      <a:pt x="529" y="335"/>
                    </a:lnTo>
                    <a:lnTo>
                      <a:pt x="543" y="308"/>
                    </a:lnTo>
                    <a:lnTo>
                      <a:pt x="554" y="282"/>
                    </a:lnTo>
                    <a:lnTo>
                      <a:pt x="563" y="257"/>
                    </a:lnTo>
                    <a:lnTo>
                      <a:pt x="567" y="225"/>
                    </a:lnTo>
                    <a:lnTo>
                      <a:pt x="565" y="187"/>
                    </a:lnTo>
                    <a:lnTo>
                      <a:pt x="554" y="152"/>
                    </a:lnTo>
                    <a:lnTo>
                      <a:pt x="539" y="124"/>
                    </a:lnTo>
                    <a:lnTo>
                      <a:pt x="530" y="115"/>
                    </a:lnTo>
                    <a:lnTo>
                      <a:pt x="520" y="105"/>
                    </a:lnTo>
                    <a:lnTo>
                      <a:pt x="507" y="98"/>
                    </a:lnTo>
                    <a:lnTo>
                      <a:pt x="493" y="90"/>
                    </a:lnTo>
                    <a:lnTo>
                      <a:pt x="477" y="84"/>
                    </a:lnTo>
                    <a:lnTo>
                      <a:pt x="460" y="80"/>
                    </a:lnTo>
                    <a:lnTo>
                      <a:pt x="442" y="78"/>
                    </a:lnTo>
                    <a:lnTo>
                      <a:pt x="425" y="76"/>
                    </a:lnTo>
                    <a:lnTo>
                      <a:pt x="408" y="79"/>
                    </a:lnTo>
                    <a:lnTo>
                      <a:pt x="393" y="83"/>
                    </a:lnTo>
                    <a:lnTo>
                      <a:pt x="379" y="89"/>
                    </a:lnTo>
                    <a:lnTo>
                      <a:pt x="364" y="97"/>
                    </a:lnTo>
                    <a:lnTo>
                      <a:pt x="350" y="105"/>
                    </a:lnTo>
                    <a:lnTo>
                      <a:pt x="338" y="115"/>
                    </a:lnTo>
                    <a:lnTo>
                      <a:pt x="325" y="126"/>
                    </a:lnTo>
                    <a:lnTo>
                      <a:pt x="314" y="137"/>
                    </a:lnTo>
                    <a:lnTo>
                      <a:pt x="302" y="126"/>
                    </a:lnTo>
                    <a:lnTo>
                      <a:pt x="290" y="115"/>
                    </a:lnTo>
                    <a:lnTo>
                      <a:pt x="277" y="105"/>
                    </a:lnTo>
                    <a:lnTo>
                      <a:pt x="263" y="97"/>
                    </a:lnTo>
                    <a:lnTo>
                      <a:pt x="248" y="89"/>
                    </a:lnTo>
                    <a:lnTo>
                      <a:pt x="234" y="83"/>
                    </a:lnTo>
                    <a:lnTo>
                      <a:pt x="219" y="79"/>
                    </a:lnTo>
                    <a:lnTo>
                      <a:pt x="203" y="76"/>
                    </a:lnTo>
                    <a:lnTo>
                      <a:pt x="185" y="78"/>
                    </a:lnTo>
                    <a:lnTo>
                      <a:pt x="167" y="80"/>
                    </a:lnTo>
                    <a:lnTo>
                      <a:pt x="151" y="85"/>
                    </a:lnTo>
                    <a:lnTo>
                      <a:pt x="136" y="92"/>
                    </a:lnTo>
                    <a:lnTo>
                      <a:pt x="122" y="99"/>
                    </a:lnTo>
                    <a:lnTo>
                      <a:pt x="111" y="108"/>
                    </a:lnTo>
                    <a:lnTo>
                      <a:pt x="100" y="117"/>
                    </a:lnTo>
                    <a:lnTo>
                      <a:pt x="93" y="127"/>
                    </a:lnTo>
                    <a:lnTo>
                      <a:pt x="90" y="131"/>
                    </a:lnTo>
                    <a:lnTo>
                      <a:pt x="88" y="136"/>
                    </a:lnTo>
                    <a:lnTo>
                      <a:pt x="84" y="142"/>
                    </a:lnTo>
                    <a:lnTo>
                      <a:pt x="82" y="148"/>
                    </a:lnTo>
                    <a:lnTo>
                      <a:pt x="74" y="148"/>
                    </a:lnTo>
                    <a:lnTo>
                      <a:pt x="64" y="148"/>
                    </a:lnTo>
                    <a:lnTo>
                      <a:pt x="54" y="148"/>
                    </a:lnTo>
                    <a:lnTo>
                      <a:pt x="44" y="148"/>
                    </a:lnTo>
                    <a:lnTo>
                      <a:pt x="32" y="150"/>
                    </a:lnTo>
                    <a:lnTo>
                      <a:pt x="21" y="150"/>
                    </a:lnTo>
                    <a:lnTo>
                      <a:pt x="10" y="150"/>
                    </a:lnTo>
                    <a:lnTo>
                      <a:pt x="0" y="150"/>
                    </a:lnTo>
                    <a:lnTo>
                      <a:pt x="6" y="124"/>
                    </a:lnTo>
                    <a:lnTo>
                      <a:pt x="15" y="100"/>
                    </a:lnTo>
                    <a:lnTo>
                      <a:pt x="24" y="80"/>
                    </a:lnTo>
                    <a:lnTo>
                      <a:pt x="36" y="64"/>
                    </a:lnTo>
                    <a:lnTo>
                      <a:pt x="47" y="52"/>
                    </a:lnTo>
                    <a:lnTo>
                      <a:pt x="61" y="41"/>
                    </a:lnTo>
                    <a:lnTo>
                      <a:pt x="76" y="30"/>
                    </a:lnTo>
                    <a:lnTo>
                      <a:pt x="93" y="20"/>
                    </a:lnTo>
                    <a:lnTo>
                      <a:pt x="112" y="11"/>
                    </a:lnTo>
                    <a:lnTo>
                      <a:pt x="132" y="5"/>
                    </a:lnTo>
                    <a:lnTo>
                      <a:pt x="153" y="1"/>
                    </a:lnTo>
                    <a:lnTo>
                      <a:pt x="176" y="0"/>
                    </a:lnTo>
                    <a:lnTo>
                      <a:pt x="196" y="2"/>
                    </a:lnTo>
                    <a:lnTo>
                      <a:pt x="215" y="7"/>
                    </a:lnTo>
                    <a:lnTo>
                      <a:pt x="234" y="15"/>
                    </a:lnTo>
                    <a:lnTo>
                      <a:pt x="253" y="25"/>
                    </a:lnTo>
                    <a:lnTo>
                      <a:pt x="269" y="36"/>
                    </a:lnTo>
                    <a:lnTo>
                      <a:pt x="286" y="49"/>
                    </a:lnTo>
                    <a:lnTo>
                      <a:pt x="302" y="63"/>
                    </a:lnTo>
                    <a:lnTo>
                      <a:pt x="317" y="76"/>
                    </a:lnTo>
                    <a:lnTo>
                      <a:pt x="332" y="63"/>
                    </a:lnTo>
                    <a:lnTo>
                      <a:pt x="348" y="49"/>
                    </a:lnTo>
                    <a:lnTo>
                      <a:pt x="364" y="36"/>
                    </a:lnTo>
                    <a:lnTo>
                      <a:pt x="382" y="25"/>
                    </a:lnTo>
                    <a:lnTo>
                      <a:pt x="399" y="15"/>
                    </a:lnTo>
                    <a:lnTo>
                      <a:pt x="418" y="7"/>
                    </a:lnTo>
                    <a:lnTo>
                      <a:pt x="437" y="2"/>
                    </a:lnTo>
                    <a:lnTo>
                      <a:pt x="457" y="0"/>
                    </a:lnTo>
                    <a:lnTo>
                      <a:pt x="480" y="1"/>
                    </a:lnTo>
                    <a:lnTo>
                      <a:pt x="503" y="5"/>
                    </a:lnTo>
                    <a:lnTo>
                      <a:pt x="523" y="11"/>
                    </a:lnTo>
                    <a:lnTo>
                      <a:pt x="542" y="18"/>
                    </a:lnTo>
                    <a:lnTo>
                      <a:pt x="558" y="29"/>
                    </a:lnTo>
                    <a:lnTo>
                      <a:pt x="573" y="40"/>
                    </a:lnTo>
                    <a:lnTo>
                      <a:pt x="587" y="52"/>
                    </a:lnTo>
                    <a:lnTo>
                      <a:pt x="597" y="64"/>
                    </a:lnTo>
                    <a:lnTo>
                      <a:pt x="607" y="78"/>
                    </a:lnTo>
                    <a:lnTo>
                      <a:pt x="616" y="92"/>
                    </a:lnTo>
                    <a:lnTo>
                      <a:pt x="625" y="108"/>
                    </a:lnTo>
                    <a:lnTo>
                      <a:pt x="631" y="127"/>
                    </a:lnTo>
                    <a:lnTo>
                      <a:pt x="636" y="147"/>
                    </a:lnTo>
                    <a:lnTo>
                      <a:pt x="639" y="171"/>
                    </a:lnTo>
                    <a:lnTo>
                      <a:pt x="639" y="197"/>
                    </a:lnTo>
                    <a:lnTo>
                      <a:pt x="635" y="228"/>
                    </a:lnTo>
                    <a:lnTo>
                      <a:pt x="628" y="260"/>
                    </a:lnTo>
                    <a:lnTo>
                      <a:pt x="614" y="294"/>
                    </a:lnTo>
                    <a:lnTo>
                      <a:pt x="597" y="329"/>
                    </a:lnTo>
                    <a:lnTo>
                      <a:pt x="577" y="363"/>
                    </a:lnTo>
                    <a:lnTo>
                      <a:pt x="556" y="394"/>
                    </a:lnTo>
                    <a:lnTo>
                      <a:pt x="534" y="423"/>
                    </a:lnTo>
                    <a:lnTo>
                      <a:pt x="514" y="448"/>
                    </a:lnTo>
                    <a:lnTo>
                      <a:pt x="495" y="468"/>
                    </a:lnTo>
                    <a:lnTo>
                      <a:pt x="476" y="487"/>
                    </a:lnTo>
                    <a:lnTo>
                      <a:pt x="456" y="509"/>
                    </a:lnTo>
                    <a:lnTo>
                      <a:pt x="433" y="530"/>
                    </a:lnTo>
                    <a:lnTo>
                      <a:pt x="409" y="553"/>
                    </a:lnTo>
                    <a:lnTo>
                      <a:pt x="384" y="577"/>
                    </a:lnTo>
                    <a:lnTo>
                      <a:pt x="359" y="600"/>
                    </a:lnTo>
                    <a:lnTo>
                      <a:pt x="335" y="623"/>
                    </a:lnTo>
                    <a:lnTo>
                      <a:pt x="312" y="646"/>
                    </a:lnTo>
                    <a:lnTo>
                      <a:pt x="288" y="625"/>
                    </a:lnTo>
                    <a:lnTo>
                      <a:pt x="263" y="602"/>
                    </a:lnTo>
                    <a:lnTo>
                      <a:pt x="239" y="579"/>
                    </a:lnTo>
                    <a:lnTo>
                      <a:pt x="216" y="555"/>
                    </a:lnTo>
                    <a:lnTo>
                      <a:pt x="194" y="531"/>
                    </a:lnTo>
                    <a:lnTo>
                      <a:pt x="172" y="509"/>
                    </a:lnTo>
                    <a:lnTo>
                      <a:pt x="155" y="487"/>
                    </a:lnTo>
                    <a:lnTo>
                      <a:pt x="138" y="468"/>
                    </a:lnTo>
                    <a:lnTo>
                      <a:pt x="131" y="458"/>
                    </a:lnTo>
                    <a:lnTo>
                      <a:pt x="122" y="448"/>
                    </a:lnTo>
                    <a:lnTo>
                      <a:pt x="113" y="437"/>
                    </a:lnTo>
                    <a:lnTo>
                      <a:pt x="104" y="424"/>
                    </a:lnTo>
                    <a:lnTo>
                      <a:pt x="95" y="410"/>
                    </a:lnTo>
                    <a:lnTo>
                      <a:pt x="85" y="397"/>
                    </a:lnTo>
                    <a:lnTo>
                      <a:pt x="76" y="383"/>
                    </a:lnTo>
                    <a:lnTo>
                      <a:pt x="66" y="368"/>
                    </a:lnTo>
                    <a:lnTo>
                      <a:pt x="74" y="368"/>
                    </a:lnTo>
                    <a:lnTo>
                      <a:pt x="83" y="368"/>
                    </a:lnTo>
                    <a:lnTo>
                      <a:pt x="92" y="368"/>
                    </a:lnTo>
                    <a:lnTo>
                      <a:pt x="99" y="368"/>
                    </a:lnTo>
                    <a:lnTo>
                      <a:pt x="107" y="368"/>
                    </a:lnTo>
                    <a:lnTo>
                      <a:pt x="112" y="368"/>
                    </a:lnTo>
                    <a:lnTo>
                      <a:pt x="116" y="368"/>
                    </a:lnTo>
                    <a:lnTo>
                      <a:pt x="117" y="36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47" name="任意多边形 3346"/>
              <p:cNvSpPr/>
              <p:nvPr/>
            </p:nvSpPr>
            <p:spPr>
              <a:xfrm>
                <a:off x="792" y="1024"/>
                <a:ext cx="358" cy="51"/>
              </a:xfrm>
              <a:custGeom>
                <a:avLst/>
                <a:gdLst/>
                <a:ahLst/>
                <a:cxnLst/>
                <a:pathLst>
                  <a:path w="111" h="16">
                    <a:moveTo>
                      <a:pt x="98" y="7"/>
                    </a:moveTo>
                    <a:lnTo>
                      <a:pt x="104" y="0"/>
                    </a:lnTo>
                    <a:lnTo>
                      <a:pt x="0" y="0"/>
                    </a:lnTo>
                    <a:lnTo>
                      <a:pt x="0" y="16"/>
                    </a:lnTo>
                    <a:lnTo>
                      <a:pt x="104" y="16"/>
                    </a:lnTo>
                    <a:lnTo>
                      <a:pt x="111" y="9"/>
                    </a:lnTo>
                    <a:lnTo>
                      <a:pt x="104" y="16"/>
                    </a:lnTo>
                    <a:lnTo>
                      <a:pt x="109" y="16"/>
                    </a:lnTo>
                    <a:lnTo>
                      <a:pt x="111" y="9"/>
                    </a:lnTo>
                    <a:lnTo>
                      <a:pt x="98" y="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48" name="任意多边形 3347"/>
              <p:cNvSpPr/>
              <p:nvPr/>
            </p:nvSpPr>
            <p:spPr>
              <a:xfrm>
                <a:off x="1108" y="612"/>
                <a:ext cx="142" cy="441"/>
              </a:xfrm>
              <a:custGeom>
                <a:avLst/>
                <a:gdLst/>
                <a:ahLst/>
                <a:cxnLst/>
                <a:pathLst>
                  <a:path w="44" h="137">
                    <a:moveTo>
                      <a:pt x="44" y="26"/>
                    </a:moveTo>
                    <a:lnTo>
                      <a:pt x="32" y="26"/>
                    </a:lnTo>
                    <a:lnTo>
                      <a:pt x="0" y="135"/>
                    </a:lnTo>
                    <a:lnTo>
                      <a:pt x="13" y="137"/>
                    </a:lnTo>
                    <a:lnTo>
                      <a:pt x="44" y="29"/>
                    </a:lnTo>
                    <a:lnTo>
                      <a:pt x="32" y="29"/>
                    </a:lnTo>
                    <a:lnTo>
                      <a:pt x="44" y="26"/>
                    </a:lnTo>
                    <a:lnTo>
                      <a:pt x="38" y="0"/>
                    </a:lnTo>
                    <a:lnTo>
                      <a:pt x="32" y="26"/>
                    </a:lnTo>
                    <a:lnTo>
                      <a:pt x="44" y="2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49" name="任意多边形 3348"/>
              <p:cNvSpPr/>
              <p:nvPr/>
            </p:nvSpPr>
            <p:spPr>
              <a:xfrm>
                <a:off x="1211" y="695"/>
                <a:ext cx="177" cy="683"/>
              </a:xfrm>
              <a:custGeom>
                <a:avLst/>
                <a:gdLst/>
                <a:ahLst/>
                <a:cxnLst/>
                <a:pathLst>
                  <a:path w="55" h="212">
                    <a:moveTo>
                      <a:pt x="42" y="181"/>
                    </a:moveTo>
                    <a:lnTo>
                      <a:pt x="55" y="181"/>
                    </a:lnTo>
                    <a:lnTo>
                      <a:pt x="12" y="0"/>
                    </a:lnTo>
                    <a:lnTo>
                      <a:pt x="0" y="3"/>
                    </a:lnTo>
                    <a:lnTo>
                      <a:pt x="42" y="183"/>
                    </a:lnTo>
                    <a:lnTo>
                      <a:pt x="55" y="183"/>
                    </a:lnTo>
                    <a:lnTo>
                      <a:pt x="42" y="183"/>
                    </a:lnTo>
                    <a:lnTo>
                      <a:pt x="49" y="212"/>
                    </a:lnTo>
                    <a:lnTo>
                      <a:pt x="55" y="183"/>
                    </a:lnTo>
                    <a:lnTo>
                      <a:pt x="42" y="18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50" name="任意多边形 3349"/>
              <p:cNvSpPr/>
              <p:nvPr/>
            </p:nvSpPr>
            <p:spPr>
              <a:xfrm>
                <a:off x="1346" y="335"/>
                <a:ext cx="258" cy="950"/>
              </a:xfrm>
              <a:custGeom>
                <a:avLst/>
                <a:gdLst/>
                <a:ahLst/>
                <a:cxnLst/>
                <a:pathLst>
                  <a:path w="80" h="295">
                    <a:moveTo>
                      <a:pt x="80" y="33"/>
                    </a:moveTo>
                    <a:lnTo>
                      <a:pt x="67" y="33"/>
                    </a:lnTo>
                    <a:lnTo>
                      <a:pt x="0" y="293"/>
                    </a:lnTo>
                    <a:lnTo>
                      <a:pt x="13" y="295"/>
                    </a:lnTo>
                    <a:lnTo>
                      <a:pt x="80" y="35"/>
                    </a:lnTo>
                    <a:lnTo>
                      <a:pt x="67" y="35"/>
                    </a:lnTo>
                    <a:lnTo>
                      <a:pt x="80" y="33"/>
                    </a:lnTo>
                    <a:lnTo>
                      <a:pt x="75" y="0"/>
                    </a:lnTo>
                    <a:lnTo>
                      <a:pt x="67" y="33"/>
                    </a:lnTo>
                    <a:lnTo>
                      <a:pt x="80" y="3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51" name="任意多边形 3350"/>
              <p:cNvSpPr/>
              <p:nvPr/>
            </p:nvSpPr>
            <p:spPr>
              <a:xfrm>
                <a:off x="1562" y="441"/>
                <a:ext cx="251" cy="1320"/>
              </a:xfrm>
              <a:custGeom>
                <a:avLst/>
                <a:gdLst/>
                <a:ahLst/>
                <a:cxnLst/>
                <a:pathLst>
                  <a:path w="78" h="410">
                    <a:moveTo>
                      <a:pt x="66" y="373"/>
                    </a:moveTo>
                    <a:lnTo>
                      <a:pt x="78" y="373"/>
                    </a:lnTo>
                    <a:lnTo>
                      <a:pt x="13" y="0"/>
                    </a:lnTo>
                    <a:lnTo>
                      <a:pt x="0" y="2"/>
                    </a:lnTo>
                    <a:lnTo>
                      <a:pt x="66" y="376"/>
                    </a:lnTo>
                    <a:lnTo>
                      <a:pt x="78" y="376"/>
                    </a:lnTo>
                    <a:lnTo>
                      <a:pt x="66" y="376"/>
                    </a:lnTo>
                    <a:lnTo>
                      <a:pt x="71" y="410"/>
                    </a:lnTo>
                    <a:lnTo>
                      <a:pt x="78" y="376"/>
                    </a:lnTo>
                    <a:lnTo>
                      <a:pt x="66" y="37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52" name="任意多边形 3351"/>
              <p:cNvSpPr/>
              <p:nvPr/>
            </p:nvSpPr>
            <p:spPr>
              <a:xfrm>
                <a:off x="1774" y="567"/>
                <a:ext cx="281" cy="1085"/>
              </a:xfrm>
              <a:custGeom>
                <a:avLst/>
                <a:gdLst/>
                <a:ahLst/>
                <a:cxnLst/>
                <a:pathLst>
                  <a:path w="87" h="337">
                    <a:moveTo>
                      <a:pt x="87" y="28"/>
                    </a:moveTo>
                    <a:lnTo>
                      <a:pt x="74" y="28"/>
                    </a:lnTo>
                    <a:lnTo>
                      <a:pt x="0" y="334"/>
                    </a:lnTo>
                    <a:lnTo>
                      <a:pt x="12" y="337"/>
                    </a:lnTo>
                    <a:lnTo>
                      <a:pt x="87" y="30"/>
                    </a:lnTo>
                    <a:lnTo>
                      <a:pt x="74" y="30"/>
                    </a:lnTo>
                    <a:lnTo>
                      <a:pt x="87" y="28"/>
                    </a:lnTo>
                    <a:lnTo>
                      <a:pt x="81" y="0"/>
                    </a:lnTo>
                    <a:lnTo>
                      <a:pt x="74" y="28"/>
                    </a:lnTo>
                    <a:lnTo>
                      <a:pt x="87" y="2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53" name="任意多边形 3352"/>
              <p:cNvSpPr/>
              <p:nvPr/>
            </p:nvSpPr>
            <p:spPr>
              <a:xfrm>
                <a:off x="2013" y="657"/>
                <a:ext cx="125" cy="351"/>
              </a:xfrm>
              <a:custGeom>
                <a:avLst/>
                <a:gdLst/>
                <a:ahLst/>
                <a:cxnLst/>
                <a:pathLst>
                  <a:path w="39" h="109">
                    <a:moveTo>
                      <a:pt x="33" y="94"/>
                    </a:moveTo>
                    <a:lnTo>
                      <a:pt x="39" y="101"/>
                    </a:lnTo>
                    <a:lnTo>
                      <a:pt x="13" y="0"/>
                    </a:lnTo>
                    <a:lnTo>
                      <a:pt x="0" y="2"/>
                    </a:lnTo>
                    <a:lnTo>
                      <a:pt x="27" y="103"/>
                    </a:lnTo>
                    <a:lnTo>
                      <a:pt x="33" y="109"/>
                    </a:lnTo>
                    <a:lnTo>
                      <a:pt x="27" y="103"/>
                    </a:lnTo>
                    <a:lnTo>
                      <a:pt x="28" y="108"/>
                    </a:lnTo>
                    <a:lnTo>
                      <a:pt x="33" y="109"/>
                    </a:lnTo>
                    <a:lnTo>
                      <a:pt x="33" y="9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54" name="任意多边形 3353"/>
              <p:cNvSpPr/>
              <p:nvPr/>
            </p:nvSpPr>
            <p:spPr>
              <a:xfrm>
                <a:off x="2119" y="959"/>
                <a:ext cx="422" cy="49"/>
              </a:xfrm>
              <a:custGeom>
                <a:avLst/>
                <a:gdLst/>
                <a:ahLst/>
                <a:cxnLst/>
                <a:pathLst>
                  <a:path w="131" h="15">
                    <a:moveTo>
                      <a:pt x="131" y="8"/>
                    </a:moveTo>
                    <a:lnTo>
                      <a:pt x="131" y="0"/>
                    </a:lnTo>
                    <a:lnTo>
                      <a:pt x="0" y="0"/>
                    </a:lnTo>
                    <a:lnTo>
                      <a:pt x="0" y="15"/>
                    </a:lnTo>
                    <a:lnTo>
                      <a:pt x="131" y="15"/>
                    </a:lnTo>
                    <a:lnTo>
                      <a:pt x="131" y="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55" name="任意多边形 3354"/>
              <p:cNvSpPr/>
              <p:nvPr/>
            </p:nvSpPr>
            <p:spPr>
              <a:xfrm>
                <a:off x="1355" y="1965"/>
                <a:ext cx="2246" cy="1089"/>
              </a:xfrm>
              <a:custGeom>
                <a:avLst/>
                <a:gdLst/>
                <a:ahLst/>
                <a:cxnLst/>
                <a:pathLst>
                  <a:path w="2246" h="1089">
                    <a:moveTo>
                      <a:pt x="0" y="481"/>
                    </a:moveTo>
                    <a:lnTo>
                      <a:pt x="103" y="283"/>
                    </a:lnTo>
                    <a:lnTo>
                      <a:pt x="206" y="686"/>
                    </a:lnTo>
                    <a:lnTo>
                      <a:pt x="368" y="0"/>
                    </a:lnTo>
                    <a:lnTo>
                      <a:pt x="600" y="832"/>
                    </a:lnTo>
                    <a:lnTo>
                      <a:pt x="780" y="86"/>
                    </a:lnTo>
                    <a:lnTo>
                      <a:pt x="900" y="583"/>
                    </a:lnTo>
                    <a:lnTo>
                      <a:pt x="1088" y="583"/>
                    </a:lnTo>
                    <a:lnTo>
                      <a:pt x="1243" y="326"/>
                    </a:lnTo>
                    <a:lnTo>
                      <a:pt x="1354" y="703"/>
                    </a:lnTo>
                    <a:lnTo>
                      <a:pt x="1526" y="17"/>
                    </a:lnTo>
                    <a:lnTo>
                      <a:pt x="1757" y="797"/>
                    </a:lnTo>
                    <a:lnTo>
                      <a:pt x="1920" y="120"/>
                    </a:lnTo>
                    <a:lnTo>
                      <a:pt x="2074" y="592"/>
                    </a:lnTo>
                    <a:lnTo>
                      <a:pt x="2237" y="593"/>
                    </a:lnTo>
                    <a:lnTo>
                      <a:pt x="2246" y="677"/>
                    </a:lnTo>
                    <a:lnTo>
                      <a:pt x="2014" y="660"/>
                    </a:lnTo>
                    <a:lnTo>
                      <a:pt x="1928" y="386"/>
                    </a:lnTo>
                    <a:lnTo>
                      <a:pt x="1748" y="1089"/>
                    </a:lnTo>
                    <a:lnTo>
                      <a:pt x="1517" y="292"/>
                    </a:lnTo>
                    <a:lnTo>
                      <a:pt x="1363" y="1003"/>
                    </a:lnTo>
                    <a:lnTo>
                      <a:pt x="1234" y="497"/>
                    </a:lnTo>
                    <a:lnTo>
                      <a:pt x="1106" y="652"/>
                    </a:lnTo>
                    <a:lnTo>
                      <a:pt x="866" y="652"/>
                    </a:lnTo>
                    <a:lnTo>
                      <a:pt x="788" y="360"/>
                    </a:lnTo>
                    <a:lnTo>
                      <a:pt x="626" y="1046"/>
                    </a:lnTo>
                    <a:lnTo>
                      <a:pt x="377" y="232"/>
                    </a:lnTo>
                    <a:lnTo>
                      <a:pt x="206" y="960"/>
                    </a:lnTo>
                    <a:lnTo>
                      <a:pt x="86" y="455"/>
                    </a:lnTo>
                    <a:lnTo>
                      <a:pt x="17" y="583"/>
                    </a:lnTo>
                    <a:lnTo>
                      <a:pt x="0" y="48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56" name="任意多边形 3355"/>
              <p:cNvSpPr/>
              <p:nvPr/>
            </p:nvSpPr>
            <p:spPr>
              <a:xfrm>
                <a:off x="789" y="338"/>
                <a:ext cx="1689" cy="1448"/>
              </a:xfrm>
              <a:custGeom>
                <a:avLst/>
                <a:gdLst/>
                <a:ahLst/>
                <a:cxnLst/>
                <a:pathLst>
                  <a:path w="1689" h="1448">
                    <a:moveTo>
                      <a:pt x="0" y="686"/>
                    </a:moveTo>
                    <a:lnTo>
                      <a:pt x="317" y="686"/>
                    </a:lnTo>
                    <a:lnTo>
                      <a:pt x="437" y="266"/>
                    </a:lnTo>
                    <a:lnTo>
                      <a:pt x="574" y="874"/>
                    </a:lnTo>
                    <a:lnTo>
                      <a:pt x="789" y="0"/>
                    </a:lnTo>
                    <a:lnTo>
                      <a:pt x="1012" y="1226"/>
                    </a:lnTo>
                    <a:lnTo>
                      <a:pt x="1243" y="231"/>
                    </a:lnTo>
                    <a:lnTo>
                      <a:pt x="1346" y="617"/>
                    </a:lnTo>
                    <a:lnTo>
                      <a:pt x="1689" y="617"/>
                    </a:lnTo>
                    <a:lnTo>
                      <a:pt x="1680" y="668"/>
                    </a:lnTo>
                    <a:lnTo>
                      <a:pt x="1312" y="668"/>
                    </a:lnTo>
                    <a:lnTo>
                      <a:pt x="1252" y="428"/>
                    </a:lnTo>
                    <a:lnTo>
                      <a:pt x="994" y="1448"/>
                    </a:lnTo>
                    <a:lnTo>
                      <a:pt x="789" y="240"/>
                    </a:lnTo>
                    <a:lnTo>
                      <a:pt x="583" y="1080"/>
                    </a:lnTo>
                    <a:lnTo>
                      <a:pt x="429" y="471"/>
                    </a:lnTo>
                    <a:lnTo>
                      <a:pt x="343" y="737"/>
                    </a:lnTo>
                    <a:lnTo>
                      <a:pt x="0" y="737"/>
                    </a:lnTo>
                    <a:lnTo>
                      <a:pt x="0" y="68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57" name="任意多边形 3356"/>
              <p:cNvSpPr/>
              <p:nvPr/>
            </p:nvSpPr>
            <p:spPr>
              <a:xfrm>
                <a:off x="0" y="219"/>
                <a:ext cx="1175" cy="4211"/>
              </a:xfrm>
              <a:custGeom>
                <a:avLst/>
                <a:gdLst/>
                <a:ahLst/>
                <a:cxnLst/>
                <a:pathLst>
                  <a:path w="365" h="1308">
                    <a:moveTo>
                      <a:pt x="131" y="182"/>
                    </a:moveTo>
                    <a:lnTo>
                      <a:pt x="126" y="180"/>
                    </a:lnTo>
                    <a:lnTo>
                      <a:pt x="122" y="174"/>
                    </a:lnTo>
                    <a:lnTo>
                      <a:pt x="118" y="166"/>
                    </a:lnTo>
                    <a:lnTo>
                      <a:pt x="116" y="153"/>
                    </a:lnTo>
                    <a:lnTo>
                      <a:pt x="116" y="145"/>
                    </a:lnTo>
                    <a:lnTo>
                      <a:pt x="117" y="139"/>
                    </a:lnTo>
                    <a:lnTo>
                      <a:pt x="117" y="134"/>
                    </a:lnTo>
                    <a:lnTo>
                      <a:pt x="116" y="126"/>
                    </a:lnTo>
                    <a:lnTo>
                      <a:pt x="111" y="111"/>
                    </a:lnTo>
                    <a:lnTo>
                      <a:pt x="106" y="93"/>
                    </a:lnTo>
                    <a:lnTo>
                      <a:pt x="104" y="76"/>
                    </a:lnTo>
                    <a:lnTo>
                      <a:pt x="109" y="61"/>
                    </a:lnTo>
                    <a:lnTo>
                      <a:pt x="117" y="49"/>
                    </a:lnTo>
                    <a:lnTo>
                      <a:pt x="122" y="39"/>
                    </a:lnTo>
                    <a:lnTo>
                      <a:pt x="127" y="30"/>
                    </a:lnTo>
                    <a:lnTo>
                      <a:pt x="136" y="25"/>
                    </a:lnTo>
                    <a:lnTo>
                      <a:pt x="142" y="21"/>
                    </a:lnTo>
                    <a:lnTo>
                      <a:pt x="149" y="17"/>
                    </a:lnTo>
                    <a:lnTo>
                      <a:pt x="155" y="12"/>
                    </a:lnTo>
                    <a:lnTo>
                      <a:pt x="162" y="7"/>
                    </a:lnTo>
                    <a:lnTo>
                      <a:pt x="170" y="3"/>
                    </a:lnTo>
                    <a:lnTo>
                      <a:pt x="178" y="0"/>
                    </a:lnTo>
                    <a:lnTo>
                      <a:pt x="186" y="0"/>
                    </a:lnTo>
                    <a:lnTo>
                      <a:pt x="195" y="1"/>
                    </a:lnTo>
                    <a:lnTo>
                      <a:pt x="204" y="5"/>
                    </a:lnTo>
                    <a:lnTo>
                      <a:pt x="210" y="7"/>
                    </a:lnTo>
                    <a:lnTo>
                      <a:pt x="215" y="11"/>
                    </a:lnTo>
                    <a:lnTo>
                      <a:pt x="220" y="15"/>
                    </a:lnTo>
                    <a:lnTo>
                      <a:pt x="226" y="18"/>
                    </a:lnTo>
                    <a:lnTo>
                      <a:pt x="229" y="24"/>
                    </a:lnTo>
                    <a:lnTo>
                      <a:pt x="233" y="29"/>
                    </a:lnTo>
                    <a:lnTo>
                      <a:pt x="237" y="34"/>
                    </a:lnTo>
                    <a:lnTo>
                      <a:pt x="246" y="46"/>
                    </a:lnTo>
                    <a:lnTo>
                      <a:pt x="253" y="59"/>
                    </a:lnTo>
                    <a:lnTo>
                      <a:pt x="258" y="71"/>
                    </a:lnTo>
                    <a:lnTo>
                      <a:pt x="258" y="84"/>
                    </a:lnTo>
                    <a:lnTo>
                      <a:pt x="256" y="98"/>
                    </a:lnTo>
                    <a:lnTo>
                      <a:pt x="255" y="113"/>
                    </a:lnTo>
                    <a:lnTo>
                      <a:pt x="251" y="127"/>
                    </a:lnTo>
                    <a:lnTo>
                      <a:pt x="246" y="137"/>
                    </a:lnTo>
                    <a:lnTo>
                      <a:pt x="241" y="145"/>
                    </a:lnTo>
                    <a:lnTo>
                      <a:pt x="237" y="153"/>
                    </a:lnTo>
                    <a:lnTo>
                      <a:pt x="234" y="162"/>
                    </a:lnTo>
                    <a:lnTo>
                      <a:pt x="232" y="170"/>
                    </a:lnTo>
                    <a:lnTo>
                      <a:pt x="228" y="175"/>
                    </a:lnTo>
                    <a:lnTo>
                      <a:pt x="226" y="179"/>
                    </a:lnTo>
                    <a:lnTo>
                      <a:pt x="223" y="184"/>
                    </a:lnTo>
                    <a:lnTo>
                      <a:pt x="226" y="191"/>
                    </a:lnTo>
                    <a:lnTo>
                      <a:pt x="228" y="195"/>
                    </a:lnTo>
                    <a:lnTo>
                      <a:pt x="232" y="199"/>
                    </a:lnTo>
                    <a:lnTo>
                      <a:pt x="237" y="203"/>
                    </a:lnTo>
                    <a:lnTo>
                      <a:pt x="242" y="205"/>
                    </a:lnTo>
                    <a:lnTo>
                      <a:pt x="248" y="208"/>
                    </a:lnTo>
                    <a:lnTo>
                      <a:pt x="255" y="210"/>
                    </a:lnTo>
                    <a:lnTo>
                      <a:pt x="261" y="213"/>
                    </a:lnTo>
                    <a:lnTo>
                      <a:pt x="267" y="215"/>
                    </a:lnTo>
                    <a:lnTo>
                      <a:pt x="273" y="216"/>
                    </a:lnTo>
                    <a:lnTo>
                      <a:pt x="281" y="219"/>
                    </a:lnTo>
                    <a:lnTo>
                      <a:pt x="287" y="221"/>
                    </a:lnTo>
                    <a:lnTo>
                      <a:pt x="294" y="224"/>
                    </a:lnTo>
                    <a:lnTo>
                      <a:pt x="301" y="226"/>
                    </a:lnTo>
                    <a:lnTo>
                      <a:pt x="309" y="230"/>
                    </a:lnTo>
                    <a:lnTo>
                      <a:pt x="316" y="235"/>
                    </a:lnTo>
                    <a:lnTo>
                      <a:pt x="324" y="242"/>
                    </a:lnTo>
                    <a:lnTo>
                      <a:pt x="336" y="254"/>
                    </a:lnTo>
                    <a:lnTo>
                      <a:pt x="347" y="264"/>
                    </a:lnTo>
                    <a:lnTo>
                      <a:pt x="352" y="276"/>
                    </a:lnTo>
                    <a:lnTo>
                      <a:pt x="353" y="288"/>
                    </a:lnTo>
                    <a:lnTo>
                      <a:pt x="352" y="302"/>
                    </a:lnTo>
                    <a:lnTo>
                      <a:pt x="349" y="315"/>
                    </a:lnTo>
                    <a:lnTo>
                      <a:pt x="347" y="326"/>
                    </a:lnTo>
                    <a:lnTo>
                      <a:pt x="348" y="336"/>
                    </a:lnTo>
                    <a:lnTo>
                      <a:pt x="350" y="346"/>
                    </a:lnTo>
                    <a:lnTo>
                      <a:pt x="354" y="358"/>
                    </a:lnTo>
                    <a:lnTo>
                      <a:pt x="358" y="370"/>
                    </a:lnTo>
                    <a:lnTo>
                      <a:pt x="359" y="387"/>
                    </a:lnTo>
                    <a:lnTo>
                      <a:pt x="359" y="403"/>
                    </a:lnTo>
                    <a:lnTo>
                      <a:pt x="359" y="419"/>
                    </a:lnTo>
                    <a:lnTo>
                      <a:pt x="360" y="434"/>
                    </a:lnTo>
                    <a:lnTo>
                      <a:pt x="362" y="450"/>
                    </a:lnTo>
                    <a:lnTo>
                      <a:pt x="364" y="465"/>
                    </a:lnTo>
                    <a:lnTo>
                      <a:pt x="365" y="479"/>
                    </a:lnTo>
                    <a:lnTo>
                      <a:pt x="365" y="494"/>
                    </a:lnTo>
                    <a:lnTo>
                      <a:pt x="365" y="509"/>
                    </a:lnTo>
                    <a:lnTo>
                      <a:pt x="364" y="526"/>
                    </a:lnTo>
                    <a:lnTo>
                      <a:pt x="362" y="545"/>
                    </a:lnTo>
                    <a:lnTo>
                      <a:pt x="359" y="564"/>
                    </a:lnTo>
                    <a:lnTo>
                      <a:pt x="357" y="581"/>
                    </a:lnTo>
                    <a:lnTo>
                      <a:pt x="354" y="591"/>
                    </a:lnTo>
                    <a:lnTo>
                      <a:pt x="353" y="600"/>
                    </a:lnTo>
                    <a:lnTo>
                      <a:pt x="352" y="608"/>
                    </a:lnTo>
                    <a:lnTo>
                      <a:pt x="350" y="622"/>
                    </a:lnTo>
                    <a:lnTo>
                      <a:pt x="348" y="640"/>
                    </a:lnTo>
                    <a:lnTo>
                      <a:pt x="347" y="656"/>
                    </a:lnTo>
                    <a:lnTo>
                      <a:pt x="348" y="674"/>
                    </a:lnTo>
                    <a:lnTo>
                      <a:pt x="350" y="690"/>
                    </a:lnTo>
                    <a:lnTo>
                      <a:pt x="354" y="704"/>
                    </a:lnTo>
                    <a:lnTo>
                      <a:pt x="358" y="717"/>
                    </a:lnTo>
                    <a:lnTo>
                      <a:pt x="359" y="728"/>
                    </a:lnTo>
                    <a:lnTo>
                      <a:pt x="357" y="737"/>
                    </a:lnTo>
                    <a:lnTo>
                      <a:pt x="353" y="743"/>
                    </a:lnTo>
                    <a:lnTo>
                      <a:pt x="349" y="750"/>
                    </a:lnTo>
                    <a:lnTo>
                      <a:pt x="343" y="758"/>
                    </a:lnTo>
                    <a:lnTo>
                      <a:pt x="336" y="766"/>
                    </a:lnTo>
                    <a:lnTo>
                      <a:pt x="330" y="775"/>
                    </a:lnTo>
                    <a:lnTo>
                      <a:pt x="324" y="782"/>
                    </a:lnTo>
                    <a:lnTo>
                      <a:pt x="319" y="787"/>
                    </a:lnTo>
                    <a:lnTo>
                      <a:pt x="315" y="791"/>
                    </a:lnTo>
                    <a:lnTo>
                      <a:pt x="318" y="775"/>
                    </a:lnTo>
                    <a:lnTo>
                      <a:pt x="319" y="760"/>
                    </a:lnTo>
                    <a:lnTo>
                      <a:pt x="318" y="746"/>
                    </a:lnTo>
                    <a:lnTo>
                      <a:pt x="318" y="732"/>
                    </a:lnTo>
                    <a:lnTo>
                      <a:pt x="319" y="717"/>
                    </a:lnTo>
                    <a:lnTo>
                      <a:pt x="320" y="704"/>
                    </a:lnTo>
                    <a:lnTo>
                      <a:pt x="321" y="689"/>
                    </a:lnTo>
                    <a:lnTo>
                      <a:pt x="320" y="669"/>
                    </a:lnTo>
                    <a:lnTo>
                      <a:pt x="319" y="650"/>
                    </a:lnTo>
                    <a:lnTo>
                      <a:pt x="318" y="635"/>
                    </a:lnTo>
                    <a:lnTo>
                      <a:pt x="315" y="621"/>
                    </a:lnTo>
                    <a:lnTo>
                      <a:pt x="311" y="607"/>
                    </a:lnTo>
                    <a:lnTo>
                      <a:pt x="307" y="592"/>
                    </a:lnTo>
                    <a:lnTo>
                      <a:pt x="304" y="577"/>
                    </a:lnTo>
                    <a:lnTo>
                      <a:pt x="301" y="563"/>
                    </a:lnTo>
                    <a:lnTo>
                      <a:pt x="300" y="550"/>
                    </a:lnTo>
                    <a:lnTo>
                      <a:pt x="300" y="547"/>
                    </a:lnTo>
                    <a:lnTo>
                      <a:pt x="300" y="545"/>
                    </a:lnTo>
                    <a:lnTo>
                      <a:pt x="300" y="542"/>
                    </a:lnTo>
                    <a:lnTo>
                      <a:pt x="301" y="532"/>
                    </a:lnTo>
                    <a:lnTo>
                      <a:pt x="302" y="519"/>
                    </a:lnTo>
                    <a:lnTo>
                      <a:pt x="302" y="505"/>
                    </a:lnTo>
                    <a:lnTo>
                      <a:pt x="302" y="490"/>
                    </a:lnTo>
                    <a:lnTo>
                      <a:pt x="302" y="474"/>
                    </a:lnTo>
                    <a:lnTo>
                      <a:pt x="302" y="458"/>
                    </a:lnTo>
                    <a:lnTo>
                      <a:pt x="301" y="439"/>
                    </a:lnTo>
                    <a:lnTo>
                      <a:pt x="297" y="421"/>
                    </a:lnTo>
                    <a:lnTo>
                      <a:pt x="292" y="408"/>
                    </a:lnTo>
                    <a:lnTo>
                      <a:pt x="286" y="419"/>
                    </a:lnTo>
                    <a:lnTo>
                      <a:pt x="280" y="436"/>
                    </a:lnTo>
                    <a:lnTo>
                      <a:pt x="275" y="453"/>
                    </a:lnTo>
                    <a:lnTo>
                      <a:pt x="272" y="470"/>
                    </a:lnTo>
                    <a:lnTo>
                      <a:pt x="273" y="485"/>
                    </a:lnTo>
                    <a:lnTo>
                      <a:pt x="277" y="495"/>
                    </a:lnTo>
                    <a:lnTo>
                      <a:pt x="280" y="499"/>
                    </a:lnTo>
                    <a:lnTo>
                      <a:pt x="281" y="497"/>
                    </a:lnTo>
                    <a:lnTo>
                      <a:pt x="285" y="504"/>
                    </a:lnTo>
                    <a:lnTo>
                      <a:pt x="289" y="511"/>
                    </a:lnTo>
                    <a:lnTo>
                      <a:pt x="292" y="519"/>
                    </a:lnTo>
                    <a:lnTo>
                      <a:pt x="296" y="525"/>
                    </a:lnTo>
                    <a:lnTo>
                      <a:pt x="296" y="530"/>
                    </a:lnTo>
                    <a:lnTo>
                      <a:pt x="297" y="535"/>
                    </a:lnTo>
                    <a:lnTo>
                      <a:pt x="299" y="542"/>
                    </a:lnTo>
                    <a:lnTo>
                      <a:pt x="300" y="550"/>
                    </a:lnTo>
                    <a:lnTo>
                      <a:pt x="301" y="563"/>
                    </a:lnTo>
                    <a:lnTo>
                      <a:pt x="304" y="577"/>
                    </a:lnTo>
                    <a:lnTo>
                      <a:pt x="307" y="591"/>
                    </a:lnTo>
                    <a:lnTo>
                      <a:pt x="311" y="607"/>
                    </a:lnTo>
                    <a:lnTo>
                      <a:pt x="315" y="621"/>
                    </a:lnTo>
                    <a:lnTo>
                      <a:pt x="318" y="635"/>
                    </a:lnTo>
                    <a:lnTo>
                      <a:pt x="319" y="650"/>
                    </a:lnTo>
                    <a:lnTo>
                      <a:pt x="320" y="669"/>
                    </a:lnTo>
                    <a:lnTo>
                      <a:pt x="321" y="689"/>
                    </a:lnTo>
                    <a:lnTo>
                      <a:pt x="320" y="704"/>
                    </a:lnTo>
                    <a:lnTo>
                      <a:pt x="319" y="717"/>
                    </a:lnTo>
                    <a:lnTo>
                      <a:pt x="318" y="732"/>
                    </a:lnTo>
                    <a:lnTo>
                      <a:pt x="318" y="746"/>
                    </a:lnTo>
                    <a:lnTo>
                      <a:pt x="319" y="760"/>
                    </a:lnTo>
                    <a:lnTo>
                      <a:pt x="318" y="775"/>
                    </a:lnTo>
                    <a:lnTo>
                      <a:pt x="315" y="791"/>
                    </a:lnTo>
                    <a:lnTo>
                      <a:pt x="309" y="813"/>
                    </a:lnTo>
                    <a:lnTo>
                      <a:pt x="304" y="831"/>
                    </a:lnTo>
                    <a:lnTo>
                      <a:pt x="301" y="849"/>
                    </a:lnTo>
                    <a:lnTo>
                      <a:pt x="300" y="860"/>
                    </a:lnTo>
                    <a:lnTo>
                      <a:pt x="299" y="869"/>
                    </a:lnTo>
                    <a:lnTo>
                      <a:pt x="297" y="878"/>
                    </a:lnTo>
                    <a:lnTo>
                      <a:pt x="296" y="888"/>
                    </a:lnTo>
                    <a:lnTo>
                      <a:pt x="296" y="897"/>
                    </a:lnTo>
                    <a:lnTo>
                      <a:pt x="299" y="906"/>
                    </a:lnTo>
                    <a:lnTo>
                      <a:pt x="300" y="915"/>
                    </a:lnTo>
                    <a:lnTo>
                      <a:pt x="301" y="924"/>
                    </a:lnTo>
                    <a:lnTo>
                      <a:pt x="300" y="932"/>
                    </a:lnTo>
                    <a:lnTo>
                      <a:pt x="297" y="939"/>
                    </a:lnTo>
                    <a:lnTo>
                      <a:pt x="294" y="942"/>
                    </a:lnTo>
                    <a:lnTo>
                      <a:pt x="290" y="950"/>
                    </a:lnTo>
                    <a:lnTo>
                      <a:pt x="287" y="965"/>
                    </a:lnTo>
                    <a:lnTo>
                      <a:pt x="286" y="984"/>
                    </a:lnTo>
                    <a:lnTo>
                      <a:pt x="285" y="1002"/>
                    </a:lnTo>
                    <a:lnTo>
                      <a:pt x="284" y="1021"/>
                    </a:lnTo>
                    <a:lnTo>
                      <a:pt x="282" y="1039"/>
                    </a:lnTo>
                    <a:lnTo>
                      <a:pt x="280" y="1061"/>
                    </a:lnTo>
                    <a:lnTo>
                      <a:pt x="277" y="1085"/>
                    </a:lnTo>
                    <a:lnTo>
                      <a:pt x="276" y="1106"/>
                    </a:lnTo>
                    <a:lnTo>
                      <a:pt x="273" y="1123"/>
                    </a:lnTo>
                    <a:lnTo>
                      <a:pt x="271" y="1135"/>
                    </a:lnTo>
                    <a:lnTo>
                      <a:pt x="267" y="1147"/>
                    </a:lnTo>
                    <a:lnTo>
                      <a:pt x="266" y="1157"/>
                    </a:lnTo>
                    <a:lnTo>
                      <a:pt x="265" y="1164"/>
                    </a:lnTo>
                    <a:lnTo>
                      <a:pt x="265" y="1171"/>
                    </a:lnTo>
                    <a:lnTo>
                      <a:pt x="263" y="1177"/>
                    </a:lnTo>
                    <a:lnTo>
                      <a:pt x="263" y="1184"/>
                    </a:lnTo>
                    <a:lnTo>
                      <a:pt x="265" y="1191"/>
                    </a:lnTo>
                    <a:lnTo>
                      <a:pt x="267" y="1197"/>
                    </a:lnTo>
                    <a:lnTo>
                      <a:pt x="270" y="1201"/>
                    </a:lnTo>
                    <a:lnTo>
                      <a:pt x="271" y="1206"/>
                    </a:lnTo>
                    <a:lnTo>
                      <a:pt x="270" y="1212"/>
                    </a:lnTo>
                    <a:lnTo>
                      <a:pt x="267" y="1217"/>
                    </a:lnTo>
                    <a:lnTo>
                      <a:pt x="263" y="1222"/>
                    </a:lnTo>
                    <a:lnTo>
                      <a:pt x="262" y="1227"/>
                    </a:lnTo>
                    <a:lnTo>
                      <a:pt x="265" y="1232"/>
                    </a:lnTo>
                    <a:lnTo>
                      <a:pt x="268" y="1241"/>
                    </a:lnTo>
                    <a:lnTo>
                      <a:pt x="273" y="1251"/>
                    </a:lnTo>
                    <a:lnTo>
                      <a:pt x="277" y="1263"/>
                    </a:lnTo>
                    <a:lnTo>
                      <a:pt x="278" y="1271"/>
                    </a:lnTo>
                    <a:lnTo>
                      <a:pt x="278" y="1279"/>
                    </a:lnTo>
                    <a:lnTo>
                      <a:pt x="278" y="1288"/>
                    </a:lnTo>
                    <a:lnTo>
                      <a:pt x="278" y="1295"/>
                    </a:lnTo>
                    <a:lnTo>
                      <a:pt x="278" y="1298"/>
                    </a:lnTo>
                    <a:lnTo>
                      <a:pt x="258" y="1300"/>
                    </a:lnTo>
                    <a:lnTo>
                      <a:pt x="237" y="1304"/>
                    </a:lnTo>
                    <a:lnTo>
                      <a:pt x="233" y="1305"/>
                    </a:lnTo>
                    <a:lnTo>
                      <a:pt x="226" y="1308"/>
                    </a:lnTo>
                    <a:lnTo>
                      <a:pt x="217" y="1308"/>
                    </a:lnTo>
                    <a:lnTo>
                      <a:pt x="213" y="1304"/>
                    </a:lnTo>
                    <a:lnTo>
                      <a:pt x="213" y="1298"/>
                    </a:lnTo>
                    <a:lnTo>
                      <a:pt x="214" y="1292"/>
                    </a:lnTo>
                    <a:lnTo>
                      <a:pt x="214" y="1285"/>
                    </a:lnTo>
                    <a:lnTo>
                      <a:pt x="213" y="1278"/>
                    </a:lnTo>
                    <a:lnTo>
                      <a:pt x="212" y="1269"/>
                    </a:lnTo>
                    <a:lnTo>
                      <a:pt x="212" y="1261"/>
                    </a:lnTo>
                    <a:lnTo>
                      <a:pt x="213" y="1256"/>
                    </a:lnTo>
                    <a:lnTo>
                      <a:pt x="213" y="1254"/>
                    </a:lnTo>
                    <a:lnTo>
                      <a:pt x="214" y="1252"/>
                    </a:lnTo>
                    <a:lnTo>
                      <a:pt x="218" y="1249"/>
                    </a:lnTo>
                    <a:lnTo>
                      <a:pt x="220" y="1244"/>
                    </a:lnTo>
                    <a:lnTo>
                      <a:pt x="219" y="1236"/>
                    </a:lnTo>
                    <a:lnTo>
                      <a:pt x="214" y="1229"/>
                    </a:lnTo>
                    <a:lnTo>
                      <a:pt x="212" y="1225"/>
                    </a:lnTo>
                    <a:lnTo>
                      <a:pt x="209" y="1220"/>
                    </a:lnTo>
                    <a:lnTo>
                      <a:pt x="208" y="1212"/>
                    </a:lnTo>
                    <a:lnTo>
                      <a:pt x="208" y="1205"/>
                    </a:lnTo>
                    <a:lnTo>
                      <a:pt x="209" y="1201"/>
                    </a:lnTo>
                    <a:lnTo>
                      <a:pt x="210" y="1197"/>
                    </a:lnTo>
                    <a:lnTo>
                      <a:pt x="213" y="1191"/>
                    </a:lnTo>
                    <a:lnTo>
                      <a:pt x="215" y="1181"/>
                    </a:lnTo>
                    <a:lnTo>
                      <a:pt x="214" y="1168"/>
                    </a:lnTo>
                    <a:lnTo>
                      <a:pt x="212" y="1157"/>
                    </a:lnTo>
                    <a:lnTo>
                      <a:pt x="210" y="1147"/>
                    </a:lnTo>
                    <a:lnTo>
                      <a:pt x="209" y="1131"/>
                    </a:lnTo>
                    <a:lnTo>
                      <a:pt x="205" y="1109"/>
                    </a:lnTo>
                    <a:lnTo>
                      <a:pt x="200" y="1082"/>
                    </a:lnTo>
                    <a:lnTo>
                      <a:pt x="199" y="1057"/>
                    </a:lnTo>
                    <a:lnTo>
                      <a:pt x="200" y="1034"/>
                    </a:lnTo>
                    <a:lnTo>
                      <a:pt x="202" y="1010"/>
                    </a:lnTo>
                    <a:lnTo>
                      <a:pt x="205" y="990"/>
                    </a:lnTo>
                    <a:lnTo>
                      <a:pt x="208" y="974"/>
                    </a:lnTo>
                    <a:lnTo>
                      <a:pt x="209" y="963"/>
                    </a:lnTo>
                    <a:lnTo>
                      <a:pt x="209" y="955"/>
                    </a:lnTo>
                    <a:lnTo>
                      <a:pt x="208" y="949"/>
                    </a:lnTo>
                    <a:lnTo>
                      <a:pt x="208" y="941"/>
                    </a:lnTo>
                    <a:lnTo>
                      <a:pt x="208" y="931"/>
                    </a:lnTo>
                    <a:lnTo>
                      <a:pt x="207" y="921"/>
                    </a:lnTo>
                    <a:lnTo>
                      <a:pt x="207" y="910"/>
                    </a:lnTo>
                    <a:lnTo>
                      <a:pt x="208" y="900"/>
                    </a:lnTo>
                    <a:lnTo>
                      <a:pt x="208" y="889"/>
                    </a:lnTo>
                    <a:lnTo>
                      <a:pt x="207" y="876"/>
                    </a:lnTo>
                    <a:lnTo>
                      <a:pt x="204" y="859"/>
                    </a:lnTo>
                    <a:lnTo>
                      <a:pt x="202" y="840"/>
                    </a:lnTo>
                    <a:lnTo>
                      <a:pt x="199" y="819"/>
                    </a:lnTo>
                    <a:lnTo>
                      <a:pt x="195" y="795"/>
                    </a:lnTo>
                    <a:lnTo>
                      <a:pt x="191" y="772"/>
                    </a:lnTo>
                    <a:lnTo>
                      <a:pt x="190" y="752"/>
                    </a:lnTo>
                    <a:lnTo>
                      <a:pt x="190" y="733"/>
                    </a:lnTo>
                    <a:lnTo>
                      <a:pt x="190" y="713"/>
                    </a:lnTo>
                    <a:lnTo>
                      <a:pt x="190" y="697"/>
                    </a:lnTo>
                    <a:lnTo>
                      <a:pt x="190" y="687"/>
                    </a:lnTo>
                    <a:lnTo>
                      <a:pt x="175" y="690"/>
                    </a:lnTo>
                    <a:lnTo>
                      <a:pt x="173" y="709"/>
                    </a:lnTo>
                    <a:lnTo>
                      <a:pt x="169" y="731"/>
                    </a:lnTo>
                    <a:lnTo>
                      <a:pt x="168" y="752"/>
                    </a:lnTo>
                    <a:lnTo>
                      <a:pt x="166" y="770"/>
                    </a:lnTo>
                    <a:lnTo>
                      <a:pt x="165" y="786"/>
                    </a:lnTo>
                    <a:lnTo>
                      <a:pt x="162" y="804"/>
                    </a:lnTo>
                    <a:lnTo>
                      <a:pt x="160" y="821"/>
                    </a:lnTo>
                    <a:lnTo>
                      <a:pt x="157" y="838"/>
                    </a:lnTo>
                    <a:lnTo>
                      <a:pt x="155" y="855"/>
                    </a:lnTo>
                    <a:lnTo>
                      <a:pt x="152" y="879"/>
                    </a:lnTo>
                    <a:lnTo>
                      <a:pt x="151" y="902"/>
                    </a:lnTo>
                    <a:lnTo>
                      <a:pt x="151" y="917"/>
                    </a:lnTo>
                    <a:lnTo>
                      <a:pt x="150" y="925"/>
                    </a:lnTo>
                    <a:lnTo>
                      <a:pt x="149" y="931"/>
                    </a:lnTo>
                    <a:lnTo>
                      <a:pt x="146" y="939"/>
                    </a:lnTo>
                    <a:lnTo>
                      <a:pt x="145" y="947"/>
                    </a:lnTo>
                    <a:lnTo>
                      <a:pt x="149" y="960"/>
                    </a:lnTo>
                    <a:lnTo>
                      <a:pt x="152" y="976"/>
                    </a:lnTo>
                    <a:lnTo>
                      <a:pt x="155" y="993"/>
                    </a:lnTo>
                    <a:lnTo>
                      <a:pt x="154" y="1009"/>
                    </a:lnTo>
                    <a:lnTo>
                      <a:pt x="151" y="1032"/>
                    </a:lnTo>
                    <a:lnTo>
                      <a:pt x="147" y="1063"/>
                    </a:lnTo>
                    <a:lnTo>
                      <a:pt x="144" y="1094"/>
                    </a:lnTo>
                    <a:lnTo>
                      <a:pt x="142" y="1114"/>
                    </a:lnTo>
                    <a:lnTo>
                      <a:pt x="140" y="1125"/>
                    </a:lnTo>
                    <a:lnTo>
                      <a:pt x="136" y="1138"/>
                    </a:lnTo>
                    <a:lnTo>
                      <a:pt x="133" y="1148"/>
                    </a:lnTo>
                    <a:lnTo>
                      <a:pt x="133" y="1158"/>
                    </a:lnTo>
                    <a:lnTo>
                      <a:pt x="136" y="1167"/>
                    </a:lnTo>
                    <a:lnTo>
                      <a:pt x="138" y="1173"/>
                    </a:lnTo>
                    <a:lnTo>
                      <a:pt x="141" y="1178"/>
                    </a:lnTo>
                    <a:lnTo>
                      <a:pt x="142" y="1184"/>
                    </a:lnTo>
                    <a:lnTo>
                      <a:pt x="142" y="1191"/>
                    </a:lnTo>
                    <a:lnTo>
                      <a:pt x="144" y="1197"/>
                    </a:lnTo>
                    <a:lnTo>
                      <a:pt x="142" y="1203"/>
                    </a:lnTo>
                    <a:lnTo>
                      <a:pt x="140" y="1212"/>
                    </a:lnTo>
                    <a:lnTo>
                      <a:pt x="136" y="1221"/>
                    </a:lnTo>
                    <a:lnTo>
                      <a:pt x="136" y="1231"/>
                    </a:lnTo>
                    <a:lnTo>
                      <a:pt x="136" y="1240"/>
                    </a:lnTo>
                    <a:lnTo>
                      <a:pt x="136" y="1247"/>
                    </a:lnTo>
                    <a:lnTo>
                      <a:pt x="137" y="1256"/>
                    </a:lnTo>
                    <a:lnTo>
                      <a:pt x="140" y="1268"/>
                    </a:lnTo>
                    <a:lnTo>
                      <a:pt x="141" y="1276"/>
                    </a:lnTo>
                    <a:lnTo>
                      <a:pt x="142" y="1280"/>
                    </a:lnTo>
                    <a:lnTo>
                      <a:pt x="130" y="1298"/>
                    </a:lnTo>
                    <a:lnTo>
                      <a:pt x="112" y="1300"/>
                    </a:lnTo>
                    <a:lnTo>
                      <a:pt x="112" y="1300"/>
                    </a:lnTo>
                    <a:lnTo>
                      <a:pt x="109" y="1299"/>
                    </a:lnTo>
                    <a:lnTo>
                      <a:pt x="106" y="1298"/>
                    </a:lnTo>
                    <a:lnTo>
                      <a:pt x="98" y="1298"/>
                    </a:lnTo>
                    <a:lnTo>
                      <a:pt x="89" y="1298"/>
                    </a:lnTo>
                    <a:lnTo>
                      <a:pt x="83" y="1299"/>
                    </a:lnTo>
                    <a:lnTo>
                      <a:pt x="78" y="1300"/>
                    </a:lnTo>
                    <a:lnTo>
                      <a:pt x="77" y="1300"/>
                    </a:lnTo>
                    <a:lnTo>
                      <a:pt x="78" y="1289"/>
                    </a:lnTo>
                    <a:lnTo>
                      <a:pt x="78" y="1279"/>
                    </a:lnTo>
                    <a:lnTo>
                      <a:pt x="78" y="1271"/>
                    </a:lnTo>
                    <a:lnTo>
                      <a:pt x="79" y="1265"/>
                    </a:lnTo>
                    <a:lnTo>
                      <a:pt x="83" y="1258"/>
                    </a:lnTo>
                    <a:lnTo>
                      <a:pt x="87" y="1249"/>
                    </a:lnTo>
                    <a:lnTo>
                      <a:pt x="91" y="1241"/>
                    </a:lnTo>
                    <a:lnTo>
                      <a:pt x="92" y="1239"/>
                    </a:lnTo>
                    <a:lnTo>
                      <a:pt x="93" y="1236"/>
                    </a:lnTo>
                    <a:lnTo>
                      <a:pt x="96" y="1229"/>
                    </a:lnTo>
                    <a:lnTo>
                      <a:pt x="98" y="1220"/>
                    </a:lnTo>
                    <a:lnTo>
                      <a:pt x="98" y="1212"/>
                    </a:lnTo>
                    <a:lnTo>
                      <a:pt x="94" y="1202"/>
                    </a:lnTo>
                    <a:lnTo>
                      <a:pt x="89" y="1186"/>
                    </a:lnTo>
                    <a:lnTo>
                      <a:pt x="84" y="1168"/>
                    </a:lnTo>
                    <a:lnTo>
                      <a:pt x="83" y="1153"/>
                    </a:lnTo>
                    <a:lnTo>
                      <a:pt x="80" y="1130"/>
                    </a:lnTo>
                    <a:lnTo>
                      <a:pt x="74" y="1099"/>
                    </a:lnTo>
                    <a:lnTo>
                      <a:pt x="68" y="1066"/>
                    </a:lnTo>
                    <a:lnTo>
                      <a:pt x="65" y="1042"/>
                    </a:lnTo>
                    <a:lnTo>
                      <a:pt x="65" y="1027"/>
                    </a:lnTo>
                    <a:lnTo>
                      <a:pt x="67" y="1013"/>
                    </a:lnTo>
                    <a:lnTo>
                      <a:pt x="68" y="999"/>
                    </a:lnTo>
                    <a:lnTo>
                      <a:pt x="68" y="985"/>
                    </a:lnTo>
                    <a:lnTo>
                      <a:pt x="68" y="973"/>
                    </a:lnTo>
                    <a:lnTo>
                      <a:pt x="68" y="961"/>
                    </a:lnTo>
                    <a:lnTo>
                      <a:pt x="67" y="951"/>
                    </a:lnTo>
                    <a:lnTo>
                      <a:pt x="65" y="941"/>
                    </a:lnTo>
                    <a:lnTo>
                      <a:pt x="63" y="932"/>
                    </a:lnTo>
                    <a:lnTo>
                      <a:pt x="63" y="922"/>
                    </a:lnTo>
                    <a:lnTo>
                      <a:pt x="63" y="911"/>
                    </a:lnTo>
                    <a:lnTo>
                      <a:pt x="65" y="900"/>
                    </a:lnTo>
                    <a:lnTo>
                      <a:pt x="67" y="888"/>
                    </a:lnTo>
                    <a:lnTo>
                      <a:pt x="68" y="877"/>
                    </a:lnTo>
                    <a:lnTo>
                      <a:pt x="68" y="863"/>
                    </a:lnTo>
                    <a:lnTo>
                      <a:pt x="68" y="847"/>
                    </a:lnTo>
                    <a:lnTo>
                      <a:pt x="67" y="830"/>
                    </a:lnTo>
                    <a:lnTo>
                      <a:pt x="65" y="818"/>
                    </a:lnTo>
                    <a:lnTo>
                      <a:pt x="63" y="809"/>
                    </a:lnTo>
                    <a:lnTo>
                      <a:pt x="62" y="801"/>
                    </a:lnTo>
                    <a:lnTo>
                      <a:pt x="62" y="797"/>
                    </a:lnTo>
                    <a:lnTo>
                      <a:pt x="60" y="795"/>
                    </a:lnTo>
                    <a:lnTo>
                      <a:pt x="58" y="792"/>
                    </a:lnTo>
                    <a:lnTo>
                      <a:pt x="57" y="789"/>
                    </a:lnTo>
                    <a:lnTo>
                      <a:pt x="55" y="782"/>
                    </a:lnTo>
                    <a:lnTo>
                      <a:pt x="55" y="776"/>
                    </a:lnTo>
                    <a:lnTo>
                      <a:pt x="54" y="770"/>
                    </a:lnTo>
                    <a:lnTo>
                      <a:pt x="53" y="761"/>
                    </a:lnTo>
                    <a:lnTo>
                      <a:pt x="50" y="753"/>
                    </a:lnTo>
                    <a:lnTo>
                      <a:pt x="49" y="745"/>
                    </a:lnTo>
                    <a:lnTo>
                      <a:pt x="49" y="736"/>
                    </a:lnTo>
                    <a:lnTo>
                      <a:pt x="50" y="726"/>
                    </a:lnTo>
                    <a:lnTo>
                      <a:pt x="53" y="716"/>
                    </a:lnTo>
                    <a:lnTo>
                      <a:pt x="54" y="708"/>
                    </a:lnTo>
                    <a:lnTo>
                      <a:pt x="57" y="702"/>
                    </a:lnTo>
                    <a:lnTo>
                      <a:pt x="57" y="693"/>
                    </a:lnTo>
                    <a:lnTo>
                      <a:pt x="57" y="683"/>
                    </a:lnTo>
                    <a:lnTo>
                      <a:pt x="55" y="671"/>
                    </a:lnTo>
                    <a:lnTo>
                      <a:pt x="55" y="659"/>
                    </a:lnTo>
                    <a:lnTo>
                      <a:pt x="57" y="645"/>
                    </a:lnTo>
                    <a:lnTo>
                      <a:pt x="58" y="636"/>
                    </a:lnTo>
                    <a:lnTo>
                      <a:pt x="59" y="631"/>
                    </a:lnTo>
                    <a:lnTo>
                      <a:pt x="63" y="625"/>
                    </a:lnTo>
                    <a:lnTo>
                      <a:pt x="65" y="616"/>
                    </a:lnTo>
                    <a:lnTo>
                      <a:pt x="67" y="602"/>
                    </a:lnTo>
                    <a:lnTo>
                      <a:pt x="68" y="587"/>
                    </a:lnTo>
                    <a:lnTo>
                      <a:pt x="69" y="572"/>
                    </a:lnTo>
                    <a:lnTo>
                      <a:pt x="70" y="562"/>
                    </a:lnTo>
                    <a:lnTo>
                      <a:pt x="72" y="554"/>
                    </a:lnTo>
                    <a:lnTo>
                      <a:pt x="70" y="547"/>
                    </a:lnTo>
                    <a:lnTo>
                      <a:pt x="70" y="537"/>
                    </a:lnTo>
                    <a:lnTo>
                      <a:pt x="74" y="526"/>
                    </a:lnTo>
                    <a:lnTo>
                      <a:pt x="82" y="515"/>
                    </a:lnTo>
                    <a:lnTo>
                      <a:pt x="91" y="501"/>
                    </a:lnTo>
                    <a:lnTo>
                      <a:pt x="98" y="489"/>
                    </a:lnTo>
                    <a:lnTo>
                      <a:pt x="101" y="477"/>
                    </a:lnTo>
                    <a:lnTo>
                      <a:pt x="98" y="462"/>
                    </a:lnTo>
                    <a:lnTo>
                      <a:pt x="92" y="443"/>
                    </a:lnTo>
                    <a:lnTo>
                      <a:pt x="86" y="423"/>
                    </a:lnTo>
                    <a:lnTo>
                      <a:pt x="83" y="409"/>
                    </a:lnTo>
                    <a:lnTo>
                      <a:pt x="75" y="429"/>
                    </a:lnTo>
                    <a:lnTo>
                      <a:pt x="70" y="450"/>
                    </a:lnTo>
                    <a:lnTo>
                      <a:pt x="68" y="468"/>
                    </a:lnTo>
                    <a:lnTo>
                      <a:pt x="67" y="482"/>
                    </a:lnTo>
                    <a:lnTo>
                      <a:pt x="65" y="492"/>
                    </a:lnTo>
                    <a:lnTo>
                      <a:pt x="64" y="503"/>
                    </a:lnTo>
                    <a:lnTo>
                      <a:pt x="64" y="510"/>
                    </a:lnTo>
                    <a:lnTo>
                      <a:pt x="68" y="518"/>
                    </a:lnTo>
                    <a:lnTo>
                      <a:pt x="72" y="523"/>
                    </a:lnTo>
                    <a:lnTo>
                      <a:pt x="73" y="524"/>
                    </a:lnTo>
                    <a:lnTo>
                      <a:pt x="73" y="525"/>
                    </a:lnTo>
                    <a:lnTo>
                      <a:pt x="74" y="526"/>
                    </a:lnTo>
                    <a:lnTo>
                      <a:pt x="70" y="537"/>
                    </a:lnTo>
                    <a:lnTo>
                      <a:pt x="70" y="547"/>
                    </a:lnTo>
                    <a:lnTo>
                      <a:pt x="72" y="554"/>
                    </a:lnTo>
                    <a:lnTo>
                      <a:pt x="70" y="562"/>
                    </a:lnTo>
                    <a:lnTo>
                      <a:pt x="69" y="572"/>
                    </a:lnTo>
                    <a:lnTo>
                      <a:pt x="68" y="587"/>
                    </a:lnTo>
                    <a:lnTo>
                      <a:pt x="67" y="602"/>
                    </a:lnTo>
                    <a:lnTo>
                      <a:pt x="65" y="616"/>
                    </a:lnTo>
                    <a:lnTo>
                      <a:pt x="63" y="625"/>
                    </a:lnTo>
                    <a:lnTo>
                      <a:pt x="59" y="631"/>
                    </a:lnTo>
                    <a:lnTo>
                      <a:pt x="58" y="636"/>
                    </a:lnTo>
                    <a:lnTo>
                      <a:pt x="57" y="645"/>
                    </a:lnTo>
                    <a:lnTo>
                      <a:pt x="55" y="659"/>
                    </a:lnTo>
                    <a:lnTo>
                      <a:pt x="55" y="671"/>
                    </a:lnTo>
                    <a:lnTo>
                      <a:pt x="57" y="683"/>
                    </a:lnTo>
                    <a:lnTo>
                      <a:pt x="57" y="693"/>
                    </a:lnTo>
                    <a:lnTo>
                      <a:pt x="57" y="702"/>
                    </a:lnTo>
                    <a:lnTo>
                      <a:pt x="54" y="708"/>
                    </a:lnTo>
                    <a:lnTo>
                      <a:pt x="53" y="716"/>
                    </a:lnTo>
                    <a:lnTo>
                      <a:pt x="50" y="726"/>
                    </a:lnTo>
                    <a:lnTo>
                      <a:pt x="49" y="736"/>
                    </a:lnTo>
                    <a:lnTo>
                      <a:pt x="49" y="745"/>
                    </a:lnTo>
                    <a:lnTo>
                      <a:pt x="50" y="753"/>
                    </a:lnTo>
                    <a:lnTo>
                      <a:pt x="53" y="761"/>
                    </a:lnTo>
                    <a:lnTo>
                      <a:pt x="54" y="770"/>
                    </a:lnTo>
                    <a:lnTo>
                      <a:pt x="55" y="776"/>
                    </a:lnTo>
                    <a:lnTo>
                      <a:pt x="55" y="782"/>
                    </a:lnTo>
                    <a:lnTo>
                      <a:pt x="57" y="789"/>
                    </a:lnTo>
                    <a:lnTo>
                      <a:pt x="45" y="787"/>
                    </a:lnTo>
                    <a:lnTo>
                      <a:pt x="38" y="786"/>
                    </a:lnTo>
                    <a:lnTo>
                      <a:pt x="33" y="784"/>
                    </a:lnTo>
                    <a:lnTo>
                      <a:pt x="26" y="776"/>
                    </a:lnTo>
                    <a:lnTo>
                      <a:pt x="20" y="765"/>
                    </a:lnTo>
                    <a:lnTo>
                      <a:pt x="15" y="756"/>
                    </a:lnTo>
                    <a:lnTo>
                      <a:pt x="11" y="746"/>
                    </a:lnTo>
                    <a:lnTo>
                      <a:pt x="11" y="737"/>
                    </a:lnTo>
                    <a:lnTo>
                      <a:pt x="14" y="727"/>
                    </a:lnTo>
                    <a:lnTo>
                      <a:pt x="16" y="716"/>
                    </a:lnTo>
                    <a:lnTo>
                      <a:pt x="17" y="703"/>
                    </a:lnTo>
                    <a:lnTo>
                      <a:pt x="17" y="690"/>
                    </a:lnTo>
                    <a:lnTo>
                      <a:pt x="16" y="678"/>
                    </a:lnTo>
                    <a:lnTo>
                      <a:pt x="15" y="663"/>
                    </a:lnTo>
                    <a:lnTo>
                      <a:pt x="14" y="646"/>
                    </a:lnTo>
                    <a:lnTo>
                      <a:pt x="11" y="631"/>
                    </a:lnTo>
                    <a:lnTo>
                      <a:pt x="7" y="613"/>
                    </a:lnTo>
                    <a:lnTo>
                      <a:pt x="4" y="593"/>
                    </a:lnTo>
                    <a:lnTo>
                      <a:pt x="0" y="572"/>
                    </a:lnTo>
                    <a:lnTo>
                      <a:pt x="0" y="553"/>
                    </a:lnTo>
                    <a:lnTo>
                      <a:pt x="2" y="538"/>
                    </a:lnTo>
                    <a:lnTo>
                      <a:pt x="5" y="526"/>
                    </a:lnTo>
                    <a:lnTo>
                      <a:pt x="7" y="516"/>
                    </a:lnTo>
                    <a:lnTo>
                      <a:pt x="9" y="504"/>
                    </a:lnTo>
                    <a:lnTo>
                      <a:pt x="9" y="482"/>
                    </a:lnTo>
                    <a:lnTo>
                      <a:pt x="10" y="455"/>
                    </a:lnTo>
                    <a:lnTo>
                      <a:pt x="11" y="427"/>
                    </a:lnTo>
                    <a:lnTo>
                      <a:pt x="11" y="404"/>
                    </a:lnTo>
                    <a:lnTo>
                      <a:pt x="11" y="383"/>
                    </a:lnTo>
                    <a:lnTo>
                      <a:pt x="12" y="356"/>
                    </a:lnTo>
                    <a:lnTo>
                      <a:pt x="14" y="331"/>
                    </a:lnTo>
                    <a:lnTo>
                      <a:pt x="17" y="312"/>
                    </a:lnTo>
                    <a:lnTo>
                      <a:pt x="21" y="298"/>
                    </a:lnTo>
                    <a:lnTo>
                      <a:pt x="24" y="286"/>
                    </a:lnTo>
                    <a:lnTo>
                      <a:pt x="28" y="274"/>
                    </a:lnTo>
                    <a:lnTo>
                      <a:pt x="33" y="266"/>
                    </a:lnTo>
                    <a:lnTo>
                      <a:pt x="40" y="259"/>
                    </a:lnTo>
                    <a:lnTo>
                      <a:pt x="48" y="252"/>
                    </a:lnTo>
                    <a:lnTo>
                      <a:pt x="58" y="244"/>
                    </a:lnTo>
                    <a:lnTo>
                      <a:pt x="68" y="238"/>
                    </a:lnTo>
                    <a:lnTo>
                      <a:pt x="73" y="235"/>
                    </a:lnTo>
                    <a:lnTo>
                      <a:pt x="79" y="233"/>
                    </a:lnTo>
                    <a:lnTo>
                      <a:pt x="84" y="230"/>
                    </a:lnTo>
                    <a:lnTo>
                      <a:pt x="91" y="229"/>
                    </a:lnTo>
                    <a:lnTo>
                      <a:pt x="96" y="228"/>
                    </a:lnTo>
                    <a:lnTo>
                      <a:pt x="101" y="226"/>
                    </a:lnTo>
                    <a:lnTo>
                      <a:pt x="104" y="225"/>
                    </a:lnTo>
                    <a:lnTo>
                      <a:pt x="109" y="224"/>
                    </a:lnTo>
                    <a:lnTo>
                      <a:pt x="117" y="220"/>
                    </a:lnTo>
                    <a:lnTo>
                      <a:pt x="123" y="216"/>
                    </a:lnTo>
                    <a:lnTo>
                      <a:pt x="127" y="211"/>
                    </a:lnTo>
                    <a:lnTo>
                      <a:pt x="130" y="205"/>
                    </a:lnTo>
                    <a:lnTo>
                      <a:pt x="132" y="199"/>
                    </a:lnTo>
                    <a:lnTo>
                      <a:pt x="132" y="192"/>
                    </a:lnTo>
                    <a:lnTo>
                      <a:pt x="132" y="187"/>
                    </a:lnTo>
                    <a:lnTo>
                      <a:pt x="131" y="18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358" name="任意多边形 3357"/>
              <p:cNvSpPr/>
              <p:nvPr/>
            </p:nvSpPr>
            <p:spPr>
              <a:xfrm>
                <a:off x="2444" y="586"/>
                <a:ext cx="762" cy="746"/>
              </a:xfrm>
              <a:custGeom>
                <a:avLst/>
                <a:gdLst/>
                <a:ahLst/>
                <a:cxnLst/>
                <a:pathLst>
                  <a:path w="762" h="746">
                    <a:moveTo>
                      <a:pt x="222" y="0"/>
                    </a:moveTo>
                    <a:lnTo>
                      <a:pt x="222" y="231"/>
                    </a:lnTo>
                    <a:lnTo>
                      <a:pt x="0" y="231"/>
                    </a:lnTo>
                    <a:lnTo>
                      <a:pt x="0" y="548"/>
                    </a:lnTo>
                    <a:lnTo>
                      <a:pt x="222" y="548"/>
                    </a:lnTo>
                    <a:lnTo>
                      <a:pt x="222" y="746"/>
                    </a:lnTo>
                    <a:lnTo>
                      <a:pt x="522" y="746"/>
                    </a:lnTo>
                    <a:lnTo>
                      <a:pt x="522" y="540"/>
                    </a:lnTo>
                    <a:lnTo>
                      <a:pt x="762" y="540"/>
                    </a:lnTo>
                    <a:lnTo>
                      <a:pt x="762" y="231"/>
                    </a:lnTo>
                    <a:lnTo>
                      <a:pt x="522" y="231"/>
                    </a:lnTo>
                    <a:lnTo>
                      <a:pt x="522" y="0"/>
                    </a:lnTo>
                    <a:lnTo>
                      <a:pt x="22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nvGrpSpPr>
            <p:cNvPr id="3359" name="组合 3358"/>
            <p:cNvGrpSpPr/>
            <p:nvPr/>
          </p:nvGrpSpPr>
          <p:grpSpPr>
            <a:xfrm>
              <a:off x="47" y="2709"/>
              <a:ext cx="716" cy="593"/>
              <a:chOff x="0" y="0"/>
              <a:chExt cx="3383" cy="1781"/>
            </a:xfrm>
          </p:grpSpPr>
          <p:sp>
            <p:nvSpPr>
              <p:cNvPr id="3360" name="任意多边形 3359"/>
              <p:cNvSpPr/>
              <p:nvPr/>
            </p:nvSpPr>
            <p:spPr>
              <a:xfrm>
                <a:off x="567" y="1077"/>
                <a:ext cx="31" cy="46"/>
              </a:xfrm>
              <a:custGeom>
                <a:avLst/>
                <a:gdLst/>
                <a:ahLst/>
                <a:cxnLst/>
                <a:pathLst>
                  <a:path w="31" h="46">
                    <a:moveTo>
                      <a:pt x="0" y="45"/>
                    </a:moveTo>
                    <a:lnTo>
                      <a:pt x="0" y="0"/>
                    </a:lnTo>
                    <a:lnTo>
                      <a:pt x="30" y="0"/>
                    </a:lnTo>
                    <a:lnTo>
                      <a:pt x="30" y="45"/>
                    </a:lnTo>
                    <a:lnTo>
                      <a:pt x="0" y="4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61" name="任意多边形 3360"/>
              <p:cNvSpPr/>
              <p:nvPr/>
            </p:nvSpPr>
            <p:spPr>
              <a:xfrm>
                <a:off x="610" y="1077"/>
                <a:ext cx="31" cy="46"/>
              </a:xfrm>
              <a:custGeom>
                <a:avLst/>
                <a:gdLst/>
                <a:ahLst/>
                <a:cxnLst/>
                <a:pathLst>
                  <a:path w="31" h="46">
                    <a:moveTo>
                      <a:pt x="0" y="45"/>
                    </a:moveTo>
                    <a:lnTo>
                      <a:pt x="0" y="0"/>
                    </a:lnTo>
                    <a:lnTo>
                      <a:pt x="30" y="0"/>
                    </a:lnTo>
                    <a:lnTo>
                      <a:pt x="30" y="45"/>
                    </a:lnTo>
                    <a:lnTo>
                      <a:pt x="0" y="4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62" name="任意多边形 3361"/>
              <p:cNvSpPr/>
              <p:nvPr/>
            </p:nvSpPr>
            <p:spPr>
              <a:xfrm>
                <a:off x="653" y="1077"/>
                <a:ext cx="31" cy="46"/>
              </a:xfrm>
              <a:custGeom>
                <a:avLst/>
                <a:gdLst/>
                <a:ahLst/>
                <a:cxnLst/>
                <a:pathLst>
                  <a:path w="31" h="46">
                    <a:moveTo>
                      <a:pt x="0" y="45"/>
                    </a:moveTo>
                    <a:lnTo>
                      <a:pt x="0" y="0"/>
                    </a:lnTo>
                    <a:lnTo>
                      <a:pt x="30" y="0"/>
                    </a:lnTo>
                    <a:lnTo>
                      <a:pt x="30" y="45"/>
                    </a:lnTo>
                    <a:lnTo>
                      <a:pt x="0" y="4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63" name="任意多边形 3362"/>
              <p:cNvSpPr/>
              <p:nvPr/>
            </p:nvSpPr>
            <p:spPr>
              <a:xfrm>
                <a:off x="696" y="1077"/>
                <a:ext cx="31" cy="46"/>
              </a:xfrm>
              <a:custGeom>
                <a:avLst/>
                <a:gdLst/>
                <a:ahLst/>
                <a:cxnLst/>
                <a:pathLst>
                  <a:path w="31" h="46">
                    <a:moveTo>
                      <a:pt x="0" y="45"/>
                    </a:moveTo>
                    <a:lnTo>
                      <a:pt x="0" y="0"/>
                    </a:lnTo>
                    <a:lnTo>
                      <a:pt x="30" y="0"/>
                    </a:lnTo>
                    <a:lnTo>
                      <a:pt x="30" y="45"/>
                    </a:lnTo>
                    <a:lnTo>
                      <a:pt x="0" y="4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64" name="任意多边形 3363"/>
              <p:cNvSpPr/>
              <p:nvPr/>
            </p:nvSpPr>
            <p:spPr>
              <a:xfrm>
                <a:off x="739" y="1077"/>
                <a:ext cx="31" cy="46"/>
              </a:xfrm>
              <a:custGeom>
                <a:avLst/>
                <a:gdLst/>
                <a:ahLst/>
                <a:cxnLst/>
                <a:pathLst>
                  <a:path w="31" h="46">
                    <a:moveTo>
                      <a:pt x="0" y="45"/>
                    </a:moveTo>
                    <a:lnTo>
                      <a:pt x="0" y="0"/>
                    </a:lnTo>
                    <a:lnTo>
                      <a:pt x="30" y="0"/>
                    </a:lnTo>
                    <a:lnTo>
                      <a:pt x="30" y="45"/>
                    </a:lnTo>
                    <a:lnTo>
                      <a:pt x="0" y="4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65" name="直接连接符 3364"/>
              <p:cNvSpPr/>
              <p:nvPr/>
            </p:nvSpPr>
            <p:spPr>
              <a:xfrm flipH="1">
                <a:off x="499" y="841"/>
                <a:ext cx="1" cy="158"/>
              </a:xfrm>
              <a:prstGeom prst="line">
                <a:avLst/>
              </a:prstGeom>
              <a:ln w="6350" cap="flat" cmpd="sng">
                <a:solidFill>
                  <a:srgbClr val="6699FF"/>
                </a:solidFill>
                <a:prstDash val="solid"/>
                <a:headEnd type="none" w="med" len="med"/>
                <a:tailEnd type="none" w="med" len="med"/>
              </a:ln>
            </p:spPr>
          </p:sp>
          <p:sp>
            <p:nvSpPr>
              <p:cNvPr id="3366" name="直接连接符 3365"/>
              <p:cNvSpPr/>
              <p:nvPr/>
            </p:nvSpPr>
            <p:spPr>
              <a:xfrm>
                <a:off x="653" y="708"/>
                <a:ext cx="0" cy="292"/>
              </a:xfrm>
              <a:prstGeom prst="line">
                <a:avLst/>
              </a:prstGeom>
              <a:ln w="6350" cap="flat" cmpd="sng">
                <a:solidFill>
                  <a:srgbClr val="6699FF"/>
                </a:solidFill>
                <a:prstDash val="solid"/>
                <a:headEnd type="none" w="med" len="med"/>
                <a:tailEnd type="none" w="med" len="med"/>
              </a:ln>
            </p:spPr>
          </p:sp>
          <p:sp>
            <p:nvSpPr>
              <p:cNvPr id="3367" name="直接连接符 3366"/>
              <p:cNvSpPr/>
              <p:nvPr/>
            </p:nvSpPr>
            <p:spPr>
              <a:xfrm>
                <a:off x="1039" y="705"/>
                <a:ext cx="0" cy="294"/>
              </a:xfrm>
              <a:prstGeom prst="line">
                <a:avLst/>
              </a:prstGeom>
              <a:ln w="6350" cap="flat" cmpd="sng">
                <a:solidFill>
                  <a:srgbClr val="6699FF"/>
                </a:solidFill>
                <a:prstDash val="solid"/>
                <a:headEnd type="none" w="med" len="med"/>
                <a:tailEnd type="none" w="med" len="med"/>
              </a:ln>
            </p:spPr>
          </p:sp>
          <p:sp>
            <p:nvSpPr>
              <p:cNvPr id="3368" name="直接连接符 3367"/>
              <p:cNvSpPr/>
              <p:nvPr/>
            </p:nvSpPr>
            <p:spPr>
              <a:xfrm>
                <a:off x="1192" y="837"/>
                <a:ext cx="0" cy="163"/>
              </a:xfrm>
              <a:prstGeom prst="line">
                <a:avLst/>
              </a:prstGeom>
              <a:ln w="6350" cap="flat" cmpd="sng">
                <a:solidFill>
                  <a:srgbClr val="6699FF"/>
                </a:solidFill>
                <a:prstDash val="solid"/>
                <a:headEnd type="none" w="med" len="med"/>
                <a:tailEnd type="none" w="med" len="med"/>
              </a:ln>
            </p:spPr>
          </p:sp>
          <p:sp>
            <p:nvSpPr>
              <p:cNvPr id="3369" name="直接连接符 3368"/>
              <p:cNvSpPr/>
              <p:nvPr/>
            </p:nvSpPr>
            <p:spPr>
              <a:xfrm>
                <a:off x="1348" y="930"/>
                <a:ext cx="0" cy="76"/>
              </a:xfrm>
              <a:prstGeom prst="line">
                <a:avLst/>
              </a:prstGeom>
              <a:ln w="6350" cap="flat" cmpd="sng">
                <a:solidFill>
                  <a:srgbClr val="6699FF"/>
                </a:solidFill>
                <a:prstDash val="solid"/>
                <a:headEnd type="none" w="med" len="med"/>
                <a:tailEnd type="none" w="med" len="med"/>
              </a:ln>
            </p:spPr>
          </p:sp>
          <p:sp>
            <p:nvSpPr>
              <p:cNvPr id="3370" name="直接连接符 3369"/>
              <p:cNvSpPr/>
              <p:nvPr/>
            </p:nvSpPr>
            <p:spPr>
              <a:xfrm>
                <a:off x="2034" y="930"/>
                <a:ext cx="0" cy="69"/>
              </a:xfrm>
              <a:prstGeom prst="line">
                <a:avLst/>
              </a:prstGeom>
              <a:ln w="6350" cap="flat" cmpd="sng">
                <a:solidFill>
                  <a:srgbClr val="6699FF"/>
                </a:solidFill>
                <a:prstDash val="solid"/>
                <a:headEnd type="none" w="med" len="med"/>
                <a:tailEnd type="none" w="med" len="med"/>
              </a:ln>
            </p:spPr>
          </p:sp>
          <p:sp>
            <p:nvSpPr>
              <p:cNvPr id="3371" name="直接连接符 3370"/>
              <p:cNvSpPr/>
              <p:nvPr/>
            </p:nvSpPr>
            <p:spPr>
              <a:xfrm>
                <a:off x="2188" y="844"/>
                <a:ext cx="0" cy="162"/>
              </a:xfrm>
              <a:prstGeom prst="line">
                <a:avLst/>
              </a:prstGeom>
              <a:ln w="6350" cap="flat" cmpd="sng">
                <a:solidFill>
                  <a:srgbClr val="6699FF"/>
                </a:solidFill>
                <a:prstDash val="solid"/>
                <a:headEnd type="none" w="med" len="med"/>
                <a:tailEnd type="none" w="med" len="med"/>
              </a:ln>
            </p:spPr>
          </p:sp>
          <p:sp>
            <p:nvSpPr>
              <p:cNvPr id="3372" name="直接连接符 3371"/>
              <p:cNvSpPr/>
              <p:nvPr/>
            </p:nvSpPr>
            <p:spPr>
              <a:xfrm>
                <a:off x="2345" y="705"/>
                <a:ext cx="0" cy="295"/>
              </a:xfrm>
              <a:prstGeom prst="line">
                <a:avLst/>
              </a:prstGeom>
              <a:ln w="6350" cap="flat" cmpd="sng">
                <a:solidFill>
                  <a:srgbClr val="6699FF"/>
                </a:solidFill>
                <a:prstDash val="solid"/>
                <a:headEnd type="none" w="med" len="med"/>
                <a:tailEnd type="none" w="med" len="med"/>
              </a:ln>
            </p:spPr>
          </p:sp>
          <p:sp>
            <p:nvSpPr>
              <p:cNvPr id="3373" name="直接连接符 3372"/>
              <p:cNvSpPr/>
              <p:nvPr/>
            </p:nvSpPr>
            <p:spPr>
              <a:xfrm>
                <a:off x="2734" y="713"/>
                <a:ext cx="0" cy="287"/>
              </a:xfrm>
              <a:prstGeom prst="line">
                <a:avLst/>
              </a:prstGeom>
              <a:ln w="6350" cap="flat" cmpd="sng">
                <a:solidFill>
                  <a:srgbClr val="6699FF"/>
                </a:solidFill>
                <a:prstDash val="solid"/>
                <a:headEnd type="none" w="med" len="med"/>
                <a:tailEnd type="none" w="med" len="med"/>
              </a:ln>
            </p:spPr>
          </p:sp>
          <p:sp>
            <p:nvSpPr>
              <p:cNvPr id="3374" name="直接连接符 3373"/>
              <p:cNvSpPr/>
              <p:nvPr/>
            </p:nvSpPr>
            <p:spPr>
              <a:xfrm>
                <a:off x="2882" y="849"/>
                <a:ext cx="0" cy="151"/>
              </a:xfrm>
              <a:prstGeom prst="line">
                <a:avLst/>
              </a:prstGeom>
              <a:ln w="6350" cap="flat" cmpd="sng">
                <a:solidFill>
                  <a:srgbClr val="6699FF"/>
                </a:solidFill>
                <a:prstDash val="solid"/>
                <a:headEnd type="none" w="med" len="med"/>
                <a:tailEnd type="none" w="med" len="med"/>
              </a:ln>
            </p:spPr>
          </p:sp>
          <p:sp>
            <p:nvSpPr>
              <p:cNvPr id="3375" name="直接连接符 3374"/>
              <p:cNvSpPr/>
              <p:nvPr/>
            </p:nvSpPr>
            <p:spPr>
              <a:xfrm>
                <a:off x="3045" y="932"/>
                <a:ext cx="0" cy="68"/>
              </a:xfrm>
              <a:prstGeom prst="line">
                <a:avLst/>
              </a:prstGeom>
              <a:ln w="6350" cap="flat" cmpd="sng">
                <a:solidFill>
                  <a:srgbClr val="6699FF"/>
                </a:solidFill>
                <a:prstDash val="solid"/>
                <a:headEnd type="none" w="med" len="med"/>
                <a:tailEnd type="none" w="med" len="med"/>
              </a:ln>
            </p:spPr>
          </p:sp>
          <p:sp>
            <p:nvSpPr>
              <p:cNvPr id="3376" name="任意多边形 3375"/>
              <p:cNvSpPr/>
              <p:nvPr/>
            </p:nvSpPr>
            <p:spPr>
              <a:xfrm>
                <a:off x="863" y="207"/>
                <a:ext cx="1658" cy="759"/>
              </a:xfrm>
              <a:custGeom>
                <a:avLst/>
                <a:gdLst/>
                <a:ahLst/>
                <a:cxnLst/>
                <a:pathLst>
                  <a:path w="1658" h="759">
                    <a:moveTo>
                      <a:pt x="0" y="0"/>
                    </a:moveTo>
                    <a:lnTo>
                      <a:pt x="6" y="97"/>
                    </a:lnTo>
                    <a:lnTo>
                      <a:pt x="26" y="196"/>
                    </a:lnTo>
                    <a:lnTo>
                      <a:pt x="62" y="289"/>
                    </a:lnTo>
                    <a:lnTo>
                      <a:pt x="109" y="379"/>
                    </a:lnTo>
                    <a:lnTo>
                      <a:pt x="170" y="461"/>
                    </a:lnTo>
                    <a:lnTo>
                      <a:pt x="241" y="537"/>
                    </a:lnTo>
                    <a:lnTo>
                      <a:pt x="323" y="602"/>
                    </a:lnTo>
                    <a:lnTo>
                      <a:pt x="415" y="656"/>
                    </a:lnTo>
                    <a:lnTo>
                      <a:pt x="510" y="700"/>
                    </a:lnTo>
                    <a:lnTo>
                      <a:pt x="613" y="733"/>
                    </a:lnTo>
                    <a:lnTo>
                      <a:pt x="720" y="752"/>
                    </a:lnTo>
                    <a:lnTo>
                      <a:pt x="828" y="758"/>
                    </a:lnTo>
                    <a:lnTo>
                      <a:pt x="936" y="752"/>
                    </a:lnTo>
                    <a:lnTo>
                      <a:pt x="1042" y="733"/>
                    </a:lnTo>
                    <a:lnTo>
                      <a:pt x="1145" y="700"/>
                    </a:lnTo>
                    <a:lnTo>
                      <a:pt x="1242" y="656"/>
                    </a:lnTo>
                    <a:lnTo>
                      <a:pt x="1332" y="602"/>
                    </a:lnTo>
                    <a:lnTo>
                      <a:pt x="1416" y="537"/>
                    </a:lnTo>
                    <a:lnTo>
                      <a:pt x="1484" y="461"/>
                    </a:lnTo>
                    <a:lnTo>
                      <a:pt x="1546" y="379"/>
                    </a:lnTo>
                    <a:lnTo>
                      <a:pt x="1594" y="289"/>
                    </a:lnTo>
                    <a:lnTo>
                      <a:pt x="1628" y="196"/>
                    </a:lnTo>
                    <a:lnTo>
                      <a:pt x="1650" y="97"/>
                    </a:lnTo>
                    <a:lnTo>
                      <a:pt x="165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77" name="任意多边形 3376"/>
              <p:cNvSpPr/>
              <p:nvPr/>
            </p:nvSpPr>
            <p:spPr>
              <a:xfrm>
                <a:off x="2533" y="207"/>
                <a:ext cx="830" cy="759"/>
              </a:xfrm>
              <a:custGeom>
                <a:avLst/>
                <a:gdLst/>
                <a:ahLst/>
                <a:cxnLst/>
                <a:pathLst>
                  <a:path w="830" h="759">
                    <a:moveTo>
                      <a:pt x="0" y="0"/>
                    </a:moveTo>
                    <a:lnTo>
                      <a:pt x="7" y="97"/>
                    </a:lnTo>
                    <a:lnTo>
                      <a:pt x="27" y="196"/>
                    </a:lnTo>
                    <a:lnTo>
                      <a:pt x="63" y="289"/>
                    </a:lnTo>
                    <a:lnTo>
                      <a:pt x="110" y="379"/>
                    </a:lnTo>
                    <a:lnTo>
                      <a:pt x="171" y="461"/>
                    </a:lnTo>
                    <a:lnTo>
                      <a:pt x="242" y="537"/>
                    </a:lnTo>
                    <a:lnTo>
                      <a:pt x="324" y="602"/>
                    </a:lnTo>
                    <a:lnTo>
                      <a:pt x="414" y="656"/>
                    </a:lnTo>
                    <a:lnTo>
                      <a:pt x="511" y="700"/>
                    </a:lnTo>
                    <a:lnTo>
                      <a:pt x="614" y="733"/>
                    </a:lnTo>
                    <a:lnTo>
                      <a:pt x="721" y="752"/>
                    </a:lnTo>
                    <a:lnTo>
                      <a:pt x="829" y="75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78" name="任意多边形 3377"/>
              <p:cNvSpPr/>
              <p:nvPr/>
            </p:nvSpPr>
            <p:spPr>
              <a:xfrm>
                <a:off x="25" y="207"/>
                <a:ext cx="832" cy="759"/>
              </a:xfrm>
              <a:custGeom>
                <a:avLst/>
                <a:gdLst/>
                <a:ahLst/>
                <a:cxnLst/>
                <a:pathLst>
                  <a:path w="832" h="759">
                    <a:moveTo>
                      <a:pt x="831" y="0"/>
                    </a:moveTo>
                    <a:lnTo>
                      <a:pt x="823" y="97"/>
                    </a:lnTo>
                    <a:lnTo>
                      <a:pt x="802" y="196"/>
                    </a:lnTo>
                    <a:lnTo>
                      <a:pt x="766" y="289"/>
                    </a:lnTo>
                    <a:lnTo>
                      <a:pt x="720" y="379"/>
                    </a:lnTo>
                    <a:lnTo>
                      <a:pt x="658" y="461"/>
                    </a:lnTo>
                    <a:lnTo>
                      <a:pt x="586" y="537"/>
                    </a:lnTo>
                    <a:lnTo>
                      <a:pt x="505" y="602"/>
                    </a:lnTo>
                    <a:lnTo>
                      <a:pt x="414" y="656"/>
                    </a:lnTo>
                    <a:lnTo>
                      <a:pt x="318" y="700"/>
                    </a:lnTo>
                    <a:lnTo>
                      <a:pt x="215" y="733"/>
                    </a:lnTo>
                    <a:lnTo>
                      <a:pt x="107" y="752"/>
                    </a:lnTo>
                    <a:lnTo>
                      <a:pt x="0" y="75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79" name="任意多边形 3378"/>
              <p:cNvSpPr/>
              <p:nvPr/>
            </p:nvSpPr>
            <p:spPr>
              <a:xfrm>
                <a:off x="786" y="0"/>
                <a:ext cx="101" cy="1598"/>
              </a:xfrm>
              <a:custGeom>
                <a:avLst/>
                <a:gdLst/>
                <a:ahLst/>
                <a:cxnLst/>
                <a:pathLst>
                  <a:path w="101" h="1598">
                    <a:moveTo>
                      <a:pt x="48" y="0"/>
                    </a:moveTo>
                    <a:lnTo>
                      <a:pt x="100" y="0"/>
                    </a:lnTo>
                    <a:lnTo>
                      <a:pt x="100" y="1597"/>
                    </a:lnTo>
                    <a:lnTo>
                      <a:pt x="0" y="1596"/>
                    </a:lnTo>
                    <a:lnTo>
                      <a:pt x="48"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80" name="任意多边形 3379"/>
              <p:cNvSpPr/>
              <p:nvPr/>
            </p:nvSpPr>
            <p:spPr>
              <a:xfrm>
                <a:off x="2483" y="0"/>
                <a:ext cx="107" cy="1598"/>
              </a:xfrm>
              <a:custGeom>
                <a:avLst/>
                <a:gdLst/>
                <a:ahLst/>
                <a:cxnLst/>
                <a:pathLst>
                  <a:path w="107" h="1598">
                    <a:moveTo>
                      <a:pt x="22" y="0"/>
                    </a:moveTo>
                    <a:lnTo>
                      <a:pt x="68" y="0"/>
                    </a:lnTo>
                    <a:lnTo>
                      <a:pt x="106" y="1594"/>
                    </a:lnTo>
                    <a:lnTo>
                      <a:pt x="0" y="1597"/>
                    </a:lnTo>
                    <a:lnTo>
                      <a:pt x="22"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81" name="任意多边形 3380"/>
              <p:cNvSpPr/>
              <p:nvPr/>
            </p:nvSpPr>
            <p:spPr>
              <a:xfrm>
                <a:off x="680" y="1552"/>
                <a:ext cx="313" cy="229"/>
              </a:xfrm>
              <a:custGeom>
                <a:avLst/>
                <a:gdLst/>
                <a:ahLst/>
                <a:cxnLst/>
                <a:pathLst>
                  <a:path w="313" h="229">
                    <a:moveTo>
                      <a:pt x="50" y="0"/>
                    </a:moveTo>
                    <a:lnTo>
                      <a:pt x="270" y="0"/>
                    </a:lnTo>
                    <a:lnTo>
                      <a:pt x="312" y="228"/>
                    </a:lnTo>
                    <a:lnTo>
                      <a:pt x="0" y="228"/>
                    </a:lnTo>
                    <a:lnTo>
                      <a:pt x="5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82" name="任意多边形 3381"/>
              <p:cNvSpPr/>
              <p:nvPr/>
            </p:nvSpPr>
            <p:spPr>
              <a:xfrm>
                <a:off x="0" y="999"/>
                <a:ext cx="3383" cy="59"/>
              </a:xfrm>
              <a:custGeom>
                <a:avLst/>
                <a:gdLst/>
                <a:ahLst/>
                <a:cxnLst/>
                <a:pathLst>
                  <a:path w="3383" h="59">
                    <a:moveTo>
                      <a:pt x="3382" y="58"/>
                    </a:moveTo>
                    <a:lnTo>
                      <a:pt x="0" y="58"/>
                    </a:lnTo>
                    <a:lnTo>
                      <a:pt x="0" y="0"/>
                    </a:lnTo>
                    <a:lnTo>
                      <a:pt x="3382" y="0"/>
                    </a:lnTo>
                    <a:lnTo>
                      <a:pt x="3382" y="5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83" name="任意多边形 3382"/>
              <p:cNvSpPr/>
              <p:nvPr/>
            </p:nvSpPr>
            <p:spPr>
              <a:xfrm>
                <a:off x="0" y="1057"/>
                <a:ext cx="3383" cy="88"/>
              </a:xfrm>
              <a:custGeom>
                <a:avLst/>
                <a:gdLst/>
                <a:ahLst/>
                <a:cxnLst/>
                <a:pathLst>
                  <a:path w="3383" h="88">
                    <a:moveTo>
                      <a:pt x="3382" y="0"/>
                    </a:moveTo>
                    <a:lnTo>
                      <a:pt x="3382" y="87"/>
                    </a:lnTo>
                    <a:lnTo>
                      <a:pt x="0" y="87"/>
                    </a:lnTo>
                    <a:lnTo>
                      <a:pt x="0" y="0"/>
                    </a:lnTo>
                    <a:lnTo>
                      <a:pt x="3382"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84" name="任意多边形 3383"/>
              <p:cNvSpPr/>
              <p:nvPr/>
            </p:nvSpPr>
            <p:spPr>
              <a:xfrm>
                <a:off x="2381" y="1552"/>
                <a:ext cx="315" cy="229"/>
              </a:xfrm>
              <a:custGeom>
                <a:avLst/>
                <a:gdLst/>
                <a:ahLst/>
                <a:cxnLst/>
                <a:pathLst>
                  <a:path w="315" h="229">
                    <a:moveTo>
                      <a:pt x="52" y="0"/>
                    </a:moveTo>
                    <a:lnTo>
                      <a:pt x="271" y="0"/>
                    </a:lnTo>
                    <a:lnTo>
                      <a:pt x="314" y="228"/>
                    </a:lnTo>
                    <a:lnTo>
                      <a:pt x="0" y="228"/>
                    </a:lnTo>
                    <a:lnTo>
                      <a:pt x="52"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3385" name="组合 3384"/>
            <p:cNvGrpSpPr/>
            <p:nvPr/>
          </p:nvGrpSpPr>
          <p:grpSpPr>
            <a:xfrm>
              <a:off x="194" y="3247"/>
              <a:ext cx="502" cy="600"/>
              <a:chOff x="0" y="0"/>
              <a:chExt cx="1413" cy="1943"/>
            </a:xfrm>
          </p:grpSpPr>
          <p:sp>
            <p:nvSpPr>
              <p:cNvPr id="3386" name="矩形 3385"/>
              <p:cNvSpPr/>
              <p:nvPr/>
            </p:nvSpPr>
            <p:spPr>
              <a:xfrm>
                <a:off x="337" y="533"/>
                <a:ext cx="76" cy="145"/>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3387" name="矩形 3386"/>
              <p:cNvSpPr/>
              <p:nvPr/>
            </p:nvSpPr>
            <p:spPr>
              <a:xfrm>
                <a:off x="419" y="533"/>
                <a:ext cx="75" cy="145"/>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3388" name="矩形 3387"/>
              <p:cNvSpPr/>
              <p:nvPr/>
            </p:nvSpPr>
            <p:spPr>
              <a:xfrm>
                <a:off x="500" y="533"/>
                <a:ext cx="76" cy="145"/>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3389" name="矩形 3388"/>
              <p:cNvSpPr/>
              <p:nvPr/>
            </p:nvSpPr>
            <p:spPr>
              <a:xfrm>
                <a:off x="582" y="533"/>
                <a:ext cx="76" cy="145"/>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3390" name="矩形 3389"/>
              <p:cNvSpPr/>
              <p:nvPr/>
            </p:nvSpPr>
            <p:spPr>
              <a:xfrm>
                <a:off x="664" y="533"/>
                <a:ext cx="75" cy="145"/>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3391" name="矩形 3390"/>
              <p:cNvSpPr/>
              <p:nvPr/>
            </p:nvSpPr>
            <p:spPr>
              <a:xfrm>
                <a:off x="745" y="533"/>
                <a:ext cx="76" cy="145"/>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3392" name="矩形 3391"/>
              <p:cNvSpPr/>
              <p:nvPr/>
            </p:nvSpPr>
            <p:spPr>
              <a:xfrm>
                <a:off x="827" y="533"/>
                <a:ext cx="75" cy="145"/>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3393" name="矩形 3392"/>
              <p:cNvSpPr/>
              <p:nvPr/>
            </p:nvSpPr>
            <p:spPr>
              <a:xfrm>
                <a:off x="909" y="533"/>
                <a:ext cx="75" cy="145"/>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3394" name="矩形 3393"/>
              <p:cNvSpPr/>
              <p:nvPr/>
            </p:nvSpPr>
            <p:spPr>
              <a:xfrm>
                <a:off x="0" y="132"/>
                <a:ext cx="1358" cy="1677"/>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3395" name="矩形 3394"/>
              <p:cNvSpPr/>
              <p:nvPr/>
            </p:nvSpPr>
            <p:spPr>
              <a:xfrm>
                <a:off x="304" y="355"/>
                <a:ext cx="749" cy="1079"/>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3396" name="任意多边形 3395"/>
              <p:cNvSpPr/>
              <p:nvPr/>
            </p:nvSpPr>
            <p:spPr>
              <a:xfrm>
                <a:off x="132" y="295"/>
                <a:ext cx="1094" cy="164"/>
              </a:xfrm>
              <a:custGeom>
                <a:avLst/>
                <a:gdLst/>
                <a:ahLst/>
                <a:cxnLst/>
                <a:pathLst>
                  <a:path w="1094" h="164">
                    <a:moveTo>
                      <a:pt x="0" y="0"/>
                    </a:moveTo>
                    <a:lnTo>
                      <a:pt x="1093" y="0"/>
                    </a:lnTo>
                    <a:lnTo>
                      <a:pt x="922" y="163"/>
                    </a:lnTo>
                    <a:lnTo>
                      <a:pt x="171" y="163"/>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97" name="任意多边形 3396"/>
              <p:cNvSpPr/>
              <p:nvPr/>
            </p:nvSpPr>
            <p:spPr>
              <a:xfrm>
                <a:off x="132" y="295"/>
                <a:ext cx="172" cy="1352"/>
              </a:xfrm>
              <a:custGeom>
                <a:avLst/>
                <a:gdLst/>
                <a:ahLst/>
                <a:cxnLst/>
                <a:pathLst>
                  <a:path w="172" h="1352">
                    <a:moveTo>
                      <a:pt x="0" y="0"/>
                    </a:moveTo>
                    <a:lnTo>
                      <a:pt x="171" y="163"/>
                    </a:lnTo>
                    <a:lnTo>
                      <a:pt x="171" y="1140"/>
                    </a:lnTo>
                    <a:lnTo>
                      <a:pt x="0" y="1351"/>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98" name="任意多边形 3397"/>
              <p:cNvSpPr/>
              <p:nvPr/>
            </p:nvSpPr>
            <p:spPr>
              <a:xfrm>
                <a:off x="132" y="1435"/>
                <a:ext cx="1094" cy="212"/>
              </a:xfrm>
              <a:custGeom>
                <a:avLst/>
                <a:gdLst/>
                <a:ahLst/>
                <a:cxnLst/>
                <a:pathLst>
                  <a:path w="1094" h="212">
                    <a:moveTo>
                      <a:pt x="0" y="211"/>
                    </a:moveTo>
                    <a:lnTo>
                      <a:pt x="1093" y="211"/>
                    </a:lnTo>
                    <a:lnTo>
                      <a:pt x="922" y="0"/>
                    </a:lnTo>
                    <a:lnTo>
                      <a:pt x="171" y="0"/>
                    </a:lnTo>
                    <a:lnTo>
                      <a:pt x="0" y="21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399" name="任意多边形 3398"/>
              <p:cNvSpPr/>
              <p:nvPr/>
            </p:nvSpPr>
            <p:spPr>
              <a:xfrm>
                <a:off x="1054" y="295"/>
                <a:ext cx="172" cy="1352"/>
              </a:xfrm>
              <a:custGeom>
                <a:avLst/>
                <a:gdLst/>
                <a:ahLst/>
                <a:cxnLst/>
                <a:pathLst>
                  <a:path w="172" h="1352">
                    <a:moveTo>
                      <a:pt x="171" y="0"/>
                    </a:moveTo>
                    <a:lnTo>
                      <a:pt x="0" y="163"/>
                    </a:lnTo>
                    <a:lnTo>
                      <a:pt x="0" y="1140"/>
                    </a:lnTo>
                    <a:lnTo>
                      <a:pt x="171" y="1351"/>
                    </a:lnTo>
                    <a:lnTo>
                      <a:pt x="171"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00" name="矩形 3399"/>
              <p:cNvSpPr/>
              <p:nvPr/>
            </p:nvSpPr>
            <p:spPr>
              <a:xfrm>
                <a:off x="139" y="1021"/>
                <a:ext cx="1081" cy="42"/>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sp>
            <p:nvSpPr>
              <p:cNvPr id="3401" name="任意多边形 3400"/>
              <p:cNvSpPr/>
              <p:nvPr/>
            </p:nvSpPr>
            <p:spPr>
              <a:xfrm>
                <a:off x="138" y="963"/>
                <a:ext cx="1084" cy="58"/>
              </a:xfrm>
              <a:custGeom>
                <a:avLst/>
                <a:gdLst/>
                <a:ahLst/>
                <a:cxnLst/>
                <a:pathLst>
                  <a:path w="1084" h="58">
                    <a:moveTo>
                      <a:pt x="0" y="57"/>
                    </a:moveTo>
                    <a:lnTo>
                      <a:pt x="1083" y="57"/>
                    </a:lnTo>
                    <a:lnTo>
                      <a:pt x="916" y="0"/>
                    </a:lnTo>
                    <a:lnTo>
                      <a:pt x="165" y="0"/>
                    </a:lnTo>
                    <a:lnTo>
                      <a:pt x="0" y="5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02" name="任意多边形 3401"/>
              <p:cNvSpPr/>
              <p:nvPr/>
            </p:nvSpPr>
            <p:spPr>
              <a:xfrm>
                <a:off x="738" y="0"/>
                <a:ext cx="675" cy="1943"/>
              </a:xfrm>
              <a:custGeom>
                <a:avLst/>
                <a:gdLst/>
                <a:ahLst/>
                <a:cxnLst/>
                <a:pathLst>
                  <a:path w="675" h="1943">
                    <a:moveTo>
                      <a:pt x="0" y="0"/>
                    </a:moveTo>
                    <a:lnTo>
                      <a:pt x="674" y="131"/>
                    </a:lnTo>
                    <a:lnTo>
                      <a:pt x="674" y="1810"/>
                    </a:lnTo>
                    <a:lnTo>
                      <a:pt x="0" y="1942"/>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03" name="任意多边形 3402"/>
              <p:cNvSpPr/>
              <p:nvPr/>
            </p:nvSpPr>
            <p:spPr>
              <a:xfrm>
                <a:off x="818" y="788"/>
                <a:ext cx="13" cy="40"/>
              </a:xfrm>
              <a:custGeom>
                <a:avLst/>
                <a:gdLst/>
                <a:ahLst/>
                <a:cxnLst/>
                <a:pathLst>
                  <a:path w="13" h="40">
                    <a:moveTo>
                      <a:pt x="0" y="9"/>
                    </a:moveTo>
                    <a:lnTo>
                      <a:pt x="12" y="0"/>
                    </a:lnTo>
                    <a:lnTo>
                      <a:pt x="12" y="32"/>
                    </a:lnTo>
                    <a:lnTo>
                      <a:pt x="0" y="39"/>
                    </a:lnTo>
                    <a:lnTo>
                      <a:pt x="0" y="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04" name="任意多边形 3403"/>
              <p:cNvSpPr/>
              <p:nvPr/>
            </p:nvSpPr>
            <p:spPr>
              <a:xfrm>
                <a:off x="818" y="797"/>
                <a:ext cx="95" cy="103"/>
              </a:xfrm>
              <a:custGeom>
                <a:avLst/>
                <a:gdLst/>
                <a:ahLst/>
                <a:cxnLst/>
                <a:pathLst>
                  <a:path w="95" h="103">
                    <a:moveTo>
                      <a:pt x="0" y="0"/>
                    </a:moveTo>
                    <a:lnTo>
                      <a:pt x="94" y="11"/>
                    </a:lnTo>
                    <a:lnTo>
                      <a:pt x="94" y="102"/>
                    </a:lnTo>
                    <a:lnTo>
                      <a:pt x="0" y="9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05" name="任意多边形 3404"/>
              <p:cNvSpPr/>
              <p:nvPr/>
            </p:nvSpPr>
            <p:spPr>
              <a:xfrm>
                <a:off x="873" y="889"/>
                <a:ext cx="52" cy="11"/>
              </a:xfrm>
              <a:custGeom>
                <a:avLst/>
                <a:gdLst/>
                <a:ahLst/>
                <a:cxnLst/>
                <a:pathLst>
                  <a:path w="52" h="11">
                    <a:moveTo>
                      <a:pt x="12" y="0"/>
                    </a:moveTo>
                    <a:lnTo>
                      <a:pt x="51" y="1"/>
                    </a:lnTo>
                    <a:lnTo>
                      <a:pt x="39" y="10"/>
                    </a:lnTo>
                    <a:lnTo>
                      <a:pt x="0" y="1"/>
                    </a:lnTo>
                    <a:lnTo>
                      <a:pt x="12"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06" name="任意多边形 3405"/>
              <p:cNvSpPr/>
              <p:nvPr/>
            </p:nvSpPr>
            <p:spPr>
              <a:xfrm>
                <a:off x="830" y="788"/>
                <a:ext cx="95" cy="104"/>
              </a:xfrm>
              <a:custGeom>
                <a:avLst/>
                <a:gdLst/>
                <a:ahLst/>
                <a:cxnLst/>
                <a:pathLst>
                  <a:path w="95" h="104">
                    <a:moveTo>
                      <a:pt x="0" y="0"/>
                    </a:moveTo>
                    <a:lnTo>
                      <a:pt x="94" y="11"/>
                    </a:lnTo>
                    <a:lnTo>
                      <a:pt x="94" y="103"/>
                    </a:lnTo>
                    <a:lnTo>
                      <a:pt x="0" y="92"/>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07" name="椭圆 3406"/>
              <p:cNvSpPr/>
              <p:nvPr/>
            </p:nvSpPr>
            <p:spPr>
              <a:xfrm>
                <a:off x="904" y="869"/>
                <a:ext cx="13" cy="13"/>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408" name="椭圆 3407"/>
              <p:cNvSpPr/>
              <p:nvPr/>
            </p:nvSpPr>
            <p:spPr>
              <a:xfrm>
                <a:off x="836" y="795"/>
                <a:ext cx="13" cy="14"/>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409" name="椭圆 3408"/>
              <p:cNvSpPr/>
              <p:nvPr/>
            </p:nvSpPr>
            <p:spPr>
              <a:xfrm>
                <a:off x="837" y="861"/>
                <a:ext cx="11" cy="12"/>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410" name="椭圆 3409"/>
              <p:cNvSpPr/>
              <p:nvPr/>
            </p:nvSpPr>
            <p:spPr>
              <a:xfrm>
                <a:off x="904" y="806"/>
                <a:ext cx="13" cy="12"/>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411" name="椭圆 3410"/>
              <p:cNvSpPr/>
              <p:nvPr/>
            </p:nvSpPr>
            <p:spPr>
              <a:xfrm>
                <a:off x="854" y="804"/>
                <a:ext cx="46" cy="60"/>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412" name="椭圆 3411"/>
              <p:cNvSpPr/>
              <p:nvPr/>
            </p:nvSpPr>
            <p:spPr>
              <a:xfrm>
                <a:off x="859" y="807"/>
                <a:ext cx="41" cy="53"/>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413" name="椭圆 3412"/>
              <p:cNvSpPr/>
              <p:nvPr/>
            </p:nvSpPr>
            <p:spPr>
              <a:xfrm>
                <a:off x="860" y="818"/>
                <a:ext cx="38" cy="26"/>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414" name="椭圆 3413"/>
              <p:cNvSpPr/>
              <p:nvPr/>
            </p:nvSpPr>
            <p:spPr>
              <a:xfrm>
                <a:off x="861" y="819"/>
                <a:ext cx="37" cy="25"/>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415" name="椭圆 3414"/>
              <p:cNvSpPr/>
              <p:nvPr/>
            </p:nvSpPr>
            <p:spPr>
              <a:xfrm>
                <a:off x="854" y="819"/>
                <a:ext cx="50" cy="393"/>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416" name="椭圆 3415"/>
              <p:cNvSpPr/>
              <p:nvPr/>
            </p:nvSpPr>
            <p:spPr>
              <a:xfrm>
                <a:off x="869" y="891"/>
                <a:ext cx="8" cy="276"/>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417" name="椭圆 3416"/>
              <p:cNvSpPr/>
              <p:nvPr/>
            </p:nvSpPr>
            <p:spPr>
              <a:xfrm>
                <a:off x="1019" y="811"/>
                <a:ext cx="141" cy="320"/>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418" name="任意多边形 3417"/>
              <p:cNvSpPr/>
              <p:nvPr/>
            </p:nvSpPr>
            <p:spPr>
              <a:xfrm>
                <a:off x="1077" y="827"/>
                <a:ext cx="74" cy="38"/>
              </a:xfrm>
              <a:custGeom>
                <a:avLst/>
                <a:gdLst/>
                <a:ahLst/>
                <a:cxnLst/>
                <a:pathLst>
                  <a:path w="74" h="38">
                    <a:moveTo>
                      <a:pt x="45" y="0"/>
                    </a:moveTo>
                    <a:lnTo>
                      <a:pt x="73" y="37"/>
                    </a:lnTo>
                    <a:lnTo>
                      <a:pt x="0" y="12"/>
                    </a:lnTo>
                    <a:lnTo>
                      <a:pt x="45"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19" name="任意多边形 3418"/>
              <p:cNvSpPr/>
              <p:nvPr/>
            </p:nvSpPr>
            <p:spPr>
              <a:xfrm>
                <a:off x="1077" y="1079"/>
                <a:ext cx="75" cy="36"/>
              </a:xfrm>
              <a:custGeom>
                <a:avLst/>
                <a:gdLst/>
                <a:ahLst/>
                <a:cxnLst/>
                <a:pathLst>
                  <a:path w="75" h="36">
                    <a:moveTo>
                      <a:pt x="45" y="35"/>
                    </a:moveTo>
                    <a:lnTo>
                      <a:pt x="74" y="0"/>
                    </a:lnTo>
                    <a:lnTo>
                      <a:pt x="0" y="26"/>
                    </a:lnTo>
                    <a:lnTo>
                      <a:pt x="45" y="3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20" name="任意多边形 3419"/>
              <p:cNvSpPr/>
              <p:nvPr/>
            </p:nvSpPr>
            <p:spPr>
              <a:xfrm>
                <a:off x="1115" y="841"/>
                <a:ext cx="15" cy="132"/>
              </a:xfrm>
              <a:custGeom>
                <a:avLst/>
                <a:gdLst>
                  <a:gd name="txL" fmla="*/ 0 w 5607"/>
                  <a:gd name="txT" fmla="*/ 0 h 21600"/>
                  <a:gd name="txR" fmla="*/ 5607 w 5607"/>
                  <a:gd name="txB" fmla="*/ 21600 h 21600"/>
                </a:gdLst>
                <a:ahLst/>
                <a:cxnLst>
                  <a:cxn ang="270">
                    <a:pos x="0" y="0"/>
                  </a:cxn>
                  <a:cxn ang="270">
                    <a:pos x="5607" y="740"/>
                  </a:cxn>
                  <a:cxn ang="90">
                    <a:pos x="0" y="21600"/>
                  </a:cxn>
                </a:cxnLst>
                <a:rect l="txL" t="txT" r="txR" b="txB"/>
                <a:pathLst>
                  <a:path w="5607" h="21600" fill="none">
                    <a:moveTo>
                      <a:pt x="0" y="0"/>
                    </a:moveTo>
                    <a:arcTo wR="21600" hR="21600" stAng="-5400000" swAng="902703"/>
                  </a:path>
                  <a:path w="5607" h="21600" stroke="0">
                    <a:moveTo>
                      <a:pt x="0" y="0"/>
                    </a:moveTo>
                    <a:arcTo wR="21600" hR="21600" stAng="-5400000" swAng="902703"/>
                    <a:lnTo>
                      <a:pt x="0" y="2160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21" name="任意多边形 3420"/>
              <p:cNvSpPr/>
              <p:nvPr/>
            </p:nvSpPr>
            <p:spPr>
              <a:xfrm>
                <a:off x="1115" y="847"/>
                <a:ext cx="29" cy="126"/>
              </a:xfrm>
              <a:custGeom>
                <a:avLst/>
                <a:gdLst>
                  <a:gd name="txL" fmla="*/ 0 w 10761"/>
                  <a:gd name="txT" fmla="*/ 0 h 20763"/>
                  <a:gd name="txR" fmla="*/ 10761 w 10761"/>
                  <a:gd name="txB" fmla="*/ 20763 h 20763"/>
                </a:gdLst>
                <a:ahLst/>
                <a:cxnLst>
                  <a:cxn ang="270">
                    <a:pos x="5954" y="0"/>
                  </a:cxn>
                  <a:cxn ang="270">
                    <a:pos x="10760" y="2034"/>
                  </a:cxn>
                  <a:cxn ang="180">
                    <a:pos x="0" y="20763"/>
                  </a:cxn>
                </a:cxnLst>
                <a:rect l="txL" t="txT" r="txR" b="txB"/>
                <a:pathLst>
                  <a:path w="10761" h="20763" fill="none">
                    <a:moveTo>
                      <a:pt x="5954" y="0"/>
                    </a:moveTo>
                    <a:arcTo wR="21600" hR="21600" stAng="-4439953" swAng="832621"/>
                  </a:path>
                  <a:path w="10761" h="20763" stroke="0">
                    <a:moveTo>
                      <a:pt x="5954" y="0"/>
                    </a:moveTo>
                    <a:arcTo wR="21600" hR="21600" stAng="-4439953" swAng="832621"/>
                    <a:lnTo>
                      <a:pt x="0" y="20763"/>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22" name="任意多边形 3421"/>
              <p:cNvSpPr/>
              <p:nvPr/>
            </p:nvSpPr>
            <p:spPr>
              <a:xfrm>
                <a:off x="1115" y="859"/>
                <a:ext cx="38" cy="114"/>
              </a:xfrm>
              <a:custGeom>
                <a:avLst/>
                <a:gdLst>
                  <a:gd name="txL" fmla="*/ 0 w 14292"/>
                  <a:gd name="txT" fmla="*/ 0 h 18734"/>
                  <a:gd name="txR" fmla="*/ 14292 w 14292"/>
                  <a:gd name="txB" fmla="*/ 18734 h 18734"/>
                </a:gdLst>
                <a:ahLst/>
                <a:cxnLst>
                  <a:cxn ang="270">
                    <a:pos x="10751" y="0"/>
                  </a:cxn>
                  <a:cxn ang="270">
                    <a:pos x="14292" y="2538"/>
                  </a:cxn>
                  <a:cxn ang="180">
                    <a:pos x="0" y="18734"/>
                  </a:cxn>
                </a:cxnLst>
                <a:rect l="txL" t="txT" r="txR" b="txB"/>
                <a:pathLst>
                  <a:path w="14292" h="18734" fill="none">
                    <a:moveTo>
                      <a:pt x="10751" y="0"/>
                    </a:moveTo>
                    <a:arcTo wR="21600" hR="21600" stAng="-3608970" swAng="694559"/>
                  </a:path>
                  <a:path w="14292" h="18734" stroke="0">
                    <a:moveTo>
                      <a:pt x="10751" y="0"/>
                    </a:moveTo>
                    <a:arcTo wR="21600" hR="21600" stAng="-3608970" swAng="694559"/>
                    <a:lnTo>
                      <a:pt x="0" y="18734"/>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23" name="任意多边形 3422"/>
              <p:cNvSpPr/>
              <p:nvPr/>
            </p:nvSpPr>
            <p:spPr>
              <a:xfrm>
                <a:off x="1115" y="874"/>
                <a:ext cx="45" cy="99"/>
              </a:xfrm>
              <a:custGeom>
                <a:avLst/>
                <a:gdLst>
                  <a:gd name="txL" fmla="*/ 0 w 16781"/>
                  <a:gd name="txT" fmla="*/ 0 h 16195"/>
                  <a:gd name="txR" fmla="*/ 16781 w 16781"/>
                  <a:gd name="txB" fmla="*/ 16195 h 16195"/>
                </a:gdLst>
                <a:ahLst/>
                <a:cxnLst>
                  <a:cxn ang="270">
                    <a:pos x="14292" y="0"/>
                  </a:cxn>
                  <a:cxn ang="270">
                    <a:pos x="16780" y="2595"/>
                  </a:cxn>
                  <a:cxn ang="180">
                    <a:pos x="0" y="16195"/>
                  </a:cxn>
                </a:cxnLst>
                <a:rect l="txL" t="txT" r="txR" b="txB"/>
                <a:pathLst>
                  <a:path w="16781" h="16195" fill="none">
                    <a:moveTo>
                      <a:pt x="14292" y="0"/>
                    </a:moveTo>
                    <a:arcTo wR="21600" hR="21600" stAng="-2914306" swAng="572844"/>
                  </a:path>
                  <a:path w="16781" h="16195" stroke="0">
                    <a:moveTo>
                      <a:pt x="14292" y="0"/>
                    </a:moveTo>
                    <a:arcTo wR="21600" hR="21600" stAng="-2914306" swAng="572844"/>
                    <a:lnTo>
                      <a:pt x="0" y="16195"/>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24" name="任意多边形 3423"/>
              <p:cNvSpPr/>
              <p:nvPr/>
            </p:nvSpPr>
            <p:spPr>
              <a:xfrm>
                <a:off x="1115" y="891"/>
                <a:ext cx="49" cy="82"/>
              </a:xfrm>
              <a:custGeom>
                <a:avLst/>
                <a:gdLst>
                  <a:gd name="txL" fmla="*/ 0 w 18404"/>
                  <a:gd name="txT" fmla="*/ 0 h 13462"/>
                  <a:gd name="txR" fmla="*/ 18404 w 18404"/>
                  <a:gd name="txB" fmla="*/ 13462 h 13462"/>
                </a:gdLst>
                <a:ahLst/>
                <a:cxnLst>
                  <a:cxn ang="270">
                    <a:pos x="16891" y="0"/>
                  </a:cxn>
                  <a:cxn ang="270">
                    <a:pos x="18403" y="2154"/>
                  </a:cxn>
                  <a:cxn ang="180">
                    <a:pos x="0" y="13462"/>
                  </a:cxn>
                </a:cxnLst>
                <a:rect l="txL" t="txT" r="txR" b="txB"/>
                <a:pathLst>
                  <a:path w="18404" h="13462" fill="none">
                    <a:moveTo>
                      <a:pt x="16891" y="0"/>
                    </a:moveTo>
                    <a:arcTo wR="21600" hR="21600" stAng="-2313275" swAng="419119"/>
                  </a:path>
                  <a:path w="18404" h="13462" stroke="0">
                    <a:moveTo>
                      <a:pt x="16891" y="0"/>
                    </a:moveTo>
                    <a:arcTo wR="21600" hR="21600" stAng="-2313275" swAng="419119"/>
                    <a:lnTo>
                      <a:pt x="0" y="13462"/>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25" name="任意多边形 3424"/>
              <p:cNvSpPr/>
              <p:nvPr/>
            </p:nvSpPr>
            <p:spPr>
              <a:xfrm>
                <a:off x="1115" y="904"/>
                <a:ext cx="53" cy="69"/>
              </a:xfrm>
              <a:custGeom>
                <a:avLst/>
                <a:gdLst>
                  <a:gd name="txL" fmla="*/ 0 w 19440"/>
                  <a:gd name="txT" fmla="*/ 0 h 11402"/>
                  <a:gd name="txR" fmla="*/ 19440 w 19440"/>
                  <a:gd name="txB" fmla="*/ 11402 h 11402"/>
                </a:gdLst>
                <a:ahLst/>
                <a:cxnLst>
                  <a:cxn ang="270">
                    <a:pos x="18345" y="0"/>
                  </a:cxn>
                  <a:cxn ang="270">
                    <a:pos x="19439" y="1985"/>
                  </a:cxn>
                  <a:cxn ang="180">
                    <a:pos x="0" y="11402"/>
                  </a:cxn>
                </a:cxnLst>
                <a:rect l="txL" t="txT" r="txR" b="txB"/>
                <a:pathLst>
                  <a:path w="19440" h="11402" fill="none">
                    <a:moveTo>
                      <a:pt x="18345" y="0"/>
                    </a:moveTo>
                    <a:arcTo wR="21600" hR="21600" stAng="-1911736" swAng="360896"/>
                  </a:path>
                  <a:path w="19440" h="11402" stroke="0">
                    <a:moveTo>
                      <a:pt x="18345" y="0"/>
                    </a:moveTo>
                    <a:arcTo wR="21600" hR="21600" stAng="-1911736" swAng="360896"/>
                    <a:lnTo>
                      <a:pt x="0" y="11402"/>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26" name="任意多边形 3425"/>
              <p:cNvSpPr/>
              <p:nvPr/>
            </p:nvSpPr>
            <p:spPr>
              <a:xfrm>
                <a:off x="1115" y="916"/>
                <a:ext cx="54" cy="57"/>
              </a:xfrm>
              <a:custGeom>
                <a:avLst/>
                <a:gdLst>
                  <a:gd name="txL" fmla="*/ 0 w 20280"/>
                  <a:gd name="txT" fmla="*/ 0 h 9254"/>
                  <a:gd name="txR" fmla="*/ 20280 w 20280"/>
                  <a:gd name="txB" fmla="*/ 9254 h 9254"/>
                </a:gdLst>
                <a:ahLst/>
                <a:cxnLst>
                  <a:cxn ang="270">
                    <a:pos x="19517" y="0"/>
                  </a:cxn>
                  <a:cxn ang="0">
                    <a:pos x="20279" y="1818"/>
                  </a:cxn>
                  <a:cxn ang="180">
                    <a:pos x="0" y="9254"/>
                  </a:cxn>
                </a:cxnLst>
                <a:rect l="txL" t="txT" r="txR" b="txB"/>
                <a:pathLst>
                  <a:path w="20280" h="9254" fill="none">
                    <a:moveTo>
                      <a:pt x="19517" y="0"/>
                    </a:moveTo>
                    <a:arcTo wR="21600" hR="21600" stAng="-1522080" swAng="313847"/>
                  </a:path>
                  <a:path w="20280" h="9254" stroke="0">
                    <a:moveTo>
                      <a:pt x="19517" y="0"/>
                    </a:moveTo>
                    <a:arcTo wR="21600" hR="21600" stAng="-1522080" swAng="313847"/>
                    <a:lnTo>
                      <a:pt x="0" y="9254"/>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27" name="任意多边形 3426"/>
              <p:cNvSpPr/>
              <p:nvPr/>
            </p:nvSpPr>
            <p:spPr>
              <a:xfrm>
                <a:off x="1115" y="928"/>
                <a:ext cx="56" cy="45"/>
              </a:xfrm>
              <a:custGeom>
                <a:avLst/>
                <a:gdLst>
                  <a:gd name="txL" fmla="*/ 0 w 20791"/>
                  <a:gd name="txT" fmla="*/ 0 h 7477"/>
                  <a:gd name="txR" fmla="*/ 20791 w 20791"/>
                  <a:gd name="txB" fmla="*/ 7477 h 7477"/>
                </a:gdLst>
                <a:ahLst/>
                <a:cxnLst>
                  <a:cxn ang="270">
                    <a:pos x="20264" y="0"/>
                  </a:cxn>
                  <a:cxn ang="0">
                    <a:pos x="20790" y="1619"/>
                  </a:cxn>
                  <a:cxn ang="180">
                    <a:pos x="0" y="7477"/>
                  </a:cxn>
                </a:cxnLst>
                <a:rect l="txL" t="txT" r="txR" b="txB"/>
                <a:pathLst>
                  <a:path w="20791" h="7477" fill="none">
                    <a:moveTo>
                      <a:pt x="20264" y="0"/>
                    </a:moveTo>
                    <a:arcTo wR="21600" hR="21600" stAng="-1215182" swAng="271007"/>
                  </a:path>
                  <a:path w="20791" h="7477" stroke="0">
                    <a:moveTo>
                      <a:pt x="20264" y="0"/>
                    </a:moveTo>
                    <a:arcTo wR="21600" hR="21600" stAng="-1215182" swAng="271007"/>
                    <a:lnTo>
                      <a:pt x="0" y="7477"/>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28" name="任意多边形 3427"/>
              <p:cNvSpPr/>
              <p:nvPr/>
            </p:nvSpPr>
            <p:spPr>
              <a:xfrm>
                <a:off x="1115" y="937"/>
                <a:ext cx="57" cy="36"/>
              </a:xfrm>
              <a:custGeom>
                <a:avLst/>
                <a:gdLst>
                  <a:gd name="txL" fmla="*/ 0 w 21151"/>
                  <a:gd name="txT" fmla="*/ 0 h 5899"/>
                  <a:gd name="txR" fmla="*/ 21151 w 21151"/>
                  <a:gd name="txB" fmla="*/ 5899 h 5899"/>
                </a:gdLst>
                <a:ahLst/>
                <a:cxnLst>
                  <a:cxn ang="270">
                    <a:pos x="20778" y="0"/>
                  </a:cxn>
                  <a:cxn ang="0">
                    <a:pos x="21150" y="1517"/>
                  </a:cxn>
                  <a:cxn ang="180">
                    <a:pos x="0" y="5899"/>
                  </a:cxn>
                </a:cxnLst>
                <a:rect l="txL" t="txT" r="txR" b="txB"/>
                <a:pathLst>
                  <a:path w="21151" h="5899" fill="none">
                    <a:moveTo>
                      <a:pt x="20778" y="0"/>
                    </a:moveTo>
                    <a:arcTo wR="21600" hR="21600" stAng="-950974" swAng="248655"/>
                  </a:path>
                  <a:path w="21151" h="5899" stroke="0">
                    <a:moveTo>
                      <a:pt x="20778" y="0"/>
                    </a:moveTo>
                    <a:arcTo wR="21600" hR="21600" stAng="-950974" swAng="248655"/>
                    <a:lnTo>
                      <a:pt x="0" y="5899"/>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29" name="任意多边形 3428"/>
              <p:cNvSpPr/>
              <p:nvPr/>
            </p:nvSpPr>
            <p:spPr>
              <a:xfrm>
                <a:off x="1115" y="954"/>
                <a:ext cx="58" cy="19"/>
              </a:xfrm>
              <a:custGeom>
                <a:avLst/>
                <a:gdLst>
                  <a:gd name="txL" fmla="*/ 0 w 21525"/>
                  <a:gd name="txT" fmla="*/ 0 h 3084"/>
                  <a:gd name="txR" fmla="*/ 21525 w 21525"/>
                  <a:gd name="txB" fmla="*/ 3084 h 3084"/>
                </a:gdLst>
                <a:ahLst/>
                <a:cxnLst>
                  <a:cxn ang="270">
                    <a:pos x="21378" y="0"/>
                  </a:cxn>
                  <a:cxn ang="0">
                    <a:pos x="21525" y="1286"/>
                  </a:cxn>
                  <a:cxn ang="180">
                    <a:pos x="0" y="3084"/>
                  </a:cxn>
                </a:cxnLst>
                <a:rect l="txL" t="txT" r="txR" b="txB"/>
                <a:pathLst>
                  <a:path w="21525" h="3084" fill="none">
                    <a:moveTo>
                      <a:pt x="21378" y="0"/>
                    </a:moveTo>
                    <a:arcTo wR="21600" hR="21600" stAng="-492533" swAng="206040"/>
                  </a:path>
                  <a:path w="21525" h="3084" stroke="0">
                    <a:moveTo>
                      <a:pt x="21378" y="0"/>
                    </a:moveTo>
                    <a:arcTo wR="21600" hR="21600" stAng="-492533" swAng="206040"/>
                    <a:lnTo>
                      <a:pt x="0" y="3084"/>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30" name="任意多边形 3429"/>
              <p:cNvSpPr/>
              <p:nvPr/>
            </p:nvSpPr>
            <p:spPr>
              <a:xfrm>
                <a:off x="1115" y="962"/>
                <a:ext cx="58" cy="11"/>
              </a:xfrm>
              <a:custGeom>
                <a:avLst/>
                <a:gdLst>
                  <a:gd name="txL" fmla="*/ 0 w 21590"/>
                  <a:gd name="txT" fmla="*/ 0 h 1839"/>
                  <a:gd name="txR" fmla="*/ 21590 w 21590"/>
                  <a:gd name="txB" fmla="*/ 1839 h 1839"/>
                </a:gdLst>
                <a:ahLst/>
                <a:cxnLst>
                  <a:cxn ang="270">
                    <a:pos x="21521" y="0"/>
                  </a:cxn>
                  <a:cxn ang="0">
                    <a:pos x="21589" y="1168"/>
                  </a:cxn>
                  <a:cxn ang="180">
                    <a:pos x="0" y="1839"/>
                  </a:cxn>
                </a:cxnLst>
                <a:rect l="txL" t="txT" r="txR" b="txB"/>
                <a:pathLst>
                  <a:path w="21590" h="1839" fill="none">
                    <a:moveTo>
                      <a:pt x="21521" y="0"/>
                    </a:moveTo>
                    <a:arcTo wR="21600" hR="21600" stAng="-293048" swAng="186235"/>
                  </a:path>
                  <a:path w="21590" h="1839" stroke="0">
                    <a:moveTo>
                      <a:pt x="21521" y="0"/>
                    </a:moveTo>
                    <a:arcTo wR="21600" hR="21600" stAng="-293048" swAng="186235"/>
                    <a:lnTo>
                      <a:pt x="0" y="1839"/>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31" name="任意多边形 3430"/>
              <p:cNvSpPr/>
              <p:nvPr/>
            </p:nvSpPr>
            <p:spPr>
              <a:xfrm>
                <a:off x="1115" y="968"/>
                <a:ext cx="58" cy="7"/>
              </a:xfrm>
              <a:custGeom>
                <a:avLst/>
                <a:gdLst>
                  <a:gd name="txL" fmla="*/ 0 w 21600"/>
                  <a:gd name="txT" fmla="*/ 0 h 1216"/>
                  <a:gd name="txR" fmla="*/ 21600 w 21600"/>
                  <a:gd name="txB" fmla="*/ 1216 h 1216"/>
                </a:gdLst>
                <a:ahLst/>
                <a:cxnLst>
                  <a:cxn ang="270">
                    <a:pos x="21588" y="0"/>
                  </a:cxn>
                  <a:cxn ang="0">
                    <a:pos x="21593" y="1216"/>
                  </a:cxn>
                  <a:cxn ang="180">
                    <a:pos x="0" y="695"/>
                  </a:cxn>
                </a:cxnLst>
                <a:rect l="txL" t="txT" r="txR" b="txB"/>
                <a:pathLst>
                  <a:path w="21600" h="1216" fill="none">
                    <a:moveTo>
                      <a:pt x="21588" y="0"/>
                    </a:moveTo>
                    <a:arcTo wR="21600" hR="21600" stAng="-110636" swAng="193566"/>
                  </a:path>
                  <a:path w="21600" h="1216" stroke="0">
                    <a:moveTo>
                      <a:pt x="21588" y="0"/>
                    </a:moveTo>
                    <a:arcTo wR="21600" hR="21600" stAng="-110636" swAng="193566"/>
                    <a:lnTo>
                      <a:pt x="0" y="695"/>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32" name="任意多边形 3431"/>
              <p:cNvSpPr/>
              <p:nvPr/>
            </p:nvSpPr>
            <p:spPr>
              <a:xfrm>
                <a:off x="1115" y="972"/>
                <a:ext cx="58" cy="10"/>
              </a:xfrm>
              <a:custGeom>
                <a:avLst/>
                <a:gdLst>
                  <a:gd name="txL" fmla="*/ 0 w 21590"/>
                  <a:gd name="txT" fmla="*/ 0 h 1673"/>
                  <a:gd name="txR" fmla="*/ 21590 w 21590"/>
                  <a:gd name="txB" fmla="*/ 1673 h 1673"/>
                </a:gdLst>
                <a:ahLst/>
                <a:cxnLst>
                  <a:cxn ang="0">
                    <a:pos x="21589" y="670"/>
                  </a:cxn>
                  <a:cxn ang="0">
                    <a:pos x="21535" y="1672"/>
                  </a:cxn>
                  <a:cxn ang="270">
                    <a:pos x="0" y="0"/>
                  </a:cxn>
                </a:cxnLst>
                <a:rect l="txL" t="txT" r="txR" b="txB"/>
                <a:pathLst>
                  <a:path w="21590" h="1673" fill="none">
                    <a:moveTo>
                      <a:pt x="21589" y="670"/>
                    </a:moveTo>
                    <a:arcTo wR="21600" hR="21600" stAng="-21493346" swAng="159722"/>
                  </a:path>
                  <a:path w="21590" h="1673" stroke="0">
                    <a:moveTo>
                      <a:pt x="21589" y="670"/>
                    </a:moveTo>
                    <a:arcTo wR="21600" hR="21600" stAng="-21493346" swAng="159722"/>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33" name="任意多边形 3432"/>
              <p:cNvSpPr/>
              <p:nvPr/>
            </p:nvSpPr>
            <p:spPr>
              <a:xfrm>
                <a:off x="1115" y="972"/>
                <a:ext cx="58" cy="18"/>
              </a:xfrm>
              <a:custGeom>
                <a:avLst/>
                <a:gdLst>
                  <a:gd name="txL" fmla="*/ 0 w 21525"/>
                  <a:gd name="txT" fmla="*/ 0 h 2925"/>
                  <a:gd name="txR" fmla="*/ 21525 w 21525"/>
                  <a:gd name="txB" fmla="*/ 2925 h 2925"/>
                </a:gdLst>
                <a:ahLst/>
                <a:cxnLst>
                  <a:cxn ang="0">
                    <a:pos x="21525" y="1797"/>
                  </a:cxn>
                  <a:cxn ang="0">
                    <a:pos x="21401" y="2925"/>
                  </a:cxn>
                  <a:cxn ang="270">
                    <a:pos x="0" y="0"/>
                  </a:cxn>
                </a:cxnLst>
                <a:rect l="txL" t="txT" r="txR" b="txB"/>
                <a:pathLst>
                  <a:path w="21525" h="2925" fill="none">
                    <a:moveTo>
                      <a:pt x="21525" y="1797"/>
                    </a:moveTo>
                    <a:arcTo wR="21600" hR="21600" stAng="-21313666" swAng="180630"/>
                  </a:path>
                  <a:path w="21525" h="2925" stroke="0">
                    <a:moveTo>
                      <a:pt x="21525" y="1797"/>
                    </a:moveTo>
                    <a:arcTo wR="21600" hR="21600" stAng="-21313666" swAng="180630"/>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34" name="任意多边形 3433"/>
              <p:cNvSpPr/>
              <p:nvPr/>
            </p:nvSpPr>
            <p:spPr>
              <a:xfrm>
                <a:off x="1115" y="972"/>
                <a:ext cx="57" cy="27"/>
              </a:xfrm>
              <a:custGeom>
                <a:avLst/>
                <a:gdLst>
                  <a:gd name="txL" fmla="*/ 0 w 21375"/>
                  <a:gd name="txT" fmla="*/ 0 h 4444"/>
                  <a:gd name="txR" fmla="*/ 21375 w 21375"/>
                  <a:gd name="txB" fmla="*/ 4444 h 4444"/>
                </a:gdLst>
                <a:ahLst/>
                <a:cxnLst>
                  <a:cxn ang="0">
                    <a:pos x="21375" y="3107"/>
                  </a:cxn>
                  <a:cxn ang="0">
                    <a:pos x="21137" y="4444"/>
                  </a:cxn>
                  <a:cxn ang="270">
                    <a:pos x="0" y="0"/>
                  </a:cxn>
                </a:cxnLst>
                <a:rect l="txL" t="txT" r="txR" b="txB"/>
                <a:pathLst>
                  <a:path w="21375" h="4444" fill="none">
                    <a:moveTo>
                      <a:pt x="21375" y="3107"/>
                    </a:moveTo>
                    <a:arcTo wR="21600" hR="21600" stAng="-21103776" swAng="216177"/>
                  </a:path>
                  <a:path w="21375" h="4444" stroke="0">
                    <a:moveTo>
                      <a:pt x="21375" y="3107"/>
                    </a:moveTo>
                    <a:arcTo wR="21600" hR="21600" stAng="-21103776" swAng="216177"/>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35" name="任意多边形 3434"/>
              <p:cNvSpPr/>
              <p:nvPr/>
            </p:nvSpPr>
            <p:spPr>
              <a:xfrm>
                <a:off x="1115" y="972"/>
                <a:ext cx="57" cy="36"/>
              </a:xfrm>
              <a:custGeom>
                <a:avLst/>
                <a:gdLst>
                  <a:gd name="txL" fmla="*/ 0 w 21151"/>
                  <a:gd name="txT" fmla="*/ 0 h 5899"/>
                  <a:gd name="txR" fmla="*/ 21151 w 21151"/>
                  <a:gd name="txB" fmla="*/ 5899 h 5899"/>
                </a:gdLst>
                <a:ahLst/>
                <a:cxnLst>
                  <a:cxn ang="0">
                    <a:pos x="21150" y="4381"/>
                  </a:cxn>
                  <a:cxn ang="0">
                    <a:pos x="20778" y="5899"/>
                  </a:cxn>
                  <a:cxn ang="270">
                    <a:pos x="0" y="0"/>
                  </a:cxn>
                </a:cxnLst>
                <a:rect l="txL" t="txT" r="txR" b="txB"/>
                <a:pathLst>
                  <a:path w="21151" h="5899" fill="none">
                    <a:moveTo>
                      <a:pt x="21150" y="4381"/>
                    </a:moveTo>
                    <a:arcTo wR="21600" hR="21600" stAng="-20897837" swAng="248811"/>
                  </a:path>
                  <a:path w="21151" h="5899" stroke="0">
                    <a:moveTo>
                      <a:pt x="21150" y="4381"/>
                    </a:moveTo>
                    <a:arcTo wR="21600" hR="21600" stAng="-20897837" swAng="248811"/>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36" name="任意多边形 3435"/>
              <p:cNvSpPr/>
              <p:nvPr/>
            </p:nvSpPr>
            <p:spPr>
              <a:xfrm>
                <a:off x="1115" y="972"/>
                <a:ext cx="56" cy="44"/>
              </a:xfrm>
              <a:custGeom>
                <a:avLst/>
                <a:gdLst>
                  <a:gd name="txL" fmla="*/ 0 w 20791"/>
                  <a:gd name="txT" fmla="*/ 0 h 7330"/>
                  <a:gd name="txR" fmla="*/ 20791 w 20791"/>
                  <a:gd name="txB" fmla="*/ 7330 h 7330"/>
                </a:gdLst>
                <a:ahLst/>
                <a:cxnLst>
                  <a:cxn ang="0">
                    <a:pos x="20790" y="5857"/>
                  </a:cxn>
                  <a:cxn ang="0">
                    <a:pos x="20318" y="7329"/>
                  </a:cxn>
                  <a:cxn ang="270">
                    <a:pos x="0" y="0"/>
                  </a:cxn>
                </a:cxnLst>
                <a:rect l="txL" t="txT" r="txR" b="txB"/>
                <a:pathLst>
                  <a:path w="20791" h="7330" fill="none">
                    <a:moveTo>
                      <a:pt x="20790" y="5857"/>
                    </a:moveTo>
                    <a:arcTo wR="21600" hR="21600" stAng="-20655978" swAng="246085"/>
                  </a:path>
                  <a:path w="20791" h="7330" stroke="0">
                    <a:moveTo>
                      <a:pt x="20790" y="5857"/>
                    </a:moveTo>
                    <a:arcTo wR="21600" hR="21600" stAng="-20655978" swAng="246085"/>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37" name="任意多边形 3436"/>
              <p:cNvSpPr/>
              <p:nvPr/>
            </p:nvSpPr>
            <p:spPr>
              <a:xfrm>
                <a:off x="1115" y="972"/>
                <a:ext cx="54" cy="56"/>
              </a:xfrm>
              <a:custGeom>
                <a:avLst/>
                <a:gdLst>
                  <a:gd name="txL" fmla="*/ 0 w 20333"/>
                  <a:gd name="txT" fmla="*/ 0 h 9119"/>
                  <a:gd name="txR" fmla="*/ 20333 w 20333"/>
                  <a:gd name="txB" fmla="*/ 9119 h 9119"/>
                </a:gdLst>
                <a:ahLst/>
                <a:cxnLst>
                  <a:cxn ang="0">
                    <a:pos x="20332" y="7289"/>
                  </a:cxn>
                  <a:cxn ang="0">
                    <a:pos x="19580" y="9118"/>
                  </a:cxn>
                  <a:cxn ang="270">
                    <a:pos x="0" y="0"/>
                  </a:cxn>
                </a:cxnLst>
                <a:rect l="txL" t="txT" r="txR" b="txB"/>
                <a:pathLst>
                  <a:path w="20333" h="9119" fill="none">
                    <a:moveTo>
                      <a:pt x="20332" y="7289"/>
                    </a:moveTo>
                    <a:arcTo wR="21600" hR="21600" stAng="-20416638" swAng="314863"/>
                  </a:path>
                  <a:path w="20333" h="9119" stroke="0">
                    <a:moveTo>
                      <a:pt x="20332" y="7289"/>
                    </a:moveTo>
                    <a:arcTo wR="21600" hR="21600" stAng="-20416638" swAng="314863"/>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38" name="任意多边形 3437"/>
              <p:cNvSpPr/>
              <p:nvPr/>
            </p:nvSpPr>
            <p:spPr>
              <a:xfrm>
                <a:off x="1115" y="972"/>
                <a:ext cx="53" cy="68"/>
              </a:xfrm>
              <a:custGeom>
                <a:avLst/>
                <a:gdLst>
                  <a:gd name="txL" fmla="*/ 0 w 19504"/>
                  <a:gd name="txT" fmla="*/ 0 h 11282"/>
                  <a:gd name="txR" fmla="*/ 19504 w 19504"/>
                  <a:gd name="txB" fmla="*/ 11282 h 11282"/>
                </a:gdLst>
                <a:ahLst/>
                <a:cxnLst>
                  <a:cxn ang="0">
                    <a:pos x="19504" y="9281"/>
                  </a:cxn>
                  <a:cxn ang="0">
                    <a:pos x="18419" y="11282"/>
                  </a:cxn>
                  <a:cxn ang="270">
                    <a:pos x="0" y="0"/>
                  </a:cxn>
                </a:cxnLst>
                <a:rect l="txL" t="txT" r="txR" b="txB"/>
                <a:pathLst>
                  <a:path w="19504" h="11282" fill="none">
                    <a:moveTo>
                      <a:pt x="19504" y="9281"/>
                    </a:moveTo>
                    <a:arcTo wR="21600" hR="21600" stAng="-20073150" swAng="362448"/>
                  </a:path>
                  <a:path w="19504" h="11282" stroke="0">
                    <a:moveTo>
                      <a:pt x="19504" y="9281"/>
                    </a:moveTo>
                    <a:arcTo wR="21600" hR="21600" stAng="-20073150" swAng="362448"/>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39" name="任意多边形 3438"/>
              <p:cNvSpPr/>
              <p:nvPr/>
            </p:nvSpPr>
            <p:spPr>
              <a:xfrm>
                <a:off x="1115" y="972"/>
                <a:ext cx="50" cy="82"/>
              </a:xfrm>
              <a:custGeom>
                <a:avLst/>
                <a:gdLst>
                  <a:gd name="txL" fmla="*/ 0 w 18478"/>
                  <a:gd name="txT" fmla="*/ 0 h 13462"/>
                  <a:gd name="txR" fmla="*/ 18478 w 18478"/>
                  <a:gd name="txB" fmla="*/ 13462 h 13462"/>
                </a:gdLst>
                <a:ahLst/>
                <a:cxnLst>
                  <a:cxn ang="0">
                    <a:pos x="18477" y="11186"/>
                  </a:cxn>
                  <a:cxn ang="0">
                    <a:pos x="16891" y="13461"/>
                  </a:cxn>
                  <a:cxn ang="270">
                    <a:pos x="0" y="0"/>
                  </a:cxn>
                </a:cxnLst>
                <a:rect l="txL" t="txT" r="txR" b="txB"/>
                <a:pathLst>
                  <a:path w="18478" h="13462" fill="none">
                    <a:moveTo>
                      <a:pt x="18477" y="11186"/>
                    </a:moveTo>
                    <a:arcTo wR="21600" hR="21600" stAng="-19728554" swAng="441704"/>
                  </a:path>
                  <a:path w="18478" h="13462" stroke="0">
                    <a:moveTo>
                      <a:pt x="18477" y="11186"/>
                    </a:moveTo>
                    <a:arcTo wR="21600" hR="21600" stAng="-19728554" swAng="441704"/>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40" name="任意多边形 3439"/>
              <p:cNvSpPr/>
              <p:nvPr/>
            </p:nvSpPr>
            <p:spPr>
              <a:xfrm>
                <a:off x="1115" y="945"/>
                <a:ext cx="57" cy="28"/>
              </a:xfrm>
              <a:custGeom>
                <a:avLst/>
                <a:gdLst>
                  <a:gd name="txL" fmla="*/ 0 w 21351"/>
                  <a:gd name="txT" fmla="*/ 0 h 4602"/>
                  <a:gd name="txR" fmla="*/ 21351 w 21351"/>
                  <a:gd name="txB" fmla="*/ 4602 h 4602"/>
                </a:gdLst>
                <a:ahLst/>
                <a:cxnLst>
                  <a:cxn ang="270">
                    <a:pos x="21104" y="0"/>
                  </a:cxn>
                  <a:cxn ang="0">
                    <a:pos x="21351" y="1334"/>
                  </a:cxn>
                  <a:cxn ang="180">
                    <a:pos x="0" y="4602"/>
                  </a:cxn>
                </a:cxnLst>
                <a:rect l="txL" t="txT" r="txR" b="txB"/>
                <a:pathLst>
                  <a:path w="21351" h="4602" fill="none">
                    <a:moveTo>
                      <a:pt x="21104" y="0"/>
                    </a:moveTo>
                    <a:arcTo wR="21600" hR="21600" stAng="-738091" swAng="215959"/>
                  </a:path>
                  <a:path w="21351" h="4602" stroke="0">
                    <a:moveTo>
                      <a:pt x="21104" y="0"/>
                    </a:moveTo>
                    <a:arcTo wR="21600" hR="21600" stAng="-738091" swAng="215959"/>
                    <a:lnTo>
                      <a:pt x="0" y="4602"/>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41" name="任意多边形 3440"/>
              <p:cNvSpPr/>
              <p:nvPr/>
            </p:nvSpPr>
            <p:spPr>
              <a:xfrm>
                <a:off x="1115" y="972"/>
                <a:ext cx="45" cy="99"/>
              </a:xfrm>
              <a:custGeom>
                <a:avLst/>
                <a:gdLst>
                  <a:gd name="txL" fmla="*/ 0 w 16861"/>
                  <a:gd name="txT" fmla="*/ 0 h 16123"/>
                  <a:gd name="txR" fmla="*/ 16861 w 16861"/>
                  <a:gd name="txB" fmla="*/ 16123 h 16123"/>
                </a:gdLst>
                <a:ahLst/>
                <a:cxnLst>
                  <a:cxn ang="0">
                    <a:pos x="16861" y="13500"/>
                  </a:cxn>
                  <a:cxn ang="90">
                    <a:pos x="14374" y="16122"/>
                  </a:cxn>
                  <a:cxn ang="270">
                    <a:pos x="0" y="0"/>
                  </a:cxn>
                </a:cxnLst>
                <a:rect l="txL" t="txT" r="txR" b="txB"/>
                <a:pathLst>
                  <a:path w="16861" h="16123" fill="none">
                    <a:moveTo>
                      <a:pt x="16861" y="13500"/>
                    </a:moveTo>
                    <a:arcTo wR="21600" hR="21600" stAng="-19279020" swAng="575852"/>
                  </a:path>
                  <a:path w="16861" h="16123" stroke="0">
                    <a:moveTo>
                      <a:pt x="16861" y="13500"/>
                    </a:moveTo>
                    <a:arcTo wR="21600" hR="21600" stAng="-19279020" swAng="575852"/>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42" name="任意多边形 3441"/>
              <p:cNvSpPr/>
              <p:nvPr/>
            </p:nvSpPr>
            <p:spPr>
              <a:xfrm>
                <a:off x="1115" y="972"/>
                <a:ext cx="39" cy="114"/>
              </a:xfrm>
              <a:custGeom>
                <a:avLst/>
                <a:gdLst>
                  <a:gd name="txL" fmla="*/ 0 w 14374"/>
                  <a:gd name="txT" fmla="*/ 0 h 18693"/>
                  <a:gd name="txR" fmla="*/ 14374 w 14374"/>
                  <a:gd name="txB" fmla="*/ 18693 h 18693"/>
                </a:gdLst>
                <a:ahLst/>
                <a:cxnLst>
                  <a:cxn ang="90">
                    <a:pos x="14374" y="16122"/>
                  </a:cxn>
                  <a:cxn ang="90">
                    <a:pos x="10822" y="18693"/>
                  </a:cxn>
                  <a:cxn ang="270">
                    <a:pos x="0" y="0"/>
                  </a:cxn>
                </a:cxnLst>
                <a:rect l="txL" t="txT" r="txR" b="txB"/>
                <a:pathLst>
                  <a:path w="14374" h="18693" fill="none">
                    <a:moveTo>
                      <a:pt x="14374" y="16122"/>
                    </a:moveTo>
                    <a:arcTo wR="21600" hR="21600" stAng="-18703167" swAng="699088"/>
                  </a:path>
                  <a:path w="14374" h="18693" stroke="0">
                    <a:moveTo>
                      <a:pt x="14374" y="16122"/>
                    </a:moveTo>
                    <a:arcTo wR="21600" hR="21600" stAng="-18703167" swAng="699088"/>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43" name="任意多边形 3442"/>
              <p:cNvSpPr/>
              <p:nvPr/>
            </p:nvSpPr>
            <p:spPr>
              <a:xfrm>
                <a:off x="1115" y="972"/>
                <a:ext cx="29" cy="126"/>
              </a:xfrm>
              <a:custGeom>
                <a:avLst/>
                <a:gdLst>
                  <a:gd name="txL" fmla="*/ 0 w 10832"/>
                  <a:gd name="txT" fmla="*/ 0 h 20848"/>
                  <a:gd name="txR" fmla="*/ 10832 w 10832"/>
                  <a:gd name="txB" fmla="*/ 20848 h 20848"/>
                </a:gdLst>
                <a:ahLst/>
                <a:cxnLst>
                  <a:cxn ang="90">
                    <a:pos x="10832" y="18687"/>
                  </a:cxn>
                  <a:cxn ang="90">
                    <a:pos x="5650" y="20847"/>
                  </a:cxn>
                  <a:cxn ang="270">
                    <a:pos x="0" y="0"/>
                  </a:cxn>
                </a:cxnLst>
                <a:rect l="txL" t="txT" r="txR" b="txB"/>
                <a:pathLst>
                  <a:path w="10832" h="20848" fill="none">
                    <a:moveTo>
                      <a:pt x="10832" y="18687"/>
                    </a:moveTo>
                    <a:arcTo wR="21600" hR="21600" stAng="-18005935" swAng="896086"/>
                  </a:path>
                  <a:path w="10832" h="20848" stroke="0">
                    <a:moveTo>
                      <a:pt x="10832" y="18687"/>
                    </a:moveTo>
                    <a:arcTo wR="21600" hR="21600" stAng="-18005935" swAng="896086"/>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44" name="任意多边形 3443"/>
              <p:cNvSpPr/>
              <p:nvPr/>
            </p:nvSpPr>
            <p:spPr>
              <a:xfrm>
                <a:off x="1115" y="972"/>
                <a:ext cx="15" cy="132"/>
              </a:xfrm>
              <a:custGeom>
                <a:avLst/>
                <a:gdLst>
                  <a:gd name="txL" fmla="*/ 0 w 5649"/>
                  <a:gd name="txT" fmla="*/ 0 h 21600"/>
                  <a:gd name="txR" fmla="*/ 5649 w 5649"/>
                  <a:gd name="txB" fmla="*/ 21600 h 21600"/>
                </a:gdLst>
                <a:ahLst/>
                <a:cxnLst>
                  <a:cxn ang="90">
                    <a:pos x="5648" y="20848"/>
                  </a:cxn>
                  <a:cxn ang="90">
                    <a:pos x="0" y="21600"/>
                  </a:cxn>
                  <a:cxn ang="270">
                    <a:pos x="0" y="0"/>
                  </a:cxn>
                </a:cxnLst>
                <a:rect l="txL" t="txT" r="txR" b="txB"/>
                <a:pathLst>
                  <a:path w="5649" h="21600" fill="none">
                    <a:moveTo>
                      <a:pt x="5648" y="20848"/>
                    </a:moveTo>
                    <a:arcTo wR="21600" hR="21600" stAng="-17109500" swAng="909500"/>
                  </a:path>
                  <a:path w="5649" h="21600" stroke="0">
                    <a:moveTo>
                      <a:pt x="5648" y="20848"/>
                    </a:moveTo>
                    <a:arcTo wR="21600" hR="21600" stAng="-17109500" swAng="909500"/>
                    <a:lnTo>
                      <a:pt x="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45" name="任意多边形 3444"/>
              <p:cNvSpPr/>
              <p:nvPr/>
            </p:nvSpPr>
            <p:spPr>
              <a:xfrm>
                <a:off x="1086" y="847"/>
                <a:ext cx="30" cy="126"/>
              </a:xfrm>
              <a:custGeom>
                <a:avLst/>
                <a:gdLst>
                  <a:gd name="txL" fmla="*/ 0 w 11036"/>
                  <a:gd name="txT" fmla="*/ 0 h 20763"/>
                  <a:gd name="txR" fmla="*/ 11036 w 11036"/>
                  <a:gd name="txB" fmla="*/ 20763 h 20763"/>
                </a:gdLst>
                <a:ahLst/>
                <a:cxnLst>
                  <a:cxn ang="180">
                    <a:pos x="0" y="2195"/>
                  </a:cxn>
                  <a:cxn ang="270">
                    <a:pos x="5081" y="0"/>
                  </a:cxn>
                  <a:cxn ang="90">
                    <a:pos x="11036" y="20763"/>
                  </a:cxn>
                </a:cxnLst>
                <a:rect l="txL" t="txT" r="txR" b="txB"/>
                <a:pathLst>
                  <a:path w="11036" h="20763" fill="none">
                    <a:moveTo>
                      <a:pt x="0" y="2195"/>
                    </a:moveTo>
                    <a:arcTo wR="21600" hR="21600" stAng="-7243523" swAng="883323"/>
                  </a:path>
                  <a:path w="11036" h="20763" stroke="0">
                    <a:moveTo>
                      <a:pt x="0" y="2195"/>
                    </a:moveTo>
                    <a:arcTo wR="21600" hR="21600" stAng="-7243523" swAng="883323"/>
                    <a:lnTo>
                      <a:pt x="11036" y="20763"/>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46" name="任意多边形 3445"/>
              <p:cNvSpPr/>
              <p:nvPr/>
            </p:nvSpPr>
            <p:spPr>
              <a:xfrm>
                <a:off x="1077" y="859"/>
                <a:ext cx="39" cy="114"/>
              </a:xfrm>
              <a:custGeom>
                <a:avLst/>
                <a:gdLst>
                  <a:gd name="txL" fmla="*/ 0 w 14500"/>
                  <a:gd name="txT" fmla="*/ 0 h 18573"/>
                  <a:gd name="txR" fmla="*/ 14500 w 14500"/>
                  <a:gd name="txB" fmla="*/ 18573 h 18573"/>
                </a:gdLst>
                <a:ahLst/>
                <a:cxnLst>
                  <a:cxn ang="180">
                    <a:pos x="0" y="2563"/>
                  </a:cxn>
                  <a:cxn ang="270">
                    <a:pos x="3473" y="0"/>
                  </a:cxn>
                  <a:cxn ang="90">
                    <a:pos x="14500" y="18573"/>
                  </a:cxn>
                </a:cxnLst>
                <a:rect l="txL" t="txT" r="txR" b="txB"/>
                <a:pathLst>
                  <a:path w="14500" h="18573" fill="none">
                    <a:moveTo>
                      <a:pt x="0" y="2563"/>
                    </a:moveTo>
                    <a:arcTo wR="21600" hR="21600" stAng="-7929998" swAng="688113"/>
                  </a:path>
                  <a:path w="14500" h="18573" stroke="0">
                    <a:moveTo>
                      <a:pt x="0" y="2563"/>
                    </a:moveTo>
                    <a:arcTo wR="21600" hR="21600" stAng="-7929998" swAng="688113"/>
                    <a:lnTo>
                      <a:pt x="14500" y="18573"/>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47" name="任意多边形 3446"/>
              <p:cNvSpPr/>
              <p:nvPr/>
            </p:nvSpPr>
            <p:spPr>
              <a:xfrm>
                <a:off x="1071" y="875"/>
                <a:ext cx="45" cy="98"/>
              </a:xfrm>
              <a:custGeom>
                <a:avLst/>
                <a:gdLst>
                  <a:gd name="txL" fmla="*/ 0 w 16926"/>
                  <a:gd name="txT" fmla="*/ 0 h 16010"/>
                  <a:gd name="txR" fmla="*/ 16926 w 16926"/>
                  <a:gd name="txB" fmla="*/ 16010 h 16010"/>
                </a:gdLst>
                <a:ahLst/>
                <a:cxnLst>
                  <a:cxn ang="180">
                    <a:pos x="0" y="2590"/>
                  </a:cxn>
                  <a:cxn ang="270">
                    <a:pos x="2426" y="0"/>
                  </a:cxn>
                  <a:cxn ang="0">
                    <a:pos x="16926" y="16010"/>
                  </a:cxn>
                </a:cxnLst>
                <a:rect l="txL" t="txT" r="txR" b="txB"/>
                <a:pathLst>
                  <a:path w="16926" h="16010" fill="none">
                    <a:moveTo>
                      <a:pt x="0" y="2590"/>
                    </a:moveTo>
                    <a:arcTo wR="21600" hR="21600" stAng="-8495424" swAng="565426"/>
                  </a:path>
                  <a:path w="16926" h="16010" stroke="0">
                    <a:moveTo>
                      <a:pt x="0" y="2590"/>
                    </a:moveTo>
                    <a:arcTo wR="21600" hR="21600" stAng="-8495424" swAng="565426"/>
                    <a:lnTo>
                      <a:pt x="16926" y="1601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48" name="任意多边形 3447"/>
              <p:cNvSpPr/>
              <p:nvPr/>
            </p:nvSpPr>
            <p:spPr>
              <a:xfrm>
                <a:off x="1066" y="892"/>
                <a:ext cx="50" cy="81"/>
              </a:xfrm>
              <a:custGeom>
                <a:avLst/>
                <a:gdLst>
                  <a:gd name="txL" fmla="*/ 0 w 18504"/>
                  <a:gd name="txT" fmla="*/ 0 h 13382"/>
                  <a:gd name="txR" fmla="*/ 18504 w 18504"/>
                  <a:gd name="txB" fmla="*/ 13382 h 13382"/>
                </a:gdLst>
                <a:ahLst/>
                <a:cxnLst>
                  <a:cxn ang="180">
                    <a:pos x="0" y="2239"/>
                  </a:cxn>
                  <a:cxn ang="270">
                    <a:pos x="1548" y="0"/>
                  </a:cxn>
                  <a:cxn ang="0">
                    <a:pos x="18504" y="13382"/>
                  </a:cxn>
                </a:cxnLst>
                <a:rect l="txL" t="txT" r="txR" b="txB"/>
                <a:pathLst>
                  <a:path w="18504" h="13382" fill="none">
                    <a:moveTo>
                      <a:pt x="0" y="2239"/>
                    </a:moveTo>
                    <a:arcTo wR="21600" hR="21600" stAng="-8936634" swAng="433504"/>
                  </a:path>
                  <a:path w="18504" h="13382" stroke="0">
                    <a:moveTo>
                      <a:pt x="0" y="2239"/>
                    </a:moveTo>
                    <a:arcTo wR="21600" hR="21600" stAng="-8936634" swAng="433504"/>
                    <a:lnTo>
                      <a:pt x="18504" y="13382"/>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49" name="任意多边形 3448"/>
              <p:cNvSpPr/>
              <p:nvPr/>
            </p:nvSpPr>
            <p:spPr>
              <a:xfrm>
                <a:off x="1064" y="905"/>
                <a:ext cx="52" cy="68"/>
              </a:xfrm>
              <a:custGeom>
                <a:avLst/>
                <a:gdLst>
                  <a:gd name="txL" fmla="*/ 0 w 19559"/>
                  <a:gd name="txT" fmla="*/ 0 h 11165"/>
                  <a:gd name="txR" fmla="*/ 19559 w 19559"/>
                  <a:gd name="txB" fmla="*/ 11165 h 11165"/>
                </a:gdLst>
                <a:ahLst/>
                <a:cxnLst>
                  <a:cxn ang="180">
                    <a:pos x="0" y="1999"/>
                  </a:cxn>
                  <a:cxn ang="270">
                    <a:pos x="1068" y="0"/>
                  </a:cxn>
                  <a:cxn ang="0">
                    <a:pos x="19559" y="11165"/>
                  </a:cxn>
                </a:cxnLst>
                <a:rect l="txL" t="txT" r="txR" b="txB"/>
                <a:pathLst>
                  <a:path w="19559" h="11165" fill="none">
                    <a:moveTo>
                      <a:pt x="0" y="1999"/>
                    </a:moveTo>
                    <a:arcTo wR="21600" hR="21600" stAng="-9293439" swAng="360872"/>
                  </a:path>
                  <a:path w="19559" h="11165" stroke="0">
                    <a:moveTo>
                      <a:pt x="0" y="1999"/>
                    </a:moveTo>
                    <a:arcTo wR="21600" hR="21600" stAng="-9293439" swAng="360872"/>
                    <a:lnTo>
                      <a:pt x="19559" y="11165"/>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50" name="任意多边形 3449"/>
              <p:cNvSpPr/>
              <p:nvPr/>
            </p:nvSpPr>
            <p:spPr>
              <a:xfrm>
                <a:off x="1062" y="917"/>
                <a:ext cx="54" cy="56"/>
              </a:xfrm>
              <a:custGeom>
                <a:avLst/>
                <a:gdLst>
                  <a:gd name="txL" fmla="*/ 0 w 20324"/>
                  <a:gd name="txT" fmla="*/ 0 h 9108"/>
                  <a:gd name="txR" fmla="*/ 20324 w 20324"/>
                  <a:gd name="txB" fmla="*/ 9108 h 9108"/>
                </a:gdLst>
                <a:ahLst/>
                <a:cxnLst>
                  <a:cxn ang="180">
                    <a:pos x="0" y="1794"/>
                  </a:cxn>
                  <a:cxn ang="270">
                    <a:pos x="738" y="0"/>
                  </a:cxn>
                  <a:cxn ang="0">
                    <a:pos x="20324" y="9108"/>
                  </a:cxn>
                </a:cxnLst>
                <a:rect l="txL" t="txT" r="txR" b="txB"/>
                <a:pathLst>
                  <a:path w="20324" h="9108" fill="none">
                    <a:moveTo>
                      <a:pt x="0" y="1794"/>
                    </a:moveTo>
                    <a:arcTo wR="21600" hR="21600" stAng="-9612463" swAng="308842"/>
                  </a:path>
                  <a:path w="20324" h="9108" stroke="0">
                    <a:moveTo>
                      <a:pt x="0" y="1794"/>
                    </a:moveTo>
                    <a:arcTo wR="21600" hR="21600" stAng="-9612463" swAng="308842"/>
                    <a:lnTo>
                      <a:pt x="20324" y="9108"/>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51" name="任意多边形 3450"/>
              <p:cNvSpPr/>
              <p:nvPr/>
            </p:nvSpPr>
            <p:spPr>
              <a:xfrm>
                <a:off x="1060" y="928"/>
                <a:ext cx="56" cy="45"/>
              </a:xfrm>
              <a:custGeom>
                <a:avLst/>
                <a:gdLst>
                  <a:gd name="txL" fmla="*/ 0 w 20775"/>
                  <a:gd name="txT" fmla="*/ 0 h 7357"/>
                  <a:gd name="txR" fmla="*/ 20775 w 20775"/>
                  <a:gd name="txB" fmla="*/ 7357 h 7357"/>
                </a:gdLst>
                <a:ahLst/>
                <a:cxnLst>
                  <a:cxn ang="180">
                    <a:pos x="0" y="1443"/>
                  </a:cxn>
                  <a:cxn ang="270">
                    <a:pos x="466" y="0"/>
                  </a:cxn>
                  <a:cxn ang="0">
                    <a:pos x="20775" y="7357"/>
                  </a:cxn>
                </a:cxnLst>
                <a:rect l="txL" t="txT" r="txR" b="txB"/>
                <a:pathLst>
                  <a:path w="20775" h="7357" fill="none">
                    <a:moveTo>
                      <a:pt x="0" y="1443"/>
                    </a:moveTo>
                    <a:arcTo wR="21600" hR="21600" stAng="-9846599" swAng="241384"/>
                  </a:path>
                  <a:path w="20775" h="7357" stroke="0">
                    <a:moveTo>
                      <a:pt x="0" y="1443"/>
                    </a:moveTo>
                    <a:arcTo wR="21600" hR="21600" stAng="-9846599" swAng="241384"/>
                    <a:lnTo>
                      <a:pt x="20775" y="7357"/>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52" name="任意多边形 3451"/>
              <p:cNvSpPr/>
              <p:nvPr/>
            </p:nvSpPr>
            <p:spPr>
              <a:xfrm>
                <a:off x="1059" y="937"/>
                <a:ext cx="57" cy="36"/>
              </a:xfrm>
              <a:custGeom>
                <a:avLst/>
                <a:gdLst>
                  <a:gd name="txL" fmla="*/ 0 w 21133"/>
                  <a:gd name="txT" fmla="*/ 0 h 5955"/>
                  <a:gd name="txR" fmla="*/ 21133 w 21133"/>
                  <a:gd name="txB" fmla="*/ 5955 h 5955"/>
                </a:gdLst>
                <a:ahLst/>
                <a:cxnLst>
                  <a:cxn ang="180">
                    <a:pos x="0" y="1488"/>
                  </a:cxn>
                  <a:cxn ang="270">
                    <a:pos x="370" y="0"/>
                  </a:cxn>
                  <a:cxn ang="0">
                    <a:pos x="21133" y="5955"/>
                  </a:cxn>
                </a:cxnLst>
                <a:rect l="txL" t="txT" r="txR" b="txB"/>
                <a:pathLst>
                  <a:path w="21133" h="5955" fill="none">
                    <a:moveTo>
                      <a:pt x="0" y="1488"/>
                    </a:moveTo>
                    <a:arcTo wR="21600" hR="21600" stAng="-10083885" swAng="244085"/>
                  </a:path>
                  <a:path w="21133" h="5955" stroke="0">
                    <a:moveTo>
                      <a:pt x="0" y="1488"/>
                    </a:moveTo>
                    <a:arcTo wR="21600" hR="21600" stAng="-10083885" swAng="244085"/>
                    <a:lnTo>
                      <a:pt x="21133" y="5955"/>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53" name="任意多边形 3452"/>
              <p:cNvSpPr/>
              <p:nvPr/>
            </p:nvSpPr>
            <p:spPr>
              <a:xfrm>
                <a:off x="1058" y="954"/>
                <a:ext cx="58" cy="19"/>
              </a:xfrm>
              <a:custGeom>
                <a:avLst/>
                <a:gdLst>
                  <a:gd name="txL" fmla="*/ 0 w 21514"/>
                  <a:gd name="txT" fmla="*/ 0 h 3032"/>
                  <a:gd name="txR" fmla="*/ 21514 w 21514"/>
                  <a:gd name="txB" fmla="*/ 3032 h 3032"/>
                </a:gdLst>
                <a:ahLst/>
                <a:cxnLst>
                  <a:cxn ang="180">
                    <a:pos x="0" y="1105"/>
                  </a:cxn>
                  <a:cxn ang="270">
                    <a:pos x="127" y="0"/>
                  </a:cxn>
                  <a:cxn ang="0">
                    <a:pos x="21514" y="3032"/>
                  </a:cxn>
                </a:cxnLst>
                <a:rect l="txL" t="txT" r="txR" b="txB"/>
                <a:pathLst>
                  <a:path w="21514" h="3032" fill="none">
                    <a:moveTo>
                      <a:pt x="0" y="1105"/>
                    </a:moveTo>
                    <a:arcTo wR="21600" hR="21600" stAng="-10492902" swAng="177039"/>
                  </a:path>
                  <a:path w="21514" h="3032" stroke="0">
                    <a:moveTo>
                      <a:pt x="0" y="1105"/>
                    </a:moveTo>
                    <a:arcTo wR="21600" hR="21600" stAng="-10492902" swAng="177039"/>
                    <a:lnTo>
                      <a:pt x="21514" y="3032"/>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54" name="任意多边形 3453"/>
              <p:cNvSpPr/>
              <p:nvPr/>
            </p:nvSpPr>
            <p:spPr>
              <a:xfrm>
                <a:off x="1058" y="962"/>
                <a:ext cx="58" cy="11"/>
              </a:xfrm>
              <a:custGeom>
                <a:avLst/>
                <a:gdLst>
                  <a:gd name="txL" fmla="*/ 0 w 21584"/>
                  <a:gd name="txT" fmla="*/ 0 h 1807"/>
                  <a:gd name="txR" fmla="*/ 21584 w 21584"/>
                  <a:gd name="txB" fmla="*/ 1807 h 1807"/>
                </a:gdLst>
                <a:ahLst/>
                <a:cxnLst>
                  <a:cxn ang="180">
                    <a:pos x="0" y="983"/>
                  </a:cxn>
                  <a:cxn ang="270">
                    <a:pos x="59" y="0"/>
                  </a:cxn>
                  <a:cxn ang="0">
                    <a:pos x="21584" y="1807"/>
                  </a:cxn>
                </a:cxnLst>
                <a:rect l="txL" t="txT" r="txR" b="txB"/>
                <a:pathLst>
                  <a:path w="21584" h="1807" fill="none">
                    <a:moveTo>
                      <a:pt x="0" y="983"/>
                    </a:moveTo>
                    <a:arcTo wR="21600" hR="21600" stAng="-10668823" swAng="156743"/>
                  </a:path>
                  <a:path w="21584" h="1807" stroke="0">
                    <a:moveTo>
                      <a:pt x="0" y="983"/>
                    </a:moveTo>
                    <a:arcTo wR="21600" hR="21600" stAng="-10668823" swAng="156743"/>
                    <a:lnTo>
                      <a:pt x="21584" y="1807"/>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55" name="任意多边形 3454"/>
              <p:cNvSpPr/>
              <p:nvPr/>
            </p:nvSpPr>
            <p:spPr>
              <a:xfrm>
                <a:off x="1058" y="968"/>
                <a:ext cx="58" cy="7"/>
              </a:xfrm>
              <a:custGeom>
                <a:avLst/>
                <a:gdLst>
                  <a:gd name="txL" fmla="*/ 0 w 21600"/>
                  <a:gd name="txT" fmla="*/ 0 h 1195"/>
                  <a:gd name="txR" fmla="*/ 21600 w 21600"/>
                  <a:gd name="txB" fmla="*/ 1195 h 1195"/>
                </a:gdLst>
                <a:ahLst/>
                <a:cxnLst>
                  <a:cxn ang="180">
                    <a:pos x="6" y="1195"/>
                  </a:cxn>
                  <a:cxn ang="270">
                    <a:pos x="10" y="0"/>
                  </a:cxn>
                  <a:cxn ang="0">
                    <a:pos x="21600" y="683"/>
                  </a:cxn>
                </a:cxnLst>
                <a:rect l="txL" t="txT" r="txR" b="txB"/>
                <a:pathLst>
                  <a:path w="21600" h="1195" fill="none">
                    <a:moveTo>
                      <a:pt x="6" y="1195"/>
                    </a:moveTo>
                    <a:arcTo wR="21600" hR="21600" stAng="-10881495" swAng="190212"/>
                  </a:path>
                  <a:path w="21600" h="1195" stroke="0">
                    <a:moveTo>
                      <a:pt x="6" y="1195"/>
                    </a:moveTo>
                    <a:arcTo wR="21600" hR="21600" stAng="-10881495" swAng="190212"/>
                    <a:lnTo>
                      <a:pt x="21600" y="683"/>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56" name="任意多边形 3455"/>
              <p:cNvSpPr/>
              <p:nvPr/>
            </p:nvSpPr>
            <p:spPr>
              <a:xfrm>
                <a:off x="1058" y="972"/>
                <a:ext cx="58" cy="10"/>
              </a:xfrm>
              <a:custGeom>
                <a:avLst/>
                <a:gdLst>
                  <a:gd name="txL" fmla="*/ 0 w 21594"/>
                  <a:gd name="txT" fmla="*/ 0 h 1644"/>
                  <a:gd name="txR" fmla="*/ 21594 w 21594"/>
                  <a:gd name="txB" fmla="*/ 1644 h 1644"/>
                </a:gdLst>
                <a:ahLst/>
                <a:cxnLst>
                  <a:cxn ang="180">
                    <a:pos x="56" y="1644"/>
                  </a:cxn>
                  <a:cxn ang="180">
                    <a:pos x="0" y="494"/>
                  </a:cxn>
                  <a:cxn ang="270">
                    <a:pos x="21594" y="0"/>
                  </a:cxn>
                </a:cxnLst>
                <a:rect l="txL" t="txT" r="txR" b="txB"/>
                <a:pathLst>
                  <a:path w="21594" h="1644" fill="none">
                    <a:moveTo>
                      <a:pt x="56" y="1644"/>
                    </a:moveTo>
                    <a:arcTo wR="21600" hR="21600" stAng="-11061896" swAng="183265"/>
                  </a:path>
                  <a:path w="21594" h="1644" stroke="0">
                    <a:moveTo>
                      <a:pt x="56" y="1644"/>
                    </a:moveTo>
                    <a:arcTo wR="21600" hR="21600" stAng="-11061896" swAng="183265"/>
                    <a:lnTo>
                      <a:pt x="21594"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57" name="任意多边形 3456"/>
              <p:cNvSpPr/>
              <p:nvPr/>
            </p:nvSpPr>
            <p:spPr>
              <a:xfrm>
                <a:off x="1058" y="972"/>
                <a:ext cx="58" cy="18"/>
              </a:xfrm>
              <a:custGeom>
                <a:avLst/>
                <a:gdLst>
                  <a:gd name="txL" fmla="*/ 0 w 21540"/>
                  <a:gd name="txT" fmla="*/ 0 h 2876"/>
                  <a:gd name="txR" fmla="*/ 21540 w 21540"/>
                  <a:gd name="txB" fmla="*/ 2876 h 2876"/>
                </a:gdLst>
                <a:ahLst/>
                <a:cxnLst>
                  <a:cxn ang="180">
                    <a:pos x="132" y="2875"/>
                  </a:cxn>
                  <a:cxn ang="180">
                    <a:pos x="0" y="1607"/>
                  </a:cxn>
                  <a:cxn ang="270">
                    <a:pos x="21540" y="0"/>
                  </a:cxn>
                </a:cxnLst>
                <a:rect l="txL" t="txT" r="txR" b="txB"/>
                <a:pathLst>
                  <a:path w="21540" h="2876" fill="none">
                    <a:moveTo>
                      <a:pt x="132" y="2875"/>
                    </a:moveTo>
                    <a:arcTo wR="21600" hR="21600" stAng="-11258928" swAng="202928"/>
                  </a:path>
                  <a:path w="21540" h="2876" stroke="0">
                    <a:moveTo>
                      <a:pt x="132" y="2875"/>
                    </a:moveTo>
                    <a:arcTo wR="21600" hR="21600" stAng="-11258928" swAng="202928"/>
                    <a:lnTo>
                      <a:pt x="21540"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58" name="任意多边形 3457"/>
              <p:cNvSpPr/>
              <p:nvPr/>
            </p:nvSpPr>
            <p:spPr>
              <a:xfrm>
                <a:off x="1059" y="972"/>
                <a:ext cx="57" cy="27"/>
              </a:xfrm>
              <a:custGeom>
                <a:avLst/>
                <a:gdLst>
                  <a:gd name="txL" fmla="*/ 0 w 21383"/>
                  <a:gd name="txT" fmla="*/ 0 h 4370"/>
                  <a:gd name="txR" fmla="*/ 21383 w 21383"/>
                  <a:gd name="txB" fmla="*/ 4370 h 4370"/>
                </a:gdLst>
                <a:ahLst/>
                <a:cxnLst>
                  <a:cxn ang="180">
                    <a:pos x="229" y="4369"/>
                  </a:cxn>
                  <a:cxn ang="180">
                    <a:pos x="0" y="3054"/>
                  </a:cxn>
                  <a:cxn ang="270">
                    <a:pos x="21383" y="0"/>
                  </a:cxn>
                </a:cxnLst>
                <a:rect l="txL" t="txT" r="txR" b="txB"/>
                <a:pathLst>
                  <a:path w="21383" h="4370" fill="none">
                    <a:moveTo>
                      <a:pt x="229" y="4369"/>
                    </a:moveTo>
                    <a:arcTo wR="21600" hR="21600" stAng="-11500164" swAng="212470"/>
                  </a:path>
                  <a:path w="21383" h="4370" stroke="0">
                    <a:moveTo>
                      <a:pt x="229" y="4369"/>
                    </a:moveTo>
                    <a:arcTo wR="21600" hR="21600" stAng="-11500164" swAng="212470"/>
                    <a:lnTo>
                      <a:pt x="21383"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59" name="任意多边形 3458"/>
              <p:cNvSpPr/>
              <p:nvPr/>
            </p:nvSpPr>
            <p:spPr>
              <a:xfrm>
                <a:off x="1059" y="972"/>
                <a:ext cx="57" cy="34"/>
              </a:xfrm>
              <a:custGeom>
                <a:avLst/>
                <a:gdLst>
                  <a:gd name="txL" fmla="*/ 0 w 21198"/>
                  <a:gd name="txT" fmla="*/ 0 h 5647"/>
                  <a:gd name="txR" fmla="*/ 21198 w 21198"/>
                  <a:gd name="txB" fmla="*/ 5647 h 5647"/>
                </a:gdLst>
                <a:ahLst/>
                <a:cxnLst>
                  <a:cxn ang="180">
                    <a:pos x="349" y="5647"/>
                  </a:cxn>
                  <a:cxn ang="180">
                    <a:pos x="0" y="4148"/>
                  </a:cxn>
                  <a:cxn ang="270">
                    <a:pos x="21198" y="0"/>
                  </a:cxn>
                </a:cxnLst>
                <a:rect l="txL" t="txT" r="txR" b="txB"/>
                <a:pathLst>
                  <a:path w="21198" h="5647" fill="none">
                    <a:moveTo>
                      <a:pt x="349" y="5647"/>
                    </a:moveTo>
                    <a:arcTo wR="21600" hR="21600" stAng="-11709305" swAng="245004"/>
                  </a:path>
                  <a:path w="21198" h="5647" stroke="0">
                    <a:moveTo>
                      <a:pt x="349" y="5647"/>
                    </a:moveTo>
                    <a:arcTo wR="21600" hR="21600" stAng="-11709305" swAng="245004"/>
                    <a:lnTo>
                      <a:pt x="21198"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60" name="任意多边形 3459"/>
              <p:cNvSpPr/>
              <p:nvPr/>
            </p:nvSpPr>
            <p:spPr>
              <a:xfrm>
                <a:off x="1060" y="972"/>
                <a:ext cx="56" cy="44"/>
              </a:xfrm>
              <a:custGeom>
                <a:avLst/>
                <a:gdLst>
                  <a:gd name="txL" fmla="*/ 0 w 20859"/>
                  <a:gd name="txT" fmla="*/ 0 h 7212"/>
                  <a:gd name="txR" fmla="*/ 20859 w 20859"/>
                  <a:gd name="txB" fmla="*/ 7212 h 7212"/>
                </a:gdLst>
                <a:ahLst/>
                <a:cxnLst>
                  <a:cxn ang="180">
                    <a:pos x="498" y="7211"/>
                  </a:cxn>
                  <a:cxn ang="180">
                    <a:pos x="0" y="5607"/>
                  </a:cxn>
                  <a:cxn ang="270">
                    <a:pos x="20859" y="0"/>
                  </a:cxn>
                </a:cxnLst>
                <a:rect l="txL" t="txT" r="txR" b="txB"/>
                <a:pathLst>
                  <a:path w="20859" h="7212" fill="none">
                    <a:moveTo>
                      <a:pt x="498" y="7211"/>
                    </a:moveTo>
                    <a:arcTo wR="21600" hR="21600" stAng="-11970119" swAng="267375"/>
                  </a:path>
                  <a:path w="20859" h="7212" stroke="0">
                    <a:moveTo>
                      <a:pt x="498" y="7211"/>
                    </a:moveTo>
                    <a:arcTo wR="21600" hR="21600" stAng="-11970119" swAng="267375"/>
                    <a:lnTo>
                      <a:pt x="20859"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61" name="任意多边形 3460"/>
              <p:cNvSpPr/>
              <p:nvPr/>
            </p:nvSpPr>
            <p:spPr>
              <a:xfrm>
                <a:off x="1062" y="972"/>
                <a:ext cx="54" cy="55"/>
              </a:xfrm>
              <a:custGeom>
                <a:avLst/>
                <a:gdLst>
                  <a:gd name="txL" fmla="*/ 0 w 20376"/>
                  <a:gd name="txT" fmla="*/ 0 h 8974"/>
                  <a:gd name="txR" fmla="*/ 20376 w 20376"/>
                  <a:gd name="txB" fmla="*/ 8974 h 8974"/>
                </a:gdLst>
                <a:ahLst/>
                <a:cxnLst>
                  <a:cxn ang="180">
                    <a:pos x="728" y="8973"/>
                  </a:cxn>
                  <a:cxn ang="180">
                    <a:pos x="0" y="7169"/>
                  </a:cxn>
                  <a:cxn ang="270">
                    <a:pos x="20376" y="0"/>
                  </a:cxn>
                </a:cxnLst>
                <a:rect l="txL" t="txT" r="txR" b="txB"/>
                <a:pathLst>
                  <a:path w="20376" h="8974" fill="none">
                    <a:moveTo>
                      <a:pt x="728" y="8973"/>
                    </a:moveTo>
                    <a:arcTo wR="21600" hR="21600" stAng="-12272736" swAng="309715"/>
                  </a:path>
                  <a:path w="20376" h="8974" stroke="0">
                    <a:moveTo>
                      <a:pt x="728" y="8973"/>
                    </a:moveTo>
                    <a:arcTo wR="21600" hR="21600" stAng="-12272736" swAng="309715"/>
                    <a:lnTo>
                      <a:pt x="20376"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62" name="任意多边形 3461"/>
              <p:cNvSpPr/>
              <p:nvPr/>
            </p:nvSpPr>
            <p:spPr>
              <a:xfrm>
                <a:off x="1063" y="972"/>
                <a:ext cx="53" cy="67"/>
              </a:xfrm>
              <a:custGeom>
                <a:avLst/>
                <a:gdLst>
                  <a:gd name="txL" fmla="*/ 0 w 19571"/>
                  <a:gd name="txT" fmla="*/ 0 h 11120"/>
                  <a:gd name="txR" fmla="*/ 19571 w 19571"/>
                  <a:gd name="txB" fmla="*/ 11120 h 11120"/>
                </a:gdLst>
                <a:ahLst/>
                <a:cxnLst>
                  <a:cxn ang="180">
                    <a:pos x="1053" y="11120"/>
                  </a:cxn>
                  <a:cxn ang="180">
                    <a:pos x="0" y="9140"/>
                  </a:cxn>
                  <a:cxn ang="270">
                    <a:pos x="19571" y="0"/>
                  </a:cxn>
                </a:cxnLst>
                <a:rect l="txL" t="txT" r="txR" b="txB"/>
                <a:pathLst>
                  <a:path w="19571" h="11120" fill="none">
                    <a:moveTo>
                      <a:pt x="1053" y="11120"/>
                    </a:moveTo>
                    <a:arcTo wR="21600" hR="21600" stAng="-12659081" swAng="357077"/>
                  </a:path>
                  <a:path w="19571" h="11120" stroke="0">
                    <a:moveTo>
                      <a:pt x="1053" y="11120"/>
                    </a:moveTo>
                    <a:arcTo wR="21600" hR="21600" stAng="-12659081" swAng="357077"/>
                    <a:lnTo>
                      <a:pt x="19571"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63" name="任意多边形 3462"/>
              <p:cNvSpPr/>
              <p:nvPr/>
            </p:nvSpPr>
            <p:spPr>
              <a:xfrm>
                <a:off x="1066" y="972"/>
                <a:ext cx="50" cy="80"/>
              </a:xfrm>
              <a:custGeom>
                <a:avLst/>
                <a:gdLst>
                  <a:gd name="txL" fmla="*/ 0 w 18577"/>
                  <a:gd name="txT" fmla="*/ 0 h 13178"/>
                  <a:gd name="txR" fmla="*/ 18577 w 18577"/>
                  <a:gd name="txB" fmla="*/ 13178 h 13178"/>
                </a:gdLst>
                <a:ahLst/>
                <a:cxnLst>
                  <a:cxn ang="180">
                    <a:pos x="1462" y="13177"/>
                  </a:cxn>
                  <a:cxn ang="180">
                    <a:pos x="0" y="11021"/>
                  </a:cxn>
                  <a:cxn ang="270">
                    <a:pos x="18577" y="0"/>
                  </a:cxn>
                </a:cxnLst>
                <a:rect l="txL" t="txT" r="txR" b="txB"/>
                <a:pathLst>
                  <a:path w="18577" h="13178" fill="none">
                    <a:moveTo>
                      <a:pt x="1462" y="13177"/>
                    </a:moveTo>
                    <a:arcTo wR="21600" hR="21600" stAng="-13055581" swAng="414842"/>
                  </a:path>
                  <a:path w="18577" h="13178" stroke="0">
                    <a:moveTo>
                      <a:pt x="1462" y="13177"/>
                    </a:moveTo>
                    <a:arcTo wR="21600" hR="21600" stAng="-13055581" swAng="414842"/>
                    <a:lnTo>
                      <a:pt x="18577"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64" name="任意多边形 3463"/>
              <p:cNvSpPr/>
              <p:nvPr/>
            </p:nvSpPr>
            <p:spPr>
              <a:xfrm>
                <a:off x="1059" y="945"/>
                <a:ext cx="57" cy="28"/>
              </a:xfrm>
              <a:custGeom>
                <a:avLst/>
                <a:gdLst>
                  <a:gd name="txL" fmla="*/ 0 w 21360"/>
                  <a:gd name="txT" fmla="*/ 0 h 4524"/>
                  <a:gd name="txR" fmla="*/ 21360 w 21360"/>
                  <a:gd name="txB" fmla="*/ 4524 h 4524"/>
                </a:gdLst>
                <a:ahLst/>
                <a:cxnLst>
                  <a:cxn ang="180">
                    <a:pos x="0" y="1311"/>
                  </a:cxn>
                  <a:cxn ang="270">
                    <a:pos x="239" y="0"/>
                  </a:cxn>
                  <a:cxn ang="0">
                    <a:pos x="21360" y="4524"/>
                  </a:cxn>
                </a:cxnLst>
                <a:rect l="txL" t="txT" r="txR" b="txB"/>
                <a:pathLst>
                  <a:path w="21360" h="4524" fill="none">
                    <a:moveTo>
                      <a:pt x="0" y="1311"/>
                    </a:moveTo>
                    <a:arcTo wR="21600" hR="21600" stAng="-10286738" swAng="212123"/>
                  </a:path>
                  <a:path w="21360" h="4524" stroke="0">
                    <a:moveTo>
                      <a:pt x="0" y="1311"/>
                    </a:moveTo>
                    <a:arcTo wR="21600" hR="21600" stAng="-10286738" swAng="212123"/>
                    <a:lnTo>
                      <a:pt x="21360" y="4524"/>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65" name="任意多边形 3464"/>
              <p:cNvSpPr/>
              <p:nvPr/>
            </p:nvSpPr>
            <p:spPr>
              <a:xfrm>
                <a:off x="1070" y="972"/>
                <a:ext cx="46" cy="97"/>
              </a:xfrm>
              <a:custGeom>
                <a:avLst/>
                <a:gdLst>
                  <a:gd name="txL" fmla="*/ 0 w 17005"/>
                  <a:gd name="txT" fmla="*/ 0 h 15935"/>
                  <a:gd name="txR" fmla="*/ 17005 w 17005"/>
                  <a:gd name="txB" fmla="*/ 15935 h 15935"/>
                </a:gdLst>
                <a:ahLst/>
                <a:cxnLst>
                  <a:cxn ang="180">
                    <a:pos x="2423" y="15935"/>
                  </a:cxn>
                  <a:cxn ang="180">
                    <a:pos x="0" y="13319"/>
                  </a:cxn>
                  <a:cxn ang="270">
                    <a:pos x="17005" y="0"/>
                  </a:cxn>
                </a:cxnLst>
                <a:rect l="txL" t="txT" r="txR" b="txB"/>
                <a:pathLst>
                  <a:path w="17005" h="15935" fill="none">
                    <a:moveTo>
                      <a:pt x="2423" y="15935"/>
                    </a:moveTo>
                    <a:arcTo wR="21600" hR="21600" stAng="-13652316" swAng="568147"/>
                  </a:path>
                  <a:path w="17005" h="15935" stroke="0">
                    <a:moveTo>
                      <a:pt x="2423" y="15935"/>
                    </a:moveTo>
                    <a:arcTo wR="21600" hR="21600" stAng="-13652316" swAng="568147"/>
                    <a:lnTo>
                      <a:pt x="17005"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66" name="任意多边形 3465"/>
              <p:cNvSpPr/>
              <p:nvPr/>
            </p:nvSpPr>
            <p:spPr>
              <a:xfrm>
                <a:off x="1077" y="972"/>
                <a:ext cx="39" cy="113"/>
              </a:xfrm>
              <a:custGeom>
                <a:avLst/>
                <a:gdLst>
                  <a:gd name="txL" fmla="*/ 0 w 14582"/>
                  <a:gd name="txT" fmla="*/ 0 h 18531"/>
                  <a:gd name="txR" fmla="*/ 14582 w 14582"/>
                  <a:gd name="txB" fmla="*/ 18531 h 18531"/>
                </a:gdLst>
                <a:ahLst/>
                <a:cxnLst>
                  <a:cxn ang="90">
                    <a:pos x="3483" y="18530"/>
                  </a:cxn>
                  <a:cxn ang="180">
                    <a:pos x="0" y="15935"/>
                  </a:cxn>
                  <a:cxn ang="270">
                    <a:pos x="14582" y="0"/>
                  </a:cxn>
                </a:cxnLst>
                <a:rect l="txL" t="txT" r="txR" b="txB"/>
                <a:pathLst>
                  <a:path w="14582" h="18531" fill="none">
                    <a:moveTo>
                      <a:pt x="3483" y="18530"/>
                    </a:moveTo>
                    <a:arcTo wR="21600" hR="21600" stAng="-14344768" swAng="692452"/>
                  </a:path>
                  <a:path w="14582" h="18531" stroke="0">
                    <a:moveTo>
                      <a:pt x="3483" y="18530"/>
                    </a:moveTo>
                    <a:arcTo wR="21600" hR="21600" stAng="-14344768" swAng="692452"/>
                    <a:lnTo>
                      <a:pt x="14582"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67" name="任意多边形 3466"/>
              <p:cNvSpPr/>
              <p:nvPr/>
            </p:nvSpPr>
            <p:spPr>
              <a:xfrm>
                <a:off x="1086" y="972"/>
                <a:ext cx="30" cy="125"/>
              </a:xfrm>
              <a:custGeom>
                <a:avLst/>
                <a:gdLst>
                  <a:gd name="txL" fmla="*/ 0 w 11108"/>
                  <a:gd name="txT" fmla="*/ 0 h 20648"/>
                  <a:gd name="txR" fmla="*/ 11108 w 11108"/>
                  <a:gd name="txB" fmla="*/ 20648 h 20648"/>
                </a:gdLst>
                <a:ahLst/>
                <a:cxnLst>
                  <a:cxn ang="90">
                    <a:pos x="4765" y="20647"/>
                  </a:cxn>
                  <a:cxn ang="180">
                    <a:pos x="0" y="18524"/>
                  </a:cxn>
                  <a:cxn ang="270">
                    <a:pos x="11108" y="0"/>
                  </a:cxn>
                </a:cxnLst>
                <a:rect l="txL" t="txT" r="txR" b="txB"/>
                <a:pathLst>
                  <a:path w="11108" h="20648" fill="none">
                    <a:moveTo>
                      <a:pt x="4765" y="20647"/>
                    </a:moveTo>
                    <a:arcTo wR="21600" hR="21600" stAng="-15175346" swAng="832298"/>
                  </a:path>
                  <a:path w="11108" h="20648" stroke="0">
                    <a:moveTo>
                      <a:pt x="4765" y="20647"/>
                    </a:moveTo>
                    <a:arcTo wR="21600" hR="21600" stAng="-15175346" swAng="832298"/>
                    <a:lnTo>
                      <a:pt x="11108"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68" name="任意多边形 3467"/>
              <p:cNvSpPr/>
              <p:nvPr/>
            </p:nvSpPr>
            <p:spPr>
              <a:xfrm>
                <a:off x="1100" y="841"/>
                <a:ext cx="16" cy="132"/>
              </a:xfrm>
              <a:custGeom>
                <a:avLst/>
                <a:gdLst>
                  <a:gd name="txL" fmla="*/ 0 w 5953"/>
                  <a:gd name="txT" fmla="*/ 0 h 21600"/>
                  <a:gd name="txR" fmla="*/ 5953 w 5953"/>
                  <a:gd name="txB" fmla="*/ 21600 h 21600"/>
                </a:gdLst>
                <a:ahLst/>
                <a:cxnLst>
                  <a:cxn ang="180">
                    <a:pos x="0" y="836"/>
                  </a:cxn>
                  <a:cxn ang="270">
                    <a:pos x="5952" y="0"/>
                  </a:cxn>
                  <a:cxn ang="90">
                    <a:pos x="5953" y="21600"/>
                  </a:cxn>
                </a:cxnLst>
                <a:rect l="txL" t="txT" r="txR" b="txB"/>
                <a:pathLst>
                  <a:path w="5953" h="21600" fill="none">
                    <a:moveTo>
                      <a:pt x="0" y="836"/>
                    </a:moveTo>
                    <a:arcTo wR="21600" hR="21600" stAng="-6359850" swAng="959691"/>
                  </a:path>
                  <a:path w="5953" h="21600" stroke="0">
                    <a:moveTo>
                      <a:pt x="0" y="836"/>
                    </a:moveTo>
                    <a:arcTo wR="21600" hR="21600" stAng="-6359850" swAng="959691"/>
                    <a:lnTo>
                      <a:pt x="5953" y="2160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69" name="任意多边形 3468"/>
              <p:cNvSpPr/>
              <p:nvPr/>
            </p:nvSpPr>
            <p:spPr>
              <a:xfrm>
                <a:off x="1100" y="972"/>
                <a:ext cx="16" cy="132"/>
              </a:xfrm>
              <a:custGeom>
                <a:avLst/>
                <a:gdLst>
                  <a:gd name="txL" fmla="*/ 0 w 5997"/>
                  <a:gd name="txT" fmla="*/ 0 h 21597"/>
                  <a:gd name="txR" fmla="*/ 5997 w 5997"/>
                  <a:gd name="txB" fmla="*/ 21597 h 21597"/>
                </a:gdLst>
                <a:ahLst/>
                <a:cxnLst>
                  <a:cxn ang="90">
                    <a:pos x="5621" y="21596"/>
                  </a:cxn>
                  <a:cxn ang="180">
                    <a:pos x="0" y="20750"/>
                  </a:cxn>
                  <a:cxn ang="270">
                    <a:pos x="5997" y="0"/>
                  </a:cxn>
                </a:cxnLst>
                <a:rect l="txL" t="txT" r="txR" b="txB"/>
                <a:pathLst>
                  <a:path w="5997" h="21597" fill="none">
                    <a:moveTo>
                      <a:pt x="5621" y="21596"/>
                    </a:moveTo>
                    <a:arcTo wR="21600" hR="21600" stAng="-16140153" swAng="907349"/>
                  </a:path>
                  <a:path w="5997" h="21597" stroke="0">
                    <a:moveTo>
                      <a:pt x="5621" y="21596"/>
                    </a:moveTo>
                    <a:arcTo wR="21600" hR="21600" stAng="-16140153" swAng="907349"/>
                    <a:lnTo>
                      <a:pt x="5997" y="0"/>
                    </a:lnTo>
                    <a:close/>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70" name="任意多边形 3469"/>
              <p:cNvSpPr/>
              <p:nvPr/>
            </p:nvSpPr>
            <p:spPr>
              <a:xfrm>
                <a:off x="1115" y="840"/>
                <a:ext cx="16" cy="133"/>
              </a:xfrm>
              <a:custGeom>
                <a:avLst/>
                <a:gdLst/>
                <a:ahLst/>
                <a:cxnLst/>
                <a:pathLst>
                  <a:path w="16" h="133">
                    <a:moveTo>
                      <a:pt x="8" y="0"/>
                    </a:moveTo>
                    <a:lnTo>
                      <a:pt x="0" y="132"/>
                    </a:lnTo>
                    <a:lnTo>
                      <a:pt x="15" y="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71" name="任意多边形 3470"/>
              <p:cNvSpPr/>
              <p:nvPr/>
            </p:nvSpPr>
            <p:spPr>
              <a:xfrm>
                <a:off x="1115" y="843"/>
                <a:ext cx="23" cy="130"/>
              </a:xfrm>
              <a:custGeom>
                <a:avLst/>
                <a:gdLst/>
                <a:ahLst/>
                <a:cxnLst/>
                <a:pathLst>
                  <a:path w="23" h="130">
                    <a:moveTo>
                      <a:pt x="15" y="0"/>
                    </a:moveTo>
                    <a:lnTo>
                      <a:pt x="0" y="129"/>
                    </a:lnTo>
                    <a:lnTo>
                      <a:pt x="22" y="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72" name="任意多边形 3471"/>
              <p:cNvSpPr/>
              <p:nvPr/>
            </p:nvSpPr>
            <p:spPr>
              <a:xfrm>
                <a:off x="1115" y="848"/>
                <a:ext cx="30" cy="125"/>
              </a:xfrm>
              <a:custGeom>
                <a:avLst/>
                <a:gdLst/>
                <a:ahLst/>
                <a:cxnLst/>
                <a:pathLst>
                  <a:path w="30" h="125">
                    <a:moveTo>
                      <a:pt x="22" y="0"/>
                    </a:moveTo>
                    <a:lnTo>
                      <a:pt x="0" y="124"/>
                    </a:lnTo>
                    <a:lnTo>
                      <a:pt x="29" y="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73" name="任意多边形 3472"/>
              <p:cNvSpPr/>
              <p:nvPr/>
            </p:nvSpPr>
            <p:spPr>
              <a:xfrm>
                <a:off x="1115" y="855"/>
                <a:ext cx="36" cy="118"/>
              </a:xfrm>
              <a:custGeom>
                <a:avLst/>
                <a:gdLst/>
                <a:ahLst/>
                <a:cxnLst/>
                <a:pathLst>
                  <a:path w="36" h="118">
                    <a:moveTo>
                      <a:pt x="29" y="0"/>
                    </a:moveTo>
                    <a:lnTo>
                      <a:pt x="0" y="117"/>
                    </a:lnTo>
                    <a:lnTo>
                      <a:pt x="35" y="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74" name="任意多边形 3473"/>
              <p:cNvSpPr/>
              <p:nvPr/>
            </p:nvSpPr>
            <p:spPr>
              <a:xfrm>
                <a:off x="1115" y="875"/>
                <a:ext cx="47" cy="98"/>
              </a:xfrm>
              <a:custGeom>
                <a:avLst/>
                <a:gdLst/>
                <a:ahLst/>
                <a:cxnLst/>
                <a:pathLst>
                  <a:path w="47" h="98">
                    <a:moveTo>
                      <a:pt x="41" y="0"/>
                    </a:moveTo>
                    <a:lnTo>
                      <a:pt x="0" y="97"/>
                    </a:lnTo>
                    <a:lnTo>
                      <a:pt x="46" y="1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75" name="任意多边形 3474"/>
              <p:cNvSpPr/>
              <p:nvPr/>
            </p:nvSpPr>
            <p:spPr>
              <a:xfrm>
                <a:off x="1115" y="887"/>
                <a:ext cx="51" cy="86"/>
              </a:xfrm>
              <a:custGeom>
                <a:avLst/>
                <a:gdLst/>
                <a:ahLst/>
                <a:cxnLst/>
                <a:pathLst>
                  <a:path w="51" h="86">
                    <a:moveTo>
                      <a:pt x="46" y="0"/>
                    </a:moveTo>
                    <a:lnTo>
                      <a:pt x="0" y="85"/>
                    </a:lnTo>
                    <a:lnTo>
                      <a:pt x="50" y="1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76" name="任意多边形 3475"/>
              <p:cNvSpPr/>
              <p:nvPr/>
            </p:nvSpPr>
            <p:spPr>
              <a:xfrm>
                <a:off x="1115" y="901"/>
                <a:ext cx="55" cy="72"/>
              </a:xfrm>
              <a:custGeom>
                <a:avLst/>
                <a:gdLst/>
                <a:ahLst/>
                <a:cxnLst/>
                <a:pathLst>
                  <a:path w="55" h="72">
                    <a:moveTo>
                      <a:pt x="50" y="0"/>
                    </a:moveTo>
                    <a:lnTo>
                      <a:pt x="0" y="71"/>
                    </a:lnTo>
                    <a:lnTo>
                      <a:pt x="54" y="1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77" name="任意多边形 3476"/>
              <p:cNvSpPr/>
              <p:nvPr/>
            </p:nvSpPr>
            <p:spPr>
              <a:xfrm>
                <a:off x="1115" y="946"/>
                <a:ext cx="60" cy="27"/>
              </a:xfrm>
              <a:custGeom>
                <a:avLst/>
                <a:gdLst/>
                <a:ahLst/>
                <a:cxnLst/>
                <a:pathLst>
                  <a:path w="60" h="27">
                    <a:moveTo>
                      <a:pt x="58" y="0"/>
                    </a:moveTo>
                    <a:lnTo>
                      <a:pt x="0" y="26"/>
                    </a:lnTo>
                    <a:lnTo>
                      <a:pt x="59" y="1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78" name="任意多边形 3477"/>
              <p:cNvSpPr/>
              <p:nvPr/>
            </p:nvSpPr>
            <p:spPr>
              <a:xfrm>
                <a:off x="1115" y="963"/>
                <a:ext cx="60" cy="18"/>
              </a:xfrm>
              <a:custGeom>
                <a:avLst/>
                <a:gdLst/>
                <a:ahLst/>
                <a:cxnLst/>
                <a:pathLst>
                  <a:path w="60" h="18">
                    <a:moveTo>
                      <a:pt x="59" y="0"/>
                    </a:moveTo>
                    <a:lnTo>
                      <a:pt x="0" y="9"/>
                    </a:lnTo>
                    <a:lnTo>
                      <a:pt x="59" y="1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79" name="任意多边形 3478"/>
              <p:cNvSpPr/>
              <p:nvPr/>
            </p:nvSpPr>
            <p:spPr>
              <a:xfrm>
                <a:off x="1115" y="972"/>
                <a:ext cx="60" cy="26"/>
              </a:xfrm>
              <a:custGeom>
                <a:avLst/>
                <a:gdLst/>
                <a:ahLst/>
                <a:cxnLst/>
                <a:pathLst>
                  <a:path w="60" h="26">
                    <a:moveTo>
                      <a:pt x="59" y="8"/>
                    </a:moveTo>
                    <a:lnTo>
                      <a:pt x="0" y="0"/>
                    </a:lnTo>
                    <a:lnTo>
                      <a:pt x="58" y="2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80" name="任意多边形 3479"/>
              <p:cNvSpPr/>
              <p:nvPr/>
            </p:nvSpPr>
            <p:spPr>
              <a:xfrm>
                <a:off x="1115" y="972"/>
                <a:ext cx="59" cy="42"/>
              </a:xfrm>
              <a:custGeom>
                <a:avLst/>
                <a:gdLst/>
                <a:ahLst/>
                <a:cxnLst/>
                <a:pathLst>
                  <a:path w="59" h="42">
                    <a:moveTo>
                      <a:pt x="58" y="25"/>
                    </a:moveTo>
                    <a:lnTo>
                      <a:pt x="0" y="0"/>
                    </a:lnTo>
                    <a:lnTo>
                      <a:pt x="56" y="4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81" name="任意多边形 3480"/>
              <p:cNvSpPr/>
              <p:nvPr/>
            </p:nvSpPr>
            <p:spPr>
              <a:xfrm>
                <a:off x="1115" y="972"/>
                <a:ext cx="55" cy="72"/>
              </a:xfrm>
              <a:custGeom>
                <a:avLst/>
                <a:gdLst/>
                <a:ahLst/>
                <a:cxnLst/>
                <a:pathLst>
                  <a:path w="55" h="72">
                    <a:moveTo>
                      <a:pt x="54" y="57"/>
                    </a:moveTo>
                    <a:lnTo>
                      <a:pt x="0" y="0"/>
                    </a:lnTo>
                    <a:lnTo>
                      <a:pt x="50" y="7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82" name="任意多边形 3481"/>
              <p:cNvSpPr/>
              <p:nvPr/>
            </p:nvSpPr>
            <p:spPr>
              <a:xfrm>
                <a:off x="1115" y="972"/>
                <a:ext cx="51" cy="86"/>
              </a:xfrm>
              <a:custGeom>
                <a:avLst/>
                <a:gdLst/>
                <a:ahLst/>
                <a:cxnLst/>
                <a:pathLst>
                  <a:path w="51" h="86">
                    <a:moveTo>
                      <a:pt x="50" y="71"/>
                    </a:moveTo>
                    <a:lnTo>
                      <a:pt x="0" y="0"/>
                    </a:lnTo>
                    <a:lnTo>
                      <a:pt x="46" y="8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83" name="任意多边形 3482"/>
              <p:cNvSpPr/>
              <p:nvPr/>
            </p:nvSpPr>
            <p:spPr>
              <a:xfrm>
                <a:off x="1115" y="972"/>
                <a:ext cx="47" cy="98"/>
              </a:xfrm>
              <a:custGeom>
                <a:avLst/>
                <a:gdLst/>
                <a:ahLst/>
                <a:cxnLst/>
                <a:pathLst>
                  <a:path w="47" h="98">
                    <a:moveTo>
                      <a:pt x="46" y="85"/>
                    </a:moveTo>
                    <a:lnTo>
                      <a:pt x="0" y="0"/>
                    </a:lnTo>
                    <a:lnTo>
                      <a:pt x="41" y="9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84" name="任意多边形 3483"/>
              <p:cNvSpPr/>
              <p:nvPr/>
            </p:nvSpPr>
            <p:spPr>
              <a:xfrm>
                <a:off x="1115" y="972"/>
                <a:ext cx="41" cy="108"/>
              </a:xfrm>
              <a:custGeom>
                <a:avLst/>
                <a:gdLst/>
                <a:ahLst/>
                <a:cxnLst/>
                <a:pathLst>
                  <a:path w="41" h="108">
                    <a:moveTo>
                      <a:pt x="40" y="96"/>
                    </a:moveTo>
                    <a:lnTo>
                      <a:pt x="0" y="0"/>
                    </a:lnTo>
                    <a:lnTo>
                      <a:pt x="35" y="10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85" name="任意多边形 3484"/>
              <p:cNvSpPr/>
              <p:nvPr/>
            </p:nvSpPr>
            <p:spPr>
              <a:xfrm>
                <a:off x="1115" y="915"/>
                <a:ext cx="57" cy="58"/>
              </a:xfrm>
              <a:custGeom>
                <a:avLst/>
                <a:gdLst/>
                <a:ahLst/>
                <a:cxnLst/>
                <a:pathLst>
                  <a:path w="57" h="58">
                    <a:moveTo>
                      <a:pt x="53" y="0"/>
                    </a:moveTo>
                    <a:lnTo>
                      <a:pt x="0" y="57"/>
                    </a:lnTo>
                    <a:lnTo>
                      <a:pt x="56" y="1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86" name="任意多边形 3485"/>
              <p:cNvSpPr/>
              <p:nvPr/>
            </p:nvSpPr>
            <p:spPr>
              <a:xfrm>
                <a:off x="1115" y="972"/>
                <a:ext cx="30" cy="124"/>
              </a:xfrm>
              <a:custGeom>
                <a:avLst/>
                <a:gdLst/>
                <a:ahLst/>
                <a:cxnLst/>
                <a:pathLst>
                  <a:path w="30" h="124">
                    <a:moveTo>
                      <a:pt x="29" y="116"/>
                    </a:moveTo>
                    <a:lnTo>
                      <a:pt x="0" y="0"/>
                    </a:lnTo>
                    <a:lnTo>
                      <a:pt x="22" y="12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87" name="任意多边形 3486"/>
              <p:cNvSpPr/>
              <p:nvPr/>
            </p:nvSpPr>
            <p:spPr>
              <a:xfrm>
                <a:off x="1115" y="972"/>
                <a:ext cx="23" cy="130"/>
              </a:xfrm>
              <a:custGeom>
                <a:avLst/>
                <a:gdLst/>
                <a:ahLst/>
                <a:cxnLst/>
                <a:pathLst>
                  <a:path w="23" h="130">
                    <a:moveTo>
                      <a:pt x="22" y="123"/>
                    </a:moveTo>
                    <a:lnTo>
                      <a:pt x="0" y="0"/>
                    </a:lnTo>
                    <a:lnTo>
                      <a:pt x="15" y="12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88" name="任意多边形 3487"/>
              <p:cNvSpPr/>
              <p:nvPr/>
            </p:nvSpPr>
            <p:spPr>
              <a:xfrm>
                <a:off x="1115" y="972"/>
                <a:ext cx="16" cy="134"/>
              </a:xfrm>
              <a:custGeom>
                <a:avLst/>
                <a:gdLst/>
                <a:ahLst/>
                <a:cxnLst/>
                <a:pathLst>
                  <a:path w="16" h="134">
                    <a:moveTo>
                      <a:pt x="15" y="129"/>
                    </a:moveTo>
                    <a:lnTo>
                      <a:pt x="0" y="0"/>
                    </a:lnTo>
                    <a:lnTo>
                      <a:pt x="8" y="13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89" name="任意多边形 3488"/>
              <p:cNvSpPr/>
              <p:nvPr/>
            </p:nvSpPr>
            <p:spPr>
              <a:xfrm>
                <a:off x="1115" y="972"/>
                <a:ext cx="8" cy="134"/>
              </a:xfrm>
              <a:custGeom>
                <a:avLst/>
                <a:gdLst/>
                <a:ahLst/>
                <a:cxnLst/>
                <a:pathLst>
                  <a:path w="8" h="134">
                    <a:moveTo>
                      <a:pt x="7" y="133"/>
                    </a:moveTo>
                    <a:lnTo>
                      <a:pt x="0" y="0"/>
                    </a:lnTo>
                    <a:lnTo>
                      <a:pt x="0" y="13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90" name="任意多边形 3489"/>
              <p:cNvSpPr/>
              <p:nvPr/>
            </p:nvSpPr>
            <p:spPr>
              <a:xfrm>
                <a:off x="1093" y="843"/>
                <a:ext cx="23" cy="130"/>
              </a:xfrm>
              <a:custGeom>
                <a:avLst/>
                <a:gdLst/>
                <a:ahLst/>
                <a:cxnLst/>
                <a:pathLst>
                  <a:path w="23" h="130">
                    <a:moveTo>
                      <a:pt x="0" y="5"/>
                    </a:moveTo>
                    <a:lnTo>
                      <a:pt x="22" y="129"/>
                    </a:lnTo>
                    <a:lnTo>
                      <a:pt x="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91" name="任意多边形 3490"/>
              <p:cNvSpPr/>
              <p:nvPr/>
            </p:nvSpPr>
            <p:spPr>
              <a:xfrm>
                <a:off x="1086" y="848"/>
                <a:ext cx="30" cy="125"/>
              </a:xfrm>
              <a:custGeom>
                <a:avLst/>
                <a:gdLst/>
                <a:ahLst/>
                <a:cxnLst/>
                <a:pathLst>
                  <a:path w="30" h="125">
                    <a:moveTo>
                      <a:pt x="0" y="7"/>
                    </a:moveTo>
                    <a:lnTo>
                      <a:pt x="29" y="124"/>
                    </a:lnTo>
                    <a:lnTo>
                      <a:pt x="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92" name="任意多边形 3491"/>
              <p:cNvSpPr/>
              <p:nvPr/>
            </p:nvSpPr>
            <p:spPr>
              <a:xfrm>
                <a:off x="1080" y="855"/>
                <a:ext cx="36" cy="118"/>
              </a:xfrm>
              <a:custGeom>
                <a:avLst/>
                <a:gdLst/>
                <a:ahLst/>
                <a:cxnLst/>
                <a:pathLst>
                  <a:path w="36" h="118">
                    <a:moveTo>
                      <a:pt x="0" y="9"/>
                    </a:moveTo>
                    <a:lnTo>
                      <a:pt x="35" y="117"/>
                    </a:lnTo>
                    <a:lnTo>
                      <a:pt x="6"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93" name="任意多边形 3492"/>
              <p:cNvSpPr/>
              <p:nvPr/>
            </p:nvSpPr>
            <p:spPr>
              <a:xfrm>
                <a:off x="1069" y="875"/>
                <a:ext cx="47" cy="98"/>
              </a:xfrm>
              <a:custGeom>
                <a:avLst/>
                <a:gdLst/>
                <a:ahLst/>
                <a:cxnLst/>
                <a:pathLst>
                  <a:path w="47" h="98">
                    <a:moveTo>
                      <a:pt x="0" y="12"/>
                    </a:moveTo>
                    <a:lnTo>
                      <a:pt x="46" y="97"/>
                    </a:lnTo>
                    <a:lnTo>
                      <a:pt x="5"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94" name="任意多边形 3493"/>
              <p:cNvSpPr/>
              <p:nvPr/>
            </p:nvSpPr>
            <p:spPr>
              <a:xfrm>
                <a:off x="1064" y="887"/>
                <a:ext cx="52" cy="86"/>
              </a:xfrm>
              <a:custGeom>
                <a:avLst/>
                <a:gdLst/>
                <a:ahLst/>
                <a:cxnLst/>
                <a:pathLst>
                  <a:path w="52" h="86">
                    <a:moveTo>
                      <a:pt x="0" y="14"/>
                    </a:moveTo>
                    <a:lnTo>
                      <a:pt x="51" y="85"/>
                    </a:lnTo>
                    <a:lnTo>
                      <a:pt x="4"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95" name="任意多边形 3494"/>
              <p:cNvSpPr/>
              <p:nvPr/>
            </p:nvSpPr>
            <p:spPr>
              <a:xfrm>
                <a:off x="1061" y="901"/>
                <a:ext cx="55" cy="72"/>
              </a:xfrm>
              <a:custGeom>
                <a:avLst/>
                <a:gdLst/>
                <a:ahLst/>
                <a:cxnLst/>
                <a:pathLst>
                  <a:path w="55" h="72">
                    <a:moveTo>
                      <a:pt x="0" y="14"/>
                    </a:moveTo>
                    <a:lnTo>
                      <a:pt x="54" y="71"/>
                    </a:lnTo>
                    <a:lnTo>
                      <a:pt x="4"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96" name="任意多边形 3495"/>
              <p:cNvSpPr/>
              <p:nvPr/>
            </p:nvSpPr>
            <p:spPr>
              <a:xfrm>
                <a:off x="1055" y="946"/>
                <a:ext cx="61" cy="27"/>
              </a:xfrm>
              <a:custGeom>
                <a:avLst/>
                <a:gdLst/>
                <a:ahLst/>
                <a:cxnLst/>
                <a:pathLst>
                  <a:path w="61" h="27">
                    <a:moveTo>
                      <a:pt x="0" y="17"/>
                    </a:moveTo>
                    <a:lnTo>
                      <a:pt x="60" y="26"/>
                    </a:lnTo>
                    <a:lnTo>
                      <a:pt x="1"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97" name="任意多边形 3496"/>
              <p:cNvSpPr/>
              <p:nvPr/>
            </p:nvSpPr>
            <p:spPr>
              <a:xfrm>
                <a:off x="1055" y="963"/>
                <a:ext cx="61" cy="18"/>
              </a:xfrm>
              <a:custGeom>
                <a:avLst/>
                <a:gdLst/>
                <a:ahLst/>
                <a:cxnLst/>
                <a:pathLst>
                  <a:path w="61" h="18">
                    <a:moveTo>
                      <a:pt x="0" y="17"/>
                    </a:moveTo>
                    <a:lnTo>
                      <a:pt x="60" y="9"/>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98" name="任意多边形 3497"/>
              <p:cNvSpPr/>
              <p:nvPr/>
            </p:nvSpPr>
            <p:spPr>
              <a:xfrm>
                <a:off x="1055" y="972"/>
                <a:ext cx="61" cy="26"/>
              </a:xfrm>
              <a:custGeom>
                <a:avLst/>
                <a:gdLst/>
                <a:ahLst/>
                <a:cxnLst/>
                <a:pathLst>
                  <a:path w="61" h="26">
                    <a:moveTo>
                      <a:pt x="1" y="25"/>
                    </a:moveTo>
                    <a:lnTo>
                      <a:pt x="60" y="0"/>
                    </a:lnTo>
                    <a:lnTo>
                      <a:pt x="0" y="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499" name="任意多边形 3498"/>
              <p:cNvSpPr/>
              <p:nvPr/>
            </p:nvSpPr>
            <p:spPr>
              <a:xfrm>
                <a:off x="1056" y="972"/>
                <a:ext cx="60" cy="42"/>
              </a:xfrm>
              <a:custGeom>
                <a:avLst/>
                <a:gdLst/>
                <a:ahLst/>
                <a:cxnLst/>
                <a:pathLst>
                  <a:path w="60" h="42">
                    <a:moveTo>
                      <a:pt x="2" y="41"/>
                    </a:moveTo>
                    <a:lnTo>
                      <a:pt x="59" y="0"/>
                    </a:lnTo>
                    <a:lnTo>
                      <a:pt x="0" y="2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00" name="任意多边形 3499"/>
              <p:cNvSpPr/>
              <p:nvPr/>
            </p:nvSpPr>
            <p:spPr>
              <a:xfrm>
                <a:off x="1061" y="972"/>
                <a:ext cx="55" cy="72"/>
              </a:xfrm>
              <a:custGeom>
                <a:avLst/>
                <a:gdLst/>
                <a:ahLst/>
                <a:cxnLst/>
                <a:pathLst>
                  <a:path w="55" h="72">
                    <a:moveTo>
                      <a:pt x="4" y="71"/>
                    </a:moveTo>
                    <a:lnTo>
                      <a:pt x="54" y="0"/>
                    </a:lnTo>
                    <a:lnTo>
                      <a:pt x="0" y="5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01" name="任意多边形 3500"/>
              <p:cNvSpPr/>
              <p:nvPr/>
            </p:nvSpPr>
            <p:spPr>
              <a:xfrm>
                <a:off x="1064" y="972"/>
                <a:ext cx="52" cy="86"/>
              </a:xfrm>
              <a:custGeom>
                <a:avLst/>
                <a:gdLst/>
                <a:ahLst/>
                <a:cxnLst/>
                <a:pathLst>
                  <a:path w="52" h="86">
                    <a:moveTo>
                      <a:pt x="4" y="85"/>
                    </a:moveTo>
                    <a:lnTo>
                      <a:pt x="51" y="0"/>
                    </a:lnTo>
                    <a:lnTo>
                      <a:pt x="0" y="7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02" name="任意多边形 3501"/>
              <p:cNvSpPr/>
              <p:nvPr/>
            </p:nvSpPr>
            <p:spPr>
              <a:xfrm>
                <a:off x="1069" y="972"/>
                <a:ext cx="47" cy="98"/>
              </a:xfrm>
              <a:custGeom>
                <a:avLst/>
                <a:gdLst/>
                <a:ahLst/>
                <a:cxnLst/>
                <a:pathLst>
                  <a:path w="47" h="98">
                    <a:moveTo>
                      <a:pt x="5" y="97"/>
                    </a:moveTo>
                    <a:lnTo>
                      <a:pt x="46" y="0"/>
                    </a:lnTo>
                    <a:lnTo>
                      <a:pt x="0" y="8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03" name="任意多边形 3502"/>
              <p:cNvSpPr/>
              <p:nvPr/>
            </p:nvSpPr>
            <p:spPr>
              <a:xfrm>
                <a:off x="1074" y="972"/>
                <a:ext cx="42" cy="108"/>
              </a:xfrm>
              <a:custGeom>
                <a:avLst/>
                <a:gdLst/>
                <a:ahLst/>
                <a:cxnLst/>
                <a:pathLst>
                  <a:path w="42" h="108">
                    <a:moveTo>
                      <a:pt x="6" y="107"/>
                    </a:moveTo>
                    <a:lnTo>
                      <a:pt x="41" y="0"/>
                    </a:lnTo>
                    <a:lnTo>
                      <a:pt x="0" y="9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04" name="任意多边形 3503"/>
              <p:cNvSpPr/>
              <p:nvPr/>
            </p:nvSpPr>
            <p:spPr>
              <a:xfrm>
                <a:off x="1058" y="915"/>
                <a:ext cx="58" cy="58"/>
              </a:xfrm>
              <a:custGeom>
                <a:avLst/>
                <a:gdLst/>
                <a:ahLst/>
                <a:cxnLst/>
                <a:pathLst>
                  <a:path w="58" h="58">
                    <a:moveTo>
                      <a:pt x="0" y="16"/>
                    </a:moveTo>
                    <a:lnTo>
                      <a:pt x="57" y="57"/>
                    </a:lnTo>
                    <a:lnTo>
                      <a:pt x="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05" name="任意多边形 3504"/>
              <p:cNvSpPr/>
              <p:nvPr/>
            </p:nvSpPr>
            <p:spPr>
              <a:xfrm>
                <a:off x="1086" y="972"/>
                <a:ext cx="30" cy="124"/>
              </a:xfrm>
              <a:custGeom>
                <a:avLst/>
                <a:gdLst/>
                <a:ahLst/>
                <a:cxnLst/>
                <a:pathLst>
                  <a:path w="30" h="124">
                    <a:moveTo>
                      <a:pt x="7" y="123"/>
                    </a:moveTo>
                    <a:lnTo>
                      <a:pt x="29" y="0"/>
                    </a:lnTo>
                    <a:lnTo>
                      <a:pt x="0" y="11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06" name="任意多边形 3505"/>
              <p:cNvSpPr/>
              <p:nvPr/>
            </p:nvSpPr>
            <p:spPr>
              <a:xfrm>
                <a:off x="1093" y="972"/>
                <a:ext cx="23" cy="130"/>
              </a:xfrm>
              <a:custGeom>
                <a:avLst/>
                <a:gdLst/>
                <a:ahLst/>
                <a:cxnLst/>
                <a:pathLst>
                  <a:path w="23" h="130">
                    <a:moveTo>
                      <a:pt x="7" y="129"/>
                    </a:moveTo>
                    <a:lnTo>
                      <a:pt x="22" y="0"/>
                    </a:lnTo>
                    <a:lnTo>
                      <a:pt x="0" y="12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07" name="任意多边形 3506"/>
              <p:cNvSpPr/>
              <p:nvPr/>
            </p:nvSpPr>
            <p:spPr>
              <a:xfrm>
                <a:off x="1100" y="972"/>
                <a:ext cx="16" cy="134"/>
              </a:xfrm>
              <a:custGeom>
                <a:avLst/>
                <a:gdLst/>
                <a:ahLst/>
                <a:cxnLst/>
                <a:pathLst>
                  <a:path w="16" h="134">
                    <a:moveTo>
                      <a:pt x="8" y="133"/>
                    </a:moveTo>
                    <a:lnTo>
                      <a:pt x="15" y="0"/>
                    </a:lnTo>
                    <a:lnTo>
                      <a:pt x="0" y="12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08" name="任意多边形 3507"/>
              <p:cNvSpPr/>
              <p:nvPr/>
            </p:nvSpPr>
            <p:spPr>
              <a:xfrm>
                <a:off x="1108" y="839"/>
                <a:ext cx="8" cy="134"/>
              </a:xfrm>
              <a:custGeom>
                <a:avLst/>
                <a:gdLst/>
                <a:ahLst/>
                <a:cxnLst/>
                <a:pathLst>
                  <a:path w="8" h="134">
                    <a:moveTo>
                      <a:pt x="0" y="1"/>
                    </a:moveTo>
                    <a:lnTo>
                      <a:pt x="7" y="133"/>
                    </a:lnTo>
                    <a:lnTo>
                      <a:pt x="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09" name="任意多边形 3508"/>
              <p:cNvSpPr/>
              <p:nvPr/>
            </p:nvSpPr>
            <p:spPr>
              <a:xfrm>
                <a:off x="1107" y="972"/>
                <a:ext cx="9" cy="134"/>
              </a:xfrm>
              <a:custGeom>
                <a:avLst/>
                <a:gdLst/>
                <a:ahLst/>
                <a:cxnLst/>
                <a:pathLst>
                  <a:path w="9" h="134">
                    <a:moveTo>
                      <a:pt x="8" y="133"/>
                    </a:moveTo>
                    <a:lnTo>
                      <a:pt x="8" y="0"/>
                    </a:lnTo>
                    <a:lnTo>
                      <a:pt x="0" y="13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10" name="椭圆 3509"/>
              <p:cNvSpPr/>
              <p:nvPr/>
            </p:nvSpPr>
            <p:spPr>
              <a:xfrm>
                <a:off x="1073" y="875"/>
                <a:ext cx="84" cy="194"/>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511" name="椭圆 3510"/>
              <p:cNvSpPr/>
              <p:nvPr/>
            </p:nvSpPr>
            <p:spPr>
              <a:xfrm>
                <a:off x="1088" y="911"/>
                <a:ext cx="53" cy="121"/>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512" name="任意多边形 3511"/>
              <p:cNvSpPr/>
              <p:nvPr/>
            </p:nvSpPr>
            <p:spPr>
              <a:xfrm>
                <a:off x="1109" y="917"/>
                <a:ext cx="27" cy="11"/>
              </a:xfrm>
              <a:custGeom>
                <a:avLst/>
                <a:gdLst/>
                <a:ahLst/>
                <a:cxnLst/>
                <a:pathLst>
                  <a:path w="27" h="11">
                    <a:moveTo>
                      <a:pt x="18" y="0"/>
                    </a:moveTo>
                    <a:lnTo>
                      <a:pt x="26" y="10"/>
                    </a:lnTo>
                    <a:lnTo>
                      <a:pt x="0" y="4"/>
                    </a:lnTo>
                    <a:lnTo>
                      <a:pt x="18"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13" name="任意多边形 3512"/>
              <p:cNvSpPr/>
              <p:nvPr/>
            </p:nvSpPr>
            <p:spPr>
              <a:xfrm>
                <a:off x="1109" y="1016"/>
                <a:ext cx="26" cy="11"/>
              </a:xfrm>
              <a:custGeom>
                <a:avLst/>
                <a:gdLst/>
                <a:ahLst/>
                <a:cxnLst/>
                <a:pathLst>
                  <a:path w="26" h="11">
                    <a:moveTo>
                      <a:pt x="17" y="10"/>
                    </a:moveTo>
                    <a:lnTo>
                      <a:pt x="25" y="0"/>
                    </a:lnTo>
                    <a:lnTo>
                      <a:pt x="0" y="7"/>
                    </a:lnTo>
                    <a:lnTo>
                      <a:pt x="17" y="1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14" name="椭圆 3513"/>
              <p:cNvSpPr/>
              <p:nvPr/>
            </p:nvSpPr>
            <p:spPr>
              <a:xfrm>
                <a:off x="1103" y="922"/>
                <a:ext cx="42" cy="99"/>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515" name="直接连接符 3514"/>
              <p:cNvSpPr/>
              <p:nvPr/>
            </p:nvSpPr>
            <p:spPr>
              <a:xfrm>
                <a:off x="1115" y="840"/>
                <a:ext cx="1" cy="56"/>
              </a:xfrm>
              <a:prstGeom prst="line">
                <a:avLst/>
              </a:prstGeom>
              <a:ln w="6350" cap="flat" cmpd="sng">
                <a:solidFill>
                  <a:srgbClr val="6699FF"/>
                </a:solidFill>
                <a:prstDash val="solid"/>
                <a:headEnd type="none" w="med" len="med"/>
                <a:tailEnd type="none" w="med" len="med"/>
              </a:ln>
            </p:spPr>
          </p:sp>
          <p:sp>
            <p:nvSpPr>
              <p:cNvPr id="3516" name="直接连接符 3515"/>
              <p:cNvSpPr/>
              <p:nvPr/>
            </p:nvSpPr>
            <p:spPr>
              <a:xfrm flipH="1">
                <a:off x="1136" y="865"/>
                <a:ext cx="14" cy="45"/>
              </a:xfrm>
              <a:prstGeom prst="line">
                <a:avLst/>
              </a:prstGeom>
              <a:ln w="6350" cap="flat" cmpd="sng">
                <a:solidFill>
                  <a:srgbClr val="6699FF"/>
                </a:solidFill>
                <a:prstDash val="solid"/>
                <a:headEnd type="none" w="med" len="med"/>
                <a:tailEnd type="none" w="med" len="med"/>
              </a:ln>
            </p:spPr>
          </p:sp>
          <p:sp>
            <p:nvSpPr>
              <p:cNvPr id="3517" name="直接连接符 3516"/>
              <p:cNvSpPr/>
              <p:nvPr/>
            </p:nvSpPr>
            <p:spPr>
              <a:xfrm flipH="1">
                <a:off x="1148" y="932"/>
                <a:ext cx="23" cy="16"/>
              </a:xfrm>
              <a:prstGeom prst="line">
                <a:avLst/>
              </a:prstGeom>
              <a:ln w="6350" cap="flat" cmpd="sng">
                <a:solidFill>
                  <a:srgbClr val="6699FF"/>
                </a:solidFill>
                <a:prstDash val="solid"/>
                <a:headEnd type="none" w="med" len="med"/>
                <a:tailEnd type="none" w="med" len="med"/>
              </a:ln>
            </p:spPr>
          </p:sp>
          <p:sp>
            <p:nvSpPr>
              <p:cNvPr id="3518" name="直接连接符 3517"/>
              <p:cNvSpPr/>
              <p:nvPr/>
            </p:nvSpPr>
            <p:spPr>
              <a:xfrm flipH="1" flipV="1">
                <a:off x="1148" y="996"/>
                <a:ext cx="23" cy="16"/>
              </a:xfrm>
              <a:prstGeom prst="line">
                <a:avLst/>
              </a:prstGeom>
              <a:ln w="6350" cap="flat" cmpd="sng">
                <a:solidFill>
                  <a:srgbClr val="6699FF"/>
                </a:solidFill>
                <a:prstDash val="solid"/>
                <a:headEnd type="none" w="med" len="med"/>
                <a:tailEnd type="none" w="med" len="med"/>
              </a:ln>
            </p:spPr>
          </p:sp>
          <p:sp>
            <p:nvSpPr>
              <p:cNvPr id="3519" name="直接连接符 3518"/>
              <p:cNvSpPr/>
              <p:nvPr/>
            </p:nvSpPr>
            <p:spPr>
              <a:xfrm flipH="1" flipV="1">
                <a:off x="1137" y="1036"/>
                <a:ext cx="12" cy="43"/>
              </a:xfrm>
              <a:prstGeom prst="line">
                <a:avLst/>
              </a:prstGeom>
              <a:ln w="6350" cap="flat" cmpd="sng">
                <a:solidFill>
                  <a:srgbClr val="6699FF"/>
                </a:solidFill>
                <a:prstDash val="solid"/>
                <a:headEnd type="none" w="med" len="med"/>
                <a:tailEnd type="none" w="med" len="med"/>
              </a:ln>
            </p:spPr>
          </p:sp>
          <p:sp>
            <p:nvSpPr>
              <p:cNvPr id="3520" name="直接连接符 3519"/>
              <p:cNvSpPr/>
              <p:nvPr/>
            </p:nvSpPr>
            <p:spPr>
              <a:xfrm flipV="1">
                <a:off x="1115" y="1048"/>
                <a:ext cx="0" cy="56"/>
              </a:xfrm>
              <a:prstGeom prst="line">
                <a:avLst/>
              </a:prstGeom>
              <a:ln w="6350" cap="flat" cmpd="sng">
                <a:solidFill>
                  <a:srgbClr val="6699FF"/>
                </a:solidFill>
                <a:prstDash val="solid"/>
                <a:headEnd type="none" w="med" len="med"/>
                <a:tailEnd type="none" w="med" len="med"/>
              </a:ln>
            </p:spPr>
          </p:sp>
          <p:sp>
            <p:nvSpPr>
              <p:cNvPr id="3521" name="直接连接符 3520"/>
              <p:cNvSpPr/>
              <p:nvPr/>
            </p:nvSpPr>
            <p:spPr>
              <a:xfrm flipV="1">
                <a:off x="1080" y="1036"/>
                <a:ext cx="14" cy="42"/>
              </a:xfrm>
              <a:prstGeom prst="line">
                <a:avLst/>
              </a:prstGeom>
              <a:ln w="6350" cap="flat" cmpd="sng">
                <a:solidFill>
                  <a:srgbClr val="6699FF"/>
                </a:solidFill>
                <a:prstDash val="solid"/>
                <a:headEnd type="none" w="med" len="med"/>
                <a:tailEnd type="none" w="med" len="med"/>
              </a:ln>
            </p:spPr>
          </p:sp>
          <p:sp>
            <p:nvSpPr>
              <p:cNvPr id="3522" name="直接连接符 3521"/>
              <p:cNvSpPr/>
              <p:nvPr/>
            </p:nvSpPr>
            <p:spPr>
              <a:xfrm flipV="1">
                <a:off x="1059" y="996"/>
                <a:ext cx="23" cy="16"/>
              </a:xfrm>
              <a:prstGeom prst="line">
                <a:avLst/>
              </a:prstGeom>
              <a:ln w="6350" cap="flat" cmpd="sng">
                <a:solidFill>
                  <a:srgbClr val="6699FF"/>
                </a:solidFill>
                <a:prstDash val="solid"/>
                <a:headEnd type="none" w="med" len="med"/>
                <a:tailEnd type="none" w="med" len="med"/>
              </a:ln>
            </p:spPr>
          </p:sp>
          <p:sp>
            <p:nvSpPr>
              <p:cNvPr id="3523" name="直接连接符 3522"/>
              <p:cNvSpPr/>
              <p:nvPr/>
            </p:nvSpPr>
            <p:spPr>
              <a:xfrm>
                <a:off x="1081" y="865"/>
                <a:ext cx="15" cy="44"/>
              </a:xfrm>
              <a:prstGeom prst="line">
                <a:avLst/>
              </a:prstGeom>
              <a:ln w="6350" cap="flat" cmpd="sng">
                <a:solidFill>
                  <a:srgbClr val="6699FF"/>
                </a:solidFill>
                <a:prstDash val="solid"/>
                <a:headEnd type="none" w="med" len="med"/>
                <a:tailEnd type="none" w="med" len="med"/>
              </a:ln>
            </p:spPr>
          </p:sp>
          <p:sp>
            <p:nvSpPr>
              <p:cNvPr id="3524" name="直接连接符 3523"/>
              <p:cNvSpPr/>
              <p:nvPr/>
            </p:nvSpPr>
            <p:spPr>
              <a:xfrm>
                <a:off x="1059" y="932"/>
                <a:ext cx="23" cy="16"/>
              </a:xfrm>
              <a:prstGeom prst="line">
                <a:avLst/>
              </a:prstGeom>
              <a:ln w="6350" cap="flat" cmpd="sng">
                <a:solidFill>
                  <a:srgbClr val="6699FF"/>
                </a:solidFill>
                <a:prstDash val="solid"/>
                <a:headEnd type="none" w="med" len="med"/>
                <a:tailEnd type="none" w="med" len="med"/>
              </a:ln>
            </p:spPr>
          </p:sp>
          <p:sp>
            <p:nvSpPr>
              <p:cNvPr id="3525" name="任意多边形 3524"/>
              <p:cNvSpPr/>
              <p:nvPr/>
            </p:nvSpPr>
            <p:spPr>
              <a:xfrm>
                <a:off x="624" y="0"/>
                <a:ext cx="115" cy="1943"/>
              </a:xfrm>
              <a:custGeom>
                <a:avLst/>
                <a:gdLst/>
                <a:ahLst/>
                <a:cxnLst/>
                <a:pathLst>
                  <a:path w="115" h="1943">
                    <a:moveTo>
                      <a:pt x="0" y="45"/>
                    </a:moveTo>
                    <a:lnTo>
                      <a:pt x="114" y="0"/>
                    </a:lnTo>
                    <a:lnTo>
                      <a:pt x="114" y="1942"/>
                    </a:lnTo>
                    <a:lnTo>
                      <a:pt x="0" y="1897"/>
                    </a:lnTo>
                    <a:lnTo>
                      <a:pt x="0" y="4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3526" name="组合 3525"/>
            <p:cNvGrpSpPr/>
            <p:nvPr/>
          </p:nvGrpSpPr>
          <p:grpSpPr>
            <a:xfrm>
              <a:off x="111" y="3685"/>
              <a:ext cx="694" cy="635"/>
              <a:chOff x="0" y="0"/>
              <a:chExt cx="2012" cy="1477"/>
            </a:xfrm>
          </p:grpSpPr>
          <p:sp>
            <p:nvSpPr>
              <p:cNvPr id="3527" name="任意多边形 3526"/>
              <p:cNvSpPr/>
              <p:nvPr/>
            </p:nvSpPr>
            <p:spPr>
              <a:xfrm>
                <a:off x="533" y="396"/>
                <a:ext cx="30" cy="52"/>
              </a:xfrm>
              <a:custGeom>
                <a:avLst/>
                <a:gdLst/>
                <a:ahLst/>
                <a:cxnLst/>
                <a:pathLst>
                  <a:path w="30" h="52">
                    <a:moveTo>
                      <a:pt x="0" y="51"/>
                    </a:moveTo>
                    <a:lnTo>
                      <a:pt x="0" y="0"/>
                    </a:lnTo>
                    <a:lnTo>
                      <a:pt x="29" y="0"/>
                    </a:lnTo>
                    <a:lnTo>
                      <a:pt x="29" y="51"/>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28" name="任意多边形 3527"/>
              <p:cNvSpPr/>
              <p:nvPr/>
            </p:nvSpPr>
            <p:spPr>
              <a:xfrm>
                <a:off x="567" y="396"/>
                <a:ext cx="30" cy="52"/>
              </a:xfrm>
              <a:custGeom>
                <a:avLst/>
                <a:gdLst/>
                <a:ahLst/>
                <a:cxnLst/>
                <a:pathLst>
                  <a:path w="30" h="52">
                    <a:moveTo>
                      <a:pt x="0" y="51"/>
                    </a:moveTo>
                    <a:lnTo>
                      <a:pt x="0" y="0"/>
                    </a:lnTo>
                    <a:lnTo>
                      <a:pt x="29" y="0"/>
                    </a:lnTo>
                    <a:lnTo>
                      <a:pt x="29" y="51"/>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29" name="任意多边形 3528"/>
              <p:cNvSpPr/>
              <p:nvPr/>
            </p:nvSpPr>
            <p:spPr>
              <a:xfrm>
                <a:off x="600" y="396"/>
                <a:ext cx="30" cy="52"/>
              </a:xfrm>
              <a:custGeom>
                <a:avLst/>
                <a:gdLst/>
                <a:ahLst/>
                <a:cxnLst/>
                <a:pathLst>
                  <a:path w="30" h="52">
                    <a:moveTo>
                      <a:pt x="0" y="51"/>
                    </a:moveTo>
                    <a:lnTo>
                      <a:pt x="0" y="0"/>
                    </a:lnTo>
                    <a:lnTo>
                      <a:pt x="29" y="0"/>
                    </a:lnTo>
                    <a:lnTo>
                      <a:pt x="29" y="51"/>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30" name="任意多边形 3529"/>
              <p:cNvSpPr/>
              <p:nvPr/>
            </p:nvSpPr>
            <p:spPr>
              <a:xfrm>
                <a:off x="633" y="396"/>
                <a:ext cx="31" cy="52"/>
              </a:xfrm>
              <a:custGeom>
                <a:avLst/>
                <a:gdLst/>
                <a:ahLst/>
                <a:cxnLst/>
                <a:pathLst>
                  <a:path w="31" h="52">
                    <a:moveTo>
                      <a:pt x="0" y="51"/>
                    </a:moveTo>
                    <a:lnTo>
                      <a:pt x="0" y="0"/>
                    </a:lnTo>
                    <a:lnTo>
                      <a:pt x="30" y="0"/>
                    </a:lnTo>
                    <a:lnTo>
                      <a:pt x="30" y="51"/>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31" name="任意多边形 3530"/>
              <p:cNvSpPr/>
              <p:nvPr/>
            </p:nvSpPr>
            <p:spPr>
              <a:xfrm>
                <a:off x="668" y="396"/>
                <a:ext cx="30" cy="52"/>
              </a:xfrm>
              <a:custGeom>
                <a:avLst/>
                <a:gdLst/>
                <a:ahLst/>
                <a:cxnLst/>
                <a:pathLst>
                  <a:path w="30" h="52">
                    <a:moveTo>
                      <a:pt x="0" y="51"/>
                    </a:moveTo>
                    <a:lnTo>
                      <a:pt x="0" y="0"/>
                    </a:lnTo>
                    <a:lnTo>
                      <a:pt x="29" y="0"/>
                    </a:lnTo>
                    <a:lnTo>
                      <a:pt x="29" y="51"/>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32" name="任意多边形 3531"/>
              <p:cNvSpPr/>
              <p:nvPr/>
            </p:nvSpPr>
            <p:spPr>
              <a:xfrm>
                <a:off x="702" y="396"/>
                <a:ext cx="30" cy="52"/>
              </a:xfrm>
              <a:custGeom>
                <a:avLst/>
                <a:gdLst/>
                <a:ahLst/>
                <a:cxnLst/>
                <a:pathLst>
                  <a:path w="30" h="52">
                    <a:moveTo>
                      <a:pt x="0" y="51"/>
                    </a:moveTo>
                    <a:lnTo>
                      <a:pt x="0" y="0"/>
                    </a:lnTo>
                    <a:lnTo>
                      <a:pt x="29" y="0"/>
                    </a:lnTo>
                    <a:lnTo>
                      <a:pt x="29" y="51"/>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33" name="任意多边形 3532"/>
              <p:cNvSpPr/>
              <p:nvPr/>
            </p:nvSpPr>
            <p:spPr>
              <a:xfrm>
                <a:off x="735" y="396"/>
                <a:ext cx="30" cy="52"/>
              </a:xfrm>
              <a:custGeom>
                <a:avLst/>
                <a:gdLst/>
                <a:ahLst/>
                <a:cxnLst/>
                <a:pathLst>
                  <a:path w="30" h="52">
                    <a:moveTo>
                      <a:pt x="0" y="51"/>
                    </a:moveTo>
                    <a:lnTo>
                      <a:pt x="0" y="0"/>
                    </a:lnTo>
                    <a:lnTo>
                      <a:pt x="29" y="0"/>
                    </a:lnTo>
                    <a:lnTo>
                      <a:pt x="29" y="51"/>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34" name="任意多边形 3533"/>
              <p:cNvSpPr/>
              <p:nvPr/>
            </p:nvSpPr>
            <p:spPr>
              <a:xfrm>
                <a:off x="769" y="396"/>
                <a:ext cx="30" cy="52"/>
              </a:xfrm>
              <a:custGeom>
                <a:avLst/>
                <a:gdLst/>
                <a:ahLst/>
                <a:cxnLst/>
                <a:pathLst>
                  <a:path w="30" h="52">
                    <a:moveTo>
                      <a:pt x="0" y="51"/>
                    </a:moveTo>
                    <a:lnTo>
                      <a:pt x="0" y="0"/>
                    </a:lnTo>
                    <a:lnTo>
                      <a:pt x="29" y="0"/>
                    </a:lnTo>
                    <a:lnTo>
                      <a:pt x="29" y="51"/>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35" name="任意多边形 3534"/>
              <p:cNvSpPr/>
              <p:nvPr/>
            </p:nvSpPr>
            <p:spPr>
              <a:xfrm>
                <a:off x="1339" y="1116"/>
                <a:ext cx="673" cy="118"/>
              </a:xfrm>
              <a:custGeom>
                <a:avLst/>
                <a:gdLst/>
                <a:ahLst/>
                <a:cxnLst/>
                <a:pathLst>
                  <a:path w="673" h="118">
                    <a:moveTo>
                      <a:pt x="0" y="0"/>
                    </a:moveTo>
                    <a:lnTo>
                      <a:pt x="320" y="4"/>
                    </a:lnTo>
                    <a:lnTo>
                      <a:pt x="416" y="14"/>
                    </a:lnTo>
                    <a:lnTo>
                      <a:pt x="478" y="21"/>
                    </a:lnTo>
                    <a:lnTo>
                      <a:pt x="540" y="30"/>
                    </a:lnTo>
                    <a:lnTo>
                      <a:pt x="600" y="43"/>
                    </a:lnTo>
                    <a:lnTo>
                      <a:pt x="633" y="52"/>
                    </a:lnTo>
                    <a:lnTo>
                      <a:pt x="649" y="61"/>
                    </a:lnTo>
                    <a:lnTo>
                      <a:pt x="656" y="67"/>
                    </a:lnTo>
                    <a:lnTo>
                      <a:pt x="661" y="71"/>
                    </a:lnTo>
                    <a:lnTo>
                      <a:pt x="667" y="75"/>
                    </a:lnTo>
                    <a:lnTo>
                      <a:pt x="672" y="81"/>
                    </a:lnTo>
                    <a:lnTo>
                      <a:pt x="667" y="90"/>
                    </a:lnTo>
                    <a:lnTo>
                      <a:pt x="661" y="94"/>
                    </a:lnTo>
                    <a:lnTo>
                      <a:pt x="649" y="105"/>
                    </a:lnTo>
                    <a:lnTo>
                      <a:pt x="622" y="114"/>
                    </a:lnTo>
                    <a:lnTo>
                      <a:pt x="600" y="117"/>
                    </a:lnTo>
                    <a:lnTo>
                      <a:pt x="572" y="117"/>
                    </a:lnTo>
                    <a:lnTo>
                      <a:pt x="549" y="11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36" name="任意多边形 3535"/>
              <p:cNvSpPr/>
              <p:nvPr/>
            </p:nvSpPr>
            <p:spPr>
              <a:xfrm>
                <a:off x="284" y="1071"/>
                <a:ext cx="1178" cy="252"/>
              </a:xfrm>
              <a:custGeom>
                <a:avLst/>
                <a:gdLst/>
                <a:ahLst/>
                <a:cxnLst/>
                <a:pathLst>
                  <a:path w="1178" h="252">
                    <a:moveTo>
                      <a:pt x="1177" y="0"/>
                    </a:moveTo>
                    <a:lnTo>
                      <a:pt x="1177" y="123"/>
                    </a:lnTo>
                    <a:lnTo>
                      <a:pt x="0" y="251"/>
                    </a:lnTo>
                    <a:lnTo>
                      <a:pt x="0" y="123"/>
                    </a:lnTo>
                    <a:lnTo>
                      <a:pt x="117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37" name="任意多边形 3536"/>
              <p:cNvSpPr/>
              <p:nvPr/>
            </p:nvSpPr>
            <p:spPr>
              <a:xfrm>
                <a:off x="284" y="815"/>
                <a:ext cx="1187" cy="390"/>
              </a:xfrm>
              <a:custGeom>
                <a:avLst/>
                <a:gdLst/>
                <a:ahLst/>
                <a:cxnLst/>
                <a:pathLst>
                  <a:path w="1187" h="390">
                    <a:moveTo>
                      <a:pt x="1186" y="0"/>
                    </a:moveTo>
                    <a:lnTo>
                      <a:pt x="1186" y="276"/>
                    </a:lnTo>
                    <a:lnTo>
                      <a:pt x="0" y="389"/>
                    </a:lnTo>
                    <a:lnTo>
                      <a:pt x="0" y="84"/>
                    </a:lnTo>
                    <a:lnTo>
                      <a:pt x="1186"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38" name="直接连接符 3537"/>
              <p:cNvSpPr/>
              <p:nvPr/>
            </p:nvSpPr>
            <p:spPr>
              <a:xfrm flipH="1">
                <a:off x="289" y="892"/>
                <a:ext cx="1181" cy="85"/>
              </a:xfrm>
              <a:prstGeom prst="line">
                <a:avLst/>
              </a:prstGeom>
              <a:ln w="6350" cap="flat" cmpd="sng">
                <a:solidFill>
                  <a:srgbClr val="6699FF"/>
                </a:solidFill>
                <a:prstDash val="solid"/>
                <a:headEnd type="none" w="med" len="med"/>
                <a:tailEnd type="none" w="med" len="med"/>
              </a:ln>
            </p:spPr>
          </p:sp>
          <p:sp>
            <p:nvSpPr>
              <p:cNvPr id="3539" name="任意多边形 3538"/>
              <p:cNvSpPr/>
              <p:nvPr/>
            </p:nvSpPr>
            <p:spPr>
              <a:xfrm>
                <a:off x="0" y="821"/>
                <a:ext cx="285" cy="384"/>
              </a:xfrm>
              <a:custGeom>
                <a:avLst/>
                <a:gdLst/>
                <a:ahLst/>
                <a:cxnLst/>
                <a:pathLst>
                  <a:path w="285" h="384">
                    <a:moveTo>
                      <a:pt x="284" y="78"/>
                    </a:moveTo>
                    <a:lnTo>
                      <a:pt x="284" y="383"/>
                    </a:lnTo>
                    <a:lnTo>
                      <a:pt x="0" y="250"/>
                    </a:lnTo>
                    <a:lnTo>
                      <a:pt x="0" y="0"/>
                    </a:lnTo>
                    <a:lnTo>
                      <a:pt x="284" y="7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40" name="任意多边形 3539"/>
              <p:cNvSpPr/>
              <p:nvPr/>
            </p:nvSpPr>
            <p:spPr>
              <a:xfrm>
                <a:off x="4" y="1077"/>
                <a:ext cx="286" cy="246"/>
              </a:xfrm>
              <a:custGeom>
                <a:avLst/>
                <a:gdLst/>
                <a:ahLst/>
                <a:cxnLst/>
                <a:pathLst>
                  <a:path w="286" h="246">
                    <a:moveTo>
                      <a:pt x="285" y="127"/>
                    </a:moveTo>
                    <a:lnTo>
                      <a:pt x="280" y="245"/>
                    </a:lnTo>
                    <a:lnTo>
                      <a:pt x="0" y="88"/>
                    </a:lnTo>
                    <a:lnTo>
                      <a:pt x="0" y="0"/>
                    </a:lnTo>
                    <a:lnTo>
                      <a:pt x="285" y="12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41" name="直接连接符 3540"/>
              <p:cNvSpPr/>
              <p:nvPr/>
            </p:nvSpPr>
            <p:spPr>
              <a:xfrm>
                <a:off x="237" y="885"/>
                <a:ext cx="0" cy="295"/>
              </a:xfrm>
              <a:prstGeom prst="line">
                <a:avLst/>
              </a:prstGeom>
              <a:ln w="6350" cap="flat" cmpd="sng">
                <a:solidFill>
                  <a:srgbClr val="6699FF"/>
                </a:solidFill>
                <a:prstDash val="solid"/>
                <a:headEnd type="none" w="med" len="med"/>
                <a:tailEnd type="none" w="med" len="med"/>
              </a:ln>
            </p:spPr>
          </p:sp>
          <p:sp>
            <p:nvSpPr>
              <p:cNvPr id="3542" name="任意多边形 3541"/>
              <p:cNvSpPr/>
              <p:nvPr/>
            </p:nvSpPr>
            <p:spPr>
              <a:xfrm>
                <a:off x="0" y="743"/>
                <a:ext cx="1471" cy="157"/>
              </a:xfrm>
              <a:custGeom>
                <a:avLst/>
                <a:gdLst/>
                <a:ahLst/>
                <a:cxnLst/>
                <a:pathLst>
                  <a:path w="1471" h="157">
                    <a:moveTo>
                      <a:pt x="1470" y="72"/>
                    </a:moveTo>
                    <a:lnTo>
                      <a:pt x="284" y="156"/>
                    </a:lnTo>
                    <a:lnTo>
                      <a:pt x="0" y="78"/>
                    </a:lnTo>
                    <a:lnTo>
                      <a:pt x="908" y="0"/>
                    </a:lnTo>
                    <a:lnTo>
                      <a:pt x="1470" y="7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43" name="任意多边形 3542"/>
              <p:cNvSpPr/>
              <p:nvPr/>
            </p:nvSpPr>
            <p:spPr>
              <a:xfrm>
                <a:off x="57" y="743"/>
                <a:ext cx="1081" cy="138"/>
              </a:xfrm>
              <a:custGeom>
                <a:avLst/>
                <a:gdLst/>
                <a:ahLst/>
                <a:cxnLst/>
                <a:pathLst>
                  <a:path w="1081" h="138">
                    <a:moveTo>
                      <a:pt x="1080" y="81"/>
                    </a:moveTo>
                    <a:lnTo>
                      <a:pt x="861" y="0"/>
                    </a:lnTo>
                    <a:lnTo>
                      <a:pt x="0" y="70"/>
                    </a:lnTo>
                    <a:lnTo>
                      <a:pt x="78" y="92"/>
                    </a:lnTo>
                    <a:lnTo>
                      <a:pt x="63" y="97"/>
                    </a:lnTo>
                    <a:lnTo>
                      <a:pt x="210" y="137"/>
                    </a:lnTo>
                    <a:lnTo>
                      <a:pt x="1080" y="8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44" name="任意多边形 3543"/>
              <p:cNvSpPr/>
              <p:nvPr/>
            </p:nvSpPr>
            <p:spPr>
              <a:xfrm>
                <a:off x="4" y="123"/>
                <a:ext cx="197" cy="722"/>
              </a:xfrm>
              <a:custGeom>
                <a:avLst/>
                <a:gdLst/>
                <a:ahLst/>
                <a:cxnLst/>
                <a:pathLst>
                  <a:path w="197" h="722">
                    <a:moveTo>
                      <a:pt x="162" y="0"/>
                    </a:moveTo>
                    <a:lnTo>
                      <a:pt x="0" y="59"/>
                    </a:lnTo>
                    <a:lnTo>
                      <a:pt x="29" y="670"/>
                    </a:lnTo>
                    <a:lnTo>
                      <a:pt x="196" y="721"/>
                    </a:lnTo>
                    <a:lnTo>
                      <a:pt x="162"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45" name="直接连接符 3544"/>
              <p:cNvSpPr/>
              <p:nvPr/>
            </p:nvSpPr>
            <p:spPr>
              <a:xfrm flipV="1">
                <a:off x="9" y="149"/>
                <a:ext cx="165" cy="58"/>
              </a:xfrm>
              <a:prstGeom prst="line">
                <a:avLst/>
              </a:prstGeom>
              <a:ln w="6350" cap="flat" cmpd="sng">
                <a:solidFill>
                  <a:srgbClr val="6699FF"/>
                </a:solidFill>
                <a:prstDash val="solid"/>
                <a:headEnd type="none" w="med" len="med"/>
                <a:tailEnd type="none" w="med" len="med"/>
              </a:ln>
            </p:spPr>
          </p:sp>
          <p:sp>
            <p:nvSpPr>
              <p:cNvPr id="3546" name="直接连接符 3545"/>
              <p:cNvSpPr/>
              <p:nvPr/>
            </p:nvSpPr>
            <p:spPr>
              <a:xfrm flipV="1">
                <a:off x="11" y="181"/>
                <a:ext cx="162" cy="54"/>
              </a:xfrm>
              <a:prstGeom prst="line">
                <a:avLst/>
              </a:prstGeom>
              <a:ln w="6350" cap="flat" cmpd="sng">
                <a:solidFill>
                  <a:srgbClr val="6699FF"/>
                </a:solidFill>
                <a:prstDash val="solid"/>
                <a:headEnd type="none" w="med" len="med"/>
                <a:tailEnd type="none" w="med" len="med"/>
              </a:ln>
            </p:spPr>
          </p:sp>
          <p:sp>
            <p:nvSpPr>
              <p:cNvPr id="3547" name="直接连接符 3546"/>
              <p:cNvSpPr/>
              <p:nvPr/>
            </p:nvSpPr>
            <p:spPr>
              <a:xfrm flipV="1">
                <a:off x="11" y="213"/>
                <a:ext cx="162" cy="51"/>
              </a:xfrm>
              <a:prstGeom prst="line">
                <a:avLst/>
              </a:prstGeom>
              <a:ln w="6350" cap="flat" cmpd="sng">
                <a:solidFill>
                  <a:srgbClr val="6699FF"/>
                </a:solidFill>
                <a:prstDash val="solid"/>
                <a:headEnd type="none" w="med" len="med"/>
                <a:tailEnd type="none" w="med" len="med"/>
              </a:ln>
            </p:spPr>
          </p:sp>
          <p:sp>
            <p:nvSpPr>
              <p:cNvPr id="3548" name="直接连接符 3547"/>
              <p:cNvSpPr/>
              <p:nvPr/>
            </p:nvSpPr>
            <p:spPr>
              <a:xfrm flipV="1">
                <a:off x="13" y="245"/>
                <a:ext cx="160" cy="44"/>
              </a:xfrm>
              <a:prstGeom prst="line">
                <a:avLst/>
              </a:prstGeom>
              <a:ln w="6350" cap="flat" cmpd="sng">
                <a:solidFill>
                  <a:srgbClr val="6699FF"/>
                </a:solidFill>
                <a:prstDash val="solid"/>
                <a:headEnd type="none" w="med" len="med"/>
                <a:tailEnd type="none" w="med" len="med"/>
              </a:ln>
            </p:spPr>
          </p:sp>
          <p:sp>
            <p:nvSpPr>
              <p:cNvPr id="3549" name="直接连接符 3548"/>
              <p:cNvSpPr/>
              <p:nvPr/>
            </p:nvSpPr>
            <p:spPr>
              <a:xfrm flipV="1">
                <a:off x="17" y="277"/>
                <a:ext cx="157" cy="40"/>
              </a:xfrm>
              <a:prstGeom prst="line">
                <a:avLst/>
              </a:prstGeom>
              <a:ln w="6350" cap="flat" cmpd="sng">
                <a:solidFill>
                  <a:srgbClr val="6699FF"/>
                </a:solidFill>
                <a:prstDash val="solid"/>
                <a:headEnd type="none" w="med" len="med"/>
                <a:tailEnd type="none" w="med" len="med"/>
              </a:ln>
            </p:spPr>
          </p:sp>
          <p:sp>
            <p:nvSpPr>
              <p:cNvPr id="3550" name="直接连接符 3549"/>
              <p:cNvSpPr/>
              <p:nvPr/>
            </p:nvSpPr>
            <p:spPr>
              <a:xfrm flipV="1">
                <a:off x="17" y="308"/>
                <a:ext cx="157" cy="36"/>
              </a:xfrm>
              <a:prstGeom prst="line">
                <a:avLst/>
              </a:prstGeom>
              <a:ln w="6350" cap="flat" cmpd="sng">
                <a:solidFill>
                  <a:srgbClr val="6699FF"/>
                </a:solidFill>
                <a:prstDash val="solid"/>
                <a:headEnd type="none" w="med" len="med"/>
                <a:tailEnd type="none" w="med" len="med"/>
              </a:ln>
            </p:spPr>
          </p:sp>
          <p:sp>
            <p:nvSpPr>
              <p:cNvPr id="3551" name="直接连接符 3550"/>
              <p:cNvSpPr/>
              <p:nvPr/>
            </p:nvSpPr>
            <p:spPr>
              <a:xfrm flipV="1">
                <a:off x="17" y="341"/>
                <a:ext cx="156" cy="33"/>
              </a:xfrm>
              <a:prstGeom prst="line">
                <a:avLst/>
              </a:prstGeom>
              <a:ln w="6350" cap="flat" cmpd="sng">
                <a:solidFill>
                  <a:srgbClr val="6699FF"/>
                </a:solidFill>
                <a:prstDash val="solid"/>
                <a:headEnd type="none" w="med" len="med"/>
                <a:tailEnd type="none" w="med" len="med"/>
              </a:ln>
            </p:spPr>
          </p:sp>
          <p:sp>
            <p:nvSpPr>
              <p:cNvPr id="3552" name="直接连接符 3551"/>
              <p:cNvSpPr/>
              <p:nvPr/>
            </p:nvSpPr>
            <p:spPr>
              <a:xfrm flipV="1">
                <a:off x="19" y="371"/>
                <a:ext cx="154" cy="28"/>
              </a:xfrm>
              <a:prstGeom prst="line">
                <a:avLst/>
              </a:prstGeom>
              <a:ln w="6350" cap="flat" cmpd="sng">
                <a:solidFill>
                  <a:srgbClr val="6699FF"/>
                </a:solidFill>
                <a:prstDash val="solid"/>
                <a:headEnd type="none" w="med" len="med"/>
                <a:tailEnd type="none" w="med" len="med"/>
              </a:ln>
            </p:spPr>
          </p:sp>
          <p:sp>
            <p:nvSpPr>
              <p:cNvPr id="3553" name="直接连接符 3552"/>
              <p:cNvSpPr/>
              <p:nvPr/>
            </p:nvSpPr>
            <p:spPr>
              <a:xfrm flipV="1">
                <a:off x="19" y="404"/>
                <a:ext cx="154" cy="24"/>
              </a:xfrm>
              <a:prstGeom prst="line">
                <a:avLst/>
              </a:prstGeom>
              <a:ln w="6350" cap="flat" cmpd="sng">
                <a:solidFill>
                  <a:srgbClr val="6699FF"/>
                </a:solidFill>
                <a:prstDash val="solid"/>
                <a:headEnd type="none" w="med" len="med"/>
                <a:tailEnd type="none" w="med" len="med"/>
              </a:ln>
            </p:spPr>
          </p:sp>
          <p:sp>
            <p:nvSpPr>
              <p:cNvPr id="3554" name="直接连接符 3553"/>
              <p:cNvSpPr/>
              <p:nvPr/>
            </p:nvSpPr>
            <p:spPr>
              <a:xfrm flipV="1">
                <a:off x="21" y="437"/>
                <a:ext cx="153" cy="17"/>
              </a:xfrm>
              <a:prstGeom prst="line">
                <a:avLst/>
              </a:prstGeom>
              <a:ln w="6350" cap="flat" cmpd="sng">
                <a:solidFill>
                  <a:srgbClr val="6699FF"/>
                </a:solidFill>
                <a:prstDash val="solid"/>
                <a:headEnd type="none" w="med" len="med"/>
                <a:tailEnd type="none" w="med" len="med"/>
              </a:ln>
            </p:spPr>
          </p:sp>
          <p:sp>
            <p:nvSpPr>
              <p:cNvPr id="3555" name="直接连接符 3554"/>
              <p:cNvSpPr/>
              <p:nvPr/>
            </p:nvSpPr>
            <p:spPr>
              <a:xfrm flipV="1">
                <a:off x="21" y="467"/>
                <a:ext cx="153" cy="14"/>
              </a:xfrm>
              <a:prstGeom prst="line">
                <a:avLst/>
              </a:prstGeom>
              <a:ln w="6350" cap="flat" cmpd="sng">
                <a:solidFill>
                  <a:srgbClr val="6699FF"/>
                </a:solidFill>
                <a:prstDash val="solid"/>
                <a:headEnd type="none" w="med" len="med"/>
                <a:tailEnd type="none" w="med" len="med"/>
              </a:ln>
            </p:spPr>
          </p:sp>
          <p:sp>
            <p:nvSpPr>
              <p:cNvPr id="3556" name="直接连接符 3555"/>
              <p:cNvSpPr/>
              <p:nvPr/>
            </p:nvSpPr>
            <p:spPr>
              <a:xfrm flipV="1">
                <a:off x="23" y="499"/>
                <a:ext cx="151" cy="10"/>
              </a:xfrm>
              <a:prstGeom prst="line">
                <a:avLst/>
              </a:prstGeom>
              <a:ln w="6350" cap="flat" cmpd="sng">
                <a:solidFill>
                  <a:srgbClr val="6699FF"/>
                </a:solidFill>
                <a:prstDash val="solid"/>
                <a:headEnd type="none" w="med" len="med"/>
                <a:tailEnd type="none" w="med" len="med"/>
              </a:ln>
            </p:spPr>
          </p:sp>
          <p:sp>
            <p:nvSpPr>
              <p:cNvPr id="3557" name="直接连接符 3556"/>
              <p:cNvSpPr/>
              <p:nvPr/>
            </p:nvSpPr>
            <p:spPr>
              <a:xfrm flipV="1">
                <a:off x="25" y="530"/>
                <a:ext cx="149" cy="7"/>
              </a:xfrm>
              <a:prstGeom prst="line">
                <a:avLst/>
              </a:prstGeom>
              <a:ln w="6350" cap="flat" cmpd="sng">
                <a:solidFill>
                  <a:srgbClr val="6699FF"/>
                </a:solidFill>
                <a:prstDash val="solid"/>
                <a:headEnd type="none" w="med" len="med"/>
                <a:tailEnd type="none" w="med" len="med"/>
              </a:ln>
            </p:spPr>
          </p:sp>
          <p:sp>
            <p:nvSpPr>
              <p:cNvPr id="3558" name="直接连接符 3557"/>
              <p:cNvSpPr/>
              <p:nvPr/>
            </p:nvSpPr>
            <p:spPr>
              <a:xfrm>
                <a:off x="27" y="561"/>
                <a:ext cx="146" cy="0"/>
              </a:xfrm>
              <a:prstGeom prst="line">
                <a:avLst/>
              </a:prstGeom>
              <a:ln w="6350" cap="flat" cmpd="sng">
                <a:solidFill>
                  <a:srgbClr val="6699FF"/>
                </a:solidFill>
                <a:prstDash val="solid"/>
                <a:headEnd type="none" w="med" len="med"/>
                <a:tailEnd type="none" w="med" len="med"/>
              </a:ln>
            </p:spPr>
          </p:sp>
          <p:sp>
            <p:nvSpPr>
              <p:cNvPr id="3559" name="直接连接符 3558"/>
              <p:cNvSpPr/>
              <p:nvPr/>
            </p:nvSpPr>
            <p:spPr>
              <a:xfrm>
                <a:off x="29" y="591"/>
                <a:ext cx="146" cy="0"/>
              </a:xfrm>
              <a:prstGeom prst="line">
                <a:avLst/>
              </a:prstGeom>
              <a:ln w="6350" cap="flat" cmpd="sng">
                <a:solidFill>
                  <a:srgbClr val="6699FF"/>
                </a:solidFill>
                <a:prstDash val="solid"/>
                <a:headEnd type="none" w="med" len="med"/>
                <a:tailEnd type="none" w="med" len="med"/>
              </a:ln>
            </p:spPr>
          </p:sp>
          <p:sp>
            <p:nvSpPr>
              <p:cNvPr id="3560" name="直接连接符 3559"/>
              <p:cNvSpPr/>
              <p:nvPr/>
            </p:nvSpPr>
            <p:spPr>
              <a:xfrm>
                <a:off x="31" y="622"/>
                <a:ext cx="145" cy="1"/>
              </a:xfrm>
              <a:prstGeom prst="line">
                <a:avLst/>
              </a:prstGeom>
              <a:ln w="6350" cap="flat" cmpd="sng">
                <a:solidFill>
                  <a:srgbClr val="6699FF"/>
                </a:solidFill>
                <a:prstDash val="solid"/>
                <a:headEnd type="none" w="med" len="med"/>
                <a:tailEnd type="none" w="med" len="med"/>
              </a:ln>
            </p:spPr>
          </p:sp>
          <p:sp>
            <p:nvSpPr>
              <p:cNvPr id="3561" name="直接连接符 3560"/>
              <p:cNvSpPr/>
              <p:nvPr/>
            </p:nvSpPr>
            <p:spPr>
              <a:xfrm>
                <a:off x="34" y="653"/>
                <a:ext cx="142" cy="1"/>
              </a:xfrm>
              <a:prstGeom prst="line">
                <a:avLst/>
              </a:prstGeom>
              <a:ln w="6350" cap="flat" cmpd="sng">
                <a:solidFill>
                  <a:srgbClr val="6699FF"/>
                </a:solidFill>
                <a:prstDash val="solid"/>
                <a:headEnd type="none" w="med" len="med"/>
                <a:tailEnd type="none" w="med" len="med"/>
              </a:ln>
            </p:spPr>
          </p:sp>
          <p:sp>
            <p:nvSpPr>
              <p:cNvPr id="3562" name="直接连接符 3561"/>
              <p:cNvSpPr/>
              <p:nvPr/>
            </p:nvSpPr>
            <p:spPr>
              <a:xfrm>
                <a:off x="34" y="680"/>
                <a:ext cx="142" cy="8"/>
              </a:xfrm>
              <a:prstGeom prst="line">
                <a:avLst/>
              </a:prstGeom>
              <a:ln w="6350" cap="flat" cmpd="sng">
                <a:solidFill>
                  <a:srgbClr val="6699FF"/>
                </a:solidFill>
                <a:prstDash val="solid"/>
                <a:headEnd type="none" w="med" len="med"/>
                <a:tailEnd type="none" w="med" len="med"/>
              </a:ln>
            </p:spPr>
          </p:sp>
          <p:sp>
            <p:nvSpPr>
              <p:cNvPr id="3563" name="直接连接符 3562"/>
              <p:cNvSpPr/>
              <p:nvPr/>
            </p:nvSpPr>
            <p:spPr>
              <a:xfrm>
                <a:off x="36" y="707"/>
                <a:ext cx="140" cy="10"/>
              </a:xfrm>
              <a:prstGeom prst="line">
                <a:avLst/>
              </a:prstGeom>
              <a:ln w="6350" cap="flat" cmpd="sng">
                <a:solidFill>
                  <a:srgbClr val="6699FF"/>
                </a:solidFill>
                <a:prstDash val="solid"/>
                <a:headEnd type="none" w="med" len="med"/>
                <a:tailEnd type="none" w="med" len="med"/>
              </a:ln>
            </p:spPr>
          </p:sp>
          <p:sp>
            <p:nvSpPr>
              <p:cNvPr id="3564" name="直接连接符 3563"/>
              <p:cNvSpPr/>
              <p:nvPr/>
            </p:nvSpPr>
            <p:spPr>
              <a:xfrm flipH="1" flipV="1">
                <a:off x="35" y="733"/>
                <a:ext cx="139" cy="13"/>
              </a:xfrm>
              <a:prstGeom prst="line">
                <a:avLst/>
              </a:prstGeom>
              <a:ln w="6350" cap="flat" cmpd="sng">
                <a:solidFill>
                  <a:srgbClr val="6699FF"/>
                </a:solidFill>
                <a:prstDash val="solid"/>
                <a:headEnd type="none" w="med" len="med"/>
                <a:tailEnd type="none" w="med" len="med"/>
              </a:ln>
            </p:spPr>
          </p:sp>
          <p:sp>
            <p:nvSpPr>
              <p:cNvPr id="3565" name="任意多边形 3564"/>
              <p:cNvSpPr/>
              <p:nvPr/>
            </p:nvSpPr>
            <p:spPr>
              <a:xfrm>
                <a:off x="127" y="21"/>
                <a:ext cx="148" cy="843"/>
              </a:xfrm>
              <a:custGeom>
                <a:avLst/>
                <a:gdLst/>
                <a:ahLst/>
                <a:cxnLst/>
                <a:pathLst>
                  <a:path w="148" h="843">
                    <a:moveTo>
                      <a:pt x="49" y="817"/>
                    </a:moveTo>
                    <a:lnTo>
                      <a:pt x="46" y="817"/>
                    </a:lnTo>
                    <a:lnTo>
                      <a:pt x="44" y="814"/>
                    </a:lnTo>
                    <a:lnTo>
                      <a:pt x="38" y="814"/>
                    </a:lnTo>
                    <a:lnTo>
                      <a:pt x="36" y="813"/>
                    </a:lnTo>
                    <a:lnTo>
                      <a:pt x="35" y="808"/>
                    </a:lnTo>
                    <a:lnTo>
                      <a:pt x="32" y="806"/>
                    </a:lnTo>
                    <a:lnTo>
                      <a:pt x="32" y="805"/>
                    </a:lnTo>
                    <a:lnTo>
                      <a:pt x="32" y="801"/>
                    </a:lnTo>
                    <a:lnTo>
                      <a:pt x="14" y="427"/>
                    </a:lnTo>
                    <a:lnTo>
                      <a:pt x="0" y="52"/>
                    </a:lnTo>
                    <a:lnTo>
                      <a:pt x="1" y="48"/>
                    </a:lnTo>
                    <a:lnTo>
                      <a:pt x="3" y="47"/>
                    </a:lnTo>
                    <a:lnTo>
                      <a:pt x="6" y="44"/>
                    </a:lnTo>
                    <a:lnTo>
                      <a:pt x="9" y="43"/>
                    </a:lnTo>
                    <a:lnTo>
                      <a:pt x="12" y="41"/>
                    </a:lnTo>
                    <a:lnTo>
                      <a:pt x="103" y="0"/>
                    </a:lnTo>
                    <a:lnTo>
                      <a:pt x="103" y="5"/>
                    </a:lnTo>
                    <a:lnTo>
                      <a:pt x="100" y="6"/>
                    </a:lnTo>
                    <a:lnTo>
                      <a:pt x="98" y="8"/>
                    </a:lnTo>
                    <a:lnTo>
                      <a:pt x="97" y="13"/>
                    </a:lnTo>
                    <a:lnTo>
                      <a:pt x="116" y="418"/>
                    </a:lnTo>
                    <a:lnTo>
                      <a:pt x="133" y="823"/>
                    </a:lnTo>
                    <a:lnTo>
                      <a:pt x="133" y="826"/>
                    </a:lnTo>
                    <a:lnTo>
                      <a:pt x="133" y="828"/>
                    </a:lnTo>
                    <a:lnTo>
                      <a:pt x="135" y="830"/>
                    </a:lnTo>
                    <a:lnTo>
                      <a:pt x="135" y="834"/>
                    </a:lnTo>
                    <a:lnTo>
                      <a:pt x="140" y="836"/>
                    </a:lnTo>
                    <a:lnTo>
                      <a:pt x="147" y="842"/>
                    </a:lnTo>
                    <a:lnTo>
                      <a:pt x="142" y="841"/>
                    </a:lnTo>
                    <a:lnTo>
                      <a:pt x="49" y="81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66" name="任意多边形 3565"/>
              <p:cNvSpPr/>
              <p:nvPr/>
            </p:nvSpPr>
            <p:spPr>
              <a:xfrm>
                <a:off x="225" y="0"/>
                <a:ext cx="927" cy="864"/>
              </a:xfrm>
              <a:custGeom>
                <a:avLst/>
                <a:gdLst/>
                <a:ahLst/>
                <a:cxnLst/>
                <a:pathLst>
                  <a:path w="927" h="864">
                    <a:moveTo>
                      <a:pt x="864" y="18"/>
                    </a:moveTo>
                    <a:lnTo>
                      <a:pt x="868" y="19"/>
                    </a:lnTo>
                    <a:lnTo>
                      <a:pt x="872" y="20"/>
                    </a:lnTo>
                    <a:lnTo>
                      <a:pt x="876" y="20"/>
                    </a:lnTo>
                    <a:lnTo>
                      <a:pt x="878" y="21"/>
                    </a:lnTo>
                    <a:lnTo>
                      <a:pt x="882" y="23"/>
                    </a:lnTo>
                    <a:lnTo>
                      <a:pt x="883" y="26"/>
                    </a:lnTo>
                    <a:lnTo>
                      <a:pt x="883" y="31"/>
                    </a:lnTo>
                    <a:lnTo>
                      <a:pt x="884" y="34"/>
                    </a:lnTo>
                    <a:lnTo>
                      <a:pt x="884" y="38"/>
                    </a:lnTo>
                    <a:lnTo>
                      <a:pt x="926" y="784"/>
                    </a:lnTo>
                    <a:lnTo>
                      <a:pt x="926" y="787"/>
                    </a:lnTo>
                    <a:lnTo>
                      <a:pt x="926" y="791"/>
                    </a:lnTo>
                    <a:lnTo>
                      <a:pt x="925" y="793"/>
                    </a:lnTo>
                    <a:lnTo>
                      <a:pt x="924" y="796"/>
                    </a:lnTo>
                    <a:lnTo>
                      <a:pt x="921" y="799"/>
                    </a:lnTo>
                    <a:lnTo>
                      <a:pt x="919" y="800"/>
                    </a:lnTo>
                    <a:lnTo>
                      <a:pt x="916" y="801"/>
                    </a:lnTo>
                    <a:lnTo>
                      <a:pt x="913" y="801"/>
                    </a:lnTo>
                    <a:lnTo>
                      <a:pt x="910" y="801"/>
                    </a:lnTo>
                    <a:lnTo>
                      <a:pt x="53" y="863"/>
                    </a:lnTo>
                    <a:lnTo>
                      <a:pt x="49" y="863"/>
                    </a:lnTo>
                    <a:lnTo>
                      <a:pt x="46" y="862"/>
                    </a:lnTo>
                    <a:lnTo>
                      <a:pt x="43" y="861"/>
                    </a:lnTo>
                    <a:lnTo>
                      <a:pt x="40" y="859"/>
                    </a:lnTo>
                    <a:lnTo>
                      <a:pt x="37" y="855"/>
                    </a:lnTo>
                    <a:lnTo>
                      <a:pt x="36" y="853"/>
                    </a:lnTo>
                    <a:lnTo>
                      <a:pt x="35" y="849"/>
                    </a:lnTo>
                    <a:lnTo>
                      <a:pt x="35" y="847"/>
                    </a:lnTo>
                    <a:lnTo>
                      <a:pt x="35" y="844"/>
                    </a:lnTo>
                    <a:lnTo>
                      <a:pt x="18" y="439"/>
                    </a:lnTo>
                    <a:lnTo>
                      <a:pt x="0" y="34"/>
                    </a:lnTo>
                    <a:lnTo>
                      <a:pt x="0" y="29"/>
                    </a:lnTo>
                    <a:lnTo>
                      <a:pt x="0" y="26"/>
                    </a:lnTo>
                    <a:lnTo>
                      <a:pt x="1" y="24"/>
                    </a:lnTo>
                    <a:lnTo>
                      <a:pt x="4" y="21"/>
                    </a:lnTo>
                    <a:lnTo>
                      <a:pt x="10" y="20"/>
                    </a:lnTo>
                    <a:lnTo>
                      <a:pt x="13" y="20"/>
                    </a:lnTo>
                    <a:lnTo>
                      <a:pt x="16" y="20"/>
                    </a:lnTo>
                    <a:lnTo>
                      <a:pt x="19" y="18"/>
                    </a:lnTo>
                    <a:lnTo>
                      <a:pt x="108" y="12"/>
                    </a:lnTo>
                    <a:lnTo>
                      <a:pt x="198" y="6"/>
                    </a:lnTo>
                    <a:lnTo>
                      <a:pt x="286" y="4"/>
                    </a:lnTo>
                    <a:lnTo>
                      <a:pt x="375" y="0"/>
                    </a:lnTo>
                    <a:lnTo>
                      <a:pt x="515" y="0"/>
                    </a:lnTo>
                    <a:lnTo>
                      <a:pt x="587" y="4"/>
                    </a:lnTo>
                    <a:lnTo>
                      <a:pt x="656" y="4"/>
                    </a:lnTo>
                    <a:lnTo>
                      <a:pt x="725" y="8"/>
                    </a:lnTo>
                    <a:lnTo>
                      <a:pt x="795" y="14"/>
                    </a:lnTo>
                    <a:lnTo>
                      <a:pt x="864" y="1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67" name="任意多边形 3566"/>
              <p:cNvSpPr/>
              <p:nvPr/>
            </p:nvSpPr>
            <p:spPr>
              <a:xfrm>
                <a:off x="1082" y="750"/>
                <a:ext cx="38" cy="17"/>
              </a:xfrm>
              <a:custGeom>
                <a:avLst/>
                <a:gdLst/>
                <a:ahLst/>
                <a:cxnLst/>
                <a:pathLst>
                  <a:path w="38" h="17">
                    <a:moveTo>
                      <a:pt x="37" y="0"/>
                    </a:moveTo>
                    <a:lnTo>
                      <a:pt x="0" y="0"/>
                    </a:lnTo>
                    <a:lnTo>
                      <a:pt x="0" y="16"/>
                    </a:lnTo>
                    <a:lnTo>
                      <a:pt x="37" y="12"/>
                    </a:lnTo>
                    <a:lnTo>
                      <a:pt x="37"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68" name="任意多边形 3567"/>
              <p:cNvSpPr/>
              <p:nvPr/>
            </p:nvSpPr>
            <p:spPr>
              <a:xfrm>
                <a:off x="1570" y="1221"/>
                <a:ext cx="142" cy="74"/>
              </a:xfrm>
              <a:custGeom>
                <a:avLst/>
                <a:gdLst/>
                <a:ahLst/>
                <a:cxnLst/>
                <a:pathLst>
                  <a:path w="142" h="74">
                    <a:moveTo>
                      <a:pt x="0" y="0"/>
                    </a:moveTo>
                    <a:lnTo>
                      <a:pt x="141" y="32"/>
                    </a:lnTo>
                    <a:lnTo>
                      <a:pt x="141" y="73"/>
                    </a:lnTo>
                    <a:lnTo>
                      <a:pt x="0" y="42"/>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69" name="任意多边形 3568"/>
              <p:cNvSpPr/>
              <p:nvPr/>
            </p:nvSpPr>
            <p:spPr>
              <a:xfrm>
                <a:off x="350" y="136"/>
                <a:ext cx="707" cy="585"/>
              </a:xfrm>
              <a:custGeom>
                <a:avLst/>
                <a:gdLst/>
                <a:ahLst/>
                <a:cxnLst/>
                <a:pathLst>
                  <a:path w="707" h="585">
                    <a:moveTo>
                      <a:pt x="676" y="0"/>
                    </a:moveTo>
                    <a:lnTo>
                      <a:pt x="0" y="0"/>
                    </a:lnTo>
                    <a:lnTo>
                      <a:pt x="27" y="584"/>
                    </a:lnTo>
                    <a:lnTo>
                      <a:pt x="706" y="552"/>
                    </a:lnTo>
                    <a:lnTo>
                      <a:pt x="676"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70" name="任意多边形 3569"/>
              <p:cNvSpPr/>
              <p:nvPr/>
            </p:nvSpPr>
            <p:spPr>
              <a:xfrm>
                <a:off x="389" y="172"/>
                <a:ext cx="628" cy="513"/>
              </a:xfrm>
              <a:custGeom>
                <a:avLst/>
                <a:gdLst/>
                <a:ahLst/>
                <a:cxnLst/>
                <a:pathLst>
                  <a:path w="628" h="513">
                    <a:moveTo>
                      <a:pt x="605" y="0"/>
                    </a:moveTo>
                    <a:lnTo>
                      <a:pt x="0" y="0"/>
                    </a:lnTo>
                    <a:lnTo>
                      <a:pt x="25" y="512"/>
                    </a:lnTo>
                    <a:lnTo>
                      <a:pt x="627" y="485"/>
                    </a:lnTo>
                    <a:lnTo>
                      <a:pt x="605"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71" name="直接连接符 3570"/>
              <p:cNvSpPr/>
              <p:nvPr/>
            </p:nvSpPr>
            <p:spPr>
              <a:xfrm flipH="1">
                <a:off x="289" y="943"/>
                <a:ext cx="1181" cy="101"/>
              </a:xfrm>
              <a:prstGeom prst="line">
                <a:avLst/>
              </a:prstGeom>
              <a:ln w="6350" cap="flat" cmpd="sng">
                <a:solidFill>
                  <a:srgbClr val="6699FF"/>
                </a:solidFill>
                <a:prstDash val="solid"/>
                <a:headEnd type="none" w="med" len="med"/>
                <a:tailEnd type="none" w="med" len="med"/>
              </a:ln>
            </p:spPr>
          </p:sp>
          <p:sp>
            <p:nvSpPr>
              <p:cNvPr id="3572" name="直接连接符 3571"/>
              <p:cNvSpPr/>
              <p:nvPr/>
            </p:nvSpPr>
            <p:spPr>
              <a:xfrm flipH="1">
                <a:off x="1170" y="897"/>
                <a:ext cx="242" cy="15"/>
              </a:xfrm>
              <a:prstGeom prst="line">
                <a:avLst/>
              </a:prstGeom>
              <a:ln w="6350" cap="flat" cmpd="sng">
                <a:solidFill>
                  <a:srgbClr val="6699FF"/>
                </a:solidFill>
                <a:prstDash val="solid"/>
                <a:headEnd type="none" w="med" len="med"/>
                <a:tailEnd type="none" w="med" len="med"/>
              </a:ln>
            </p:spPr>
          </p:sp>
          <p:sp>
            <p:nvSpPr>
              <p:cNvPr id="3573" name="直接连接符 3572"/>
              <p:cNvSpPr/>
              <p:nvPr/>
            </p:nvSpPr>
            <p:spPr>
              <a:xfrm flipH="1">
                <a:off x="875" y="921"/>
                <a:ext cx="241" cy="14"/>
              </a:xfrm>
              <a:prstGeom prst="line">
                <a:avLst/>
              </a:prstGeom>
              <a:ln w="6350" cap="flat" cmpd="sng">
                <a:solidFill>
                  <a:srgbClr val="6699FF"/>
                </a:solidFill>
                <a:prstDash val="solid"/>
                <a:headEnd type="none" w="med" len="med"/>
                <a:tailEnd type="none" w="med" len="med"/>
              </a:ln>
            </p:spPr>
          </p:sp>
          <p:sp>
            <p:nvSpPr>
              <p:cNvPr id="3574" name="任意多边形 3573"/>
              <p:cNvSpPr/>
              <p:nvPr/>
            </p:nvSpPr>
            <p:spPr>
              <a:xfrm>
                <a:off x="1711" y="1201"/>
                <a:ext cx="183" cy="94"/>
              </a:xfrm>
              <a:custGeom>
                <a:avLst/>
                <a:gdLst/>
                <a:ahLst/>
                <a:cxnLst/>
                <a:pathLst>
                  <a:path w="183" h="94">
                    <a:moveTo>
                      <a:pt x="0" y="52"/>
                    </a:moveTo>
                    <a:lnTo>
                      <a:pt x="0" y="93"/>
                    </a:lnTo>
                    <a:lnTo>
                      <a:pt x="182" y="52"/>
                    </a:lnTo>
                    <a:lnTo>
                      <a:pt x="182" y="13"/>
                    </a:lnTo>
                    <a:lnTo>
                      <a:pt x="58" y="0"/>
                    </a:lnTo>
                    <a:lnTo>
                      <a:pt x="0" y="5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75" name="直接连接符 3574"/>
              <p:cNvSpPr/>
              <p:nvPr/>
            </p:nvSpPr>
            <p:spPr>
              <a:xfrm flipH="1" flipV="1">
                <a:off x="2" y="907"/>
                <a:ext cx="232" cy="79"/>
              </a:xfrm>
              <a:prstGeom prst="line">
                <a:avLst/>
              </a:prstGeom>
              <a:ln w="6350" cap="flat" cmpd="sng">
                <a:solidFill>
                  <a:srgbClr val="6699FF"/>
                </a:solidFill>
                <a:prstDash val="solid"/>
                <a:headEnd type="none" w="med" len="med"/>
                <a:tailEnd type="none" w="med" len="med"/>
              </a:ln>
            </p:spPr>
          </p:sp>
          <p:sp>
            <p:nvSpPr>
              <p:cNvPr id="3576" name="直接连接符 3575"/>
              <p:cNvSpPr/>
              <p:nvPr/>
            </p:nvSpPr>
            <p:spPr>
              <a:xfrm flipH="1" flipV="1">
                <a:off x="2" y="969"/>
                <a:ext cx="232" cy="87"/>
              </a:xfrm>
              <a:prstGeom prst="line">
                <a:avLst/>
              </a:prstGeom>
              <a:ln w="6350" cap="flat" cmpd="sng">
                <a:solidFill>
                  <a:srgbClr val="6699FF"/>
                </a:solidFill>
                <a:prstDash val="solid"/>
                <a:headEnd type="none" w="med" len="med"/>
                <a:tailEnd type="none" w="med" len="med"/>
              </a:ln>
            </p:spPr>
          </p:sp>
          <p:sp>
            <p:nvSpPr>
              <p:cNvPr id="3577" name="任意多边形 3576"/>
              <p:cNvSpPr/>
              <p:nvPr/>
            </p:nvSpPr>
            <p:spPr>
              <a:xfrm>
                <a:off x="1570" y="1170"/>
                <a:ext cx="200" cy="84"/>
              </a:xfrm>
              <a:custGeom>
                <a:avLst/>
                <a:gdLst/>
                <a:ahLst/>
                <a:cxnLst/>
                <a:pathLst>
                  <a:path w="200" h="84">
                    <a:moveTo>
                      <a:pt x="0" y="51"/>
                    </a:moveTo>
                    <a:lnTo>
                      <a:pt x="141" y="83"/>
                    </a:lnTo>
                    <a:lnTo>
                      <a:pt x="199" y="31"/>
                    </a:lnTo>
                    <a:lnTo>
                      <a:pt x="52" y="0"/>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78" name="任意多边形 3577"/>
              <p:cNvSpPr/>
              <p:nvPr/>
            </p:nvSpPr>
            <p:spPr>
              <a:xfrm>
                <a:off x="1623" y="1170"/>
                <a:ext cx="271" cy="45"/>
              </a:xfrm>
              <a:custGeom>
                <a:avLst/>
                <a:gdLst/>
                <a:ahLst/>
                <a:cxnLst/>
                <a:pathLst>
                  <a:path w="271" h="45">
                    <a:moveTo>
                      <a:pt x="0" y="0"/>
                    </a:moveTo>
                    <a:lnTo>
                      <a:pt x="146" y="31"/>
                    </a:lnTo>
                    <a:lnTo>
                      <a:pt x="270" y="44"/>
                    </a:lnTo>
                    <a:lnTo>
                      <a:pt x="132" y="13"/>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79" name="直接连接符 3578"/>
              <p:cNvSpPr/>
              <p:nvPr/>
            </p:nvSpPr>
            <p:spPr>
              <a:xfrm flipH="1" flipV="1">
                <a:off x="3" y="941"/>
                <a:ext cx="279" cy="101"/>
              </a:xfrm>
              <a:prstGeom prst="line">
                <a:avLst/>
              </a:prstGeom>
              <a:ln w="6350" cap="flat" cmpd="sng">
                <a:solidFill>
                  <a:srgbClr val="6699FF"/>
                </a:solidFill>
                <a:prstDash val="solid"/>
                <a:headEnd type="none" w="med" len="med"/>
                <a:tailEnd type="none" w="med" len="med"/>
              </a:ln>
            </p:spPr>
          </p:sp>
          <p:sp>
            <p:nvSpPr>
              <p:cNvPr id="3580" name="直接连接符 3579"/>
              <p:cNvSpPr/>
              <p:nvPr/>
            </p:nvSpPr>
            <p:spPr>
              <a:xfrm flipH="1" flipV="1">
                <a:off x="2" y="847"/>
                <a:ext cx="232" cy="65"/>
              </a:xfrm>
              <a:prstGeom prst="line">
                <a:avLst/>
              </a:prstGeom>
              <a:ln w="6350" cap="flat" cmpd="sng">
                <a:solidFill>
                  <a:srgbClr val="6699FF"/>
                </a:solidFill>
                <a:prstDash val="solid"/>
                <a:headEnd type="none" w="med" len="med"/>
                <a:tailEnd type="none" w="med" len="med"/>
              </a:ln>
            </p:spPr>
          </p:sp>
          <p:sp>
            <p:nvSpPr>
              <p:cNvPr id="3581" name="直接连接符 3580"/>
              <p:cNvSpPr/>
              <p:nvPr/>
            </p:nvSpPr>
            <p:spPr>
              <a:xfrm flipH="1" flipV="1">
                <a:off x="2" y="878"/>
                <a:ext cx="232" cy="71"/>
              </a:xfrm>
              <a:prstGeom prst="line">
                <a:avLst/>
              </a:prstGeom>
              <a:ln w="6350" cap="flat" cmpd="sng">
                <a:solidFill>
                  <a:srgbClr val="6699FF"/>
                </a:solidFill>
                <a:prstDash val="solid"/>
                <a:headEnd type="none" w="med" len="med"/>
                <a:tailEnd type="none" w="med" len="med"/>
              </a:ln>
            </p:spPr>
          </p:sp>
          <p:sp>
            <p:nvSpPr>
              <p:cNvPr id="3582" name="直接连接符 3581"/>
              <p:cNvSpPr/>
              <p:nvPr/>
            </p:nvSpPr>
            <p:spPr>
              <a:xfrm flipH="1" flipV="1">
                <a:off x="2" y="1050"/>
                <a:ext cx="232" cy="100"/>
              </a:xfrm>
              <a:prstGeom prst="line">
                <a:avLst/>
              </a:prstGeom>
              <a:ln w="6350" cap="flat" cmpd="sng">
                <a:solidFill>
                  <a:srgbClr val="6699FF"/>
                </a:solidFill>
                <a:prstDash val="solid"/>
                <a:headEnd type="none" w="med" len="med"/>
                <a:tailEnd type="none" w="med" len="med"/>
              </a:ln>
            </p:spPr>
          </p:sp>
          <p:sp>
            <p:nvSpPr>
              <p:cNvPr id="3583" name="直接连接符 3582"/>
              <p:cNvSpPr/>
              <p:nvPr/>
            </p:nvSpPr>
            <p:spPr>
              <a:xfrm flipH="1" flipV="1">
                <a:off x="2" y="1023"/>
                <a:ext cx="232" cy="95"/>
              </a:xfrm>
              <a:prstGeom prst="line">
                <a:avLst/>
              </a:prstGeom>
              <a:ln w="6350" cap="flat" cmpd="sng">
                <a:solidFill>
                  <a:srgbClr val="6699FF"/>
                </a:solidFill>
                <a:prstDash val="solid"/>
                <a:headEnd type="none" w="med" len="med"/>
                <a:tailEnd type="none" w="med" len="med"/>
              </a:ln>
            </p:spPr>
          </p:sp>
          <p:sp>
            <p:nvSpPr>
              <p:cNvPr id="3584" name="直接连接符 3583"/>
              <p:cNvSpPr/>
              <p:nvPr/>
            </p:nvSpPr>
            <p:spPr>
              <a:xfrm flipH="1" flipV="1">
                <a:off x="2" y="995"/>
                <a:ext cx="232" cy="91"/>
              </a:xfrm>
              <a:prstGeom prst="line">
                <a:avLst/>
              </a:prstGeom>
              <a:ln w="6350" cap="flat" cmpd="sng">
                <a:solidFill>
                  <a:srgbClr val="6699FF"/>
                </a:solidFill>
                <a:prstDash val="solid"/>
                <a:headEnd type="none" w="med" len="med"/>
                <a:tailEnd type="none" w="med" len="med"/>
              </a:ln>
            </p:spPr>
          </p:sp>
          <p:sp>
            <p:nvSpPr>
              <p:cNvPr id="3585" name="任意多边形 3584"/>
              <p:cNvSpPr/>
              <p:nvPr/>
            </p:nvSpPr>
            <p:spPr>
              <a:xfrm>
                <a:off x="350" y="136"/>
                <a:ext cx="677" cy="17"/>
              </a:xfrm>
              <a:custGeom>
                <a:avLst/>
                <a:gdLst/>
                <a:ahLst/>
                <a:cxnLst/>
                <a:pathLst>
                  <a:path w="677" h="17">
                    <a:moveTo>
                      <a:pt x="676" y="0"/>
                    </a:moveTo>
                    <a:lnTo>
                      <a:pt x="663" y="16"/>
                    </a:lnTo>
                    <a:lnTo>
                      <a:pt x="16" y="16"/>
                    </a:lnTo>
                    <a:lnTo>
                      <a:pt x="0" y="0"/>
                    </a:lnTo>
                    <a:lnTo>
                      <a:pt x="676"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86" name="任意多边形 3585"/>
              <p:cNvSpPr/>
              <p:nvPr/>
            </p:nvSpPr>
            <p:spPr>
              <a:xfrm>
                <a:off x="1013" y="136"/>
                <a:ext cx="44" cy="553"/>
              </a:xfrm>
              <a:custGeom>
                <a:avLst/>
                <a:gdLst/>
                <a:ahLst/>
                <a:cxnLst/>
                <a:pathLst>
                  <a:path w="44" h="553">
                    <a:moveTo>
                      <a:pt x="13" y="0"/>
                    </a:moveTo>
                    <a:lnTo>
                      <a:pt x="0" y="11"/>
                    </a:lnTo>
                    <a:lnTo>
                      <a:pt x="25" y="537"/>
                    </a:lnTo>
                    <a:lnTo>
                      <a:pt x="43" y="552"/>
                    </a:lnTo>
                    <a:lnTo>
                      <a:pt x="13"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87" name="任意多边形 3586"/>
              <p:cNvSpPr/>
              <p:nvPr/>
            </p:nvSpPr>
            <p:spPr>
              <a:xfrm>
                <a:off x="350" y="136"/>
                <a:ext cx="43" cy="585"/>
              </a:xfrm>
              <a:custGeom>
                <a:avLst/>
                <a:gdLst/>
                <a:ahLst/>
                <a:cxnLst/>
                <a:pathLst>
                  <a:path w="43" h="585">
                    <a:moveTo>
                      <a:pt x="0" y="0"/>
                    </a:moveTo>
                    <a:lnTo>
                      <a:pt x="16" y="11"/>
                    </a:lnTo>
                    <a:lnTo>
                      <a:pt x="42" y="568"/>
                    </a:lnTo>
                    <a:lnTo>
                      <a:pt x="27" y="584"/>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88" name="任意多边形 3587"/>
              <p:cNvSpPr/>
              <p:nvPr/>
            </p:nvSpPr>
            <p:spPr>
              <a:xfrm>
                <a:off x="378" y="673"/>
                <a:ext cx="679" cy="48"/>
              </a:xfrm>
              <a:custGeom>
                <a:avLst/>
                <a:gdLst/>
                <a:ahLst/>
                <a:cxnLst/>
                <a:pathLst>
                  <a:path w="679" h="48">
                    <a:moveTo>
                      <a:pt x="678" y="15"/>
                    </a:moveTo>
                    <a:lnTo>
                      <a:pt x="660" y="0"/>
                    </a:lnTo>
                    <a:lnTo>
                      <a:pt x="14" y="31"/>
                    </a:lnTo>
                    <a:lnTo>
                      <a:pt x="0" y="47"/>
                    </a:lnTo>
                    <a:lnTo>
                      <a:pt x="678" y="1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89" name="任意多边形 3588"/>
              <p:cNvSpPr/>
              <p:nvPr/>
            </p:nvSpPr>
            <p:spPr>
              <a:xfrm>
                <a:off x="414" y="199"/>
                <a:ext cx="592" cy="465"/>
              </a:xfrm>
              <a:custGeom>
                <a:avLst/>
                <a:gdLst/>
                <a:ahLst/>
                <a:cxnLst/>
                <a:pathLst>
                  <a:path w="592" h="465">
                    <a:moveTo>
                      <a:pt x="569" y="0"/>
                    </a:moveTo>
                    <a:lnTo>
                      <a:pt x="0" y="0"/>
                    </a:lnTo>
                    <a:lnTo>
                      <a:pt x="23" y="464"/>
                    </a:lnTo>
                    <a:lnTo>
                      <a:pt x="591" y="439"/>
                    </a:lnTo>
                    <a:lnTo>
                      <a:pt x="569"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90" name="任意多边形 3589"/>
              <p:cNvSpPr/>
              <p:nvPr/>
            </p:nvSpPr>
            <p:spPr>
              <a:xfrm>
                <a:off x="1570" y="1208"/>
                <a:ext cx="324" cy="56"/>
              </a:xfrm>
              <a:custGeom>
                <a:avLst/>
                <a:gdLst/>
                <a:ahLst/>
                <a:cxnLst/>
                <a:pathLst>
                  <a:path w="324" h="56">
                    <a:moveTo>
                      <a:pt x="323" y="13"/>
                    </a:moveTo>
                    <a:lnTo>
                      <a:pt x="203" y="0"/>
                    </a:lnTo>
                    <a:lnTo>
                      <a:pt x="141" y="55"/>
                    </a:lnTo>
                    <a:lnTo>
                      <a:pt x="0" y="2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91" name="任意多边形 3590"/>
              <p:cNvSpPr/>
              <p:nvPr/>
            </p:nvSpPr>
            <p:spPr>
              <a:xfrm>
                <a:off x="46" y="1219"/>
                <a:ext cx="267" cy="209"/>
              </a:xfrm>
              <a:custGeom>
                <a:avLst/>
                <a:gdLst/>
                <a:ahLst/>
                <a:cxnLst/>
                <a:pathLst>
                  <a:path w="267" h="209">
                    <a:moveTo>
                      <a:pt x="266" y="208"/>
                    </a:moveTo>
                    <a:lnTo>
                      <a:pt x="237" y="190"/>
                    </a:lnTo>
                    <a:lnTo>
                      <a:pt x="197" y="184"/>
                    </a:lnTo>
                    <a:lnTo>
                      <a:pt x="160" y="174"/>
                    </a:lnTo>
                    <a:lnTo>
                      <a:pt x="129" y="174"/>
                    </a:lnTo>
                    <a:lnTo>
                      <a:pt x="105" y="171"/>
                    </a:lnTo>
                    <a:lnTo>
                      <a:pt x="80" y="169"/>
                    </a:lnTo>
                    <a:lnTo>
                      <a:pt x="51" y="160"/>
                    </a:lnTo>
                    <a:lnTo>
                      <a:pt x="29" y="150"/>
                    </a:lnTo>
                    <a:lnTo>
                      <a:pt x="14" y="135"/>
                    </a:lnTo>
                    <a:lnTo>
                      <a:pt x="4" y="120"/>
                    </a:lnTo>
                    <a:lnTo>
                      <a:pt x="0" y="102"/>
                    </a:lnTo>
                    <a:lnTo>
                      <a:pt x="1" y="92"/>
                    </a:lnTo>
                    <a:lnTo>
                      <a:pt x="7" y="83"/>
                    </a:lnTo>
                    <a:lnTo>
                      <a:pt x="14" y="74"/>
                    </a:lnTo>
                    <a:lnTo>
                      <a:pt x="19" y="68"/>
                    </a:lnTo>
                    <a:lnTo>
                      <a:pt x="31" y="62"/>
                    </a:lnTo>
                    <a:lnTo>
                      <a:pt x="51" y="52"/>
                    </a:lnTo>
                    <a:lnTo>
                      <a:pt x="72" y="47"/>
                    </a:lnTo>
                    <a:lnTo>
                      <a:pt x="93" y="37"/>
                    </a:lnTo>
                    <a:lnTo>
                      <a:pt x="109" y="31"/>
                    </a:lnTo>
                    <a:lnTo>
                      <a:pt x="127" y="19"/>
                    </a:lnTo>
                    <a:lnTo>
                      <a:pt x="142" y="6"/>
                    </a:lnTo>
                    <a:lnTo>
                      <a:pt x="148"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92" name="任意多边形 3591"/>
              <p:cNvSpPr/>
              <p:nvPr/>
            </p:nvSpPr>
            <p:spPr>
              <a:xfrm>
                <a:off x="211" y="1164"/>
                <a:ext cx="1312" cy="265"/>
              </a:xfrm>
              <a:custGeom>
                <a:avLst/>
                <a:gdLst/>
                <a:ahLst/>
                <a:cxnLst/>
                <a:pathLst>
                  <a:path w="1312" h="265">
                    <a:moveTo>
                      <a:pt x="1311" y="130"/>
                    </a:moveTo>
                    <a:lnTo>
                      <a:pt x="152" y="264"/>
                    </a:lnTo>
                    <a:lnTo>
                      <a:pt x="76" y="203"/>
                    </a:lnTo>
                    <a:lnTo>
                      <a:pt x="0" y="108"/>
                    </a:lnTo>
                    <a:lnTo>
                      <a:pt x="1096" y="0"/>
                    </a:lnTo>
                    <a:lnTo>
                      <a:pt x="1221" y="94"/>
                    </a:lnTo>
                    <a:lnTo>
                      <a:pt x="1311" y="13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93" name="任意多边形 3592"/>
              <p:cNvSpPr/>
              <p:nvPr/>
            </p:nvSpPr>
            <p:spPr>
              <a:xfrm>
                <a:off x="292" y="1190"/>
                <a:ext cx="1027" cy="122"/>
              </a:xfrm>
              <a:custGeom>
                <a:avLst/>
                <a:gdLst/>
                <a:ahLst/>
                <a:cxnLst/>
                <a:pathLst>
                  <a:path w="1027" h="122">
                    <a:moveTo>
                      <a:pt x="1005" y="0"/>
                    </a:moveTo>
                    <a:lnTo>
                      <a:pt x="0" y="98"/>
                    </a:lnTo>
                    <a:lnTo>
                      <a:pt x="25" y="121"/>
                    </a:lnTo>
                    <a:lnTo>
                      <a:pt x="1026" y="19"/>
                    </a:lnTo>
                    <a:lnTo>
                      <a:pt x="1005"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94" name="任意多边形 3593"/>
              <p:cNvSpPr/>
              <p:nvPr/>
            </p:nvSpPr>
            <p:spPr>
              <a:xfrm>
                <a:off x="322" y="1219"/>
                <a:ext cx="1044" cy="124"/>
              </a:xfrm>
              <a:custGeom>
                <a:avLst/>
                <a:gdLst/>
                <a:ahLst/>
                <a:cxnLst/>
                <a:pathLst>
                  <a:path w="1044" h="124">
                    <a:moveTo>
                      <a:pt x="1018" y="0"/>
                    </a:moveTo>
                    <a:lnTo>
                      <a:pt x="0" y="103"/>
                    </a:lnTo>
                    <a:lnTo>
                      <a:pt x="22" y="123"/>
                    </a:lnTo>
                    <a:lnTo>
                      <a:pt x="1043" y="21"/>
                    </a:lnTo>
                    <a:lnTo>
                      <a:pt x="1018"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95" name="任意多边形 3594"/>
              <p:cNvSpPr/>
              <p:nvPr/>
            </p:nvSpPr>
            <p:spPr>
              <a:xfrm>
                <a:off x="355" y="1251"/>
                <a:ext cx="1052" cy="125"/>
              </a:xfrm>
              <a:custGeom>
                <a:avLst/>
                <a:gdLst/>
                <a:ahLst/>
                <a:cxnLst/>
                <a:pathLst>
                  <a:path w="1052" h="125">
                    <a:moveTo>
                      <a:pt x="1051" y="14"/>
                    </a:moveTo>
                    <a:lnTo>
                      <a:pt x="1027" y="0"/>
                    </a:lnTo>
                    <a:lnTo>
                      <a:pt x="0" y="105"/>
                    </a:lnTo>
                    <a:lnTo>
                      <a:pt x="18" y="124"/>
                    </a:lnTo>
                    <a:lnTo>
                      <a:pt x="1051" y="1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96" name="任意多边形 3595"/>
              <p:cNvSpPr/>
              <p:nvPr/>
            </p:nvSpPr>
            <p:spPr>
              <a:xfrm>
                <a:off x="381" y="1272"/>
                <a:ext cx="1075" cy="132"/>
              </a:xfrm>
              <a:custGeom>
                <a:avLst/>
                <a:gdLst/>
                <a:ahLst/>
                <a:cxnLst/>
                <a:pathLst>
                  <a:path w="1075" h="132">
                    <a:moveTo>
                      <a:pt x="1074" y="16"/>
                    </a:moveTo>
                    <a:lnTo>
                      <a:pt x="1039" y="0"/>
                    </a:lnTo>
                    <a:lnTo>
                      <a:pt x="0" y="114"/>
                    </a:lnTo>
                    <a:lnTo>
                      <a:pt x="18" y="131"/>
                    </a:lnTo>
                    <a:lnTo>
                      <a:pt x="1074" y="1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97" name="任意多边形 3596"/>
              <p:cNvSpPr/>
              <p:nvPr/>
            </p:nvSpPr>
            <p:spPr>
              <a:xfrm>
                <a:off x="1053" y="1194"/>
                <a:ext cx="191" cy="133"/>
              </a:xfrm>
              <a:custGeom>
                <a:avLst/>
                <a:gdLst/>
                <a:ahLst/>
                <a:cxnLst/>
                <a:pathLst>
                  <a:path w="191" h="133">
                    <a:moveTo>
                      <a:pt x="0" y="0"/>
                    </a:moveTo>
                    <a:lnTo>
                      <a:pt x="105" y="96"/>
                    </a:lnTo>
                    <a:lnTo>
                      <a:pt x="190" y="13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98" name="任意多边形 3597"/>
              <p:cNvSpPr/>
              <p:nvPr/>
            </p:nvSpPr>
            <p:spPr>
              <a:xfrm>
                <a:off x="1037" y="1191"/>
                <a:ext cx="199" cy="138"/>
              </a:xfrm>
              <a:custGeom>
                <a:avLst/>
                <a:gdLst/>
                <a:ahLst/>
                <a:cxnLst/>
                <a:pathLst>
                  <a:path w="199" h="138">
                    <a:moveTo>
                      <a:pt x="0" y="0"/>
                    </a:moveTo>
                    <a:lnTo>
                      <a:pt x="114" y="98"/>
                    </a:lnTo>
                    <a:lnTo>
                      <a:pt x="198" y="137"/>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599" name="任意多边形 3598"/>
              <p:cNvSpPr/>
              <p:nvPr/>
            </p:nvSpPr>
            <p:spPr>
              <a:xfrm>
                <a:off x="363" y="1294"/>
                <a:ext cx="1160" cy="183"/>
              </a:xfrm>
              <a:custGeom>
                <a:avLst/>
                <a:gdLst/>
                <a:ahLst/>
                <a:cxnLst/>
                <a:pathLst>
                  <a:path w="1160" h="183">
                    <a:moveTo>
                      <a:pt x="1159" y="0"/>
                    </a:moveTo>
                    <a:lnTo>
                      <a:pt x="1159" y="49"/>
                    </a:lnTo>
                    <a:lnTo>
                      <a:pt x="0" y="182"/>
                    </a:lnTo>
                    <a:lnTo>
                      <a:pt x="0" y="134"/>
                    </a:lnTo>
                    <a:lnTo>
                      <a:pt x="1159"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00" name="任意多边形 3599"/>
              <p:cNvSpPr/>
              <p:nvPr/>
            </p:nvSpPr>
            <p:spPr>
              <a:xfrm>
                <a:off x="211" y="1272"/>
                <a:ext cx="153" cy="205"/>
              </a:xfrm>
              <a:custGeom>
                <a:avLst/>
                <a:gdLst/>
                <a:ahLst/>
                <a:cxnLst/>
                <a:pathLst>
                  <a:path w="153" h="205">
                    <a:moveTo>
                      <a:pt x="152" y="156"/>
                    </a:moveTo>
                    <a:lnTo>
                      <a:pt x="152" y="204"/>
                    </a:lnTo>
                    <a:lnTo>
                      <a:pt x="87" y="156"/>
                    </a:lnTo>
                    <a:lnTo>
                      <a:pt x="64" y="134"/>
                    </a:lnTo>
                    <a:lnTo>
                      <a:pt x="0" y="56"/>
                    </a:lnTo>
                    <a:lnTo>
                      <a:pt x="0" y="0"/>
                    </a:lnTo>
                    <a:lnTo>
                      <a:pt x="76" y="95"/>
                    </a:lnTo>
                    <a:lnTo>
                      <a:pt x="152" y="15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01" name="任意多边形 3600"/>
              <p:cNvSpPr/>
              <p:nvPr/>
            </p:nvSpPr>
            <p:spPr>
              <a:xfrm>
                <a:off x="211" y="1288"/>
                <a:ext cx="1312" cy="157"/>
              </a:xfrm>
              <a:custGeom>
                <a:avLst/>
                <a:gdLst/>
                <a:ahLst/>
                <a:cxnLst/>
                <a:pathLst>
                  <a:path w="1312" h="157">
                    <a:moveTo>
                      <a:pt x="0" y="0"/>
                    </a:moveTo>
                    <a:lnTo>
                      <a:pt x="74" y="96"/>
                    </a:lnTo>
                    <a:lnTo>
                      <a:pt x="152" y="156"/>
                    </a:lnTo>
                    <a:lnTo>
                      <a:pt x="1311" y="2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02" name="任意多边形 3601"/>
              <p:cNvSpPr/>
              <p:nvPr/>
            </p:nvSpPr>
            <p:spPr>
              <a:xfrm>
                <a:off x="574" y="1229"/>
                <a:ext cx="131" cy="29"/>
              </a:xfrm>
              <a:custGeom>
                <a:avLst/>
                <a:gdLst/>
                <a:ahLst/>
                <a:cxnLst/>
                <a:pathLst>
                  <a:path w="131" h="29">
                    <a:moveTo>
                      <a:pt x="130" y="15"/>
                    </a:moveTo>
                    <a:lnTo>
                      <a:pt x="117" y="0"/>
                    </a:lnTo>
                    <a:lnTo>
                      <a:pt x="0" y="11"/>
                    </a:lnTo>
                    <a:lnTo>
                      <a:pt x="14" y="28"/>
                    </a:lnTo>
                    <a:lnTo>
                      <a:pt x="130" y="1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03" name="任意多边形 3602"/>
              <p:cNvSpPr/>
              <p:nvPr/>
            </p:nvSpPr>
            <p:spPr>
              <a:xfrm>
                <a:off x="1057" y="1194"/>
                <a:ext cx="171" cy="125"/>
              </a:xfrm>
              <a:custGeom>
                <a:avLst/>
                <a:gdLst/>
                <a:ahLst/>
                <a:cxnLst/>
                <a:pathLst>
                  <a:path w="171" h="125">
                    <a:moveTo>
                      <a:pt x="0" y="0"/>
                    </a:moveTo>
                    <a:lnTo>
                      <a:pt x="98" y="90"/>
                    </a:lnTo>
                    <a:lnTo>
                      <a:pt x="170" y="12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04" name="任意多边形 3603"/>
              <p:cNvSpPr/>
              <p:nvPr/>
            </p:nvSpPr>
            <p:spPr>
              <a:xfrm>
                <a:off x="1003" y="1201"/>
                <a:ext cx="172" cy="124"/>
              </a:xfrm>
              <a:custGeom>
                <a:avLst/>
                <a:gdLst/>
                <a:ahLst/>
                <a:cxnLst/>
                <a:pathLst>
                  <a:path w="172" h="124">
                    <a:moveTo>
                      <a:pt x="0" y="0"/>
                    </a:moveTo>
                    <a:lnTo>
                      <a:pt x="98" y="89"/>
                    </a:lnTo>
                    <a:lnTo>
                      <a:pt x="171" y="12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05" name="任意多边形 3604"/>
              <p:cNvSpPr/>
              <p:nvPr/>
            </p:nvSpPr>
            <p:spPr>
              <a:xfrm>
                <a:off x="950" y="1207"/>
                <a:ext cx="167" cy="126"/>
              </a:xfrm>
              <a:custGeom>
                <a:avLst/>
                <a:gdLst/>
                <a:ahLst/>
                <a:cxnLst/>
                <a:pathLst>
                  <a:path w="167" h="126">
                    <a:moveTo>
                      <a:pt x="0" y="0"/>
                    </a:moveTo>
                    <a:lnTo>
                      <a:pt x="95" y="90"/>
                    </a:lnTo>
                    <a:lnTo>
                      <a:pt x="166" y="125"/>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06" name="任意多边形 3605"/>
              <p:cNvSpPr/>
              <p:nvPr/>
            </p:nvSpPr>
            <p:spPr>
              <a:xfrm>
                <a:off x="897" y="1211"/>
                <a:ext cx="165" cy="131"/>
              </a:xfrm>
              <a:custGeom>
                <a:avLst/>
                <a:gdLst/>
                <a:ahLst/>
                <a:cxnLst/>
                <a:pathLst>
                  <a:path w="165" h="131">
                    <a:moveTo>
                      <a:pt x="0" y="0"/>
                    </a:moveTo>
                    <a:lnTo>
                      <a:pt x="93" y="91"/>
                    </a:lnTo>
                    <a:lnTo>
                      <a:pt x="164" y="13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07" name="任意多边形 3606"/>
              <p:cNvSpPr/>
              <p:nvPr/>
            </p:nvSpPr>
            <p:spPr>
              <a:xfrm>
                <a:off x="844" y="1219"/>
                <a:ext cx="160" cy="127"/>
              </a:xfrm>
              <a:custGeom>
                <a:avLst/>
                <a:gdLst/>
                <a:ahLst/>
                <a:cxnLst/>
                <a:pathLst>
                  <a:path w="160" h="127">
                    <a:moveTo>
                      <a:pt x="0" y="0"/>
                    </a:moveTo>
                    <a:lnTo>
                      <a:pt x="92" y="92"/>
                    </a:lnTo>
                    <a:lnTo>
                      <a:pt x="159" y="126"/>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08" name="任意多边形 3607"/>
              <p:cNvSpPr/>
              <p:nvPr/>
            </p:nvSpPr>
            <p:spPr>
              <a:xfrm>
                <a:off x="790" y="1225"/>
                <a:ext cx="158" cy="129"/>
              </a:xfrm>
              <a:custGeom>
                <a:avLst/>
                <a:gdLst/>
                <a:ahLst/>
                <a:cxnLst/>
                <a:pathLst>
                  <a:path w="158" h="129">
                    <a:moveTo>
                      <a:pt x="0" y="0"/>
                    </a:moveTo>
                    <a:lnTo>
                      <a:pt x="91" y="92"/>
                    </a:lnTo>
                    <a:lnTo>
                      <a:pt x="157" y="12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09" name="任意多边形 3608"/>
              <p:cNvSpPr/>
              <p:nvPr/>
            </p:nvSpPr>
            <p:spPr>
              <a:xfrm>
                <a:off x="738" y="1232"/>
                <a:ext cx="152" cy="129"/>
              </a:xfrm>
              <a:custGeom>
                <a:avLst/>
                <a:gdLst/>
                <a:ahLst/>
                <a:cxnLst/>
                <a:pathLst>
                  <a:path w="152" h="129">
                    <a:moveTo>
                      <a:pt x="0" y="0"/>
                    </a:moveTo>
                    <a:lnTo>
                      <a:pt x="54" y="60"/>
                    </a:lnTo>
                    <a:lnTo>
                      <a:pt x="69" y="71"/>
                    </a:lnTo>
                    <a:lnTo>
                      <a:pt x="151" y="12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10" name="任意多边形 3609"/>
              <p:cNvSpPr/>
              <p:nvPr/>
            </p:nvSpPr>
            <p:spPr>
              <a:xfrm>
                <a:off x="683" y="1239"/>
                <a:ext cx="153" cy="129"/>
              </a:xfrm>
              <a:custGeom>
                <a:avLst/>
                <a:gdLst/>
                <a:ahLst/>
                <a:cxnLst/>
                <a:pathLst>
                  <a:path w="153" h="129">
                    <a:moveTo>
                      <a:pt x="0" y="0"/>
                    </a:moveTo>
                    <a:lnTo>
                      <a:pt x="53" y="60"/>
                    </a:lnTo>
                    <a:lnTo>
                      <a:pt x="69" y="70"/>
                    </a:lnTo>
                    <a:lnTo>
                      <a:pt x="152" y="12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11" name="任意多边形 3610"/>
              <p:cNvSpPr/>
              <p:nvPr/>
            </p:nvSpPr>
            <p:spPr>
              <a:xfrm>
                <a:off x="628" y="1245"/>
                <a:ext cx="153" cy="129"/>
              </a:xfrm>
              <a:custGeom>
                <a:avLst/>
                <a:gdLst/>
                <a:ahLst/>
                <a:cxnLst/>
                <a:pathLst>
                  <a:path w="153" h="129">
                    <a:moveTo>
                      <a:pt x="0" y="0"/>
                    </a:moveTo>
                    <a:lnTo>
                      <a:pt x="53" y="60"/>
                    </a:lnTo>
                    <a:lnTo>
                      <a:pt x="69" y="70"/>
                    </a:lnTo>
                    <a:lnTo>
                      <a:pt x="152" y="12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12" name="任意多边形 3611"/>
              <p:cNvSpPr/>
              <p:nvPr/>
            </p:nvSpPr>
            <p:spPr>
              <a:xfrm>
                <a:off x="587" y="1252"/>
                <a:ext cx="127" cy="130"/>
              </a:xfrm>
              <a:custGeom>
                <a:avLst/>
                <a:gdLst/>
                <a:ahLst/>
                <a:cxnLst/>
                <a:pathLst>
                  <a:path w="127" h="130">
                    <a:moveTo>
                      <a:pt x="0" y="0"/>
                    </a:moveTo>
                    <a:lnTo>
                      <a:pt x="67" y="77"/>
                    </a:lnTo>
                    <a:lnTo>
                      <a:pt x="126" y="12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13" name="任意多边形 3612"/>
              <p:cNvSpPr/>
              <p:nvPr/>
            </p:nvSpPr>
            <p:spPr>
              <a:xfrm>
                <a:off x="530" y="1256"/>
                <a:ext cx="131" cy="133"/>
              </a:xfrm>
              <a:custGeom>
                <a:avLst/>
                <a:gdLst/>
                <a:ahLst/>
                <a:cxnLst/>
                <a:pathLst>
                  <a:path w="131" h="133">
                    <a:moveTo>
                      <a:pt x="0" y="0"/>
                    </a:moveTo>
                    <a:lnTo>
                      <a:pt x="68" y="81"/>
                    </a:lnTo>
                    <a:lnTo>
                      <a:pt x="130" y="13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14" name="任意多边形 3613"/>
              <p:cNvSpPr/>
              <p:nvPr/>
            </p:nvSpPr>
            <p:spPr>
              <a:xfrm>
                <a:off x="476" y="1263"/>
                <a:ext cx="129" cy="134"/>
              </a:xfrm>
              <a:custGeom>
                <a:avLst/>
                <a:gdLst/>
                <a:ahLst/>
                <a:cxnLst/>
                <a:pathLst>
                  <a:path w="129" h="134">
                    <a:moveTo>
                      <a:pt x="0" y="0"/>
                    </a:moveTo>
                    <a:lnTo>
                      <a:pt x="68" y="83"/>
                    </a:lnTo>
                    <a:lnTo>
                      <a:pt x="128" y="13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3615" name="组合 3614"/>
            <p:cNvGrpSpPr/>
            <p:nvPr/>
          </p:nvGrpSpPr>
          <p:grpSpPr>
            <a:xfrm>
              <a:off x="111" y="463"/>
              <a:ext cx="645" cy="224"/>
              <a:chOff x="0" y="0"/>
              <a:chExt cx="3755" cy="775"/>
            </a:xfrm>
          </p:grpSpPr>
          <p:sp>
            <p:nvSpPr>
              <p:cNvPr id="3616" name="任意多边形 3615"/>
              <p:cNvSpPr/>
              <p:nvPr/>
            </p:nvSpPr>
            <p:spPr>
              <a:xfrm>
                <a:off x="2276" y="288"/>
                <a:ext cx="42" cy="83"/>
              </a:xfrm>
              <a:custGeom>
                <a:avLst/>
                <a:gdLst/>
                <a:ahLst/>
                <a:cxnLst/>
                <a:pathLst>
                  <a:path w="42" h="83">
                    <a:moveTo>
                      <a:pt x="0" y="82"/>
                    </a:moveTo>
                    <a:lnTo>
                      <a:pt x="0" y="0"/>
                    </a:lnTo>
                    <a:lnTo>
                      <a:pt x="41" y="0"/>
                    </a:lnTo>
                    <a:lnTo>
                      <a:pt x="41" y="82"/>
                    </a:lnTo>
                    <a:lnTo>
                      <a:pt x="0" y="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17" name="任意多边形 3616"/>
              <p:cNvSpPr/>
              <p:nvPr/>
            </p:nvSpPr>
            <p:spPr>
              <a:xfrm>
                <a:off x="2335" y="288"/>
                <a:ext cx="41" cy="83"/>
              </a:xfrm>
              <a:custGeom>
                <a:avLst/>
                <a:gdLst/>
                <a:ahLst/>
                <a:cxnLst/>
                <a:pathLst>
                  <a:path w="41" h="83">
                    <a:moveTo>
                      <a:pt x="0" y="82"/>
                    </a:moveTo>
                    <a:lnTo>
                      <a:pt x="0" y="0"/>
                    </a:lnTo>
                    <a:lnTo>
                      <a:pt x="40" y="0"/>
                    </a:lnTo>
                    <a:lnTo>
                      <a:pt x="40" y="82"/>
                    </a:lnTo>
                    <a:lnTo>
                      <a:pt x="0" y="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18" name="任意多边形 3617"/>
              <p:cNvSpPr/>
              <p:nvPr/>
            </p:nvSpPr>
            <p:spPr>
              <a:xfrm>
                <a:off x="2394" y="288"/>
                <a:ext cx="42" cy="83"/>
              </a:xfrm>
              <a:custGeom>
                <a:avLst/>
                <a:gdLst/>
                <a:ahLst/>
                <a:cxnLst/>
                <a:pathLst>
                  <a:path w="42" h="83">
                    <a:moveTo>
                      <a:pt x="0" y="82"/>
                    </a:moveTo>
                    <a:lnTo>
                      <a:pt x="0" y="0"/>
                    </a:lnTo>
                    <a:lnTo>
                      <a:pt x="41" y="0"/>
                    </a:lnTo>
                    <a:lnTo>
                      <a:pt x="41" y="82"/>
                    </a:lnTo>
                    <a:lnTo>
                      <a:pt x="0" y="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19" name="任意多边形 3618"/>
              <p:cNvSpPr/>
              <p:nvPr/>
            </p:nvSpPr>
            <p:spPr>
              <a:xfrm>
                <a:off x="2454" y="288"/>
                <a:ext cx="41" cy="83"/>
              </a:xfrm>
              <a:custGeom>
                <a:avLst/>
                <a:gdLst/>
                <a:ahLst/>
                <a:cxnLst/>
                <a:pathLst>
                  <a:path w="41" h="83">
                    <a:moveTo>
                      <a:pt x="0" y="82"/>
                    </a:moveTo>
                    <a:lnTo>
                      <a:pt x="0" y="0"/>
                    </a:lnTo>
                    <a:lnTo>
                      <a:pt x="40" y="0"/>
                    </a:lnTo>
                    <a:lnTo>
                      <a:pt x="40" y="82"/>
                    </a:lnTo>
                    <a:lnTo>
                      <a:pt x="0" y="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20" name="任意多边形 3619"/>
              <p:cNvSpPr/>
              <p:nvPr/>
            </p:nvSpPr>
            <p:spPr>
              <a:xfrm>
                <a:off x="2512" y="288"/>
                <a:ext cx="42" cy="83"/>
              </a:xfrm>
              <a:custGeom>
                <a:avLst/>
                <a:gdLst/>
                <a:ahLst/>
                <a:cxnLst/>
                <a:pathLst>
                  <a:path w="42" h="83">
                    <a:moveTo>
                      <a:pt x="0" y="82"/>
                    </a:moveTo>
                    <a:lnTo>
                      <a:pt x="0" y="0"/>
                    </a:lnTo>
                    <a:lnTo>
                      <a:pt x="41" y="0"/>
                    </a:lnTo>
                    <a:lnTo>
                      <a:pt x="41" y="82"/>
                    </a:lnTo>
                    <a:lnTo>
                      <a:pt x="0" y="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21" name="任意多边形 3620"/>
              <p:cNvSpPr/>
              <p:nvPr/>
            </p:nvSpPr>
            <p:spPr>
              <a:xfrm>
                <a:off x="2572" y="288"/>
                <a:ext cx="41" cy="83"/>
              </a:xfrm>
              <a:custGeom>
                <a:avLst/>
                <a:gdLst/>
                <a:ahLst/>
                <a:cxnLst/>
                <a:pathLst>
                  <a:path w="41" h="83">
                    <a:moveTo>
                      <a:pt x="0" y="82"/>
                    </a:moveTo>
                    <a:lnTo>
                      <a:pt x="0" y="0"/>
                    </a:lnTo>
                    <a:lnTo>
                      <a:pt x="40" y="0"/>
                    </a:lnTo>
                    <a:lnTo>
                      <a:pt x="40" y="82"/>
                    </a:lnTo>
                    <a:lnTo>
                      <a:pt x="0" y="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22" name="任意多边形 3621"/>
              <p:cNvSpPr/>
              <p:nvPr/>
            </p:nvSpPr>
            <p:spPr>
              <a:xfrm>
                <a:off x="2631" y="288"/>
                <a:ext cx="43" cy="83"/>
              </a:xfrm>
              <a:custGeom>
                <a:avLst/>
                <a:gdLst/>
                <a:ahLst/>
                <a:cxnLst/>
                <a:pathLst>
                  <a:path w="43" h="83">
                    <a:moveTo>
                      <a:pt x="0" y="82"/>
                    </a:moveTo>
                    <a:lnTo>
                      <a:pt x="0" y="0"/>
                    </a:lnTo>
                    <a:lnTo>
                      <a:pt x="42" y="0"/>
                    </a:lnTo>
                    <a:lnTo>
                      <a:pt x="42" y="82"/>
                    </a:lnTo>
                    <a:lnTo>
                      <a:pt x="0" y="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23" name="任意多边形 3622"/>
              <p:cNvSpPr/>
              <p:nvPr/>
            </p:nvSpPr>
            <p:spPr>
              <a:xfrm>
                <a:off x="2691" y="288"/>
                <a:ext cx="42" cy="83"/>
              </a:xfrm>
              <a:custGeom>
                <a:avLst/>
                <a:gdLst/>
                <a:ahLst/>
                <a:cxnLst/>
                <a:pathLst>
                  <a:path w="42" h="83">
                    <a:moveTo>
                      <a:pt x="0" y="82"/>
                    </a:moveTo>
                    <a:lnTo>
                      <a:pt x="0" y="0"/>
                    </a:lnTo>
                    <a:lnTo>
                      <a:pt x="41" y="0"/>
                    </a:lnTo>
                    <a:lnTo>
                      <a:pt x="41" y="82"/>
                    </a:lnTo>
                    <a:lnTo>
                      <a:pt x="0" y="8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24" name="任意多边形 3623"/>
              <p:cNvSpPr/>
              <p:nvPr/>
            </p:nvSpPr>
            <p:spPr>
              <a:xfrm>
                <a:off x="2448" y="385"/>
                <a:ext cx="394" cy="385"/>
              </a:xfrm>
              <a:custGeom>
                <a:avLst/>
                <a:gdLst/>
                <a:ahLst/>
                <a:cxnLst/>
                <a:pathLst>
                  <a:path w="394" h="385">
                    <a:moveTo>
                      <a:pt x="34" y="79"/>
                    </a:moveTo>
                    <a:lnTo>
                      <a:pt x="0" y="384"/>
                    </a:lnTo>
                    <a:lnTo>
                      <a:pt x="98" y="370"/>
                    </a:lnTo>
                    <a:lnTo>
                      <a:pt x="393" y="0"/>
                    </a:lnTo>
                    <a:lnTo>
                      <a:pt x="34" y="79"/>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25" name="任意多边形 3624"/>
              <p:cNvSpPr/>
              <p:nvPr/>
            </p:nvSpPr>
            <p:spPr>
              <a:xfrm>
                <a:off x="2546" y="385"/>
                <a:ext cx="388" cy="371"/>
              </a:xfrm>
              <a:custGeom>
                <a:avLst/>
                <a:gdLst/>
                <a:ahLst/>
                <a:cxnLst/>
                <a:pathLst>
                  <a:path w="388" h="371">
                    <a:moveTo>
                      <a:pt x="0" y="370"/>
                    </a:moveTo>
                    <a:lnTo>
                      <a:pt x="41" y="360"/>
                    </a:lnTo>
                    <a:lnTo>
                      <a:pt x="387" y="0"/>
                    </a:lnTo>
                    <a:lnTo>
                      <a:pt x="296" y="0"/>
                    </a:lnTo>
                    <a:lnTo>
                      <a:pt x="0" y="37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26" name="任意多边形 3625"/>
              <p:cNvSpPr/>
              <p:nvPr/>
            </p:nvSpPr>
            <p:spPr>
              <a:xfrm>
                <a:off x="2429" y="464"/>
                <a:ext cx="54" cy="311"/>
              </a:xfrm>
              <a:custGeom>
                <a:avLst/>
                <a:gdLst/>
                <a:ahLst/>
                <a:cxnLst/>
                <a:pathLst>
                  <a:path w="54" h="311">
                    <a:moveTo>
                      <a:pt x="15" y="10"/>
                    </a:moveTo>
                    <a:lnTo>
                      <a:pt x="0" y="310"/>
                    </a:lnTo>
                    <a:lnTo>
                      <a:pt x="18" y="308"/>
                    </a:lnTo>
                    <a:lnTo>
                      <a:pt x="53" y="0"/>
                    </a:lnTo>
                    <a:lnTo>
                      <a:pt x="15" y="1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27" name="任意多边形 3626"/>
              <p:cNvSpPr/>
              <p:nvPr/>
            </p:nvSpPr>
            <p:spPr>
              <a:xfrm>
                <a:off x="0" y="509"/>
                <a:ext cx="1201" cy="237"/>
              </a:xfrm>
              <a:custGeom>
                <a:avLst/>
                <a:gdLst/>
                <a:ahLst/>
                <a:cxnLst/>
                <a:pathLst>
                  <a:path w="1201" h="237">
                    <a:moveTo>
                      <a:pt x="0" y="223"/>
                    </a:moveTo>
                    <a:lnTo>
                      <a:pt x="209" y="180"/>
                    </a:lnTo>
                    <a:lnTo>
                      <a:pt x="164" y="165"/>
                    </a:lnTo>
                    <a:lnTo>
                      <a:pt x="1193" y="0"/>
                    </a:lnTo>
                    <a:lnTo>
                      <a:pt x="1200" y="128"/>
                    </a:lnTo>
                    <a:lnTo>
                      <a:pt x="168" y="236"/>
                    </a:lnTo>
                    <a:lnTo>
                      <a:pt x="185" y="217"/>
                    </a:lnTo>
                    <a:lnTo>
                      <a:pt x="0" y="223"/>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28" name="任意多边形 3627"/>
              <p:cNvSpPr/>
              <p:nvPr/>
            </p:nvSpPr>
            <p:spPr>
              <a:xfrm>
                <a:off x="1158" y="510"/>
                <a:ext cx="144" cy="128"/>
              </a:xfrm>
              <a:custGeom>
                <a:avLst/>
                <a:gdLst/>
                <a:ahLst/>
                <a:cxnLst/>
                <a:pathLst>
                  <a:path w="144" h="128">
                    <a:moveTo>
                      <a:pt x="23" y="2"/>
                    </a:moveTo>
                    <a:lnTo>
                      <a:pt x="11" y="23"/>
                    </a:lnTo>
                    <a:lnTo>
                      <a:pt x="2" y="46"/>
                    </a:lnTo>
                    <a:lnTo>
                      <a:pt x="0" y="67"/>
                    </a:lnTo>
                    <a:lnTo>
                      <a:pt x="5" y="90"/>
                    </a:lnTo>
                    <a:lnTo>
                      <a:pt x="16" y="109"/>
                    </a:lnTo>
                    <a:lnTo>
                      <a:pt x="32" y="127"/>
                    </a:lnTo>
                    <a:lnTo>
                      <a:pt x="143" y="114"/>
                    </a:lnTo>
                    <a:lnTo>
                      <a:pt x="136" y="0"/>
                    </a:lnTo>
                    <a:lnTo>
                      <a:pt x="23" y="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29" name="任意多边形 3628"/>
              <p:cNvSpPr/>
              <p:nvPr/>
            </p:nvSpPr>
            <p:spPr>
              <a:xfrm>
                <a:off x="1102" y="175"/>
                <a:ext cx="301" cy="112"/>
              </a:xfrm>
              <a:custGeom>
                <a:avLst/>
                <a:gdLst/>
                <a:ahLst/>
                <a:cxnLst/>
                <a:pathLst>
                  <a:path w="301" h="112">
                    <a:moveTo>
                      <a:pt x="0" y="22"/>
                    </a:moveTo>
                    <a:lnTo>
                      <a:pt x="21" y="111"/>
                    </a:lnTo>
                    <a:lnTo>
                      <a:pt x="300" y="71"/>
                    </a:lnTo>
                    <a:lnTo>
                      <a:pt x="167" y="0"/>
                    </a:lnTo>
                    <a:lnTo>
                      <a:pt x="0" y="2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30" name="椭圆 3629"/>
              <p:cNvSpPr/>
              <p:nvPr/>
            </p:nvSpPr>
            <p:spPr>
              <a:xfrm>
                <a:off x="3106" y="121"/>
                <a:ext cx="201" cy="201"/>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31" name="任意多边形 3630"/>
              <p:cNvSpPr/>
              <p:nvPr/>
            </p:nvSpPr>
            <p:spPr>
              <a:xfrm>
                <a:off x="1407" y="0"/>
                <a:ext cx="1579" cy="297"/>
              </a:xfrm>
              <a:custGeom>
                <a:avLst/>
                <a:gdLst/>
                <a:ahLst/>
                <a:cxnLst/>
                <a:pathLst>
                  <a:path w="1579" h="297">
                    <a:moveTo>
                      <a:pt x="1578" y="268"/>
                    </a:moveTo>
                    <a:lnTo>
                      <a:pt x="100" y="0"/>
                    </a:lnTo>
                    <a:lnTo>
                      <a:pt x="0" y="22"/>
                    </a:lnTo>
                    <a:lnTo>
                      <a:pt x="1374" y="296"/>
                    </a:lnTo>
                    <a:lnTo>
                      <a:pt x="1578" y="268"/>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32" name="任意多边形 3631"/>
              <p:cNvSpPr/>
              <p:nvPr/>
            </p:nvSpPr>
            <p:spPr>
              <a:xfrm>
                <a:off x="1200" y="22"/>
                <a:ext cx="1583" cy="351"/>
              </a:xfrm>
              <a:custGeom>
                <a:avLst/>
                <a:gdLst/>
                <a:ahLst/>
                <a:cxnLst/>
                <a:pathLst>
                  <a:path w="1583" h="351">
                    <a:moveTo>
                      <a:pt x="1582" y="274"/>
                    </a:moveTo>
                    <a:lnTo>
                      <a:pt x="1099" y="350"/>
                    </a:lnTo>
                    <a:lnTo>
                      <a:pt x="0" y="37"/>
                    </a:lnTo>
                    <a:lnTo>
                      <a:pt x="207" y="0"/>
                    </a:lnTo>
                    <a:lnTo>
                      <a:pt x="1582" y="27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33" name="任意多边形 3632"/>
              <p:cNvSpPr/>
              <p:nvPr/>
            </p:nvSpPr>
            <p:spPr>
              <a:xfrm>
                <a:off x="1152" y="59"/>
                <a:ext cx="1149" cy="325"/>
              </a:xfrm>
              <a:custGeom>
                <a:avLst/>
                <a:gdLst/>
                <a:ahLst/>
                <a:cxnLst/>
                <a:pathLst>
                  <a:path w="1149" h="325">
                    <a:moveTo>
                      <a:pt x="44" y="0"/>
                    </a:moveTo>
                    <a:lnTo>
                      <a:pt x="1148" y="313"/>
                    </a:lnTo>
                    <a:lnTo>
                      <a:pt x="1084" y="324"/>
                    </a:lnTo>
                    <a:lnTo>
                      <a:pt x="0" y="12"/>
                    </a:lnTo>
                    <a:lnTo>
                      <a:pt x="44"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34" name="任意多边形 3633"/>
              <p:cNvSpPr/>
              <p:nvPr/>
            </p:nvSpPr>
            <p:spPr>
              <a:xfrm>
                <a:off x="1371" y="564"/>
                <a:ext cx="332" cy="141"/>
              </a:xfrm>
              <a:custGeom>
                <a:avLst/>
                <a:gdLst/>
                <a:ahLst/>
                <a:cxnLst/>
                <a:pathLst>
                  <a:path w="332" h="141">
                    <a:moveTo>
                      <a:pt x="0" y="51"/>
                    </a:moveTo>
                    <a:lnTo>
                      <a:pt x="79" y="140"/>
                    </a:lnTo>
                    <a:lnTo>
                      <a:pt x="292" y="109"/>
                    </a:lnTo>
                    <a:lnTo>
                      <a:pt x="331" y="0"/>
                    </a:lnTo>
                    <a:lnTo>
                      <a:pt x="0" y="5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35" name="任意多边形 3634"/>
              <p:cNvSpPr/>
              <p:nvPr/>
            </p:nvSpPr>
            <p:spPr>
              <a:xfrm>
                <a:off x="1124" y="182"/>
                <a:ext cx="2343" cy="453"/>
              </a:xfrm>
              <a:custGeom>
                <a:avLst/>
                <a:gdLst/>
                <a:ahLst/>
                <a:cxnLst/>
                <a:pathLst>
                  <a:path w="2343" h="453">
                    <a:moveTo>
                      <a:pt x="0" y="104"/>
                    </a:moveTo>
                    <a:lnTo>
                      <a:pt x="121" y="366"/>
                    </a:lnTo>
                    <a:lnTo>
                      <a:pt x="113" y="380"/>
                    </a:lnTo>
                    <a:lnTo>
                      <a:pt x="113" y="395"/>
                    </a:lnTo>
                    <a:lnTo>
                      <a:pt x="121" y="419"/>
                    </a:lnTo>
                    <a:lnTo>
                      <a:pt x="133" y="440"/>
                    </a:lnTo>
                    <a:lnTo>
                      <a:pt x="144" y="452"/>
                    </a:lnTo>
                    <a:lnTo>
                      <a:pt x="154" y="446"/>
                    </a:lnTo>
                    <a:lnTo>
                      <a:pt x="172" y="446"/>
                    </a:lnTo>
                    <a:lnTo>
                      <a:pt x="201" y="442"/>
                    </a:lnTo>
                    <a:lnTo>
                      <a:pt x="1564" y="262"/>
                    </a:lnTo>
                    <a:lnTo>
                      <a:pt x="2342" y="92"/>
                    </a:lnTo>
                    <a:lnTo>
                      <a:pt x="2305" y="0"/>
                    </a:lnTo>
                    <a:lnTo>
                      <a:pt x="2280" y="0"/>
                    </a:lnTo>
                    <a:lnTo>
                      <a:pt x="1981" y="35"/>
                    </a:lnTo>
                    <a:lnTo>
                      <a:pt x="1849" y="55"/>
                    </a:lnTo>
                    <a:lnTo>
                      <a:pt x="1827" y="64"/>
                    </a:lnTo>
                    <a:lnTo>
                      <a:pt x="1804" y="70"/>
                    </a:lnTo>
                    <a:lnTo>
                      <a:pt x="1792" y="70"/>
                    </a:lnTo>
                    <a:lnTo>
                      <a:pt x="616" y="240"/>
                    </a:lnTo>
                    <a:lnTo>
                      <a:pt x="278" y="64"/>
                    </a:lnTo>
                    <a:lnTo>
                      <a:pt x="0" y="10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36" name="任意多边形 3635"/>
              <p:cNvSpPr/>
              <p:nvPr/>
            </p:nvSpPr>
            <p:spPr>
              <a:xfrm>
                <a:off x="3429" y="182"/>
                <a:ext cx="326" cy="93"/>
              </a:xfrm>
              <a:custGeom>
                <a:avLst/>
                <a:gdLst/>
                <a:ahLst/>
                <a:cxnLst/>
                <a:pathLst>
                  <a:path w="326" h="93">
                    <a:moveTo>
                      <a:pt x="0" y="0"/>
                    </a:moveTo>
                    <a:lnTo>
                      <a:pt x="0" y="18"/>
                    </a:lnTo>
                    <a:lnTo>
                      <a:pt x="1" y="39"/>
                    </a:lnTo>
                    <a:lnTo>
                      <a:pt x="5" y="58"/>
                    </a:lnTo>
                    <a:lnTo>
                      <a:pt x="18" y="75"/>
                    </a:lnTo>
                    <a:lnTo>
                      <a:pt x="27" y="86"/>
                    </a:lnTo>
                    <a:lnTo>
                      <a:pt x="36" y="92"/>
                    </a:lnTo>
                    <a:lnTo>
                      <a:pt x="89" y="77"/>
                    </a:lnTo>
                    <a:lnTo>
                      <a:pt x="300" y="15"/>
                    </a:lnTo>
                    <a:lnTo>
                      <a:pt x="315" y="10"/>
                    </a:lnTo>
                    <a:lnTo>
                      <a:pt x="325" y="8"/>
                    </a:lnTo>
                    <a:lnTo>
                      <a:pt x="205" y="0"/>
                    </a:lnTo>
                    <a:lnTo>
                      <a:pt x="87" y="0"/>
                    </a:lnTo>
                    <a:lnTo>
                      <a:pt x="61" y="0"/>
                    </a:lnTo>
                    <a:lnTo>
                      <a:pt x="27" y="0"/>
                    </a:lnTo>
                    <a:lnTo>
                      <a:pt x="11" y="0"/>
                    </a:lnTo>
                    <a:lnTo>
                      <a:pt x="0" y="0"/>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37" name="任意多边形 3636"/>
              <p:cNvSpPr/>
              <p:nvPr/>
            </p:nvSpPr>
            <p:spPr>
              <a:xfrm>
                <a:off x="1450" y="673"/>
                <a:ext cx="214" cy="71"/>
              </a:xfrm>
              <a:custGeom>
                <a:avLst/>
                <a:gdLst/>
                <a:ahLst/>
                <a:cxnLst/>
                <a:pathLst>
                  <a:path w="214" h="71">
                    <a:moveTo>
                      <a:pt x="0" y="31"/>
                    </a:moveTo>
                    <a:lnTo>
                      <a:pt x="213" y="0"/>
                    </a:lnTo>
                    <a:lnTo>
                      <a:pt x="194" y="45"/>
                    </a:lnTo>
                    <a:lnTo>
                      <a:pt x="38" y="70"/>
                    </a:lnTo>
                    <a:lnTo>
                      <a:pt x="0" y="31"/>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38" name="任意多边形 3637"/>
              <p:cNvSpPr/>
              <p:nvPr/>
            </p:nvSpPr>
            <p:spPr>
              <a:xfrm>
                <a:off x="902" y="370"/>
                <a:ext cx="433" cy="91"/>
              </a:xfrm>
              <a:custGeom>
                <a:avLst/>
                <a:gdLst/>
                <a:ahLst/>
                <a:cxnLst/>
                <a:pathLst>
                  <a:path w="433" h="91">
                    <a:moveTo>
                      <a:pt x="0" y="44"/>
                    </a:moveTo>
                    <a:lnTo>
                      <a:pt x="291" y="0"/>
                    </a:lnTo>
                    <a:lnTo>
                      <a:pt x="432" y="38"/>
                    </a:lnTo>
                    <a:lnTo>
                      <a:pt x="104" y="90"/>
                    </a:lnTo>
                    <a:lnTo>
                      <a:pt x="0" y="44"/>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sp>
            <p:nvSpPr>
              <p:cNvPr id="3639" name="任意多边形 3638"/>
              <p:cNvSpPr/>
              <p:nvPr/>
            </p:nvSpPr>
            <p:spPr>
              <a:xfrm>
                <a:off x="1006" y="408"/>
                <a:ext cx="656" cy="155"/>
              </a:xfrm>
              <a:custGeom>
                <a:avLst/>
                <a:gdLst/>
                <a:ahLst/>
                <a:cxnLst/>
                <a:pathLst>
                  <a:path w="656" h="155">
                    <a:moveTo>
                      <a:pt x="0" y="52"/>
                    </a:moveTo>
                    <a:lnTo>
                      <a:pt x="240" y="154"/>
                    </a:lnTo>
                    <a:lnTo>
                      <a:pt x="655" y="93"/>
                    </a:lnTo>
                    <a:lnTo>
                      <a:pt x="327" y="0"/>
                    </a:lnTo>
                    <a:lnTo>
                      <a:pt x="0" y="52"/>
                    </a:lnTo>
                  </a:path>
                </a:pathLst>
              </a:custGeom>
              <a:solidFill>
                <a:srgbClr val="000066"/>
              </a:solidFill>
              <a:ln w="6350" cap="rnd" cmpd="sng">
                <a:solidFill>
                  <a:srgbClr val="6699FF"/>
                </a:solidFill>
                <a:prstDash val="solid"/>
                <a:headEnd type="none" w="med" len="med"/>
                <a:tailEnd type="none" w="med" len="med"/>
              </a:ln>
            </p:spPr>
            <p:txBody>
              <a:bodyPr/>
              <a:p>
                <a:endParaRPr lang="zh-CN" altLang="en-US"/>
              </a:p>
            </p:txBody>
          </p:sp>
        </p:grpSp>
        <p:grpSp>
          <p:nvGrpSpPr>
            <p:cNvPr id="3640" name="组合 3639"/>
            <p:cNvGrpSpPr/>
            <p:nvPr/>
          </p:nvGrpSpPr>
          <p:grpSpPr>
            <a:xfrm>
              <a:off x="284" y="2451"/>
              <a:ext cx="250" cy="498"/>
              <a:chOff x="0" y="0"/>
              <a:chExt cx="1090" cy="1987"/>
            </a:xfrm>
          </p:grpSpPr>
          <p:grpSp>
            <p:nvGrpSpPr>
              <p:cNvPr id="3641" name="组合 3640"/>
              <p:cNvGrpSpPr/>
              <p:nvPr/>
            </p:nvGrpSpPr>
            <p:grpSpPr>
              <a:xfrm>
                <a:off x="0" y="365"/>
                <a:ext cx="1090" cy="1551"/>
                <a:chOff x="0" y="0"/>
                <a:chExt cx="1090" cy="1551"/>
              </a:xfrm>
            </p:grpSpPr>
            <p:grpSp>
              <p:nvGrpSpPr>
                <p:cNvPr id="3642" name="组合 3641"/>
                <p:cNvGrpSpPr/>
                <p:nvPr/>
              </p:nvGrpSpPr>
              <p:grpSpPr>
                <a:xfrm>
                  <a:off x="0" y="0"/>
                  <a:ext cx="1090" cy="466"/>
                  <a:chOff x="0" y="0"/>
                  <a:chExt cx="1090" cy="466"/>
                </a:xfrm>
              </p:grpSpPr>
              <p:grpSp>
                <p:nvGrpSpPr>
                  <p:cNvPr id="3643" name="组合 3642"/>
                  <p:cNvGrpSpPr/>
                  <p:nvPr/>
                </p:nvGrpSpPr>
                <p:grpSpPr>
                  <a:xfrm>
                    <a:off x="0" y="0"/>
                    <a:ext cx="202" cy="463"/>
                    <a:chOff x="0" y="0"/>
                    <a:chExt cx="202" cy="463"/>
                  </a:xfrm>
                </p:grpSpPr>
                <p:sp>
                  <p:nvSpPr>
                    <p:cNvPr id="3644" name="任意多边形 3643"/>
                    <p:cNvSpPr/>
                    <p:nvPr/>
                  </p:nvSpPr>
                  <p:spPr>
                    <a:xfrm>
                      <a:off x="47" y="20"/>
                      <a:ext cx="146" cy="416"/>
                    </a:xfrm>
                    <a:custGeom>
                      <a:avLst/>
                      <a:gdLst>
                        <a:gd name="txL" fmla="*/ 0 w 21600"/>
                        <a:gd name="txT" fmla="*/ 0 h 43200"/>
                        <a:gd name="txR" fmla="*/ 21600 w 21600"/>
                        <a:gd name="txB" fmla="*/ 43200 h 43200"/>
                      </a:gdLst>
                      <a:ahLst/>
                      <a:cxnLst>
                        <a:cxn ang="90">
                          <a:pos x="21600" y="43200"/>
                        </a:cxn>
                        <a:cxn ang="270">
                          <a:pos x="21599" y="0"/>
                        </a:cxn>
                        <a:cxn ang="90">
                          <a:pos x="21600" y="21600"/>
                        </a:cxn>
                      </a:cxnLst>
                      <a:rect l="txL" t="txT" r="txR" b="txB"/>
                      <a:pathLst>
                        <a:path w="21600" h="43200" fill="none">
                          <a:moveTo>
                            <a:pt x="21600" y="43200"/>
                          </a:moveTo>
                          <a:arcTo wR="21600" hR="21600" stAng="-16200000" swAng="10799841"/>
                        </a:path>
                        <a:path w="21600" h="43200" stroke="0">
                          <a:moveTo>
                            <a:pt x="21600" y="43200"/>
                          </a:moveTo>
                          <a:arcTo wR="21600" hR="21600" stAng="-16200000" swAng="10799841"/>
                          <a:lnTo>
                            <a:pt x="21600" y="2160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45" name="任意多边形 3644"/>
                    <p:cNvSpPr/>
                    <p:nvPr/>
                  </p:nvSpPr>
                  <p:spPr>
                    <a:xfrm>
                      <a:off x="0" y="0"/>
                      <a:ext cx="202" cy="463"/>
                    </a:xfrm>
                    <a:custGeom>
                      <a:avLst/>
                      <a:gdLst/>
                      <a:ahLst/>
                      <a:cxnLst/>
                      <a:pathLst>
                        <a:path w="202" h="463">
                          <a:moveTo>
                            <a:pt x="200" y="0"/>
                          </a:moveTo>
                          <a:lnTo>
                            <a:pt x="0" y="0"/>
                          </a:lnTo>
                          <a:lnTo>
                            <a:pt x="23" y="6"/>
                          </a:lnTo>
                          <a:lnTo>
                            <a:pt x="35" y="12"/>
                          </a:lnTo>
                          <a:lnTo>
                            <a:pt x="45" y="18"/>
                          </a:lnTo>
                          <a:lnTo>
                            <a:pt x="57" y="26"/>
                          </a:lnTo>
                          <a:lnTo>
                            <a:pt x="67" y="35"/>
                          </a:lnTo>
                          <a:lnTo>
                            <a:pt x="75" y="44"/>
                          </a:lnTo>
                          <a:lnTo>
                            <a:pt x="84" y="54"/>
                          </a:lnTo>
                          <a:lnTo>
                            <a:pt x="89" y="63"/>
                          </a:lnTo>
                          <a:lnTo>
                            <a:pt x="95" y="75"/>
                          </a:lnTo>
                          <a:lnTo>
                            <a:pt x="101" y="87"/>
                          </a:lnTo>
                          <a:lnTo>
                            <a:pt x="107" y="101"/>
                          </a:lnTo>
                          <a:lnTo>
                            <a:pt x="111" y="113"/>
                          </a:lnTo>
                          <a:lnTo>
                            <a:pt x="116" y="125"/>
                          </a:lnTo>
                          <a:lnTo>
                            <a:pt x="149" y="277"/>
                          </a:lnTo>
                          <a:lnTo>
                            <a:pt x="161" y="340"/>
                          </a:lnTo>
                          <a:lnTo>
                            <a:pt x="169" y="382"/>
                          </a:lnTo>
                          <a:lnTo>
                            <a:pt x="179" y="424"/>
                          </a:lnTo>
                          <a:lnTo>
                            <a:pt x="194" y="463"/>
                          </a:lnTo>
                          <a:lnTo>
                            <a:pt x="202" y="463"/>
                          </a:lnTo>
                          <a:lnTo>
                            <a:pt x="200"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nvGrpSpPr>
                  <p:cNvPr id="3646" name="组合 3645"/>
                  <p:cNvGrpSpPr/>
                  <p:nvPr/>
                </p:nvGrpSpPr>
                <p:grpSpPr>
                  <a:xfrm>
                    <a:off x="888" y="3"/>
                    <a:ext cx="202" cy="463"/>
                    <a:chOff x="0" y="0"/>
                    <a:chExt cx="202" cy="463"/>
                  </a:xfrm>
                </p:grpSpPr>
                <p:sp>
                  <p:nvSpPr>
                    <p:cNvPr id="3647" name="任意多边形 3646"/>
                    <p:cNvSpPr/>
                    <p:nvPr/>
                  </p:nvSpPr>
                  <p:spPr>
                    <a:xfrm>
                      <a:off x="7" y="20"/>
                      <a:ext cx="146" cy="416"/>
                    </a:xfrm>
                    <a:custGeom>
                      <a:avLst/>
                      <a:gdLst>
                        <a:gd name="txL" fmla="*/ 0 w 21600"/>
                        <a:gd name="txT" fmla="*/ 0 h 43200"/>
                        <a:gd name="txR" fmla="*/ 21600 w 21600"/>
                        <a:gd name="txB" fmla="*/ 43200 h 43200"/>
                      </a:gdLst>
                      <a:ahLst/>
                      <a:cxnLst>
                        <a:cxn ang="270">
                          <a:pos x="0" y="0"/>
                        </a:cxn>
                        <a:cxn ang="90">
                          <a:pos x="0" y="43200"/>
                        </a:cxn>
                        <a:cxn ang="90">
                          <a:pos x="0" y="21600"/>
                        </a:cxn>
                      </a:cxnLst>
                      <a:rect l="txL" t="txT" r="txR" b="txB"/>
                      <a:pathLst>
                        <a:path w="21600" h="43200" fill="none">
                          <a:moveTo>
                            <a:pt x="0" y="0"/>
                          </a:moveTo>
                          <a:arcTo wR="21600" hR="21600" stAng="-5400000" swAng="10800000"/>
                        </a:path>
                        <a:path w="21600" h="43200" stroke="0">
                          <a:moveTo>
                            <a:pt x="0" y="0"/>
                          </a:moveTo>
                          <a:arcTo wR="21600" hR="21600" stAng="-5400000" swAng="10800000"/>
                          <a:lnTo>
                            <a:pt x="0" y="2160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48" name="任意多边形 3647"/>
                    <p:cNvSpPr/>
                    <p:nvPr/>
                  </p:nvSpPr>
                  <p:spPr>
                    <a:xfrm>
                      <a:off x="0" y="0"/>
                      <a:ext cx="202" cy="463"/>
                    </a:xfrm>
                    <a:custGeom>
                      <a:avLst/>
                      <a:gdLst/>
                      <a:ahLst/>
                      <a:cxnLst/>
                      <a:pathLst>
                        <a:path w="202" h="463">
                          <a:moveTo>
                            <a:pt x="2" y="0"/>
                          </a:moveTo>
                          <a:lnTo>
                            <a:pt x="202" y="0"/>
                          </a:lnTo>
                          <a:lnTo>
                            <a:pt x="179" y="6"/>
                          </a:lnTo>
                          <a:lnTo>
                            <a:pt x="167" y="12"/>
                          </a:lnTo>
                          <a:lnTo>
                            <a:pt x="157" y="18"/>
                          </a:lnTo>
                          <a:lnTo>
                            <a:pt x="145" y="26"/>
                          </a:lnTo>
                          <a:lnTo>
                            <a:pt x="135" y="35"/>
                          </a:lnTo>
                          <a:lnTo>
                            <a:pt x="127" y="44"/>
                          </a:lnTo>
                          <a:lnTo>
                            <a:pt x="118" y="54"/>
                          </a:lnTo>
                          <a:lnTo>
                            <a:pt x="113" y="63"/>
                          </a:lnTo>
                          <a:lnTo>
                            <a:pt x="107" y="75"/>
                          </a:lnTo>
                          <a:lnTo>
                            <a:pt x="101" y="87"/>
                          </a:lnTo>
                          <a:lnTo>
                            <a:pt x="95" y="101"/>
                          </a:lnTo>
                          <a:lnTo>
                            <a:pt x="91" y="113"/>
                          </a:lnTo>
                          <a:lnTo>
                            <a:pt x="86" y="125"/>
                          </a:lnTo>
                          <a:lnTo>
                            <a:pt x="53" y="277"/>
                          </a:lnTo>
                          <a:lnTo>
                            <a:pt x="41" y="340"/>
                          </a:lnTo>
                          <a:lnTo>
                            <a:pt x="33" y="382"/>
                          </a:lnTo>
                          <a:lnTo>
                            <a:pt x="23" y="424"/>
                          </a:lnTo>
                          <a:lnTo>
                            <a:pt x="8" y="463"/>
                          </a:lnTo>
                          <a:lnTo>
                            <a:pt x="0" y="463"/>
                          </a:lnTo>
                          <a:lnTo>
                            <a:pt x="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grpSp>
              <p:nvGrpSpPr>
                <p:cNvPr id="3649" name="组合 3648"/>
                <p:cNvGrpSpPr/>
                <p:nvPr/>
              </p:nvGrpSpPr>
              <p:grpSpPr>
                <a:xfrm>
                  <a:off x="0" y="1086"/>
                  <a:ext cx="1090" cy="465"/>
                  <a:chOff x="0" y="0"/>
                  <a:chExt cx="1090" cy="465"/>
                </a:xfrm>
              </p:grpSpPr>
              <p:grpSp>
                <p:nvGrpSpPr>
                  <p:cNvPr id="3650" name="组合 3649"/>
                  <p:cNvGrpSpPr/>
                  <p:nvPr/>
                </p:nvGrpSpPr>
                <p:grpSpPr>
                  <a:xfrm>
                    <a:off x="0" y="0"/>
                    <a:ext cx="202" cy="462"/>
                    <a:chOff x="0" y="0"/>
                    <a:chExt cx="202" cy="462"/>
                  </a:xfrm>
                </p:grpSpPr>
                <p:sp>
                  <p:nvSpPr>
                    <p:cNvPr id="3651" name="任意多边形 3650"/>
                    <p:cNvSpPr/>
                    <p:nvPr/>
                  </p:nvSpPr>
                  <p:spPr>
                    <a:xfrm>
                      <a:off x="47" y="20"/>
                      <a:ext cx="146" cy="415"/>
                    </a:xfrm>
                    <a:custGeom>
                      <a:avLst/>
                      <a:gdLst>
                        <a:gd name="txL" fmla="*/ 0 w 21600"/>
                        <a:gd name="txT" fmla="*/ 0 h 43200"/>
                        <a:gd name="txR" fmla="*/ 21600 w 21600"/>
                        <a:gd name="txB" fmla="*/ 43200 h 43200"/>
                      </a:gdLst>
                      <a:ahLst/>
                      <a:cxnLst>
                        <a:cxn ang="90">
                          <a:pos x="21600" y="43200"/>
                        </a:cxn>
                        <a:cxn ang="270">
                          <a:pos x="21599" y="0"/>
                        </a:cxn>
                        <a:cxn ang="90">
                          <a:pos x="21600" y="21600"/>
                        </a:cxn>
                      </a:cxnLst>
                      <a:rect l="txL" t="txT" r="txR" b="txB"/>
                      <a:pathLst>
                        <a:path w="21600" h="43200" fill="none">
                          <a:moveTo>
                            <a:pt x="21600" y="43200"/>
                          </a:moveTo>
                          <a:arcTo wR="21600" hR="21600" stAng="-16200000" swAng="10799841"/>
                        </a:path>
                        <a:path w="21600" h="43200" stroke="0">
                          <a:moveTo>
                            <a:pt x="21600" y="43200"/>
                          </a:moveTo>
                          <a:arcTo wR="21600" hR="21600" stAng="-16200000" swAng="10799841"/>
                          <a:lnTo>
                            <a:pt x="21600" y="2160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52" name="任意多边形 3651"/>
                    <p:cNvSpPr/>
                    <p:nvPr/>
                  </p:nvSpPr>
                  <p:spPr>
                    <a:xfrm>
                      <a:off x="0" y="0"/>
                      <a:ext cx="202" cy="462"/>
                    </a:xfrm>
                    <a:custGeom>
                      <a:avLst/>
                      <a:gdLst/>
                      <a:ahLst/>
                      <a:cxnLst/>
                      <a:pathLst>
                        <a:path w="202" h="462">
                          <a:moveTo>
                            <a:pt x="200" y="0"/>
                          </a:moveTo>
                          <a:lnTo>
                            <a:pt x="0" y="0"/>
                          </a:lnTo>
                          <a:lnTo>
                            <a:pt x="23" y="6"/>
                          </a:lnTo>
                          <a:lnTo>
                            <a:pt x="35" y="12"/>
                          </a:lnTo>
                          <a:lnTo>
                            <a:pt x="45" y="18"/>
                          </a:lnTo>
                          <a:lnTo>
                            <a:pt x="57" y="26"/>
                          </a:lnTo>
                          <a:lnTo>
                            <a:pt x="67" y="35"/>
                          </a:lnTo>
                          <a:lnTo>
                            <a:pt x="75" y="44"/>
                          </a:lnTo>
                          <a:lnTo>
                            <a:pt x="84" y="53"/>
                          </a:lnTo>
                          <a:lnTo>
                            <a:pt x="89" y="62"/>
                          </a:lnTo>
                          <a:lnTo>
                            <a:pt x="95" y="74"/>
                          </a:lnTo>
                          <a:lnTo>
                            <a:pt x="101" y="86"/>
                          </a:lnTo>
                          <a:lnTo>
                            <a:pt x="107" y="100"/>
                          </a:lnTo>
                          <a:lnTo>
                            <a:pt x="111" y="112"/>
                          </a:lnTo>
                          <a:lnTo>
                            <a:pt x="116" y="124"/>
                          </a:lnTo>
                          <a:lnTo>
                            <a:pt x="149" y="277"/>
                          </a:lnTo>
                          <a:lnTo>
                            <a:pt x="161" y="340"/>
                          </a:lnTo>
                          <a:lnTo>
                            <a:pt x="169" y="381"/>
                          </a:lnTo>
                          <a:lnTo>
                            <a:pt x="179" y="423"/>
                          </a:lnTo>
                          <a:lnTo>
                            <a:pt x="194" y="462"/>
                          </a:lnTo>
                          <a:lnTo>
                            <a:pt x="202" y="462"/>
                          </a:lnTo>
                          <a:lnTo>
                            <a:pt x="200"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nvGrpSpPr>
                  <p:cNvPr id="3653" name="组合 3652"/>
                  <p:cNvGrpSpPr/>
                  <p:nvPr/>
                </p:nvGrpSpPr>
                <p:grpSpPr>
                  <a:xfrm>
                    <a:off x="888" y="3"/>
                    <a:ext cx="202" cy="462"/>
                    <a:chOff x="0" y="0"/>
                    <a:chExt cx="202" cy="462"/>
                  </a:xfrm>
                </p:grpSpPr>
                <p:sp>
                  <p:nvSpPr>
                    <p:cNvPr id="3654" name="任意多边形 3653"/>
                    <p:cNvSpPr/>
                    <p:nvPr/>
                  </p:nvSpPr>
                  <p:spPr>
                    <a:xfrm>
                      <a:off x="7" y="20"/>
                      <a:ext cx="146" cy="415"/>
                    </a:xfrm>
                    <a:custGeom>
                      <a:avLst/>
                      <a:gdLst>
                        <a:gd name="txL" fmla="*/ 0 w 21600"/>
                        <a:gd name="txT" fmla="*/ 0 h 43200"/>
                        <a:gd name="txR" fmla="*/ 21600 w 21600"/>
                        <a:gd name="txB" fmla="*/ 43200 h 43200"/>
                      </a:gdLst>
                      <a:ahLst/>
                      <a:cxnLst>
                        <a:cxn ang="270">
                          <a:pos x="0" y="0"/>
                        </a:cxn>
                        <a:cxn ang="90">
                          <a:pos x="0" y="43200"/>
                        </a:cxn>
                        <a:cxn ang="90">
                          <a:pos x="0" y="21600"/>
                        </a:cxn>
                      </a:cxnLst>
                      <a:rect l="txL" t="txT" r="txR" b="txB"/>
                      <a:pathLst>
                        <a:path w="21600" h="43200" fill="none">
                          <a:moveTo>
                            <a:pt x="0" y="0"/>
                          </a:moveTo>
                          <a:arcTo wR="21600" hR="21600" stAng="-5400000" swAng="10800000"/>
                        </a:path>
                        <a:path w="21600" h="43200" stroke="0">
                          <a:moveTo>
                            <a:pt x="0" y="0"/>
                          </a:moveTo>
                          <a:arcTo wR="21600" hR="21600" stAng="-5400000" swAng="10800000"/>
                          <a:lnTo>
                            <a:pt x="0" y="2160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55" name="任意多边形 3654"/>
                    <p:cNvSpPr/>
                    <p:nvPr/>
                  </p:nvSpPr>
                  <p:spPr>
                    <a:xfrm>
                      <a:off x="0" y="0"/>
                      <a:ext cx="202" cy="462"/>
                    </a:xfrm>
                    <a:custGeom>
                      <a:avLst/>
                      <a:gdLst/>
                      <a:ahLst/>
                      <a:cxnLst/>
                      <a:pathLst>
                        <a:path w="202" h="462">
                          <a:moveTo>
                            <a:pt x="2" y="0"/>
                          </a:moveTo>
                          <a:lnTo>
                            <a:pt x="202" y="0"/>
                          </a:lnTo>
                          <a:lnTo>
                            <a:pt x="179" y="6"/>
                          </a:lnTo>
                          <a:lnTo>
                            <a:pt x="167" y="12"/>
                          </a:lnTo>
                          <a:lnTo>
                            <a:pt x="157" y="18"/>
                          </a:lnTo>
                          <a:lnTo>
                            <a:pt x="145" y="26"/>
                          </a:lnTo>
                          <a:lnTo>
                            <a:pt x="135" y="35"/>
                          </a:lnTo>
                          <a:lnTo>
                            <a:pt x="127" y="44"/>
                          </a:lnTo>
                          <a:lnTo>
                            <a:pt x="118" y="53"/>
                          </a:lnTo>
                          <a:lnTo>
                            <a:pt x="113" y="62"/>
                          </a:lnTo>
                          <a:lnTo>
                            <a:pt x="107" y="74"/>
                          </a:lnTo>
                          <a:lnTo>
                            <a:pt x="101" y="86"/>
                          </a:lnTo>
                          <a:lnTo>
                            <a:pt x="95" y="100"/>
                          </a:lnTo>
                          <a:lnTo>
                            <a:pt x="91" y="112"/>
                          </a:lnTo>
                          <a:lnTo>
                            <a:pt x="86" y="124"/>
                          </a:lnTo>
                          <a:lnTo>
                            <a:pt x="53" y="277"/>
                          </a:lnTo>
                          <a:lnTo>
                            <a:pt x="41" y="340"/>
                          </a:lnTo>
                          <a:lnTo>
                            <a:pt x="33" y="381"/>
                          </a:lnTo>
                          <a:lnTo>
                            <a:pt x="23" y="423"/>
                          </a:lnTo>
                          <a:lnTo>
                            <a:pt x="8" y="462"/>
                          </a:lnTo>
                          <a:lnTo>
                            <a:pt x="0" y="462"/>
                          </a:lnTo>
                          <a:lnTo>
                            <a:pt x="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grpSp>
              <p:nvGrpSpPr>
                <p:cNvPr id="3656" name="组合 3655"/>
                <p:cNvGrpSpPr/>
                <p:nvPr/>
              </p:nvGrpSpPr>
              <p:grpSpPr>
                <a:xfrm>
                  <a:off x="0" y="541"/>
                  <a:ext cx="1090" cy="466"/>
                  <a:chOff x="0" y="0"/>
                  <a:chExt cx="1090" cy="466"/>
                </a:xfrm>
              </p:grpSpPr>
              <p:grpSp>
                <p:nvGrpSpPr>
                  <p:cNvPr id="3657" name="组合 3656"/>
                  <p:cNvGrpSpPr/>
                  <p:nvPr/>
                </p:nvGrpSpPr>
                <p:grpSpPr>
                  <a:xfrm>
                    <a:off x="0" y="0"/>
                    <a:ext cx="202" cy="463"/>
                    <a:chOff x="0" y="0"/>
                    <a:chExt cx="202" cy="463"/>
                  </a:xfrm>
                </p:grpSpPr>
                <p:sp>
                  <p:nvSpPr>
                    <p:cNvPr id="3658" name="任意多边形 3657"/>
                    <p:cNvSpPr/>
                    <p:nvPr/>
                  </p:nvSpPr>
                  <p:spPr>
                    <a:xfrm>
                      <a:off x="47" y="20"/>
                      <a:ext cx="146" cy="416"/>
                    </a:xfrm>
                    <a:custGeom>
                      <a:avLst/>
                      <a:gdLst>
                        <a:gd name="txL" fmla="*/ 0 w 21600"/>
                        <a:gd name="txT" fmla="*/ 0 h 43200"/>
                        <a:gd name="txR" fmla="*/ 21600 w 21600"/>
                        <a:gd name="txB" fmla="*/ 43200 h 43200"/>
                      </a:gdLst>
                      <a:ahLst/>
                      <a:cxnLst>
                        <a:cxn ang="90">
                          <a:pos x="21600" y="43200"/>
                        </a:cxn>
                        <a:cxn ang="270">
                          <a:pos x="21599" y="0"/>
                        </a:cxn>
                        <a:cxn ang="90">
                          <a:pos x="21600" y="21600"/>
                        </a:cxn>
                      </a:cxnLst>
                      <a:rect l="txL" t="txT" r="txR" b="txB"/>
                      <a:pathLst>
                        <a:path w="21600" h="43200" fill="none">
                          <a:moveTo>
                            <a:pt x="21600" y="43200"/>
                          </a:moveTo>
                          <a:arcTo wR="21600" hR="21600" stAng="-16200000" swAng="10799841"/>
                        </a:path>
                        <a:path w="21600" h="43200" stroke="0">
                          <a:moveTo>
                            <a:pt x="21600" y="43200"/>
                          </a:moveTo>
                          <a:arcTo wR="21600" hR="21600" stAng="-16200000" swAng="10799841"/>
                          <a:lnTo>
                            <a:pt x="21600" y="2160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59" name="任意多边形 3658"/>
                    <p:cNvSpPr/>
                    <p:nvPr/>
                  </p:nvSpPr>
                  <p:spPr>
                    <a:xfrm>
                      <a:off x="0" y="0"/>
                      <a:ext cx="202" cy="463"/>
                    </a:xfrm>
                    <a:custGeom>
                      <a:avLst/>
                      <a:gdLst/>
                      <a:ahLst/>
                      <a:cxnLst/>
                      <a:pathLst>
                        <a:path w="202" h="463">
                          <a:moveTo>
                            <a:pt x="200" y="0"/>
                          </a:moveTo>
                          <a:lnTo>
                            <a:pt x="0" y="0"/>
                          </a:lnTo>
                          <a:lnTo>
                            <a:pt x="23" y="6"/>
                          </a:lnTo>
                          <a:lnTo>
                            <a:pt x="35" y="12"/>
                          </a:lnTo>
                          <a:lnTo>
                            <a:pt x="45" y="18"/>
                          </a:lnTo>
                          <a:lnTo>
                            <a:pt x="57" y="26"/>
                          </a:lnTo>
                          <a:lnTo>
                            <a:pt x="67" y="35"/>
                          </a:lnTo>
                          <a:lnTo>
                            <a:pt x="75" y="44"/>
                          </a:lnTo>
                          <a:lnTo>
                            <a:pt x="84" y="54"/>
                          </a:lnTo>
                          <a:lnTo>
                            <a:pt x="89" y="63"/>
                          </a:lnTo>
                          <a:lnTo>
                            <a:pt x="95" y="75"/>
                          </a:lnTo>
                          <a:lnTo>
                            <a:pt x="101" y="87"/>
                          </a:lnTo>
                          <a:lnTo>
                            <a:pt x="107" y="101"/>
                          </a:lnTo>
                          <a:lnTo>
                            <a:pt x="111" y="113"/>
                          </a:lnTo>
                          <a:lnTo>
                            <a:pt x="116" y="125"/>
                          </a:lnTo>
                          <a:lnTo>
                            <a:pt x="149" y="277"/>
                          </a:lnTo>
                          <a:lnTo>
                            <a:pt x="161" y="340"/>
                          </a:lnTo>
                          <a:lnTo>
                            <a:pt x="169" y="382"/>
                          </a:lnTo>
                          <a:lnTo>
                            <a:pt x="179" y="424"/>
                          </a:lnTo>
                          <a:lnTo>
                            <a:pt x="194" y="463"/>
                          </a:lnTo>
                          <a:lnTo>
                            <a:pt x="202" y="463"/>
                          </a:lnTo>
                          <a:lnTo>
                            <a:pt x="200"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nvGrpSpPr>
                  <p:cNvPr id="3660" name="组合 3659"/>
                  <p:cNvGrpSpPr/>
                  <p:nvPr/>
                </p:nvGrpSpPr>
                <p:grpSpPr>
                  <a:xfrm>
                    <a:off x="888" y="3"/>
                    <a:ext cx="202" cy="463"/>
                    <a:chOff x="0" y="0"/>
                    <a:chExt cx="202" cy="463"/>
                  </a:xfrm>
                </p:grpSpPr>
                <p:sp>
                  <p:nvSpPr>
                    <p:cNvPr id="3661" name="任意多边形 3660"/>
                    <p:cNvSpPr/>
                    <p:nvPr/>
                  </p:nvSpPr>
                  <p:spPr>
                    <a:xfrm>
                      <a:off x="7" y="20"/>
                      <a:ext cx="146" cy="416"/>
                    </a:xfrm>
                    <a:custGeom>
                      <a:avLst/>
                      <a:gdLst>
                        <a:gd name="txL" fmla="*/ 0 w 21600"/>
                        <a:gd name="txT" fmla="*/ 0 h 43200"/>
                        <a:gd name="txR" fmla="*/ 21600 w 21600"/>
                        <a:gd name="txB" fmla="*/ 43200 h 43200"/>
                      </a:gdLst>
                      <a:ahLst/>
                      <a:cxnLst>
                        <a:cxn ang="270">
                          <a:pos x="0" y="0"/>
                        </a:cxn>
                        <a:cxn ang="90">
                          <a:pos x="0" y="43200"/>
                        </a:cxn>
                        <a:cxn ang="90">
                          <a:pos x="0" y="21600"/>
                        </a:cxn>
                      </a:cxnLst>
                      <a:rect l="txL" t="txT" r="txR" b="txB"/>
                      <a:pathLst>
                        <a:path w="21600" h="43200" fill="none">
                          <a:moveTo>
                            <a:pt x="0" y="0"/>
                          </a:moveTo>
                          <a:arcTo wR="21600" hR="21600" stAng="-5400000" swAng="10800000"/>
                        </a:path>
                        <a:path w="21600" h="43200" stroke="0">
                          <a:moveTo>
                            <a:pt x="0" y="0"/>
                          </a:moveTo>
                          <a:arcTo wR="21600" hR="21600" stAng="-5400000" swAng="10800000"/>
                          <a:lnTo>
                            <a:pt x="0" y="2160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62" name="任意多边形 3661"/>
                    <p:cNvSpPr/>
                    <p:nvPr/>
                  </p:nvSpPr>
                  <p:spPr>
                    <a:xfrm>
                      <a:off x="0" y="0"/>
                      <a:ext cx="202" cy="463"/>
                    </a:xfrm>
                    <a:custGeom>
                      <a:avLst/>
                      <a:gdLst/>
                      <a:ahLst/>
                      <a:cxnLst/>
                      <a:pathLst>
                        <a:path w="202" h="463">
                          <a:moveTo>
                            <a:pt x="2" y="0"/>
                          </a:moveTo>
                          <a:lnTo>
                            <a:pt x="202" y="0"/>
                          </a:lnTo>
                          <a:lnTo>
                            <a:pt x="179" y="6"/>
                          </a:lnTo>
                          <a:lnTo>
                            <a:pt x="167" y="12"/>
                          </a:lnTo>
                          <a:lnTo>
                            <a:pt x="157" y="18"/>
                          </a:lnTo>
                          <a:lnTo>
                            <a:pt x="145" y="26"/>
                          </a:lnTo>
                          <a:lnTo>
                            <a:pt x="135" y="35"/>
                          </a:lnTo>
                          <a:lnTo>
                            <a:pt x="127" y="44"/>
                          </a:lnTo>
                          <a:lnTo>
                            <a:pt x="118" y="54"/>
                          </a:lnTo>
                          <a:lnTo>
                            <a:pt x="113" y="63"/>
                          </a:lnTo>
                          <a:lnTo>
                            <a:pt x="107" y="75"/>
                          </a:lnTo>
                          <a:lnTo>
                            <a:pt x="101" y="87"/>
                          </a:lnTo>
                          <a:lnTo>
                            <a:pt x="95" y="101"/>
                          </a:lnTo>
                          <a:lnTo>
                            <a:pt x="91" y="113"/>
                          </a:lnTo>
                          <a:lnTo>
                            <a:pt x="86" y="125"/>
                          </a:lnTo>
                          <a:lnTo>
                            <a:pt x="53" y="277"/>
                          </a:lnTo>
                          <a:lnTo>
                            <a:pt x="41" y="340"/>
                          </a:lnTo>
                          <a:lnTo>
                            <a:pt x="33" y="382"/>
                          </a:lnTo>
                          <a:lnTo>
                            <a:pt x="23" y="424"/>
                          </a:lnTo>
                          <a:lnTo>
                            <a:pt x="8" y="463"/>
                          </a:lnTo>
                          <a:lnTo>
                            <a:pt x="0" y="463"/>
                          </a:lnTo>
                          <a:lnTo>
                            <a:pt x="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grpSp>
          <p:grpSp>
            <p:nvGrpSpPr>
              <p:cNvPr id="3663" name="组合 3662"/>
              <p:cNvGrpSpPr/>
              <p:nvPr/>
            </p:nvGrpSpPr>
            <p:grpSpPr>
              <a:xfrm>
                <a:off x="335" y="0"/>
                <a:ext cx="416" cy="313"/>
                <a:chOff x="0" y="0"/>
                <a:chExt cx="416" cy="313"/>
              </a:xfrm>
            </p:grpSpPr>
            <p:sp>
              <p:nvSpPr>
                <p:cNvPr id="3664" name="任意多边形 3663"/>
                <p:cNvSpPr/>
                <p:nvPr/>
              </p:nvSpPr>
              <p:spPr>
                <a:xfrm>
                  <a:off x="0" y="0"/>
                  <a:ext cx="416" cy="313"/>
                </a:xfrm>
                <a:custGeom>
                  <a:avLst/>
                  <a:gdLst/>
                  <a:ahLst/>
                  <a:cxnLst/>
                  <a:pathLst>
                    <a:path w="416" h="313">
                      <a:moveTo>
                        <a:pt x="133" y="312"/>
                      </a:moveTo>
                      <a:lnTo>
                        <a:pt x="133" y="243"/>
                      </a:lnTo>
                      <a:lnTo>
                        <a:pt x="51" y="243"/>
                      </a:lnTo>
                      <a:lnTo>
                        <a:pt x="42" y="240"/>
                      </a:lnTo>
                      <a:lnTo>
                        <a:pt x="34" y="238"/>
                      </a:lnTo>
                      <a:lnTo>
                        <a:pt x="26" y="233"/>
                      </a:lnTo>
                      <a:lnTo>
                        <a:pt x="18" y="227"/>
                      </a:lnTo>
                      <a:lnTo>
                        <a:pt x="11" y="220"/>
                      </a:lnTo>
                      <a:lnTo>
                        <a:pt x="6" y="212"/>
                      </a:lnTo>
                      <a:lnTo>
                        <a:pt x="3" y="206"/>
                      </a:lnTo>
                      <a:lnTo>
                        <a:pt x="0" y="197"/>
                      </a:lnTo>
                      <a:lnTo>
                        <a:pt x="0" y="188"/>
                      </a:lnTo>
                      <a:lnTo>
                        <a:pt x="0" y="179"/>
                      </a:lnTo>
                      <a:lnTo>
                        <a:pt x="3" y="169"/>
                      </a:lnTo>
                      <a:lnTo>
                        <a:pt x="9" y="159"/>
                      </a:lnTo>
                      <a:lnTo>
                        <a:pt x="16" y="150"/>
                      </a:lnTo>
                      <a:lnTo>
                        <a:pt x="24" y="142"/>
                      </a:lnTo>
                      <a:lnTo>
                        <a:pt x="34" y="135"/>
                      </a:lnTo>
                      <a:lnTo>
                        <a:pt x="41" y="130"/>
                      </a:lnTo>
                      <a:lnTo>
                        <a:pt x="50" y="127"/>
                      </a:lnTo>
                      <a:lnTo>
                        <a:pt x="135" y="127"/>
                      </a:lnTo>
                      <a:lnTo>
                        <a:pt x="135" y="66"/>
                      </a:lnTo>
                      <a:lnTo>
                        <a:pt x="138" y="58"/>
                      </a:lnTo>
                      <a:lnTo>
                        <a:pt x="143" y="48"/>
                      </a:lnTo>
                      <a:lnTo>
                        <a:pt x="148" y="39"/>
                      </a:lnTo>
                      <a:lnTo>
                        <a:pt x="156" y="29"/>
                      </a:lnTo>
                      <a:lnTo>
                        <a:pt x="165" y="20"/>
                      </a:lnTo>
                      <a:lnTo>
                        <a:pt x="174" y="13"/>
                      </a:lnTo>
                      <a:lnTo>
                        <a:pt x="182" y="8"/>
                      </a:lnTo>
                      <a:lnTo>
                        <a:pt x="193" y="3"/>
                      </a:lnTo>
                      <a:lnTo>
                        <a:pt x="205" y="0"/>
                      </a:lnTo>
                      <a:lnTo>
                        <a:pt x="217" y="0"/>
                      </a:lnTo>
                      <a:lnTo>
                        <a:pt x="230" y="2"/>
                      </a:lnTo>
                      <a:lnTo>
                        <a:pt x="241" y="7"/>
                      </a:lnTo>
                      <a:lnTo>
                        <a:pt x="250" y="12"/>
                      </a:lnTo>
                      <a:lnTo>
                        <a:pt x="260" y="20"/>
                      </a:lnTo>
                      <a:lnTo>
                        <a:pt x="271" y="30"/>
                      </a:lnTo>
                      <a:lnTo>
                        <a:pt x="279" y="39"/>
                      </a:lnTo>
                      <a:lnTo>
                        <a:pt x="283" y="48"/>
                      </a:lnTo>
                      <a:lnTo>
                        <a:pt x="287" y="58"/>
                      </a:lnTo>
                      <a:lnTo>
                        <a:pt x="289" y="70"/>
                      </a:lnTo>
                      <a:lnTo>
                        <a:pt x="289" y="126"/>
                      </a:lnTo>
                      <a:lnTo>
                        <a:pt x="369" y="126"/>
                      </a:lnTo>
                      <a:lnTo>
                        <a:pt x="378" y="130"/>
                      </a:lnTo>
                      <a:lnTo>
                        <a:pt x="386" y="135"/>
                      </a:lnTo>
                      <a:lnTo>
                        <a:pt x="394" y="141"/>
                      </a:lnTo>
                      <a:lnTo>
                        <a:pt x="402" y="149"/>
                      </a:lnTo>
                      <a:lnTo>
                        <a:pt x="408" y="157"/>
                      </a:lnTo>
                      <a:lnTo>
                        <a:pt x="413" y="166"/>
                      </a:lnTo>
                      <a:lnTo>
                        <a:pt x="415" y="176"/>
                      </a:lnTo>
                      <a:lnTo>
                        <a:pt x="416" y="185"/>
                      </a:lnTo>
                      <a:lnTo>
                        <a:pt x="416" y="196"/>
                      </a:lnTo>
                      <a:lnTo>
                        <a:pt x="413" y="205"/>
                      </a:lnTo>
                      <a:lnTo>
                        <a:pt x="408" y="215"/>
                      </a:lnTo>
                      <a:lnTo>
                        <a:pt x="402" y="223"/>
                      </a:lnTo>
                      <a:lnTo>
                        <a:pt x="395" y="231"/>
                      </a:lnTo>
                      <a:lnTo>
                        <a:pt x="386" y="236"/>
                      </a:lnTo>
                      <a:lnTo>
                        <a:pt x="368" y="243"/>
                      </a:lnTo>
                      <a:lnTo>
                        <a:pt x="289" y="243"/>
                      </a:lnTo>
                      <a:lnTo>
                        <a:pt x="289" y="313"/>
                      </a:lnTo>
                      <a:lnTo>
                        <a:pt x="133" y="31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65" name="椭圆 3664"/>
                <p:cNvSpPr/>
                <p:nvPr/>
              </p:nvSpPr>
              <p:spPr>
                <a:xfrm>
                  <a:off x="152" y="129"/>
                  <a:ext cx="118" cy="117"/>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grpSp>
          <p:sp>
            <p:nvSpPr>
              <p:cNvPr id="3666" name="矩形 3665"/>
              <p:cNvSpPr/>
              <p:nvPr/>
            </p:nvSpPr>
            <p:spPr>
              <a:xfrm>
                <a:off x="188" y="290"/>
                <a:ext cx="714" cy="1697"/>
              </a:xfrm>
              <a:prstGeom prst="rect">
                <a:avLst/>
              </a:prstGeom>
              <a:solidFill>
                <a:srgbClr val="000066"/>
              </a:solidFill>
              <a:ln w="6350" cap="flat" cmpd="sng">
                <a:solidFill>
                  <a:srgbClr val="6699FF"/>
                </a:solidFill>
                <a:prstDash val="solid"/>
                <a:miter/>
                <a:headEnd type="none" w="med" len="med"/>
                <a:tailEnd type="none" w="med" len="med"/>
              </a:ln>
            </p:spPr>
            <p:txBody>
              <a:bodyPr/>
              <a:p>
                <a:endParaRPr lang="zh-CN" altLang="en-US"/>
              </a:p>
            </p:txBody>
          </p:sp>
          <p:grpSp>
            <p:nvGrpSpPr>
              <p:cNvPr id="3667" name="组合 3666"/>
              <p:cNvGrpSpPr/>
              <p:nvPr/>
            </p:nvGrpSpPr>
            <p:grpSpPr>
              <a:xfrm>
                <a:off x="283" y="333"/>
                <a:ext cx="508" cy="1566"/>
                <a:chOff x="0" y="0"/>
                <a:chExt cx="508" cy="1566"/>
              </a:xfrm>
            </p:grpSpPr>
            <p:grpSp>
              <p:nvGrpSpPr>
                <p:cNvPr id="3668" name="组合 3667"/>
                <p:cNvGrpSpPr/>
                <p:nvPr/>
              </p:nvGrpSpPr>
              <p:grpSpPr>
                <a:xfrm>
                  <a:off x="13" y="0"/>
                  <a:ext cx="495" cy="472"/>
                  <a:chOff x="0" y="0"/>
                  <a:chExt cx="495" cy="472"/>
                </a:xfrm>
              </p:grpSpPr>
              <p:sp>
                <p:nvSpPr>
                  <p:cNvPr id="3669" name="任意多边形 3668"/>
                  <p:cNvSpPr/>
                  <p:nvPr/>
                </p:nvSpPr>
                <p:spPr>
                  <a:xfrm>
                    <a:off x="0" y="0"/>
                    <a:ext cx="495" cy="448"/>
                  </a:xfrm>
                  <a:custGeom>
                    <a:avLst/>
                    <a:gdLst/>
                    <a:ahLst/>
                    <a:cxnLst/>
                    <a:pathLst>
                      <a:path w="495" h="448">
                        <a:moveTo>
                          <a:pt x="0" y="154"/>
                        </a:moveTo>
                        <a:lnTo>
                          <a:pt x="1" y="140"/>
                        </a:lnTo>
                        <a:lnTo>
                          <a:pt x="5" y="125"/>
                        </a:lnTo>
                        <a:lnTo>
                          <a:pt x="11" y="112"/>
                        </a:lnTo>
                        <a:lnTo>
                          <a:pt x="19" y="99"/>
                        </a:lnTo>
                        <a:lnTo>
                          <a:pt x="26" y="89"/>
                        </a:lnTo>
                        <a:lnTo>
                          <a:pt x="34" y="79"/>
                        </a:lnTo>
                        <a:lnTo>
                          <a:pt x="44" y="68"/>
                        </a:lnTo>
                        <a:lnTo>
                          <a:pt x="57" y="57"/>
                        </a:lnTo>
                        <a:lnTo>
                          <a:pt x="73" y="47"/>
                        </a:lnTo>
                        <a:lnTo>
                          <a:pt x="93" y="36"/>
                        </a:lnTo>
                        <a:lnTo>
                          <a:pt x="112" y="27"/>
                        </a:lnTo>
                        <a:lnTo>
                          <a:pt x="135" y="19"/>
                        </a:lnTo>
                        <a:lnTo>
                          <a:pt x="156" y="12"/>
                        </a:lnTo>
                        <a:lnTo>
                          <a:pt x="181" y="7"/>
                        </a:lnTo>
                        <a:lnTo>
                          <a:pt x="203" y="3"/>
                        </a:lnTo>
                        <a:lnTo>
                          <a:pt x="221" y="2"/>
                        </a:lnTo>
                        <a:lnTo>
                          <a:pt x="242" y="0"/>
                        </a:lnTo>
                        <a:lnTo>
                          <a:pt x="264" y="0"/>
                        </a:lnTo>
                        <a:lnTo>
                          <a:pt x="281" y="2"/>
                        </a:lnTo>
                        <a:lnTo>
                          <a:pt x="299" y="4"/>
                        </a:lnTo>
                        <a:lnTo>
                          <a:pt x="319" y="8"/>
                        </a:lnTo>
                        <a:lnTo>
                          <a:pt x="337" y="12"/>
                        </a:lnTo>
                        <a:lnTo>
                          <a:pt x="356" y="18"/>
                        </a:lnTo>
                        <a:lnTo>
                          <a:pt x="373" y="24"/>
                        </a:lnTo>
                        <a:lnTo>
                          <a:pt x="391" y="32"/>
                        </a:lnTo>
                        <a:lnTo>
                          <a:pt x="404" y="38"/>
                        </a:lnTo>
                        <a:lnTo>
                          <a:pt x="415" y="45"/>
                        </a:lnTo>
                        <a:lnTo>
                          <a:pt x="426" y="52"/>
                        </a:lnTo>
                        <a:lnTo>
                          <a:pt x="438" y="60"/>
                        </a:lnTo>
                        <a:lnTo>
                          <a:pt x="449" y="69"/>
                        </a:lnTo>
                        <a:lnTo>
                          <a:pt x="460" y="81"/>
                        </a:lnTo>
                        <a:lnTo>
                          <a:pt x="469" y="92"/>
                        </a:lnTo>
                        <a:lnTo>
                          <a:pt x="476" y="102"/>
                        </a:lnTo>
                        <a:lnTo>
                          <a:pt x="482" y="111"/>
                        </a:lnTo>
                        <a:lnTo>
                          <a:pt x="487" y="121"/>
                        </a:lnTo>
                        <a:lnTo>
                          <a:pt x="491" y="131"/>
                        </a:lnTo>
                        <a:lnTo>
                          <a:pt x="495" y="144"/>
                        </a:lnTo>
                        <a:lnTo>
                          <a:pt x="495" y="448"/>
                        </a:lnTo>
                        <a:lnTo>
                          <a:pt x="1" y="446"/>
                        </a:lnTo>
                        <a:lnTo>
                          <a:pt x="0" y="15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nvGrpSpPr>
                  <p:cNvPr id="3670" name="组合 3669"/>
                  <p:cNvGrpSpPr/>
                  <p:nvPr/>
                </p:nvGrpSpPr>
                <p:grpSpPr>
                  <a:xfrm>
                    <a:off x="0" y="24"/>
                    <a:ext cx="495" cy="448"/>
                    <a:chOff x="0" y="0"/>
                    <a:chExt cx="495" cy="448"/>
                  </a:xfrm>
                </p:grpSpPr>
                <p:sp>
                  <p:nvSpPr>
                    <p:cNvPr id="3671" name="任意多边形 3670"/>
                    <p:cNvSpPr/>
                    <p:nvPr/>
                  </p:nvSpPr>
                  <p:spPr>
                    <a:xfrm>
                      <a:off x="0" y="0"/>
                      <a:ext cx="495" cy="448"/>
                    </a:xfrm>
                    <a:custGeom>
                      <a:avLst/>
                      <a:gdLst/>
                      <a:ahLst/>
                      <a:cxnLst/>
                      <a:pathLst>
                        <a:path w="495" h="448">
                          <a:moveTo>
                            <a:pt x="0" y="153"/>
                          </a:moveTo>
                          <a:lnTo>
                            <a:pt x="1" y="140"/>
                          </a:lnTo>
                          <a:lnTo>
                            <a:pt x="5" y="125"/>
                          </a:lnTo>
                          <a:lnTo>
                            <a:pt x="11" y="112"/>
                          </a:lnTo>
                          <a:lnTo>
                            <a:pt x="19" y="99"/>
                          </a:lnTo>
                          <a:lnTo>
                            <a:pt x="26" y="89"/>
                          </a:lnTo>
                          <a:lnTo>
                            <a:pt x="34" y="79"/>
                          </a:lnTo>
                          <a:lnTo>
                            <a:pt x="44" y="68"/>
                          </a:lnTo>
                          <a:lnTo>
                            <a:pt x="57" y="57"/>
                          </a:lnTo>
                          <a:lnTo>
                            <a:pt x="73" y="47"/>
                          </a:lnTo>
                          <a:lnTo>
                            <a:pt x="93" y="36"/>
                          </a:lnTo>
                          <a:lnTo>
                            <a:pt x="112" y="27"/>
                          </a:lnTo>
                          <a:lnTo>
                            <a:pt x="135" y="19"/>
                          </a:lnTo>
                          <a:lnTo>
                            <a:pt x="156" y="12"/>
                          </a:lnTo>
                          <a:lnTo>
                            <a:pt x="181" y="7"/>
                          </a:lnTo>
                          <a:lnTo>
                            <a:pt x="203" y="3"/>
                          </a:lnTo>
                          <a:lnTo>
                            <a:pt x="221" y="2"/>
                          </a:lnTo>
                          <a:lnTo>
                            <a:pt x="242" y="0"/>
                          </a:lnTo>
                          <a:lnTo>
                            <a:pt x="264" y="0"/>
                          </a:lnTo>
                          <a:lnTo>
                            <a:pt x="281" y="2"/>
                          </a:lnTo>
                          <a:lnTo>
                            <a:pt x="299" y="4"/>
                          </a:lnTo>
                          <a:lnTo>
                            <a:pt x="319" y="8"/>
                          </a:lnTo>
                          <a:lnTo>
                            <a:pt x="337" y="12"/>
                          </a:lnTo>
                          <a:lnTo>
                            <a:pt x="356" y="18"/>
                          </a:lnTo>
                          <a:lnTo>
                            <a:pt x="373" y="24"/>
                          </a:lnTo>
                          <a:lnTo>
                            <a:pt x="391" y="32"/>
                          </a:lnTo>
                          <a:lnTo>
                            <a:pt x="404" y="38"/>
                          </a:lnTo>
                          <a:lnTo>
                            <a:pt x="415" y="45"/>
                          </a:lnTo>
                          <a:lnTo>
                            <a:pt x="426" y="52"/>
                          </a:lnTo>
                          <a:lnTo>
                            <a:pt x="438" y="60"/>
                          </a:lnTo>
                          <a:lnTo>
                            <a:pt x="449" y="69"/>
                          </a:lnTo>
                          <a:lnTo>
                            <a:pt x="460" y="81"/>
                          </a:lnTo>
                          <a:lnTo>
                            <a:pt x="469" y="92"/>
                          </a:lnTo>
                          <a:lnTo>
                            <a:pt x="476" y="102"/>
                          </a:lnTo>
                          <a:lnTo>
                            <a:pt x="482" y="111"/>
                          </a:lnTo>
                          <a:lnTo>
                            <a:pt x="487" y="121"/>
                          </a:lnTo>
                          <a:lnTo>
                            <a:pt x="491" y="131"/>
                          </a:lnTo>
                          <a:lnTo>
                            <a:pt x="495" y="143"/>
                          </a:lnTo>
                          <a:lnTo>
                            <a:pt x="495" y="448"/>
                          </a:lnTo>
                          <a:lnTo>
                            <a:pt x="1" y="446"/>
                          </a:lnTo>
                          <a:lnTo>
                            <a:pt x="0" y="15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72" name="椭圆 3671"/>
                    <p:cNvSpPr/>
                    <p:nvPr/>
                  </p:nvSpPr>
                  <p:spPr>
                    <a:xfrm>
                      <a:off x="33" y="19"/>
                      <a:ext cx="422" cy="423"/>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grpSp>
                  <p:nvGrpSpPr>
                    <p:cNvPr id="3673" name="组合 3672"/>
                    <p:cNvGrpSpPr/>
                    <p:nvPr/>
                  </p:nvGrpSpPr>
                  <p:grpSpPr>
                    <a:xfrm>
                      <a:off x="271" y="60"/>
                      <a:ext cx="76" cy="69"/>
                      <a:chOff x="0" y="0"/>
                      <a:chExt cx="76" cy="69"/>
                    </a:xfrm>
                  </p:grpSpPr>
                  <p:sp>
                    <p:nvSpPr>
                      <p:cNvPr id="3674" name="椭圆 3673"/>
                      <p:cNvSpPr/>
                      <p:nvPr/>
                    </p:nvSpPr>
                    <p:spPr>
                      <a:xfrm>
                        <a:off x="0" y="0"/>
                        <a:ext cx="49" cy="49"/>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75" name="椭圆 3674"/>
                      <p:cNvSpPr/>
                      <p:nvPr/>
                    </p:nvSpPr>
                    <p:spPr>
                      <a:xfrm>
                        <a:off x="38" y="30"/>
                        <a:ext cx="38" cy="39"/>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grpSp>
            <p:grpSp>
              <p:nvGrpSpPr>
                <p:cNvPr id="3676" name="组合 3675"/>
                <p:cNvGrpSpPr/>
                <p:nvPr/>
              </p:nvGrpSpPr>
              <p:grpSpPr>
                <a:xfrm>
                  <a:off x="0" y="567"/>
                  <a:ext cx="496" cy="467"/>
                  <a:chOff x="0" y="0"/>
                  <a:chExt cx="496" cy="467"/>
                </a:xfrm>
              </p:grpSpPr>
              <p:sp>
                <p:nvSpPr>
                  <p:cNvPr id="3677" name="任意多边形 3676"/>
                  <p:cNvSpPr/>
                  <p:nvPr/>
                </p:nvSpPr>
                <p:spPr>
                  <a:xfrm>
                    <a:off x="0" y="0"/>
                    <a:ext cx="495" cy="448"/>
                  </a:xfrm>
                  <a:custGeom>
                    <a:avLst/>
                    <a:gdLst/>
                    <a:ahLst/>
                    <a:cxnLst/>
                    <a:pathLst>
                      <a:path w="495" h="448">
                        <a:moveTo>
                          <a:pt x="0" y="154"/>
                        </a:moveTo>
                        <a:lnTo>
                          <a:pt x="1" y="140"/>
                        </a:lnTo>
                        <a:lnTo>
                          <a:pt x="5" y="125"/>
                        </a:lnTo>
                        <a:lnTo>
                          <a:pt x="11" y="112"/>
                        </a:lnTo>
                        <a:lnTo>
                          <a:pt x="19" y="99"/>
                        </a:lnTo>
                        <a:lnTo>
                          <a:pt x="26" y="89"/>
                        </a:lnTo>
                        <a:lnTo>
                          <a:pt x="34" y="79"/>
                        </a:lnTo>
                        <a:lnTo>
                          <a:pt x="44" y="68"/>
                        </a:lnTo>
                        <a:lnTo>
                          <a:pt x="57" y="57"/>
                        </a:lnTo>
                        <a:lnTo>
                          <a:pt x="73" y="47"/>
                        </a:lnTo>
                        <a:lnTo>
                          <a:pt x="93" y="36"/>
                        </a:lnTo>
                        <a:lnTo>
                          <a:pt x="112" y="27"/>
                        </a:lnTo>
                        <a:lnTo>
                          <a:pt x="135" y="19"/>
                        </a:lnTo>
                        <a:lnTo>
                          <a:pt x="157" y="12"/>
                        </a:lnTo>
                        <a:lnTo>
                          <a:pt x="181" y="7"/>
                        </a:lnTo>
                        <a:lnTo>
                          <a:pt x="203" y="3"/>
                        </a:lnTo>
                        <a:lnTo>
                          <a:pt x="221" y="2"/>
                        </a:lnTo>
                        <a:lnTo>
                          <a:pt x="242" y="0"/>
                        </a:lnTo>
                        <a:lnTo>
                          <a:pt x="264" y="0"/>
                        </a:lnTo>
                        <a:lnTo>
                          <a:pt x="281" y="2"/>
                        </a:lnTo>
                        <a:lnTo>
                          <a:pt x="299" y="4"/>
                        </a:lnTo>
                        <a:lnTo>
                          <a:pt x="319" y="8"/>
                        </a:lnTo>
                        <a:lnTo>
                          <a:pt x="337" y="12"/>
                        </a:lnTo>
                        <a:lnTo>
                          <a:pt x="356" y="18"/>
                        </a:lnTo>
                        <a:lnTo>
                          <a:pt x="373" y="24"/>
                        </a:lnTo>
                        <a:lnTo>
                          <a:pt x="391" y="32"/>
                        </a:lnTo>
                        <a:lnTo>
                          <a:pt x="404" y="38"/>
                        </a:lnTo>
                        <a:lnTo>
                          <a:pt x="415" y="45"/>
                        </a:lnTo>
                        <a:lnTo>
                          <a:pt x="426" y="52"/>
                        </a:lnTo>
                        <a:lnTo>
                          <a:pt x="438" y="60"/>
                        </a:lnTo>
                        <a:lnTo>
                          <a:pt x="449" y="69"/>
                        </a:lnTo>
                        <a:lnTo>
                          <a:pt x="460" y="81"/>
                        </a:lnTo>
                        <a:lnTo>
                          <a:pt x="469" y="92"/>
                        </a:lnTo>
                        <a:lnTo>
                          <a:pt x="476" y="102"/>
                        </a:lnTo>
                        <a:lnTo>
                          <a:pt x="482" y="111"/>
                        </a:lnTo>
                        <a:lnTo>
                          <a:pt x="487" y="121"/>
                        </a:lnTo>
                        <a:lnTo>
                          <a:pt x="491" y="131"/>
                        </a:lnTo>
                        <a:lnTo>
                          <a:pt x="495" y="144"/>
                        </a:lnTo>
                        <a:lnTo>
                          <a:pt x="495" y="448"/>
                        </a:lnTo>
                        <a:lnTo>
                          <a:pt x="1" y="446"/>
                        </a:lnTo>
                        <a:lnTo>
                          <a:pt x="0" y="15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nvGrpSpPr>
                  <p:cNvPr id="3678" name="组合 3677"/>
                  <p:cNvGrpSpPr/>
                  <p:nvPr/>
                </p:nvGrpSpPr>
                <p:grpSpPr>
                  <a:xfrm>
                    <a:off x="1" y="19"/>
                    <a:ext cx="495" cy="448"/>
                    <a:chOff x="0" y="0"/>
                    <a:chExt cx="495" cy="448"/>
                  </a:xfrm>
                </p:grpSpPr>
                <p:sp>
                  <p:nvSpPr>
                    <p:cNvPr id="3679" name="任意多边形 3678"/>
                    <p:cNvSpPr/>
                    <p:nvPr/>
                  </p:nvSpPr>
                  <p:spPr>
                    <a:xfrm>
                      <a:off x="0" y="0"/>
                      <a:ext cx="495" cy="448"/>
                    </a:xfrm>
                    <a:custGeom>
                      <a:avLst/>
                      <a:gdLst/>
                      <a:ahLst/>
                      <a:cxnLst/>
                      <a:pathLst>
                        <a:path w="495" h="448">
                          <a:moveTo>
                            <a:pt x="0" y="154"/>
                          </a:moveTo>
                          <a:lnTo>
                            <a:pt x="1" y="140"/>
                          </a:lnTo>
                          <a:lnTo>
                            <a:pt x="5" y="125"/>
                          </a:lnTo>
                          <a:lnTo>
                            <a:pt x="11" y="112"/>
                          </a:lnTo>
                          <a:lnTo>
                            <a:pt x="19" y="99"/>
                          </a:lnTo>
                          <a:lnTo>
                            <a:pt x="26" y="89"/>
                          </a:lnTo>
                          <a:lnTo>
                            <a:pt x="34" y="79"/>
                          </a:lnTo>
                          <a:lnTo>
                            <a:pt x="44" y="68"/>
                          </a:lnTo>
                          <a:lnTo>
                            <a:pt x="57" y="57"/>
                          </a:lnTo>
                          <a:lnTo>
                            <a:pt x="73" y="47"/>
                          </a:lnTo>
                          <a:lnTo>
                            <a:pt x="93" y="36"/>
                          </a:lnTo>
                          <a:lnTo>
                            <a:pt x="112" y="27"/>
                          </a:lnTo>
                          <a:lnTo>
                            <a:pt x="135" y="19"/>
                          </a:lnTo>
                          <a:lnTo>
                            <a:pt x="157" y="12"/>
                          </a:lnTo>
                          <a:lnTo>
                            <a:pt x="181" y="7"/>
                          </a:lnTo>
                          <a:lnTo>
                            <a:pt x="203" y="3"/>
                          </a:lnTo>
                          <a:lnTo>
                            <a:pt x="221" y="2"/>
                          </a:lnTo>
                          <a:lnTo>
                            <a:pt x="242" y="0"/>
                          </a:lnTo>
                          <a:lnTo>
                            <a:pt x="264" y="0"/>
                          </a:lnTo>
                          <a:lnTo>
                            <a:pt x="281" y="2"/>
                          </a:lnTo>
                          <a:lnTo>
                            <a:pt x="299" y="4"/>
                          </a:lnTo>
                          <a:lnTo>
                            <a:pt x="319" y="8"/>
                          </a:lnTo>
                          <a:lnTo>
                            <a:pt x="337" y="12"/>
                          </a:lnTo>
                          <a:lnTo>
                            <a:pt x="356" y="18"/>
                          </a:lnTo>
                          <a:lnTo>
                            <a:pt x="373" y="24"/>
                          </a:lnTo>
                          <a:lnTo>
                            <a:pt x="391" y="32"/>
                          </a:lnTo>
                          <a:lnTo>
                            <a:pt x="404" y="38"/>
                          </a:lnTo>
                          <a:lnTo>
                            <a:pt x="415" y="45"/>
                          </a:lnTo>
                          <a:lnTo>
                            <a:pt x="426" y="52"/>
                          </a:lnTo>
                          <a:lnTo>
                            <a:pt x="438" y="60"/>
                          </a:lnTo>
                          <a:lnTo>
                            <a:pt x="449" y="69"/>
                          </a:lnTo>
                          <a:lnTo>
                            <a:pt x="460" y="81"/>
                          </a:lnTo>
                          <a:lnTo>
                            <a:pt x="469" y="92"/>
                          </a:lnTo>
                          <a:lnTo>
                            <a:pt x="476" y="102"/>
                          </a:lnTo>
                          <a:lnTo>
                            <a:pt x="482" y="111"/>
                          </a:lnTo>
                          <a:lnTo>
                            <a:pt x="487" y="121"/>
                          </a:lnTo>
                          <a:lnTo>
                            <a:pt x="491" y="131"/>
                          </a:lnTo>
                          <a:lnTo>
                            <a:pt x="495" y="144"/>
                          </a:lnTo>
                          <a:lnTo>
                            <a:pt x="495" y="448"/>
                          </a:lnTo>
                          <a:lnTo>
                            <a:pt x="1" y="446"/>
                          </a:lnTo>
                          <a:lnTo>
                            <a:pt x="0" y="15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80" name="椭圆 3679"/>
                    <p:cNvSpPr/>
                    <p:nvPr/>
                  </p:nvSpPr>
                  <p:spPr>
                    <a:xfrm>
                      <a:off x="33" y="19"/>
                      <a:ext cx="422" cy="423"/>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grpSp>
                  <p:nvGrpSpPr>
                    <p:cNvPr id="3681" name="组合 3680"/>
                    <p:cNvGrpSpPr/>
                    <p:nvPr/>
                  </p:nvGrpSpPr>
                  <p:grpSpPr>
                    <a:xfrm>
                      <a:off x="271" y="60"/>
                      <a:ext cx="77" cy="69"/>
                      <a:chOff x="0" y="0"/>
                      <a:chExt cx="77" cy="69"/>
                    </a:xfrm>
                  </p:grpSpPr>
                  <p:sp>
                    <p:nvSpPr>
                      <p:cNvPr id="3682" name="椭圆 3681"/>
                      <p:cNvSpPr/>
                      <p:nvPr/>
                    </p:nvSpPr>
                    <p:spPr>
                      <a:xfrm>
                        <a:off x="0" y="0"/>
                        <a:ext cx="49" cy="49"/>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83" name="椭圆 3682"/>
                      <p:cNvSpPr/>
                      <p:nvPr/>
                    </p:nvSpPr>
                    <p:spPr>
                      <a:xfrm>
                        <a:off x="38" y="30"/>
                        <a:ext cx="39" cy="39"/>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grpSp>
            <p:grpSp>
              <p:nvGrpSpPr>
                <p:cNvPr id="3684" name="组合 3683"/>
                <p:cNvGrpSpPr/>
                <p:nvPr/>
              </p:nvGrpSpPr>
              <p:grpSpPr>
                <a:xfrm>
                  <a:off x="12" y="1103"/>
                  <a:ext cx="496" cy="463"/>
                  <a:chOff x="0" y="0"/>
                  <a:chExt cx="496" cy="463"/>
                </a:xfrm>
              </p:grpSpPr>
              <p:sp>
                <p:nvSpPr>
                  <p:cNvPr id="3685" name="任意多边形 3684"/>
                  <p:cNvSpPr/>
                  <p:nvPr/>
                </p:nvSpPr>
                <p:spPr>
                  <a:xfrm>
                    <a:off x="0" y="0"/>
                    <a:ext cx="495" cy="447"/>
                  </a:xfrm>
                  <a:custGeom>
                    <a:avLst/>
                    <a:gdLst/>
                    <a:ahLst/>
                    <a:cxnLst/>
                    <a:pathLst>
                      <a:path w="495" h="447">
                        <a:moveTo>
                          <a:pt x="0" y="153"/>
                        </a:moveTo>
                        <a:lnTo>
                          <a:pt x="1" y="139"/>
                        </a:lnTo>
                        <a:lnTo>
                          <a:pt x="5" y="124"/>
                        </a:lnTo>
                        <a:lnTo>
                          <a:pt x="11" y="111"/>
                        </a:lnTo>
                        <a:lnTo>
                          <a:pt x="19" y="98"/>
                        </a:lnTo>
                        <a:lnTo>
                          <a:pt x="26" y="88"/>
                        </a:lnTo>
                        <a:lnTo>
                          <a:pt x="34" y="78"/>
                        </a:lnTo>
                        <a:lnTo>
                          <a:pt x="44" y="67"/>
                        </a:lnTo>
                        <a:lnTo>
                          <a:pt x="57" y="57"/>
                        </a:lnTo>
                        <a:lnTo>
                          <a:pt x="73" y="47"/>
                        </a:lnTo>
                        <a:lnTo>
                          <a:pt x="93" y="36"/>
                        </a:lnTo>
                        <a:lnTo>
                          <a:pt x="112" y="27"/>
                        </a:lnTo>
                        <a:lnTo>
                          <a:pt x="135" y="19"/>
                        </a:lnTo>
                        <a:lnTo>
                          <a:pt x="157" y="12"/>
                        </a:lnTo>
                        <a:lnTo>
                          <a:pt x="181" y="7"/>
                        </a:lnTo>
                        <a:lnTo>
                          <a:pt x="203" y="3"/>
                        </a:lnTo>
                        <a:lnTo>
                          <a:pt x="221" y="2"/>
                        </a:lnTo>
                        <a:lnTo>
                          <a:pt x="242" y="0"/>
                        </a:lnTo>
                        <a:lnTo>
                          <a:pt x="264" y="0"/>
                        </a:lnTo>
                        <a:lnTo>
                          <a:pt x="281" y="2"/>
                        </a:lnTo>
                        <a:lnTo>
                          <a:pt x="299" y="4"/>
                        </a:lnTo>
                        <a:lnTo>
                          <a:pt x="319" y="8"/>
                        </a:lnTo>
                        <a:lnTo>
                          <a:pt x="337" y="12"/>
                        </a:lnTo>
                        <a:lnTo>
                          <a:pt x="356" y="18"/>
                        </a:lnTo>
                        <a:lnTo>
                          <a:pt x="373" y="24"/>
                        </a:lnTo>
                        <a:lnTo>
                          <a:pt x="391" y="32"/>
                        </a:lnTo>
                        <a:lnTo>
                          <a:pt x="404" y="38"/>
                        </a:lnTo>
                        <a:lnTo>
                          <a:pt x="415" y="45"/>
                        </a:lnTo>
                        <a:lnTo>
                          <a:pt x="426" y="52"/>
                        </a:lnTo>
                        <a:lnTo>
                          <a:pt x="438" y="60"/>
                        </a:lnTo>
                        <a:lnTo>
                          <a:pt x="449" y="68"/>
                        </a:lnTo>
                        <a:lnTo>
                          <a:pt x="460" y="80"/>
                        </a:lnTo>
                        <a:lnTo>
                          <a:pt x="469" y="91"/>
                        </a:lnTo>
                        <a:lnTo>
                          <a:pt x="476" y="101"/>
                        </a:lnTo>
                        <a:lnTo>
                          <a:pt x="482" y="110"/>
                        </a:lnTo>
                        <a:lnTo>
                          <a:pt x="487" y="120"/>
                        </a:lnTo>
                        <a:lnTo>
                          <a:pt x="491" y="130"/>
                        </a:lnTo>
                        <a:lnTo>
                          <a:pt x="495" y="143"/>
                        </a:lnTo>
                        <a:lnTo>
                          <a:pt x="495" y="447"/>
                        </a:lnTo>
                        <a:lnTo>
                          <a:pt x="1" y="445"/>
                        </a:lnTo>
                        <a:lnTo>
                          <a:pt x="0" y="15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nvGrpSpPr>
                  <p:cNvPr id="3686" name="组合 3685"/>
                  <p:cNvGrpSpPr/>
                  <p:nvPr/>
                </p:nvGrpSpPr>
                <p:grpSpPr>
                  <a:xfrm>
                    <a:off x="1" y="16"/>
                    <a:ext cx="495" cy="447"/>
                    <a:chOff x="0" y="0"/>
                    <a:chExt cx="495" cy="447"/>
                  </a:xfrm>
                </p:grpSpPr>
                <p:sp>
                  <p:nvSpPr>
                    <p:cNvPr id="3687" name="任意多边形 3686"/>
                    <p:cNvSpPr/>
                    <p:nvPr/>
                  </p:nvSpPr>
                  <p:spPr>
                    <a:xfrm>
                      <a:off x="0" y="0"/>
                      <a:ext cx="495" cy="447"/>
                    </a:xfrm>
                    <a:custGeom>
                      <a:avLst/>
                      <a:gdLst/>
                      <a:ahLst/>
                      <a:cxnLst/>
                      <a:pathLst>
                        <a:path w="495" h="447">
                          <a:moveTo>
                            <a:pt x="0" y="153"/>
                          </a:moveTo>
                          <a:lnTo>
                            <a:pt x="1" y="139"/>
                          </a:lnTo>
                          <a:lnTo>
                            <a:pt x="5" y="124"/>
                          </a:lnTo>
                          <a:lnTo>
                            <a:pt x="11" y="111"/>
                          </a:lnTo>
                          <a:lnTo>
                            <a:pt x="19" y="98"/>
                          </a:lnTo>
                          <a:lnTo>
                            <a:pt x="26" y="88"/>
                          </a:lnTo>
                          <a:lnTo>
                            <a:pt x="34" y="78"/>
                          </a:lnTo>
                          <a:lnTo>
                            <a:pt x="44" y="67"/>
                          </a:lnTo>
                          <a:lnTo>
                            <a:pt x="57" y="56"/>
                          </a:lnTo>
                          <a:lnTo>
                            <a:pt x="73" y="46"/>
                          </a:lnTo>
                          <a:lnTo>
                            <a:pt x="93" y="36"/>
                          </a:lnTo>
                          <a:lnTo>
                            <a:pt x="112" y="27"/>
                          </a:lnTo>
                          <a:lnTo>
                            <a:pt x="135" y="19"/>
                          </a:lnTo>
                          <a:lnTo>
                            <a:pt x="156" y="12"/>
                          </a:lnTo>
                          <a:lnTo>
                            <a:pt x="181" y="7"/>
                          </a:lnTo>
                          <a:lnTo>
                            <a:pt x="203" y="3"/>
                          </a:lnTo>
                          <a:lnTo>
                            <a:pt x="221" y="2"/>
                          </a:lnTo>
                          <a:lnTo>
                            <a:pt x="242" y="0"/>
                          </a:lnTo>
                          <a:lnTo>
                            <a:pt x="264" y="0"/>
                          </a:lnTo>
                          <a:lnTo>
                            <a:pt x="281" y="2"/>
                          </a:lnTo>
                          <a:lnTo>
                            <a:pt x="299" y="4"/>
                          </a:lnTo>
                          <a:lnTo>
                            <a:pt x="319" y="8"/>
                          </a:lnTo>
                          <a:lnTo>
                            <a:pt x="337" y="12"/>
                          </a:lnTo>
                          <a:lnTo>
                            <a:pt x="356" y="18"/>
                          </a:lnTo>
                          <a:lnTo>
                            <a:pt x="373" y="24"/>
                          </a:lnTo>
                          <a:lnTo>
                            <a:pt x="391" y="32"/>
                          </a:lnTo>
                          <a:lnTo>
                            <a:pt x="404" y="38"/>
                          </a:lnTo>
                          <a:lnTo>
                            <a:pt x="415" y="45"/>
                          </a:lnTo>
                          <a:lnTo>
                            <a:pt x="426" y="51"/>
                          </a:lnTo>
                          <a:lnTo>
                            <a:pt x="438" y="59"/>
                          </a:lnTo>
                          <a:lnTo>
                            <a:pt x="449" y="68"/>
                          </a:lnTo>
                          <a:lnTo>
                            <a:pt x="460" y="80"/>
                          </a:lnTo>
                          <a:lnTo>
                            <a:pt x="469" y="91"/>
                          </a:lnTo>
                          <a:lnTo>
                            <a:pt x="476" y="101"/>
                          </a:lnTo>
                          <a:lnTo>
                            <a:pt x="482" y="110"/>
                          </a:lnTo>
                          <a:lnTo>
                            <a:pt x="487" y="120"/>
                          </a:lnTo>
                          <a:lnTo>
                            <a:pt x="491" y="130"/>
                          </a:lnTo>
                          <a:lnTo>
                            <a:pt x="495" y="143"/>
                          </a:lnTo>
                          <a:lnTo>
                            <a:pt x="495" y="447"/>
                          </a:lnTo>
                          <a:lnTo>
                            <a:pt x="1" y="445"/>
                          </a:lnTo>
                          <a:lnTo>
                            <a:pt x="0" y="15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88" name="椭圆 3687"/>
                    <p:cNvSpPr/>
                    <p:nvPr/>
                  </p:nvSpPr>
                  <p:spPr>
                    <a:xfrm>
                      <a:off x="33" y="19"/>
                      <a:ext cx="422" cy="422"/>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grpSp>
                  <p:nvGrpSpPr>
                    <p:cNvPr id="3689" name="组合 3688"/>
                    <p:cNvGrpSpPr/>
                    <p:nvPr/>
                  </p:nvGrpSpPr>
                  <p:grpSpPr>
                    <a:xfrm>
                      <a:off x="271" y="59"/>
                      <a:ext cx="76" cy="69"/>
                      <a:chOff x="0" y="0"/>
                      <a:chExt cx="76" cy="69"/>
                    </a:xfrm>
                  </p:grpSpPr>
                  <p:sp>
                    <p:nvSpPr>
                      <p:cNvPr id="3690" name="椭圆 3689"/>
                      <p:cNvSpPr/>
                      <p:nvPr/>
                    </p:nvSpPr>
                    <p:spPr>
                      <a:xfrm>
                        <a:off x="0" y="0"/>
                        <a:ext cx="49" cy="49"/>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91" name="椭圆 3690"/>
                      <p:cNvSpPr/>
                      <p:nvPr/>
                    </p:nvSpPr>
                    <p:spPr>
                      <a:xfrm>
                        <a:off x="38" y="30"/>
                        <a:ext cx="38" cy="39"/>
                      </a:xfrm>
                      <a:prstGeom prst="ellipse">
                        <a:avLst/>
                      </a:prstGeom>
                      <a:solidFill>
                        <a:srgbClr val="000066"/>
                      </a:solidFill>
                      <a:ln w="6350" cap="flat" cmpd="sng">
                        <a:solidFill>
                          <a:srgbClr val="6699FF"/>
                        </a:solidFill>
                        <a:prstDash val="solid"/>
                        <a:headEnd type="none" w="med" len="med"/>
                        <a:tailEnd type="none" w="med" len="med"/>
                      </a:ln>
                    </p:spPr>
                    <p:txBody>
                      <a:bodyPr/>
                      <a:p>
                        <a:endParaRPr lang="zh-CN" altLang="en-US"/>
                      </a:p>
                    </p:txBody>
                  </p:sp>
                </p:grpSp>
              </p:grpSp>
            </p:grpSp>
          </p:grpSp>
        </p:grpSp>
        <p:grpSp>
          <p:nvGrpSpPr>
            <p:cNvPr id="3692" name="组合 3691"/>
            <p:cNvGrpSpPr/>
            <p:nvPr/>
          </p:nvGrpSpPr>
          <p:grpSpPr>
            <a:xfrm>
              <a:off x="111" y="0"/>
              <a:ext cx="415" cy="458"/>
              <a:chOff x="0" y="0"/>
              <a:chExt cx="2206" cy="2437"/>
            </a:xfrm>
          </p:grpSpPr>
          <p:sp>
            <p:nvSpPr>
              <p:cNvPr id="3693" name="任意多边形 3692"/>
              <p:cNvSpPr/>
              <p:nvPr/>
            </p:nvSpPr>
            <p:spPr>
              <a:xfrm>
                <a:off x="1389" y="457"/>
                <a:ext cx="806" cy="768"/>
              </a:xfrm>
              <a:custGeom>
                <a:avLst/>
                <a:gdLst/>
                <a:ahLst/>
                <a:cxnLst/>
                <a:pathLst>
                  <a:path w="806" h="768">
                    <a:moveTo>
                      <a:pt x="0" y="511"/>
                    </a:moveTo>
                    <a:lnTo>
                      <a:pt x="16" y="749"/>
                    </a:lnTo>
                    <a:lnTo>
                      <a:pt x="34" y="768"/>
                    </a:lnTo>
                    <a:lnTo>
                      <a:pt x="806" y="249"/>
                    </a:lnTo>
                    <a:lnTo>
                      <a:pt x="801" y="209"/>
                    </a:lnTo>
                    <a:lnTo>
                      <a:pt x="705" y="0"/>
                    </a:lnTo>
                    <a:lnTo>
                      <a:pt x="0" y="5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94" name="任意多边形 3693"/>
              <p:cNvSpPr/>
              <p:nvPr/>
            </p:nvSpPr>
            <p:spPr>
              <a:xfrm>
                <a:off x="1381" y="968"/>
                <a:ext cx="32" cy="244"/>
              </a:xfrm>
              <a:custGeom>
                <a:avLst/>
                <a:gdLst/>
                <a:ahLst/>
                <a:cxnLst/>
                <a:pathLst>
                  <a:path w="32" h="244">
                    <a:moveTo>
                      <a:pt x="29" y="233"/>
                    </a:moveTo>
                    <a:lnTo>
                      <a:pt x="32" y="238"/>
                    </a:lnTo>
                    <a:lnTo>
                      <a:pt x="16" y="0"/>
                    </a:lnTo>
                    <a:lnTo>
                      <a:pt x="0" y="0"/>
                    </a:lnTo>
                    <a:lnTo>
                      <a:pt x="16" y="238"/>
                    </a:lnTo>
                    <a:lnTo>
                      <a:pt x="18" y="244"/>
                    </a:lnTo>
                    <a:lnTo>
                      <a:pt x="16" y="238"/>
                    </a:lnTo>
                    <a:lnTo>
                      <a:pt x="16" y="241"/>
                    </a:lnTo>
                    <a:lnTo>
                      <a:pt x="18" y="244"/>
                    </a:lnTo>
                    <a:lnTo>
                      <a:pt x="29" y="23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95" name="任意多边形 3694"/>
              <p:cNvSpPr/>
              <p:nvPr/>
            </p:nvSpPr>
            <p:spPr>
              <a:xfrm>
                <a:off x="1399" y="1201"/>
                <a:ext cx="30" cy="38"/>
              </a:xfrm>
              <a:custGeom>
                <a:avLst/>
                <a:gdLst/>
                <a:ahLst/>
                <a:cxnLst/>
                <a:pathLst>
                  <a:path w="30" h="38">
                    <a:moveTo>
                      <a:pt x="19" y="16"/>
                    </a:moveTo>
                    <a:lnTo>
                      <a:pt x="30" y="19"/>
                    </a:lnTo>
                    <a:lnTo>
                      <a:pt x="11" y="0"/>
                    </a:lnTo>
                    <a:lnTo>
                      <a:pt x="0" y="11"/>
                    </a:lnTo>
                    <a:lnTo>
                      <a:pt x="19" y="30"/>
                    </a:lnTo>
                    <a:lnTo>
                      <a:pt x="30" y="32"/>
                    </a:lnTo>
                    <a:lnTo>
                      <a:pt x="19" y="30"/>
                    </a:lnTo>
                    <a:lnTo>
                      <a:pt x="24" y="38"/>
                    </a:lnTo>
                    <a:lnTo>
                      <a:pt x="30" y="32"/>
                    </a:lnTo>
                    <a:lnTo>
                      <a:pt x="19"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96" name="任意多边形 3695"/>
              <p:cNvSpPr/>
              <p:nvPr/>
            </p:nvSpPr>
            <p:spPr>
              <a:xfrm>
                <a:off x="1418" y="698"/>
                <a:ext cx="788" cy="535"/>
              </a:xfrm>
              <a:custGeom>
                <a:avLst/>
                <a:gdLst/>
                <a:ahLst/>
                <a:cxnLst/>
                <a:pathLst>
                  <a:path w="788" h="535">
                    <a:moveTo>
                      <a:pt x="769" y="8"/>
                    </a:moveTo>
                    <a:lnTo>
                      <a:pt x="772" y="0"/>
                    </a:lnTo>
                    <a:lnTo>
                      <a:pt x="0" y="519"/>
                    </a:lnTo>
                    <a:lnTo>
                      <a:pt x="11" y="535"/>
                    </a:lnTo>
                    <a:lnTo>
                      <a:pt x="782" y="16"/>
                    </a:lnTo>
                    <a:lnTo>
                      <a:pt x="785" y="8"/>
                    </a:lnTo>
                    <a:lnTo>
                      <a:pt x="782" y="16"/>
                    </a:lnTo>
                    <a:lnTo>
                      <a:pt x="788" y="11"/>
                    </a:lnTo>
                    <a:lnTo>
                      <a:pt x="785" y="8"/>
                    </a:lnTo>
                    <a:lnTo>
                      <a:pt x="769" y="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97" name="任意多边形 3696"/>
              <p:cNvSpPr/>
              <p:nvPr/>
            </p:nvSpPr>
            <p:spPr>
              <a:xfrm>
                <a:off x="2182" y="663"/>
                <a:ext cx="21" cy="43"/>
              </a:xfrm>
              <a:custGeom>
                <a:avLst/>
                <a:gdLst/>
                <a:ahLst/>
                <a:cxnLst/>
                <a:pathLst>
                  <a:path w="21" h="43">
                    <a:moveTo>
                      <a:pt x="0" y="6"/>
                    </a:moveTo>
                    <a:lnTo>
                      <a:pt x="0" y="3"/>
                    </a:lnTo>
                    <a:lnTo>
                      <a:pt x="5" y="43"/>
                    </a:lnTo>
                    <a:lnTo>
                      <a:pt x="21" y="43"/>
                    </a:lnTo>
                    <a:lnTo>
                      <a:pt x="16" y="3"/>
                    </a:lnTo>
                    <a:lnTo>
                      <a:pt x="16" y="0"/>
                    </a:lnTo>
                    <a:lnTo>
                      <a:pt x="16" y="3"/>
                    </a:lnTo>
                    <a:lnTo>
                      <a:pt x="16" y="0"/>
                    </a:lnTo>
                    <a:lnTo>
                      <a:pt x="16" y="0"/>
                    </a:lnTo>
                    <a:lnTo>
                      <a:pt x="0" y="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98" name="任意多边形 3697"/>
              <p:cNvSpPr/>
              <p:nvPr/>
            </p:nvSpPr>
            <p:spPr>
              <a:xfrm>
                <a:off x="2086" y="441"/>
                <a:ext cx="112" cy="228"/>
              </a:xfrm>
              <a:custGeom>
                <a:avLst/>
                <a:gdLst/>
                <a:ahLst/>
                <a:cxnLst/>
                <a:pathLst>
                  <a:path w="112" h="228">
                    <a:moveTo>
                      <a:pt x="13" y="24"/>
                    </a:moveTo>
                    <a:lnTo>
                      <a:pt x="0" y="19"/>
                    </a:lnTo>
                    <a:lnTo>
                      <a:pt x="96" y="228"/>
                    </a:lnTo>
                    <a:lnTo>
                      <a:pt x="112" y="222"/>
                    </a:lnTo>
                    <a:lnTo>
                      <a:pt x="16" y="14"/>
                    </a:lnTo>
                    <a:lnTo>
                      <a:pt x="2" y="8"/>
                    </a:lnTo>
                    <a:lnTo>
                      <a:pt x="16" y="14"/>
                    </a:lnTo>
                    <a:lnTo>
                      <a:pt x="10" y="0"/>
                    </a:lnTo>
                    <a:lnTo>
                      <a:pt x="2" y="8"/>
                    </a:lnTo>
                    <a:lnTo>
                      <a:pt x="13" y="2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699" name="任意多边形 3698"/>
              <p:cNvSpPr/>
              <p:nvPr/>
            </p:nvSpPr>
            <p:spPr>
              <a:xfrm>
                <a:off x="1378" y="449"/>
                <a:ext cx="721" cy="527"/>
              </a:xfrm>
              <a:custGeom>
                <a:avLst/>
                <a:gdLst/>
                <a:ahLst/>
                <a:cxnLst/>
                <a:pathLst>
                  <a:path w="721" h="527">
                    <a:moveTo>
                      <a:pt x="19" y="519"/>
                    </a:moveTo>
                    <a:lnTo>
                      <a:pt x="16" y="527"/>
                    </a:lnTo>
                    <a:lnTo>
                      <a:pt x="721" y="16"/>
                    </a:lnTo>
                    <a:lnTo>
                      <a:pt x="710" y="0"/>
                    </a:lnTo>
                    <a:lnTo>
                      <a:pt x="5" y="511"/>
                    </a:lnTo>
                    <a:lnTo>
                      <a:pt x="3" y="519"/>
                    </a:lnTo>
                    <a:lnTo>
                      <a:pt x="5" y="511"/>
                    </a:lnTo>
                    <a:lnTo>
                      <a:pt x="0" y="517"/>
                    </a:lnTo>
                    <a:lnTo>
                      <a:pt x="3" y="519"/>
                    </a:lnTo>
                    <a:lnTo>
                      <a:pt x="19" y="51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00" name="任意多边形 3699"/>
              <p:cNvSpPr/>
              <p:nvPr/>
            </p:nvSpPr>
            <p:spPr>
              <a:xfrm>
                <a:off x="1365" y="211"/>
                <a:ext cx="723" cy="733"/>
              </a:xfrm>
              <a:custGeom>
                <a:avLst/>
                <a:gdLst/>
                <a:ahLst/>
                <a:cxnLst/>
                <a:pathLst>
                  <a:path w="723" h="733">
                    <a:moveTo>
                      <a:pt x="24" y="733"/>
                    </a:moveTo>
                    <a:lnTo>
                      <a:pt x="723" y="228"/>
                    </a:lnTo>
                    <a:lnTo>
                      <a:pt x="635" y="0"/>
                    </a:lnTo>
                    <a:lnTo>
                      <a:pt x="0" y="495"/>
                    </a:lnTo>
                    <a:lnTo>
                      <a:pt x="24" y="73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01" name="任意多边形 3700"/>
              <p:cNvSpPr/>
              <p:nvPr/>
            </p:nvSpPr>
            <p:spPr>
              <a:xfrm>
                <a:off x="1383" y="431"/>
                <a:ext cx="716" cy="521"/>
              </a:xfrm>
              <a:custGeom>
                <a:avLst/>
                <a:gdLst/>
                <a:ahLst/>
                <a:cxnLst/>
                <a:pathLst>
                  <a:path w="716" h="521">
                    <a:moveTo>
                      <a:pt x="697" y="10"/>
                    </a:moveTo>
                    <a:lnTo>
                      <a:pt x="700" y="0"/>
                    </a:lnTo>
                    <a:lnTo>
                      <a:pt x="0" y="505"/>
                    </a:lnTo>
                    <a:lnTo>
                      <a:pt x="11" y="521"/>
                    </a:lnTo>
                    <a:lnTo>
                      <a:pt x="711" y="16"/>
                    </a:lnTo>
                    <a:lnTo>
                      <a:pt x="713" y="5"/>
                    </a:lnTo>
                    <a:lnTo>
                      <a:pt x="711" y="16"/>
                    </a:lnTo>
                    <a:lnTo>
                      <a:pt x="716" y="10"/>
                    </a:lnTo>
                    <a:lnTo>
                      <a:pt x="713" y="5"/>
                    </a:lnTo>
                    <a:lnTo>
                      <a:pt x="697" y="1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02" name="任意多边形 3701"/>
              <p:cNvSpPr/>
              <p:nvPr/>
            </p:nvSpPr>
            <p:spPr>
              <a:xfrm>
                <a:off x="1992" y="195"/>
                <a:ext cx="104" cy="246"/>
              </a:xfrm>
              <a:custGeom>
                <a:avLst/>
                <a:gdLst/>
                <a:ahLst/>
                <a:cxnLst/>
                <a:pathLst>
                  <a:path w="104" h="246">
                    <a:moveTo>
                      <a:pt x="13" y="24"/>
                    </a:moveTo>
                    <a:lnTo>
                      <a:pt x="0" y="19"/>
                    </a:lnTo>
                    <a:lnTo>
                      <a:pt x="88" y="246"/>
                    </a:lnTo>
                    <a:lnTo>
                      <a:pt x="104" y="241"/>
                    </a:lnTo>
                    <a:lnTo>
                      <a:pt x="16" y="14"/>
                    </a:lnTo>
                    <a:lnTo>
                      <a:pt x="3" y="8"/>
                    </a:lnTo>
                    <a:lnTo>
                      <a:pt x="16" y="14"/>
                    </a:lnTo>
                    <a:lnTo>
                      <a:pt x="11" y="0"/>
                    </a:lnTo>
                    <a:lnTo>
                      <a:pt x="3" y="8"/>
                    </a:lnTo>
                    <a:lnTo>
                      <a:pt x="13" y="2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03" name="任意多边形 3702"/>
              <p:cNvSpPr/>
              <p:nvPr/>
            </p:nvSpPr>
            <p:spPr>
              <a:xfrm>
                <a:off x="1354" y="203"/>
                <a:ext cx="651" cy="511"/>
              </a:xfrm>
              <a:custGeom>
                <a:avLst/>
                <a:gdLst/>
                <a:ahLst/>
                <a:cxnLst/>
                <a:pathLst>
                  <a:path w="651" h="511">
                    <a:moveTo>
                      <a:pt x="19" y="503"/>
                    </a:moveTo>
                    <a:lnTo>
                      <a:pt x="16" y="511"/>
                    </a:lnTo>
                    <a:lnTo>
                      <a:pt x="651" y="16"/>
                    </a:lnTo>
                    <a:lnTo>
                      <a:pt x="641" y="0"/>
                    </a:lnTo>
                    <a:lnTo>
                      <a:pt x="5" y="495"/>
                    </a:lnTo>
                    <a:lnTo>
                      <a:pt x="3" y="503"/>
                    </a:lnTo>
                    <a:lnTo>
                      <a:pt x="5" y="495"/>
                    </a:lnTo>
                    <a:lnTo>
                      <a:pt x="0" y="501"/>
                    </a:lnTo>
                    <a:lnTo>
                      <a:pt x="3" y="503"/>
                    </a:lnTo>
                    <a:lnTo>
                      <a:pt x="19" y="50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04" name="任意多边形 3703"/>
              <p:cNvSpPr/>
              <p:nvPr/>
            </p:nvSpPr>
            <p:spPr>
              <a:xfrm>
                <a:off x="1357" y="706"/>
                <a:ext cx="40" cy="257"/>
              </a:xfrm>
              <a:custGeom>
                <a:avLst/>
                <a:gdLst/>
                <a:ahLst/>
                <a:cxnLst/>
                <a:pathLst>
                  <a:path w="40" h="257">
                    <a:moveTo>
                      <a:pt x="26" y="230"/>
                    </a:moveTo>
                    <a:lnTo>
                      <a:pt x="40" y="238"/>
                    </a:lnTo>
                    <a:lnTo>
                      <a:pt x="16" y="0"/>
                    </a:lnTo>
                    <a:lnTo>
                      <a:pt x="0" y="0"/>
                    </a:lnTo>
                    <a:lnTo>
                      <a:pt x="24" y="238"/>
                    </a:lnTo>
                    <a:lnTo>
                      <a:pt x="37" y="246"/>
                    </a:lnTo>
                    <a:lnTo>
                      <a:pt x="24" y="238"/>
                    </a:lnTo>
                    <a:lnTo>
                      <a:pt x="24" y="257"/>
                    </a:lnTo>
                    <a:lnTo>
                      <a:pt x="37" y="246"/>
                    </a:lnTo>
                    <a:lnTo>
                      <a:pt x="26" y="23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05" name="任意多边形 3704"/>
              <p:cNvSpPr/>
              <p:nvPr/>
            </p:nvSpPr>
            <p:spPr>
              <a:xfrm>
                <a:off x="1346" y="16"/>
                <a:ext cx="641" cy="666"/>
              </a:xfrm>
              <a:custGeom>
                <a:avLst/>
                <a:gdLst/>
                <a:ahLst/>
                <a:cxnLst/>
                <a:pathLst>
                  <a:path w="641" h="666">
                    <a:moveTo>
                      <a:pt x="19" y="666"/>
                    </a:moveTo>
                    <a:lnTo>
                      <a:pt x="641" y="179"/>
                    </a:lnTo>
                    <a:lnTo>
                      <a:pt x="577" y="0"/>
                    </a:lnTo>
                    <a:lnTo>
                      <a:pt x="0" y="487"/>
                    </a:lnTo>
                    <a:lnTo>
                      <a:pt x="19" y="66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06" name="任意多边形 3705"/>
              <p:cNvSpPr/>
              <p:nvPr/>
            </p:nvSpPr>
            <p:spPr>
              <a:xfrm>
                <a:off x="1359" y="187"/>
                <a:ext cx="638" cy="503"/>
              </a:xfrm>
              <a:custGeom>
                <a:avLst/>
                <a:gdLst/>
                <a:ahLst/>
                <a:cxnLst/>
                <a:pathLst>
                  <a:path w="638" h="503">
                    <a:moveTo>
                      <a:pt x="620" y="11"/>
                    </a:moveTo>
                    <a:lnTo>
                      <a:pt x="622" y="0"/>
                    </a:lnTo>
                    <a:lnTo>
                      <a:pt x="0" y="487"/>
                    </a:lnTo>
                    <a:lnTo>
                      <a:pt x="11" y="503"/>
                    </a:lnTo>
                    <a:lnTo>
                      <a:pt x="633" y="16"/>
                    </a:lnTo>
                    <a:lnTo>
                      <a:pt x="636" y="6"/>
                    </a:lnTo>
                    <a:lnTo>
                      <a:pt x="633" y="16"/>
                    </a:lnTo>
                    <a:lnTo>
                      <a:pt x="638" y="11"/>
                    </a:lnTo>
                    <a:lnTo>
                      <a:pt x="636" y="6"/>
                    </a:lnTo>
                    <a:lnTo>
                      <a:pt x="620" y="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07" name="任意多边形 3706"/>
              <p:cNvSpPr/>
              <p:nvPr/>
            </p:nvSpPr>
            <p:spPr>
              <a:xfrm>
                <a:off x="1915" y="0"/>
                <a:ext cx="80" cy="198"/>
              </a:xfrm>
              <a:custGeom>
                <a:avLst/>
                <a:gdLst/>
                <a:ahLst/>
                <a:cxnLst/>
                <a:pathLst>
                  <a:path w="80" h="198">
                    <a:moveTo>
                      <a:pt x="13" y="24"/>
                    </a:moveTo>
                    <a:lnTo>
                      <a:pt x="0" y="19"/>
                    </a:lnTo>
                    <a:lnTo>
                      <a:pt x="64" y="198"/>
                    </a:lnTo>
                    <a:lnTo>
                      <a:pt x="80" y="193"/>
                    </a:lnTo>
                    <a:lnTo>
                      <a:pt x="16" y="13"/>
                    </a:lnTo>
                    <a:lnTo>
                      <a:pt x="2" y="8"/>
                    </a:lnTo>
                    <a:lnTo>
                      <a:pt x="16" y="13"/>
                    </a:lnTo>
                    <a:lnTo>
                      <a:pt x="10" y="0"/>
                    </a:lnTo>
                    <a:lnTo>
                      <a:pt x="2" y="8"/>
                    </a:lnTo>
                    <a:lnTo>
                      <a:pt x="13" y="2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08" name="任意多边形 3707"/>
              <p:cNvSpPr/>
              <p:nvPr/>
            </p:nvSpPr>
            <p:spPr>
              <a:xfrm>
                <a:off x="1335" y="8"/>
                <a:ext cx="593" cy="503"/>
              </a:xfrm>
              <a:custGeom>
                <a:avLst/>
                <a:gdLst/>
                <a:ahLst/>
                <a:cxnLst/>
                <a:pathLst>
                  <a:path w="593" h="503">
                    <a:moveTo>
                      <a:pt x="19" y="495"/>
                    </a:moveTo>
                    <a:lnTo>
                      <a:pt x="16" y="503"/>
                    </a:lnTo>
                    <a:lnTo>
                      <a:pt x="593" y="16"/>
                    </a:lnTo>
                    <a:lnTo>
                      <a:pt x="582" y="0"/>
                    </a:lnTo>
                    <a:lnTo>
                      <a:pt x="6" y="487"/>
                    </a:lnTo>
                    <a:lnTo>
                      <a:pt x="3" y="495"/>
                    </a:lnTo>
                    <a:lnTo>
                      <a:pt x="6" y="487"/>
                    </a:lnTo>
                    <a:lnTo>
                      <a:pt x="0" y="492"/>
                    </a:lnTo>
                    <a:lnTo>
                      <a:pt x="3" y="495"/>
                    </a:lnTo>
                    <a:lnTo>
                      <a:pt x="19" y="49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09" name="任意多边形 3708"/>
              <p:cNvSpPr/>
              <p:nvPr/>
            </p:nvSpPr>
            <p:spPr>
              <a:xfrm>
                <a:off x="1338" y="503"/>
                <a:ext cx="35" cy="198"/>
              </a:xfrm>
              <a:custGeom>
                <a:avLst/>
                <a:gdLst/>
                <a:ahLst/>
                <a:cxnLst/>
                <a:pathLst>
                  <a:path w="35" h="198">
                    <a:moveTo>
                      <a:pt x="21" y="171"/>
                    </a:moveTo>
                    <a:lnTo>
                      <a:pt x="35" y="179"/>
                    </a:lnTo>
                    <a:lnTo>
                      <a:pt x="16" y="0"/>
                    </a:lnTo>
                    <a:lnTo>
                      <a:pt x="0" y="0"/>
                    </a:lnTo>
                    <a:lnTo>
                      <a:pt x="19" y="179"/>
                    </a:lnTo>
                    <a:lnTo>
                      <a:pt x="32" y="187"/>
                    </a:lnTo>
                    <a:lnTo>
                      <a:pt x="19" y="179"/>
                    </a:lnTo>
                    <a:lnTo>
                      <a:pt x="19" y="198"/>
                    </a:lnTo>
                    <a:lnTo>
                      <a:pt x="32" y="187"/>
                    </a:lnTo>
                    <a:lnTo>
                      <a:pt x="21" y="17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10" name="任意多边形 3709"/>
              <p:cNvSpPr/>
              <p:nvPr/>
            </p:nvSpPr>
            <p:spPr>
              <a:xfrm>
                <a:off x="1399" y="658"/>
                <a:ext cx="796" cy="556"/>
              </a:xfrm>
              <a:custGeom>
                <a:avLst/>
                <a:gdLst/>
                <a:ahLst/>
                <a:cxnLst/>
                <a:pathLst>
                  <a:path w="796" h="556">
                    <a:moveTo>
                      <a:pt x="791" y="8"/>
                    </a:moveTo>
                    <a:lnTo>
                      <a:pt x="785" y="0"/>
                    </a:lnTo>
                    <a:lnTo>
                      <a:pt x="0" y="540"/>
                    </a:lnTo>
                    <a:lnTo>
                      <a:pt x="11" y="556"/>
                    </a:lnTo>
                    <a:lnTo>
                      <a:pt x="796" y="16"/>
                    </a:lnTo>
                    <a:lnTo>
                      <a:pt x="791" y="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11" name="任意多边形 3710"/>
              <p:cNvSpPr/>
              <p:nvPr/>
            </p:nvSpPr>
            <p:spPr>
              <a:xfrm>
                <a:off x="11" y="1501"/>
                <a:ext cx="702" cy="690"/>
              </a:xfrm>
              <a:custGeom>
                <a:avLst/>
                <a:gdLst/>
                <a:ahLst/>
                <a:cxnLst/>
                <a:pathLst>
                  <a:path w="702" h="690">
                    <a:moveTo>
                      <a:pt x="115" y="374"/>
                    </a:moveTo>
                    <a:lnTo>
                      <a:pt x="0" y="666"/>
                    </a:lnTo>
                    <a:lnTo>
                      <a:pt x="19" y="690"/>
                    </a:lnTo>
                    <a:lnTo>
                      <a:pt x="659" y="275"/>
                    </a:lnTo>
                    <a:lnTo>
                      <a:pt x="702" y="18"/>
                    </a:lnTo>
                    <a:lnTo>
                      <a:pt x="697" y="0"/>
                    </a:lnTo>
                    <a:lnTo>
                      <a:pt x="115" y="37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12" name="任意多边形 3711"/>
              <p:cNvSpPr/>
              <p:nvPr/>
            </p:nvSpPr>
            <p:spPr>
              <a:xfrm>
                <a:off x="0" y="1873"/>
                <a:ext cx="134" cy="299"/>
              </a:xfrm>
              <a:custGeom>
                <a:avLst/>
                <a:gdLst/>
                <a:ahLst/>
                <a:cxnLst/>
                <a:pathLst>
                  <a:path w="134" h="299">
                    <a:moveTo>
                      <a:pt x="19" y="288"/>
                    </a:moveTo>
                    <a:lnTo>
                      <a:pt x="19" y="296"/>
                    </a:lnTo>
                    <a:lnTo>
                      <a:pt x="134" y="5"/>
                    </a:lnTo>
                    <a:lnTo>
                      <a:pt x="118" y="0"/>
                    </a:lnTo>
                    <a:lnTo>
                      <a:pt x="3" y="291"/>
                    </a:lnTo>
                    <a:lnTo>
                      <a:pt x="3" y="299"/>
                    </a:lnTo>
                    <a:lnTo>
                      <a:pt x="3" y="291"/>
                    </a:lnTo>
                    <a:lnTo>
                      <a:pt x="0" y="294"/>
                    </a:lnTo>
                    <a:lnTo>
                      <a:pt x="3" y="299"/>
                    </a:lnTo>
                    <a:lnTo>
                      <a:pt x="19" y="28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13" name="任意多边形 3712"/>
              <p:cNvSpPr/>
              <p:nvPr/>
            </p:nvSpPr>
            <p:spPr>
              <a:xfrm>
                <a:off x="3" y="2161"/>
                <a:ext cx="35" cy="43"/>
              </a:xfrm>
              <a:custGeom>
                <a:avLst/>
                <a:gdLst/>
                <a:ahLst/>
                <a:cxnLst/>
                <a:pathLst>
                  <a:path w="35" h="43">
                    <a:moveTo>
                      <a:pt x="21" y="22"/>
                    </a:moveTo>
                    <a:lnTo>
                      <a:pt x="35" y="25"/>
                    </a:lnTo>
                    <a:lnTo>
                      <a:pt x="16" y="0"/>
                    </a:lnTo>
                    <a:lnTo>
                      <a:pt x="0" y="11"/>
                    </a:lnTo>
                    <a:lnTo>
                      <a:pt x="19" y="35"/>
                    </a:lnTo>
                    <a:lnTo>
                      <a:pt x="32" y="38"/>
                    </a:lnTo>
                    <a:lnTo>
                      <a:pt x="19" y="35"/>
                    </a:lnTo>
                    <a:lnTo>
                      <a:pt x="27" y="43"/>
                    </a:lnTo>
                    <a:lnTo>
                      <a:pt x="32" y="38"/>
                    </a:lnTo>
                    <a:lnTo>
                      <a:pt x="21" y="2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14" name="任意多边形 3713"/>
              <p:cNvSpPr/>
              <p:nvPr/>
            </p:nvSpPr>
            <p:spPr>
              <a:xfrm>
                <a:off x="24" y="1768"/>
                <a:ext cx="654" cy="431"/>
              </a:xfrm>
              <a:custGeom>
                <a:avLst/>
                <a:gdLst/>
                <a:ahLst/>
                <a:cxnLst/>
                <a:pathLst>
                  <a:path w="654" h="431">
                    <a:moveTo>
                      <a:pt x="638" y="8"/>
                    </a:moveTo>
                    <a:lnTo>
                      <a:pt x="641" y="0"/>
                    </a:lnTo>
                    <a:lnTo>
                      <a:pt x="0" y="415"/>
                    </a:lnTo>
                    <a:lnTo>
                      <a:pt x="11" y="431"/>
                    </a:lnTo>
                    <a:lnTo>
                      <a:pt x="652" y="16"/>
                    </a:lnTo>
                    <a:lnTo>
                      <a:pt x="654" y="8"/>
                    </a:lnTo>
                    <a:lnTo>
                      <a:pt x="652" y="16"/>
                    </a:lnTo>
                    <a:lnTo>
                      <a:pt x="654" y="14"/>
                    </a:lnTo>
                    <a:lnTo>
                      <a:pt x="654" y="8"/>
                    </a:lnTo>
                    <a:lnTo>
                      <a:pt x="638" y="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15" name="任意多边形 3714"/>
              <p:cNvSpPr/>
              <p:nvPr/>
            </p:nvSpPr>
            <p:spPr>
              <a:xfrm>
                <a:off x="662" y="1517"/>
                <a:ext cx="62" cy="259"/>
              </a:xfrm>
              <a:custGeom>
                <a:avLst/>
                <a:gdLst/>
                <a:ahLst/>
                <a:cxnLst/>
                <a:pathLst>
                  <a:path w="62" h="259">
                    <a:moveTo>
                      <a:pt x="43" y="5"/>
                    </a:moveTo>
                    <a:lnTo>
                      <a:pt x="43" y="2"/>
                    </a:lnTo>
                    <a:lnTo>
                      <a:pt x="0" y="259"/>
                    </a:lnTo>
                    <a:lnTo>
                      <a:pt x="16" y="259"/>
                    </a:lnTo>
                    <a:lnTo>
                      <a:pt x="59" y="2"/>
                    </a:lnTo>
                    <a:lnTo>
                      <a:pt x="59" y="0"/>
                    </a:lnTo>
                    <a:lnTo>
                      <a:pt x="59" y="2"/>
                    </a:lnTo>
                    <a:lnTo>
                      <a:pt x="62" y="2"/>
                    </a:lnTo>
                    <a:lnTo>
                      <a:pt x="59" y="0"/>
                    </a:lnTo>
                    <a:lnTo>
                      <a:pt x="43" y="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16" name="任意多边形 3715"/>
              <p:cNvSpPr/>
              <p:nvPr/>
            </p:nvSpPr>
            <p:spPr>
              <a:xfrm>
                <a:off x="700" y="1485"/>
                <a:ext cx="21" cy="37"/>
              </a:xfrm>
              <a:custGeom>
                <a:avLst/>
                <a:gdLst/>
                <a:ahLst/>
                <a:cxnLst/>
                <a:pathLst>
                  <a:path w="21" h="37">
                    <a:moveTo>
                      <a:pt x="13" y="24"/>
                    </a:moveTo>
                    <a:lnTo>
                      <a:pt x="0" y="18"/>
                    </a:lnTo>
                    <a:lnTo>
                      <a:pt x="5" y="37"/>
                    </a:lnTo>
                    <a:lnTo>
                      <a:pt x="21" y="32"/>
                    </a:lnTo>
                    <a:lnTo>
                      <a:pt x="16" y="13"/>
                    </a:lnTo>
                    <a:lnTo>
                      <a:pt x="3" y="8"/>
                    </a:lnTo>
                    <a:lnTo>
                      <a:pt x="16" y="13"/>
                    </a:lnTo>
                    <a:lnTo>
                      <a:pt x="13" y="0"/>
                    </a:lnTo>
                    <a:lnTo>
                      <a:pt x="3" y="8"/>
                    </a:lnTo>
                    <a:lnTo>
                      <a:pt x="13" y="2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17" name="任意多边形 3716"/>
              <p:cNvSpPr/>
              <p:nvPr/>
            </p:nvSpPr>
            <p:spPr>
              <a:xfrm>
                <a:off x="118" y="1493"/>
                <a:ext cx="595" cy="390"/>
              </a:xfrm>
              <a:custGeom>
                <a:avLst/>
                <a:gdLst/>
                <a:ahLst/>
                <a:cxnLst/>
                <a:pathLst>
                  <a:path w="595" h="390">
                    <a:moveTo>
                      <a:pt x="16" y="385"/>
                    </a:moveTo>
                    <a:lnTo>
                      <a:pt x="13" y="390"/>
                    </a:lnTo>
                    <a:lnTo>
                      <a:pt x="595" y="16"/>
                    </a:lnTo>
                    <a:lnTo>
                      <a:pt x="585" y="0"/>
                    </a:lnTo>
                    <a:lnTo>
                      <a:pt x="2" y="374"/>
                    </a:lnTo>
                    <a:lnTo>
                      <a:pt x="0" y="380"/>
                    </a:lnTo>
                    <a:lnTo>
                      <a:pt x="2" y="374"/>
                    </a:lnTo>
                    <a:lnTo>
                      <a:pt x="0" y="377"/>
                    </a:lnTo>
                    <a:lnTo>
                      <a:pt x="0" y="380"/>
                    </a:lnTo>
                    <a:lnTo>
                      <a:pt x="16" y="38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18" name="任意多边形 3717"/>
              <p:cNvSpPr/>
              <p:nvPr/>
            </p:nvSpPr>
            <p:spPr>
              <a:xfrm>
                <a:off x="136" y="1265"/>
                <a:ext cx="625" cy="581"/>
              </a:xfrm>
              <a:custGeom>
                <a:avLst/>
                <a:gdLst/>
                <a:ahLst/>
                <a:cxnLst/>
                <a:pathLst>
                  <a:path w="625" h="581">
                    <a:moveTo>
                      <a:pt x="0" y="581"/>
                    </a:moveTo>
                    <a:lnTo>
                      <a:pt x="583" y="220"/>
                    </a:lnTo>
                    <a:lnTo>
                      <a:pt x="625" y="0"/>
                    </a:lnTo>
                    <a:lnTo>
                      <a:pt x="94" y="319"/>
                    </a:lnTo>
                    <a:lnTo>
                      <a:pt x="0" y="58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19" name="任意多边形 3718"/>
              <p:cNvSpPr/>
              <p:nvPr/>
            </p:nvSpPr>
            <p:spPr>
              <a:xfrm>
                <a:off x="131" y="1477"/>
                <a:ext cx="596" cy="377"/>
              </a:xfrm>
              <a:custGeom>
                <a:avLst/>
                <a:gdLst/>
                <a:ahLst/>
                <a:cxnLst/>
                <a:pathLst>
                  <a:path w="596" h="377">
                    <a:moveTo>
                      <a:pt x="580" y="8"/>
                    </a:moveTo>
                    <a:lnTo>
                      <a:pt x="582" y="0"/>
                    </a:lnTo>
                    <a:lnTo>
                      <a:pt x="0" y="361"/>
                    </a:lnTo>
                    <a:lnTo>
                      <a:pt x="11" y="377"/>
                    </a:lnTo>
                    <a:lnTo>
                      <a:pt x="593" y="16"/>
                    </a:lnTo>
                    <a:lnTo>
                      <a:pt x="596" y="8"/>
                    </a:lnTo>
                    <a:lnTo>
                      <a:pt x="593" y="16"/>
                    </a:lnTo>
                    <a:lnTo>
                      <a:pt x="596" y="13"/>
                    </a:lnTo>
                    <a:lnTo>
                      <a:pt x="596" y="8"/>
                    </a:lnTo>
                    <a:lnTo>
                      <a:pt x="580" y="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20" name="任意多边形 3719"/>
              <p:cNvSpPr/>
              <p:nvPr/>
            </p:nvSpPr>
            <p:spPr>
              <a:xfrm>
                <a:off x="711" y="1247"/>
                <a:ext cx="64" cy="238"/>
              </a:xfrm>
              <a:custGeom>
                <a:avLst/>
                <a:gdLst/>
                <a:ahLst/>
                <a:cxnLst/>
                <a:pathLst>
                  <a:path w="64" h="238">
                    <a:moveTo>
                      <a:pt x="56" y="26"/>
                    </a:moveTo>
                    <a:lnTo>
                      <a:pt x="42" y="18"/>
                    </a:lnTo>
                    <a:lnTo>
                      <a:pt x="0" y="238"/>
                    </a:lnTo>
                    <a:lnTo>
                      <a:pt x="16" y="238"/>
                    </a:lnTo>
                    <a:lnTo>
                      <a:pt x="58" y="18"/>
                    </a:lnTo>
                    <a:lnTo>
                      <a:pt x="45" y="10"/>
                    </a:lnTo>
                    <a:lnTo>
                      <a:pt x="58" y="18"/>
                    </a:lnTo>
                    <a:lnTo>
                      <a:pt x="64" y="0"/>
                    </a:lnTo>
                    <a:lnTo>
                      <a:pt x="45" y="10"/>
                    </a:lnTo>
                    <a:lnTo>
                      <a:pt x="56" y="2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21" name="任意多边形 3720"/>
              <p:cNvSpPr/>
              <p:nvPr/>
            </p:nvSpPr>
            <p:spPr>
              <a:xfrm>
                <a:off x="222" y="1257"/>
                <a:ext cx="545" cy="335"/>
              </a:xfrm>
              <a:custGeom>
                <a:avLst/>
                <a:gdLst/>
                <a:ahLst/>
                <a:cxnLst/>
                <a:pathLst>
                  <a:path w="545" h="335">
                    <a:moveTo>
                      <a:pt x="16" y="329"/>
                    </a:moveTo>
                    <a:lnTo>
                      <a:pt x="13" y="335"/>
                    </a:lnTo>
                    <a:lnTo>
                      <a:pt x="545" y="16"/>
                    </a:lnTo>
                    <a:lnTo>
                      <a:pt x="534" y="0"/>
                    </a:lnTo>
                    <a:lnTo>
                      <a:pt x="3" y="319"/>
                    </a:lnTo>
                    <a:lnTo>
                      <a:pt x="0" y="324"/>
                    </a:lnTo>
                    <a:lnTo>
                      <a:pt x="3" y="319"/>
                    </a:lnTo>
                    <a:lnTo>
                      <a:pt x="0" y="321"/>
                    </a:lnTo>
                    <a:lnTo>
                      <a:pt x="0" y="324"/>
                    </a:lnTo>
                    <a:lnTo>
                      <a:pt x="16" y="32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22" name="任意多边形 3721"/>
              <p:cNvSpPr/>
              <p:nvPr/>
            </p:nvSpPr>
            <p:spPr>
              <a:xfrm>
                <a:off x="118" y="1581"/>
                <a:ext cx="120" cy="289"/>
              </a:xfrm>
              <a:custGeom>
                <a:avLst/>
                <a:gdLst/>
                <a:ahLst/>
                <a:cxnLst/>
                <a:pathLst>
                  <a:path w="120" h="289">
                    <a:moveTo>
                      <a:pt x="13" y="257"/>
                    </a:moveTo>
                    <a:lnTo>
                      <a:pt x="26" y="267"/>
                    </a:lnTo>
                    <a:lnTo>
                      <a:pt x="120" y="5"/>
                    </a:lnTo>
                    <a:lnTo>
                      <a:pt x="104" y="0"/>
                    </a:lnTo>
                    <a:lnTo>
                      <a:pt x="10" y="262"/>
                    </a:lnTo>
                    <a:lnTo>
                      <a:pt x="24" y="273"/>
                    </a:lnTo>
                    <a:lnTo>
                      <a:pt x="10" y="262"/>
                    </a:lnTo>
                    <a:lnTo>
                      <a:pt x="0" y="289"/>
                    </a:lnTo>
                    <a:lnTo>
                      <a:pt x="24" y="273"/>
                    </a:lnTo>
                    <a:lnTo>
                      <a:pt x="13" y="25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23" name="任意多边形 3722"/>
              <p:cNvSpPr/>
              <p:nvPr/>
            </p:nvSpPr>
            <p:spPr>
              <a:xfrm>
                <a:off x="238" y="1041"/>
                <a:ext cx="558" cy="527"/>
              </a:xfrm>
              <a:custGeom>
                <a:avLst/>
                <a:gdLst/>
                <a:ahLst/>
                <a:cxnLst/>
                <a:pathLst>
                  <a:path w="558" h="527">
                    <a:moveTo>
                      <a:pt x="0" y="527"/>
                    </a:moveTo>
                    <a:lnTo>
                      <a:pt x="526" y="211"/>
                    </a:lnTo>
                    <a:lnTo>
                      <a:pt x="558" y="0"/>
                    </a:lnTo>
                    <a:lnTo>
                      <a:pt x="69" y="291"/>
                    </a:lnTo>
                    <a:lnTo>
                      <a:pt x="0" y="52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24" name="任意多边形 3723"/>
              <p:cNvSpPr/>
              <p:nvPr/>
            </p:nvSpPr>
            <p:spPr>
              <a:xfrm>
                <a:off x="233" y="1244"/>
                <a:ext cx="539" cy="332"/>
              </a:xfrm>
              <a:custGeom>
                <a:avLst/>
                <a:gdLst/>
                <a:ahLst/>
                <a:cxnLst/>
                <a:pathLst>
                  <a:path w="539" h="332">
                    <a:moveTo>
                      <a:pt x="523" y="8"/>
                    </a:moveTo>
                    <a:lnTo>
                      <a:pt x="526" y="0"/>
                    </a:lnTo>
                    <a:lnTo>
                      <a:pt x="0" y="316"/>
                    </a:lnTo>
                    <a:lnTo>
                      <a:pt x="10" y="332"/>
                    </a:lnTo>
                    <a:lnTo>
                      <a:pt x="536" y="16"/>
                    </a:lnTo>
                    <a:lnTo>
                      <a:pt x="539" y="8"/>
                    </a:lnTo>
                    <a:lnTo>
                      <a:pt x="536" y="16"/>
                    </a:lnTo>
                    <a:lnTo>
                      <a:pt x="539" y="13"/>
                    </a:lnTo>
                    <a:lnTo>
                      <a:pt x="539" y="8"/>
                    </a:lnTo>
                    <a:lnTo>
                      <a:pt x="523" y="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25" name="任意多边形 3724"/>
              <p:cNvSpPr/>
              <p:nvPr/>
            </p:nvSpPr>
            <p:spPr>
              <a:xfrm>
                <a:off x="756" y="1022"/>
                <a:ext cx="53" cy="230"/>
              </a:xfrm>
              <a:custGeom>
                <a:avLst/>
                <a:gdLst/>
                <a:ahLst/>
                <a:cxnLst/>
                <a:pathLst>
                  <a:path w="53" h="230">
                    <a:moveTo>
                      <a:pt x="45" y="27"/>
                    </a:moveTo>
                    <a:lnTo>
                      <a:pt x="32" y="19"/>
                    </a:lnTo>
                    <a:lnTo>
                      <a:pt x="0" y="230"/>
                    </a:lnTo>
                    <a:lnTo>
                      <a:pt x="16" y="230"/>
                    </a:lnTo>
                    <a:lnTo>
                      <a:pt x="48" y="19"/>
                    </a:lnTo>
                    <a:lnTo>
                      <a:pt x="35" y="11"/>
                    </a:lnTo>
                    <a:lnTo>
                      <a:pt x="48" y="19"/>
                    </a:lnTo>
                    <a:lnTo>
                      <a:pt x="53" y="0"/>
                    </a:lnTo>
                    <a:lnTo>
                      <a:pt x="35" y="11"/>
                    </a:lnTo>
                    <a:lnTo>
                      <a:pt x="45" y="2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26" name="任意多边形 3725"/>
              <p:cNvSpPr/>
              <p:nvPr/>
            </p:nvSpPr>
            <p:spPr>
              <a:xfrm>
                <a:off x="299" y="1033"/>
                <a:ext cx="502" cy="307"/>
              </a:xfrm>
              <a:custGeom>
                <a:avLst/>
                <a:gdLst/>
                <a:ahLst/>
                <a:cxnLst/>
                <a:pathLst>
                  <a:path w="502" h="307">
                    <a:moveTo>
                      <a:pt x="16" y="302"/>
                    </a:moveTo>
                    <a:lnTo>
                      <a:pt x="14" y="307"/>
                    </a:lnTo>
                    <a:lnTo>
                      <a:pt x="502" y="16"/>
                    </a:lnTo>
                    <a:lnTo>
                      <a:pt x="492" y="0"/>
                    </a:lnTo>
                    <a:lnTo>
                      <a:pt x="3" y="291"/>
                    </a:lnTo>
                    <a:lnTo>
                      <a:pt x="0" y="296"/>
                    </a:lnTo>
                    <a:lnTo>
                      <a:pt x="3" y="291"/>
                    </a:lnTo>
                    <a:lnTo>
                      <a:pt x="0" y="294"/>
                    </a:lnTo>
                    <a:lnTo>
                      <a:pt x="0" y="296"/>
                    </a:lnTo>
                    <a:lnTo>
                      <a:pt x="16" y="30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27" name="任意多边形 3726"/>
              <p:cNvSpPr/>
              <p:nvPr/>
            </p:nvSpPr>
            <p:spPr>
              <a:xfrm>
                <a:off x="222" y="1329"/>
                <a:ext cx="93" cy="260"/>
              </a:xfrm>
              <a:custGeom>
                <a:avLst/>
                <a:gdLst/>
                <a:ahLst/>
                <a:cxnLst/>
                <a:pathLst>
                  <a:path w="93" h="260">
                    <a:moveTo>
                      <a:pt x="11" y="231"/>
                    </a:moveTo>
                    <a:lnTo>
                      <a:pt x="24" y="241"/>
                    </a:lnTo>
                    <a:lnTo>
                      <a:pt x="93" y="6"/>
                    </a:lnTo>
                    <a:lnTo>
                      <a:pt x="77" y="0"/>
                    </a:lnTo>
                    <a:lnTo>
                      <a:pt x="8" y="236"/>
                    </a:lnTo>
                    <a:lnTo>
                      <a:pt x="21" y="247"/>
                    </a:lnTo>
                    <a:lnTo>
                      <a:pt x="8" y="236"/>
                    </a:lnTo>
                    <a:lnTo>
                      <a:pt x="0" y="260"/>
                    </a:lnTo>
                    <a:lnTo>
                      <a:pt x="21" y="247"/>
                    </a:lnTo>
                    <a:lnTo>
                      <a:pt x="11" y="23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28" name="任意多边形 3727"/>
              <p:cNvSpPr/>
              <p:nvPr/>
            </p:nvSpPr>
            <p:spPr>
              <a:xfrm>
                <a:off x="1557" y="1426"/>
                <a:ext cx="254" cy="345"/>
              </a:xfrm>
              <a:custGeom>
                <a:avLst/>
                <a:gdLst/>
                <a:ahLst/>
                <a:cxnLst/>
                <a:pathLst>
                  <a:path w="254" h="345">
                    <a:moveTo>
                      <a:pt x="152" y="0"/>
                    </a:moveTo>
                    <a:lnTo>
                      <a:pt x="246" y="93"/>
                    </a:lnTo>
                    <a:lnTo>
                      <a:pt x="254" y="211"/>
                    </a:lnTo>
                    <a:lnTo>
                      <a:pt x="112" y="345"/>
                    </a:lnTo>
                    <a:lnTo>
                      <a:pt x="0" y="233"/>
                    </a:lnTo>
                    <a:lnTo>
                      <a:pt x="155" y="85"/>
                    </a:lnTo>
                    <a:lnTo>
                      <a:pt x="15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29" name="任意多边形 3728"/>
              <p:cNvSpPr/>
              <p:nvPr/>
            </p:nvSpPr>
            <p:spPr>
              <a:xfrm>
                <a:off x="1704" y="1420"/>
                <a:ext cx="107" cy="105"/>
              </a:xfrm>
              <a:custGeom>
                <a:avLst/>
                <a:gdLst/>
                <a:ahLst/>
                <a:cxnLst/>
                <a:pathLst>
                  <a:path w="107" h="105">
                    <a:moveTo>
                      <a:pt x="107" y="99"/>
                    </a:moveTo>
                    <a:lnTo>
                      <a:pt x="104" y="94"/>
                    </a:lnTo>
                    <a:lnTo>
                      <a:pt x="10" y="0"/>
                    </a:lnTo>
                    <a:lnTo>
                      <a:pt x="0" y="11"/>
                    </a:lnTo>
                    <a:lnTo>
                      <a:pt x="93" y="105"/>
                    </a:lnTo>
                    <a:lnTo>
                      <a:pt x="91" y="99"/>
                    </a:lnTo>
                    <a:lnTo>
                      <a:pt x="107" y="99"/>
                    </a:lnTo>
                    <a:lnTo>
                      <a:pt x="107" y="97"/>
                    </a:lnTo>
                    <a:lnTo>
                      <a:pt x="104" y="94"/>
                    </a:lnTo>
                    <a:lnTo>
                      <a:pt x="107" y="9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30" name="任意多边形 3729"/>
              <p:cNvSpPr/>
              <p:nvPr/>
            </p:nvSpPr>
            <p:spPr>
              <a:xfrm>
                <a:off x="1795" y="1519"/>
                <a:ext cx="26" cy="123"/>
              </a:xfrm>
              <a:custGeom>
                <a:avLst/>
                <a:gdLst/>
                <a:ahLst/>
                <a:cxnLst/>
                <a:pathLst>
                  <a:path w="26" h="123">
                    <a:moveTo>
                      <a:pt x="21" y="123"/>
                    </a:moveTo>
                    <a:lnTo>
                      <a:pt x="24" y="118"/>
                    </a:lnTo>
                    <a:lnTo>
                      <a:pt x="16" y="0"/>
                    </a:lnTo>
                    <a:lnTo>
                      <a:pt x="0" y="0"/>
                    </a:lnTo>
                    <a:lnTo>
                      <a:pt x="8" y="118"/>
                    </a:lnTo>
                    <a:lnTo>
                      <a:pt x="10" y="113"/>
                    </a:lnTo>
                    <a:lnTo>
                      <a:pt x="21" y="123"/>
                    </a:lnTo>
                    <a:lnTo>
                      <a:pt x="26" y="121"/>
                    </a:lnTo>
                    <a:lnTo>
                      <a:pt x="24" y="118"/>
                    </a:lnTo>
                    <a:lnTo>
                      <a:pt x="21" y="12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31" name="任意多边形 3730"/>
              <p:cNvSpPr/>
              <p:nvPr/>
            </p:nvSpPr>
            <p:spPr>
              <a:xfrm>
                <a:off x="1664" y="1632"/>
                <a:ext cx="152" cy="152"/>
              </a:xfrm>
              <a:custGeom>
                <a:avLst/>
                <a:gdLst/>
                <a:ahLst/>
                <a:cxnLst/>
                <a:pathLst>
                  <a:path w="152" h="152">
                    <a:moveTo>
                      <a:pt x="0" y="144"/>
                    </a:moveTo>
                    <a:lnTo>
                      <a:pt x="10" y="144"/>
                    </a:lnTo>
                    <a:lnTo>
                      <a:pt x="152" y="10"/>
                    </a:lnTo>
                    <a:lnTo>
                      <a:pt x="141" y="0"/>
                    </a:lnTo>
                    <a:lnTo>
                      <a:pt x="0" y="134"/>
                    </a:lnTo>
                    <a:lnTo>
                      <a:pt x="10" y="134"/>
                    </a:lnTo>
                    <a:lnTo>
                      <a:pt x="0" y="144"/>
                    </a:lnTo>
                    <a:lnTo>
                      <a:pt x="5" y="152"/>
                    </a:lnTo>
                    <a:lnTo>
                      <a:pt x="10" y="144"/>
                    </a:lnTo>
                    <a:lnTo>
                      <a:pt x="0" y="14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32" name="任意多边形 3731"/>
              <p:cNvSpPr/>
              <p:nvPr/>
            </p:nvSpPr>
            <p:spPr>
              <a:xfrm>
                <a:off x="1544" y="1653"/>
                <a:ext cx="130" cy="123"/>
              </a:xfrm>
              <a:custGeom>
                <a:avLst/>
                <a:gdLst/>
                <a:ahLst/>
                <a:cxnLst/>
                <a:pathLst>
                  <a:path w="130" h="123">
                    <a:moveTo>
                      <a:pt x="8" y="0"/>
                    </a:moveTo>
                    <a:lnTo>
                      <a:pt x="8" y="11"/>
                    </a:lnTo>
                    <a:lnTo>
                      <a:pt x="120" y="123"/>
                    </a:lnTo>
                    <a:lnTo>
                      <a:pt x="130" y="113"/>
                    </a:lnTo>
                    <a:lnTo>
                      <a:pt x="18" y="0"/>
                    </a:lnTo>
                    <a:lnTo>
                      <a:pt x="18" y="11"/>
                    </a:lnTo>
                    <a:lnTo>
                      <a:pt x="8" y="0"/>
                    </a:lnTo>
                    <a:lnTo>
                      <a:pt x="0" y="6"/>
                    </a:lnTo>
                    <a:lnTo>
                      <a:pt x="8" y="11"/>
                    </a:lnTo>
                    <a:lnTo>
                      <a:pt x="8"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33" name="任意多边形 3732"/>
              <p:cNvSpPr/>
              <p:nvPr/>
            </p:nvSpPr>
            <p:spPr>
              <a:xfrm>
                <a:off x="1552" y="1506"/>
                <a:ext cx="170" cy="158"/>
              </a:xfrm>
              <a:custGeom>
                <a:avLst/>
                <a:gdLst/>
                <a:ahLst/>
                <a:cxnLst/>
                <a:pathLst>
                  <a:path w="170" h="158">
                    <a:moveTo>
                      <a:pt x="152" y="5"/>
                    </a:moveTo>
                    <a:lnTo>
                      <a:pt x="154" y="0"/>
                    </a:lnTo>
                    <a:lnTo>
                      <a:pt x="0" y="147"/>
                    </a:lnTo>
                    <a:lnTo>
                      <a:pt x="10" y="158"/>
                    </a:lnTo>
                    <a:lnTo>
                      <a:pt x="165" y="11"/>
                    </a:lnTo>
                    <a:lnTo>
                      <a:pt x="168" y="5"/>
                    </a:lnTo>
                    <a:lnTo>
                      <a:pt x="165" y="11"/>
                    </a:lnTo>
                    <a:lnTo>
                      <a:pt x="170" y="8"/>
                    </a:lnTo>
                    <a:lnTo>
                      <a:pt x="170" y="5"/>
                    </a:lnTo>
                    <a:lnTo>
                      <a:pt x="152" y="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34" name="任意多边形 3733"/>
              <p:cNvSpPr/>
              <p:nvPr/>
            </p:nvSpPr>
            <p:spPr>
              <a:xfrm>
                <a:off x="1698" y="1402"/>
                <a:ext cx="22" cy="109"/>
              </a:xfrm>
              <a:custGeom>
                <a:avLst/>
                <a:gdLst/>
                <a:ahLst/>
                <a:cxnLst/>
                <a:pathLst>
                  <a:path w="22" h="109">
                    <a:moveTo>
                      <a:pt x="16" y="18"/>
                    </a:moveTo>
                    <a:lnTo>
                      <a:pt x="3" y="24"/>
                    </a:lnTo>
                    <a:lnTo>
                      <a:pt x="6" y="109"/>
                    </a:lnTo>
                    <a:lnTo>
                      <a:pt x="22" y="109"/>
                    </a:lnTo>
                    <a:lnTo>
                      <a:pt x="19" y="24"/>
                    </a:lnTo>
                    <a:lnTo>
                      <a:pt x="6" y="29"/>
                    </a:lnTo>
                    <a:lnTo>
                      <a:pt x="16" y="18"/>
                    </a:lnTo>
                    <a:lnTo>
                      <a:pt x="0" y="0"/>
                    </a:lnTo>
                    <a:lnTo>
                      <a:pt x="0" y="24"/>
                    </a:lnTo>
                    <a:lnTo>
                      <a:pt x="16" y="1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35" name="任意多边形 3734"/>
              <p:cNvSpPr/>
              <p:nvPr/>
            </p:nvSpPr>
            <p:spPr>
              <a:xfrm>
                <a:off x="1690" y="1519"/>
                <a:ext cx="126" cy="123"/>
              </a:xfrm>
              <a:custGeom>
                <a:avLst/>
                <a:gdLst/>
                <a:ahLst/>
                <a:cxnLst/>
                <a:pathLst>
                  <a:path w="126" h="123">
                    <a:moveTo>
                      <a:pt x="6" y="6"/>
                    </a:moveTo>
                    <a:lnTo>
                      <a:pt x="0" y="11"/>
                    </a:lnTo>
                    <a:lnTo>
                      <a:pt x="115" y="123"/>
                    </a:lnTo>
                    <a:lnTo>
                      <a:pt x="126" y="113"/>
                    </a:lnTo>
                    <a:lnTo>
                      <a:pt x="11" y="0"/>
                    </a:lnTo>
                    <a:lnTo>
                      <a:pt x="6" y="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36" name="任意多边形 3735"/>
              <p:cNvSpPr/>
              <p:nvPr/>
            </p:nvSpPr>
            <p:spPr>
              <a:xfrm>
                <a:off x="1728" y="1645"/>
                <a:ext cx="336" cy="343"/>
              </a:xfrm>
              <a:custGeom>
                <a:avLst/>
                <a:gdLst/>
                <a:ahLst/>
                <a:cxnLst/>
                <a:pathLst>
                  <a:path w="336" h="343">
                    <a:moveTo>
                      <a:pt x="280" y="343"/>
                    </a:moveTo>
                    <a:lnTo>
                      <a:pt x="291" y="340"/>
                    </a:lnTo>
                    <a:lnTo>
                      <a:pt x="317" y="327"/>
                    </a:lnTo>
                    <a:lnTo>
                      <a:pt x="336" y="302"/>
                    </a:lnTo>
                    <a:lnTo>
                      <a:pt x="336" y="265"/>
                    </a:lnTo>
                    <a:lnTo>
                      <a:pt x="75" y="0"/>
                    </a:lnTo>
                    <a:lnTo>
                      <a:pt x="0" y="72"/>
                    </a:lnTo>
                    <a:lnTo>
                      <a:pt x="280" y="34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37" name="任意多边形 3736"/>
              <p:cNvSpPr/>
              <p:nvPr/>
            </p:nvSpPr>
            <p:spPr>
              <a:xfrm>
                <a:off x="2008" y="1905"/>
                <a:ext cx="64" cy="91"/>
              </a:xfrm>
              <a:custGeom>
                <a:avLst/>
                <a:gdLst/>
                <a:ahLst/>
                <a:cxnLst/>
                <a:pathLst>
                  <a:path w="64" h="91">
                    <a:moveTo>
                      <a:pt x="51" y="10"/>
                    </a:moveTo>
                    <a:lnTo>
                      <a:pt x="48" y="8"/>
                    </a:lnTo>
                    <a:lnTo>
                      <a:pt x="48" y="40"/>
                    </a:lnTo>
                    <a:lnTo>
                      <a:pt x="32" y="59"/>
                    </a:lnTo>
                    <a:lnTo>
                      <a:pt x="8" y="72"/>
                    </a:lnTo>
                    <a:lnTo>
                      <a:pt x="0" y="75"/>
                    </a:lnTo>
                    <a:lnTo>
                      <a:pt x="0" y="91"/>
                    </a:lnTo>
                    <a:lnTo>
                      <a:pt x="13" y="88"/>
                    </a:lnTo>
                    <a:lnTo>
                      <a:pt x="43" y="75"/>
                    </a:lnTo>
                    <a:lnTo>
                      <a:pt x="64" y="45"/>
                    </a:lnTo>
                    <a:lnTo>
                      <a:pt x="64" y="2"/>
                    </a:lnTo>
                    <a:lnTo>
                      <a:pt x="62" y="0"/>
                    </a:lnTo>
                    <a:lnTo>
                      <a:pt x="51" y="1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38" name="任意多边形 3737"/>
              <p:cNvSpPr/>
              <p:nvPr/>
            </p:nvSpPr>
            <p:spPr>
              <a:xfrm>
                <a:off x="1797" y="1632"/>
                <a:ext cx="273" cy="283"/>
              </a:xfrm>
              <a:custGeom>
                <a:avLst/>
                <a:gdLst/>
                <a:ahLst/>
                <a:cxnLst/>
                <a:pathLst>
                  <a:path w="273" h="283">
                    <a:moveTo>
                      <a:pt x="11" y="19"/>
                    </a:moveTo>
                    <a:lnTo>
                      <a:pt x="0" y="19"/>
                    </a:lnTo>
                    <a:lnTo>
                      <a:pt x="262" y="283"/>
                    </a:lnTo>
                    <a:lnTo>
                      <a:pt x="273" y="273"/>
                    </a:lnTo>
                    <a:lnTo>
                      <a:pt x="11" y="8"/>
                    </a:lnTo>
                    <a:lnTo>
                      <a:pt x="0" y="8"/>
                    </a:lnTo>
                    <a:lnTo>
                      <a:pt x="11" y="8"/>
                    </a:lnTo>
                    <a:lnTo>
                      <a:pt x="6" y="0"/>
                    </a:lnTo>
                    <a:lnTo>
                      <a:pt x="0" y="8"/>
                    </a:lnTo>
                    <a:lnTo>
                      <a:pt x="11" y="1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39" name="任意多边形 3738"/>
              <p:cNvSpPr/>
              <p:nvPr/>
            </p:nvSpPr>
            <p:spPr>
              <a:xfrm>
                <a:off x="1714" y="1640"/>
                <a:ext cx="94" cy="83"/>
              </a:xfrm>
              <a:custGeom>
                <a:avLst/>
                <a:gdLst/>
                <a:ahLst/>
                <a:cxnLst/>
                <a:pathLst>
                  <a:path w="94" h="83">
                    <a:moveTo>
                      <a:pt x="19" y="72"/>
                    </a:moveTo>
                    <a:lnTo>
                      <a:pt x="19" y="83"/>
                    </a:lnTo>
                    <a:lnTo>
                      <a:pt x="94" y="11"/>
                    </a:lnTo>
                    <a:lnTo>
                      <a:pt x="83" y="0"/>
                    </a:lnTo>
                    <a:lnTo>
                      <a:pt x="8" y="72"/>
                    </a:lnTo>
                    <a:lnTo>
                      <a:pt x="8" y="83"/>
                    </a:lnTo>
                    <a:lnTo>
                      <a:pt x="8" y="72"/>
                    </a:lnTo>
                    <a:lnTo>
                      <a:pt x="0" y="77"/>
                    </a:lnTo>
                    <a:lnTo>
                      <a:pt x="8" y="83"/>
                    </a:lnTo>
                    <a:lnTo>
                      <a:pt x="19" y="7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40" name="任意多边形 3739"/>
              <p:cNvSpPr/>
              <p:nvPr/>
            </p:nvSpPr>
            <p:spPr>
              <a:xfrm>
                <a:off x="1722" y="1712"/>
                <a:ext cx="291" cy="286"/>
              </a:xfrm>
              <a:custGeom>
                <a:avLst/>
                <a:gdLst/>
                <a:ahLst/>
                <a:cxnLst/>
                <a:pathLst>
                  <a:path w="291" h="286">
                    <a:moveTo>
                      <a:pt x="286" y="268"/>
                    </a:moveTo>
                    <a:lnTo>
                      <a:pt x="291" y="270"/>
                    </a:lnTo>
                    <a:lnTo>
                      <a:pt x="11" y="0"/>
                    </a:lnTo>
                    <a:lnTo>
                      <a:pt x="0" y="11"/>
                    </a:lnTo>
                    <a:lnTo>
                      <a:pt x="281" y="281"/>
                    </a:lnTo>
                    <a:lnTo>
                      <a:pt x="286" y="284"/>
                    </a:lnTo>
                    <a:lnTo>
                      <a:pt x="281" y="281"/>
                    </a:lnTo>
                    <a:lnTo>
                      <a:pt x="283" y="286"/>
                    </a:lnTo>
                    <a:lnTo>
                      <a:pt x="286" y="284"/>
                    </a:lnTo>
                    <a:lnTo>
                      <a:pt x="286" y="26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41" name="任意多边形 3740"/>
              <p:cNvSpPr/>
              <p:nvPr/>
            </p:nvSpPr>
            <p:spPr>
              <a:xfrm>
                <a:off x="2000" y="1926"/>
                <a:ext cx="104" cy="102"/>
              </a:xfrm>
              <a:custGeom>
                <a:avLst/>
                <a:gdLst/>
                <a:ahLst/>
                <a:cxnLst/>
                <a:pathLst>
                  <a:path w="104" h="102">
                    <a:moveTo>
                      <a:pt x="62" y="102"/>
                    </a:moveTo>
                    <a:lnTo>
                      <a:pt x="72" y="96"/>
                    </a:lnTo>
                    <a:lnTo>
                      <a:pt x="88" y="78"/>
                    </a:lnTo>
                    <a:lnTo>
                      <a:pt x="99" y="59"/>
                    </a:lnTo>
                    <a:lnTo>
                      <a:pt x="104" y="40"/>
                    </a:lnTo>
                    <a:lnTo>
                      <a:pt x="96" y="21"/>
                    </a:lnTo>
                    <a:lnTo>
                      <a:pt x="83" y="8"/>
                    </a:lnTo>
                    <a:lnTo>
                      <a:pt x="64" y="0"/>
                    </a:lnTo>
                    <a:lnTo>
                      <a:pt x="43" y="0"/>
                    </a:lnTo>
                    <a:lnTo>
                      <a:pt x="24" y="8"/>
                    </a:lnTo>
                    <a:lnTo>
                      <a:pt x="8" y="21"/>
                    </a:lnTo>
                    <a:lnTo>
                      <a:pt x="0" y="40"/>
                    </a:lnTo>
                    <a:lnTo>
                      <a:pt x="0" y="62"/>
                    </a:lnTo>
                    <a:lnTo>
                      <a:pt x="62" y="10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42" name="任意多边形 3741"/>
              <p:cNvSpPr/>
              <p:nvPr/>
            </p:nvSpPr>
            <p:spPr>
              <a:xfrm>
                <a:off x="2062" y="1966"/>
                <a:ext cx="50" cy="72"/>
              </a:xfrm>
              <a:custGeom>
                <a:avLst/>
                <a:gdLst/>
                <a:ahLst/>
                <a:cxnLst/>
                <a:pathLst>
                  <a:path w="50" h="72">
                    <a:moveTo>
                      <a:pt x="34" y="0"/>
                    </a:moveTo>
                    <a:lnTo>
                      <a:pt x="34" y="0"/>
                    </a:lnTo>
                    <a:lnTo>
                      <a:pt x="29" y="16"/>
                    </a:lnTo>
                    <a:lnTo>
                      <a:pt x="18" y="32"/>
                    </a:lnTo>
                    <a:lnTo>
                      <a:pt x="5" y="51"/>
                    </a:lnTo>
                    <a:lnTo>
                      <a:pt x="0" y="51"/>
                    </a:lnTo>
                    <a:lnTo>
                      <a:pt x="0" y="72"/>
                    </a:lnTo>
                    <a:lnTo>
                      <a:pt x="16" y="62"/>
                    </a:lnTo>
                    <a:lnTo>
                      <a:pt x="34" y="43"/>
                    </a:lnTo>
                    <a:lnTo>
                      <a:pt x="45" y="22"/>
                    </a:lnTo>
                    <a:lnTo>
                      <a:pt x="50" y="0"/>
                    </a:lnTo>
                    <a:lnTo>
                      <a:pt x="50" y="0"/>
                    </a:lnTo>
                    <a:lnTo>
                      <a:pt x="34"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43" name="任意多边形 3742"/>
              <p:cNvSpPr/>
              <p:nvPr/>
            </p:nvSpPr>
            <p:spPr>
              <a:xfrm>
                <a:off x="2043" y="1918"/>
                <a:ext cx="69" cy="48"/>
              </a:xfrm>
              <a:custGeom>
                <a:avLst/>
                <a:gdLst/>
                <a:ahLst/>
                <a:cxnLst/>
                <a:pathLst>
                  <a:path w="69" h="48">
                    <a:moveTo>
                      <a:pt x="0" y="16"/>
                    </a:moveTo>
                    <a:lnTo>
                      <a:pt x="0" y="16"/>
                    </a:lnTo>
                    <a:lnTo>
                      <a:pt x="21" y="16"/>
                    </a:lnTo>
                    <a:lnTo>
                      <a:pt x="35" y="24"/>
                    </a:lnTo>
                    <a:lnTo>
                      <a:pt x="45" y="35"/>
                    </a:lnTo>
                    <a:lnTo>
                      <a:pt x="53" y="48"/>
                    </a:lnTo>
                    <a:lnTo>
                      <a:pt x="69" y="48"/>
                    </a:lnTo>
                    <a:lnTo>
                      <a:pt x="61" y="24"/>
                    </a:lnTo>
                    <a:lnTo>
                      <a:pt x="45" y="8"/>
                    </a:lnTo>
                    <a:lnTo>
                      <a:pt x="21" y="0"/>
                    </a:lnTo>
                    <a:lnTo>
                      <a:pt x="0" y="0"/>
                    </a:lnTo>
                    <a:lnTo>
                      <a:pt x="0" y="0"/>
                    </a:lnTo>
                    <a:lnTo>
                      <a:pt x="0"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44" name="任意多边形 3743"/>
              <p:cNvSpPr/>
              <p:nvPr/>
            </p:nvSpPr>
            <p:spPr>
              <a:xfrm>
                <a:off x="1992" y="1918"/>
                <a:ext cx="51" cy="70"/>
              </a:xfrm>
              <a:custGeom>
                <a:avLst/>
                <a:gdLst/>
                <a:ahLst/>
                <a:cxnLst/>
                <a:pathLst>
                  <a:path w="51" h="70">
                    <a:moveTo>
                      <a:pt x="16" y="70"/>
                    </a:moveTo>
                    <a:lnTo>
                      <a:pt x="16" y="48"/>
                    </a:lnTo>
                    <a:lnTo>
                      <a:pt x="24" y="35"/>
                    </a:lnTo>
                    <a:lnTo>
                      <a:pt x="37" y="24"/>
                    </a:lnTo>
                    <a:lnTo>
                      <a:pt x="51" y="16"/>
                    </a:lnTo>
                    <a:lnTo>
                      <a:pt x="51" y="0"/>
                    </a:lnTo>
                    <a:lnTo>
                      <a:pt x="27" y="8"/>
                    </a:lnTo>
                    <a:lnTo>
                      <a:pt x="8" y="24"/>
                    </a:lnTo>
                    <a:lnTo>
                      <a:pt x="0" y="48"/>
                    </a:lnTo>
                    <a:lnTo>
                      <a:pt x="0" y="70"/>
                    </a:lnTo>
                    <a:lnTo>
                      <a:pt x="16" y="7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45" name="任意多边形 3744"/>
              <p:cNvSpPr/>
              <p:nvPr/>
            </p:nvSpPr>
            <p:spPr>
              <a:xfrm>
                <a:off x="1594" y="1985"/>
                <a:ext cx="582" cy="444"/>
              </a:xfrm>
              <a:custGeom>
                <a:avLst/>
                <a:gdLst/>
                <a:ahLst/>
                <a:cxnLst/>
                <a:pathLst>
                  <a:path w="582" h="444">
                    <a:moveTo>
                      <a:pt x="542" y="444"/>
                    </a:moveTo>
                    <a:lnTo>
                      <a:pt x="566" y="441"/>
                    </a:lnTo>
                    <a:lnTo>
                      <a:pt x="580" y="423"/>
                    </a:lnTo>
                    <a:lnTo>
                      <a:pt x="582" y="393"/>
                    </a:lnTo>
                    <a:lnTo>
                      <a:pt x="577" y="356"/>
                    </a:lnTo>
                    <a:lnTo>
                      <a:pt x="572" y="326"/>
                    </a:lnTo>
                    <a:lnTo>
                      <a:pt x="558" y="286"/>
                    </a:lnTo>
                    <a:lnTo>
                      <a:pt x="545" y="235"/>
                    </a:lnTo>
                    <a:lnTo>
                      <a:pt x="529" y="182"/>
                    </a:lnTo>
                    <a:lnTo>
                      <a:pt x="508" y="128"/>
                    </a:lnTo>
                    <a:lnTo>
                      <a:pt x="489" y="80"/>
                    </a:lnTo>
                    <a:lnTo>
                      <a:pt x="468" y="43"/>
                    </a:lnTo>
                    <a:lnTo>
                      <a:pt x="449" y="21"/>
                    </a:lnTo>
                    <a:lnTo>
                      <a:pt x="433" y="11"/>
                    </a:lnTo>
                    <a:lnTo>
                      <a:pt x="401" y="3"/>
                    </a:lnTo>
                    <a:lnTo>
                      <a:pt x="355" y="0"/>
                    </a:lnTo>
                    <a:lnTo>
                      <a:pt x="302" y="3"/>
                    </a:lnTo>
                    <a:lnTo>
                      <a:pt x="243" y="8"/>
                    </a:lnTo>
                    <a:lnTo>
                      <a:pt x="187" y="19"/>
                    </a:lnTo>
                    <a:lnTo>
                      <a:pt x="136" y="27"/>
                    </a:lnTo>
                    <a:lnTo>
                      <a:pt x="96" y="35"/>
                    </a:lnTo>
                    <a:lnTo>
                      <a:pt x="72" y="40"/>
                    </a:lnTo>
                    <a:lnTo>
                      <a:pt x="54" y="45"/>
                    </a:lnTo>
                    <a:lnTo>
                      <a:pt x="38" y="51"/>
                    </a:lnTo>
                    <a:lnTo>
                      <a:pt x="22" y="56"/>
                    </a:lnTo>
                    <a:lnTo>
                      <a:pt x="11" y="64"/>
                    </a:lnTo>
                    <a:lnTo>
                      <a:pt x="6" y="75"/>
                    </a:lnTo>
                    <a:lnTo>
                      <a:pt x="0" y="86"/>
                    </a:lnTo>
                    <a:lnTo>
                      <a:pt x="0" y="99"/>
                    </a:lnTo>
                    <a:lnTo>
                      <a:pt x="6" y="112"/>
                    </a:lnTo>
                    <a:lnTo>
                      <a:pt x="14" y="126"/>
                    </a:lnTo>
                    <a:lnTo>
                      <a:pt x="27" y="142"/>
                    </a:lnTo>
                    <a:lnTo>
                      <a:pt x="48" y="160"/>
                    </a:lnTo>
                    <a:lnTo>
                      <a:pt x="72" y="182"/>
                    </a:lnTo>
                    <a:lnTo>
                      <a:pt x="102" y="206"/>
                    </a:lnTo>
                    <a:lnTo>
                      <a:pt x="134" y="233"/>
                    </a:lnTo>
                    <a:lnTo>
                      <a:pt x="171" y="259"/>
                    </a:lnTo>
                    <a:lnTo>
                      <a:pt x="209" y="286"/>
                    </a:lnTo>
                    <a:lnTo>
                      <a:pt x="249" y="313"/>
                    </a:lnTo>
                    <a:lnTo>
                      <a:pt x="291" y="340"/>
                    </a:lnTo>
                    <a:lnTo>
                      <a:pt x="334" y="364"/>
                    </a:lnTo>
                    <a:lnTo>
                      <a:pt x="377" y="385"/>
                    </a:lnTo>
                    <a:lnTo>
                      <a:pt x="419" y="407"/>
                    </a:lnTo>
                    <a:lnTo>
                      <a:pt x="462" y="423"/>
                    </a:lnTo>
                    <a:lnTo>
                      <a:pt x="502" y="436"/>
                    </a:lnTo>
                    <a:lnTo>
                      <a:pt x="542" y="44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46" name="任意多边形 3745"/>
              <p:cNvSpPr/>
              <p:nvPr/>
            </p:nvSpPr>
            <p:spPr>
              <a:xfrm>
                <a:off x="2136" y="2341"/>
                <a:ext cx="51" cy="96"/>
              </a:xfrm>
              <a:custGeom>
                <a:avLst/>
                <a:gdLst/>
                <a:ahLst/>
                <a:cxnLst/>
                <a:pathLst>
                  <a:path w="51" h="96">
                    <a:moveTo>
                      <a:pt x="27" y="0"/>
                    </a:moveTo>
                    <a:lnTo>
                      <a:pt x="27" y="0"/>
                    </a:lnTo>
                    <a:lnTo>
                      <a:pt x="30" y="37"/>
                    </a:lnTo>
                    <a:lnTo>
                      <a:pt x="30" y="64"/>
                    </a:lnTo>
                    <a:lnTo>
                      <a:pt x="22" y="77"/>
                    </a:lnTo>
                    <a:lnTo>
                      <a:pt x="0" y="80"/>
                    </a:lnTo>
                    <a:lnTo>
                      <a:pt x="0" y="96"/>
                    </a:lnTo>
                    <a:lnTo>
                      <a:pt x="27" y="93"/>
                    </a:lnTo>
                    <a:lnTo>
                      <a:pt x="46" y="69"/>
                    </a:lnTo>
                    <a:lnTo>
                      <a:pt x="51" y="37"/>
                    </a:lnTo>
                    <a:lnTo>
                      <a:pt x="43" y="0"/>
                    </a:lnTo>
                    <a:lnTo>
                      <a:pt x="43" y="0"/>
                    </a:lnTo>
                    <a:lnTo>
                      <a:pt x="27"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47" name="任意多边形 3746"/>
              <p:cNvSpPr/>
              <p:nvPr/>
            </p:nvSpPr>
            <p:spPr>
              <a:xfrm>
                <a:off x="2037" y="1998"/>
                <a:ext cx="142" cy="343"/>
              </a:xfrm>
              <a:custGeom>
                <a:avLst/>
                <a:gdLst/>
                <a:ahLst/>
                <a:cxnLst/>
                <a:pathLst>
                  <a:path w="142" h="343">
                    <a:moveTo>
                      <a:pt x="0" y="16"/>
                    </a:moveTo>
                    <a:lnTo>
                      <a:pt x="0" y="16"/>
                    </a:lnTo>
                    <a:lnTo>
                      <a:pt x="16" y="35"/>
                    </a:lnTo>
                    <a:lnTo>
                      <a:pt x="38" y="70"/>
                    </a:lnTo>
                    <a:lnTo>
                      <a:pt x="57" y="118"/>
                    </a:lnTo>
                    <a:lnTo>
                      <a:pt x="78" y="171"/>
                    </a:lnTo>
                    <a:lnTo>
                      <a:pt x="94" y="225"/>
                    </a:lnTo>
                    <a:lnTo>
                      <a:pt x="107" y="276"/>
                    </a:lnTo>
                    <a:lnTo>
                      <a:pt x="121" y="316"/>
                    </a:lnTo>
                    <a:lnTo>
                      <a:pt x="126" y="343"/>
                    </a:lnTo>
                    <a:lnTo>
                      <a:pt x="142" y="343"/>
                    </a:lnTo>
                    <a:lnTo>
                      <a:pt x="137" y="311"/>
                    </a:lnTo>
                    <a:lnTo>
                      <a:pt x="123" y="270"/>
                    </a:lnTo>
                    <a:lnTo>
                      <a:pt x="110" y="220"/>
                    </a:lnTo>
                    <a:lnTo>
                      <a:pt x="94" y="166"/>
                    </a:lnTo>
                    <a:lnTo>
                      <a:pt x="73" y="113"/>
                    </a:lnTo>
                    <a:lnTo>
                      <a:pt x="54" y="64"/>
                    </a:lnTo>
                    <a:lnTo>
                      <a:pt x="33" y="24"/>
                    </a:lnTo>
                    <a:lnTo>
                      <a:pt x="11" y="0"/>
                    </a:lnTo>
                    <a:lnTo>
                      <a:pt x="11" y="0"/>
                    </a:lnTo>
                    <a:lnTo>
                      <a:pt x="0"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48" name="任意多边形 3747"/>
              <p:cNvSpPr/>
              <p:nvPr/>
            </p:nvSpPr>
            <p:spPr>
              <a:xfrm>
                <a:off x="2021" y="1988"/>
                <a:ext cx="27" cy="26"/>
              </a:xfrm>
              <a:custGeom>
                <a:avLst/>
                <a:gdLst/>
                <a:ahLst/>
                <a:cxnLst/>
                <a:pathLst>
                  <a:path w="27" h="26">
                    <a:moveTo>
                      <a:pt x="3" y="16"/>
                    </a:moveTo>
                    <a:lnTo>
                      <a:pt x="0" y="16"/>
                    </a:lnTo>
                    <a:lnTo>
                      <a:pt x="16" y="26"/>
                    </a:lnTo>
                    <a:lnTo>
                      <a:pt x="27" y="10"/>
                    </a:lnTo>
                    <a:lnTo>
                      <a:pt x="11" y="0"/>
                    </a:lnTo>
                    <a:lnTo>
                      <a:pt x="8" y="0"/>
                    </a:lnTo>
                    <a:lnTo>
                      <a:pt x="3"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49" name="任意多边形 3748"/>
              <p:cNvSpPr/>
              <p:nvPr/>
            </p:nvSpPr>
            <p:spPr>
              <a:xfrm>
                <a:off x="1666" y="1974"/>
                <a:ext cx="363" cy="59"/>
              </a:xfrm>
              <a:custGeom>
                <a:avLst/>
                <a:gdLst/>
                <a:ahLst/>
                <a:cxnLst/>
                <a:pathLst>
                  <a:path w="363" h="59">
                    <a:moveTo>
                      <a:pt x="0" y="59"/>
                    </a:moveTo>
                    <a:lnTo>
                      <a:pt x="0" y="59"/>
                    </a:lnTo>
                    <a:lnTo>
                      <a:pt x="24" y="54"/>
                    </a:lnTo>
                    <a:lnTo>
                      <a:pt x="64" y="46"/>
                    </a:lnTo>
                    <a:lnTo>
                      <a:pt x="115" y="38"/>
                    </a:lnTo>
                    <a:lnTo>
                      <a:pt x="171" y="27"/>
                    </a:lnTo>
                    <a:lnTo>
                      <a:pt x="230" y="22"/>
                    </a:lnTo>
                    <a:lnTo>
                      <a:pt x="283" y="22"/>
                    </a:lnTo>
                    <a:lnTo>
                      <a:pt x="329" y="22"/>
                    </a:lnTo>
                    <a:lnTo>
                      <a:pt x="358" y="30"/>
                    </a:lnTo>
                    <a:lnTo>
                      <a:pt x="363" y="14"/>
                    </a:lnTo>
                    <a:lnTo>
                      <a:pt x="329" y="6"/>
                    </a:lnTo>
                    <a:lnTo>
                      <a:pt x="283" y="0"/>
                    </a:lnTo>
                    <a:lnTo>
                      <a:pt x="230" y="6"/>
                    </a:lnTo>
                    <a:lnTo>
                      <a:pt x="171" y="11"/>
                    </a:lnTo>
                    <a:lnTo>
                      <a:pt x="115" y="22"/>
                    </a:lnTo>
                    <a:lnTo>
                      <a:pt x="64" y="30"/>
                    </a:lnTo>
                    <a:lnTo>
                      <a:pt x="24" y="38"/>
                    </a:lnTo>
                    <a:lnTo>
                      <a:pt x="0" y="43"/>
                    </a:lnTo>
                    <a:lnTo>
                      <a:pt x="0" y="43"/>
                    </a:lnTo>
                    <a:lnTo>
                      <a:pt x="0" y="5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50" name="任意多边形 3749"/>
              <p:cNvSpPr/>
              <p:nvPr/>
            </p:nvSpPr>
            <p:spPr>
              <a:xfrm>
                <a:off x="1586" y="2017"/>
                <a:ext cx="80" cy="83"/>
              </a:xfrm>
              <a:custGeom>
                <a:avLst/>
                <a:gdLst/>
                <a:ahLst/>
                <a:cxnLst/>
                <a:pathLst>
                  <a:path w="80" h="83">
                    <a:moveTo>
                      <a:pt x="22" y="78"/>
                    </a:moveTo>
                    <a:lnTo>
                      <a:pt x="22" y="78"/>
                    </a:lnTo>
                    <a:lnTo>
                      <a:pt x="16" y="67"/>
                    </a:lnTo>
                    <a:lnTo>
                      <a:pt x="16" y="54"/>
                    </a:lnTo>
                    <a:lnTo>
                      <a:pt x="22" y="45"/>
                    </a:lnTo>
                    <a:lnTo>
                      <a:pt x="27" y="37"/>
                    </a:lnTo>
                    <a:lnTo>
                      <a:pt x="32" y="32"/>
                    </a:lnTo>
                    <a:lnTo>
                      <a:pt x="48" y="27"/>
                    </a:lnTo>
                    <a:lnTo>
                      <a:pt x="64" y="21"/>
                    </a:lnTo>
                    <a:lnTo>
                      <a:pt x="80" y="16"/>
                    </a:lnTo>
                    <a:lnTo>
                      <a:pt x="80" y="0"/>
                    </a:lnTo>
                    <a:lnTo>
                      <a:pt x="59" y="5"/>
                    </a:lnTo>
                    <a:lnTo>
                      <a:pt x="43" y="11"/>
                    </a:lnTo>
                    <a:lnTo>
                      <a:pt x="27" y="16"/>
                    </a:lnTo>
                    <a:lnTo>
                      <a:pt x="11" y="27"/>
                    </a:lnTo>
                    <a:lnTo>
                      <a:pt x="6" y="40"/>
                    </a:lnTo>
                    <a:lnTo>
                      <a:pt x="0" y="54"/>
                    </a:lnTo>
                    <a:lnTo>
                      <a:pt x="0" y="67"/>
                    </a:lnTo>
                    <a:lnTo>
                      <a:pt x="6" y="83"/>
                    </a:lnTo>
                    <a:lnTo>
                      <a:pt x="6" y="83"/>
                    </a:lnTo>
                    <a:lnTo>
                      <a:pt x="22" y="7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51" name="任意多边形 3750"/>
              <p:cNvSpPr/>
              <p:nvPr/>
            </p:nvSpPr>
            <p:spPr>
              <a:xfrm>
                <a:off x="1592" y="2095"/>
                <a:ext cx="544" cy="342"/>
              </a:xfrm>
              <a:custGeom>
                <a:avLst/>
                <a:gdLst/>
                <a:ahLst/>
                <a:cxnLst/>
                <a:pathLst>
                  <a:path w="544" h="342">
                    <a:moveTo>
                      <a:pt x="544" y="326"/>
                    </a:moveTo>
                    <a:lnTo>
                      <a:pt x="544" y="326"/>
                    </a:lnTo>
                    <a:lnTo>
                      <a:pt x="507" y="318"/>
                    </a:lnTo>
                    <a:lnTo>
                      <a:pt x="467" y="305"/>
                    </a:lnTo>
                    <a:lnTo>
                      <a:pt x="424" y="288"/>
                    </a:lnTo>
                    <a:lnTo>
                      <a:pt x="381" y="267"/>
                    </a:lnTo>
                    <a:lnTo>
                      <a:pt x="339" y="246"/>
                    </a:lnTo>
                    <a:lnTo>
                      <a:pt x="299" y="222"/>
                    </a:lnTo>
                    <a:lnTo>
                      <a:pt x="256" y="195"/>
                    </a:lnTo>
                    <a:lnTo>
                      <a:pt x="216" y="168"/>
                    </a:lnTo>
                    <a:lnTo>
                      <a:pt x="178" y="141"/>
                    </a:lnTo>
                    <a:lnTo>
                      <a:pt x="141" y="115"/>
                    </a:lnTo>
                    <a:lnTo>
                      <a:pt x="109" y="88"/>
                    </a:lnTo>
                    <a:lnTo>
                      <a:pt x="80" y="64"/>
                    </a:lnTo>
                    <a:lnTo>
                      <a:pt x="56" y="45"/>
                    </a:lnTo>
                    <a:lnTo>
                      <a:pt x="34" y="26"/>
                    </a:lnTo>
                    <a:lnTo>
                      <a:pt x="24" y="10"/>
                    </a:lnTo>
                    <a:lnTo>
                      <a:pt x="16" y="0"/>
                    </a:lnTo>
                    <a:lnTo>
                      <a:pt x="0" y="5"/>
                    </a:lnTo>
                    <a:lnTo>
                      <a:pt x="8" y="21"/>
                    </a:lnTo>
                    <a:lnTo>
                      <a:pt x="24" y="37"/>
                    </a:lnTo>
                    <a:lnTo>
                      <a:pt x="45" y="56"/>
                    </a:lnTo>
                    <a:lnTo>
                      <a:pt x="69" y="80"/>
                    </a:lnTo>
                    <a:lnTo>
                      <a:pt x="98" y="104"/>
                    </a:lnTo>
                    <a:lnTo>
                      <a:pt x="130" y="131"/>
                    </a:lnTo>
                    <a:lnTo>
                      <a:pt x="168" y="157"/>
                    </a:lnTo>
                    <a:lnTo>
                      <a:pt x="205" y="184"/>
                    </a:lnTo>
                    <a:lnTo>
                      <a:pt x="245" y="211"/>
                    </a:lnTo>
                    <a:lnTo>
                      <a:pt x="288" y="238"/>
                    </a:lnTo>
                    <a:lnTo>
                      <a:pt x="333" y="262"/>
                    </a:lnTo>
                    <a:lnTo>
                      <a:pt x="376" y="283"/>
                    </a:lnTo>
                    <a:lnTo>
                      <a:pt x="419" y="305"/>
                    </a:lnTo>
                    <a:lnTo>
                      <a:pt x="461" y="321"/>
                    </a:lnTo>
                    <a:lnTo>
                      <a:pt x="502" y="334"/>
                    </a:lnTo>
                    <a:lnTo>
                      <a:pt x="544" y="342"/>
                    </a:lnTo>
                    <a:lnTo>
                      <a:pt x="544" y="342"/>
                    </a:lnTo>
                    <a:lnTo>
                      <a:pt x="544" y="32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52" name="任意多边形 3751"/>
              <p:cNvSpPr/>
              <p:nvPr/>
            </p:nvSpPr>
            <p:spPr>
              <a:xfrm>
                <a:off x="1610" y="2089"/>
                <a:ext cx="529" cy="329"/>
              </a:xfrm>
              <a:custGeom>
                <a:avLst/>
                <a:gdLst/>
                <a:ahLst/>
                <a:cxnLst/>
                <a:pathLst>
                  <a:path w="529" h="329">
                    <a:moveTo>
                      <a:pt x="243" y="196"/>
                    </a:moveTo>
                    <a:lnTo>
                      <a:pt x="297" y="228"/>
                    </a:lnTo>
                    <a:lnTo>
                      <a:pt x="350" y="257"/>
                    </a:lnTo>
                    <a:lnTo>
                      <a:pt x="395" y="281"/>
                    </a:lnTo>
                    <a:lnTo>
                      <a:pt x="438" y="300"/>
                    </a:lnTo>
                    <a:lnTo>
                      <a:pt x="476" y="316"/>
                    </a:lnTo>
                    <a:lnTo>
                      <a:pt x="502" y="327"/>
                    </a:lnTo>
                    <a:lnTo>
                      <a:pt x="521" y="329"/>
                    </a:lnTo>
                    <a:lnTo>
                      <a:pt x="529" y="329"/>
                    </a:lnTo>
                    <a:lnTo>
                      <a:pt x="526" y="324"/>
                    </a:lnTo>
                    <a:lnTo>
                      <a:pt x="513" y="311"/>
                    </a:lnTo>
                    <a:lnTo>
                      <a:pt x="489" y="292"/>
                    </a:lnTo>
                    <a:lnTo>
                      <a:pt x="460" y="270"/>
                    </a:lnTo>
                    <a:lnTo>
                      <a:pt x="422" y="244"/>
                    </a:lnTo>
                    <a:lnTo>
                      <a:pt x="377" y="214"/>
                    </a:lnTo>
                    <a:lnTo>
                      <a:pt x="329" y="182"/>
                    </a:lnTo>
                    <a:lnTo>
                      <a:pt x="275" y="147"/>
                    </a:lnTo>
                    <a:lnTo>
                      <a:pt x="217" y="113"/>
                    </a:lnTo>
                    <a:lnTo>
                      <a:pt x="163" y="80"/>
                    </a:lnTo>
                    <a:lnTo>
                      <a:pt x="118" y="56"/>
                    </a:lnTo>
                    <a:lnTo>
                      <a:pt x="78" y="35"/>
                    </a:lnTo>
                    <a:lnTo>
                      <a:pt x="46" y="19"/>
                    </a:lnTo>
                    <a:lnTo>
                      <a:pt x="22" y="8"/>
                    </a:lnTo>
                    <a:lnTo>
                      <a:pt x="6" y="3"/>
                    </a:lnTo>
                    <a:lnTo>
                      <a:pt x="0" y="0"/>
                    </a:lnTo>
                    <a:lnTo>
                      <a:pt x="3" y="8"/>
                    </a:lnTo>
                    <a:lnTo>
                      <a:pt x="16" y="22"/>
                    </a:lnTo>
                    <a:lnTo>
                      <a:pt x="38" y="43"/>
                    </a:lnTo>
                    <a:lnTo>
                      <a:pt x="67" y="67"/>
                    </a:lnTo>
                    <a:lnTo>
                      <a:pt x="102" y="97"/>
                    </a:lnTo>
                    <a:lnTo>
                      <a:pt x="144" y="129"/>
                    </a:lnTo>
                    <a:lnTo>
                      <a:pt x="193" y="161"/>
                    </a:lnTo>
                    <a:lnTo>
                      <a:pt x="243" y="19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53" name="任意多边形 3752"/>
              <p:cNvSpPr/>
              <p:nvPr/>
            </p:nvSpPr>
            <p:spPr>
              <a:xfrm>
                <a:off x="1848" y="2276"/>
                <a:ext cx="299" cy="150"/>
              </a:xfrm>
              <a:custGeom>
                <a:avLst/>
                <a:gdLst/>
                <a:ahLst/>
                <a:cxnLst/>
                <a:pathLst>
                  <a:path w="299" h="150">
                    <a:moveTo>
                      <a:pt x="283" y="137"/>
                    </a:moveTo>
                    <a:lnTo>
                      <a:pt x="283" y="140"/>
                    </a:lnTo>
                    <a:lnTo>
                      <a:pt x="283" y="134"/>
                    </a:lnTo>
                    <a:lnTo>
                      <a:pt x="267" y="132"/>
                    </a:lnTo>
                    <a:lnTo>
                      <a:pt x="240" y="121"/>
                    </a:lnTo>
                    <a:lnTo>
                      <a:pt x="203" y="105"/>
                    </a:lnTo>
                    <a:lnTo>
                      <a:pt x="160" y="86"/>
                    </a:lnTo>
                    <a:lnTo>
                      <a:pt x="115" y="62"/>
                    </a:lnTo>
                    <a:lnTo>
                      <a:pt x="61" y="33"/>
                    </a:lnTo>
                    <a:lnTo>
                      <a:pt x="11" y="0"/>
                    </a:lnTo>
                    <a:lnTo>
                      <a:pt x="0" y="17"/>
                    </a:lnTo>
                    <a:lnTo>
                      <a:pt x="56" y="49"/>
                    </a:lnTo>
                    <a:lnTo>
                      <a:pt x="109" y="78"/>
                    </a:lnTo>
                    <a:lnTo>
                      <a:pt x="155" y="102"/>
                    </a:lnTo>
                    <a:lnTo>
                      <a:pt x="197" y="121"/>
                    </a:lnTo>
                    <a:lnTo>
                      <a:pt x="235" y="137"/>
                    </a:lnTo>
                    <a:lnTo>
                      <a:pt x="262" y="148"/>
                    </a:lnTo>
                    <a:lnTo>
                      <a:pt x="283" y="150"/>
                    </a:lnTo>
                    <a:lnTo>
                      <a:pt x="299" y="145"/>
                    </a:lnTo>
                    <a:lnTo>
                      <a:pt x="299" y="148"/>
                    </a:lnTo>
                    <a:lnTo>
                      <a:pt x="283" y="13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54" name="任意多边形 3753"/>
              <p:cNvSpPr/>
              <p:nvPr/>
            </p:nvSpPr>
            <p:spPr>
              <a:xfrm>
                <a:off x="1880" y="2228"/>
                <a:ext cx="267" cy="196"/>
              </a:xfrm>
              <a:custGeom>
                <a:avLst/>
                <a:gdLst/>
                <a:ahLst/>
                <a:cxnLst/>
                <a:pathLst>
                  <a:path w="267" h="196">
                    <a:moveTo>
                      <a:pt x="0" y="16"/>
                    </a:moveTo>
                    <a:lnTo>
                      <a:pt x="0" y="16"/>
                    </a:lnTo>
                    <a:lnTo>
                      <a:pt x="53" y="51"/>
                    </a:lnTo>
                    <a:lnTo>
                      <a:pt x="101" y="83"/>
                    </a:lnTo>
                    <a:lnTo>
                      <a:pt x="147" y="113"/>
                    </a:lnTo>
                    <a:lnTo>
                      <a:pt x="184" y="139"/>
                    </a:lnTo>
                    <a:lnTo>
                      <a:pt x="214" y="161"/>
                    </a:lnTo>
                    <a:lnTo>
                      <a:pt x="238" y="180"/>
                    </a:lnTo>
                    <a:lnTo>
                      <a:pt x="248" y="190"/>
                    </a:lnTo>
                    <a:lnTo>
                      <a:pt x="251" y="185"/>
                    </a:lnTo>
                    <a:lnTo>
                      <a:pt x="267" y="196"/>
                    </a:lnTo>
                    <a:lnTo>
                      <a:pt x="264" y="180"/>
                    </a:lnTo>
                    <a:lnTo>
                      <a:pt x="248" y="164"/>
                    </a:lnTo>
                    <a:lnTo>
                      <a:pt x="224" y="145"/>
                    </a:lnTo>
                    <a:lnTo>
                      <a:pt x="195" y="123"/>
                    </a:lnTo>
                    <a:lnTo>
                      <a:pt x="157" y="97"/>
                    </a:lnTo>
                    <a:lnTo>
                      <a:pt x="112" y="67"/>
                    </a:lnTo>
                    <a:lnTo>
                      <a:pt x="64" y="35"/>
                    </a:lnTo>
                    <a:lnTo>
                      <a:pt x="11" y="0"/>
                    </a:lnTo>
                    <a:lnTo>
                      <a:pt x="11" y="0"/>
                    </a:lnTo>
                    <a:lnTo>
                      <a:pt x="0"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55" name="任意多边形 3754"/>
              <p:cNvSpPr/>
              <p:nvPr/>
            </p:nvSpPr>
            <p:spPr>
              <a:xfrm>
                <a:off x="1602" y="2079"/>
                <a:ext cx="289" cy="165"/>
              </a:xfrm>
              <a:custGeom>
                <a:avLst/>
                <a:gdLst/>
                <a:ahLst/>
                <a:cxnLst/>
                <a:pathLst>
                  <a:path w="289" h="165">
                    <a:moveTo>
                      <a:pt x="16" y="13"/>
                    </a:moveTo>
                    <a:lnTo>
                      <a:pt x="8" y="21"/>
                    </a:lnTo>
                    <a:lnTo>
                      <a:pt x="11" y="21"/>
                    </a:lnTo>
                    <a:lnTo>
                      <a:pt x="27" y="26"/>
                    </a:lnTo>
                    <a:lnTo>
                      <a:pt x="51" y="37"/>
                    </a:lnTo>
                    <a:lnTo>
                      <a:pt x="83" y="53"/>
                    </a:lnTo>
                    <a:lnTo>
                      <a:pt x="123" y="74"/>
                    </a:lnTo>
                    <a:lnTo>
                      <a:pt x="168" y="99"/>
                    </a:lnTo>
                    <a:lnTo>
                      <a:pt x="219" y="131"/>
                    </a:lnTo>
                    <a:lnTo>
                      <a:pt x="278" y="165"/>
                    </a:lnTo>
                    <a:lnTo>
                      <a:pt x="289" y="149"/>
                    </a:lnTo>
                    <a:lnTo>
                      <a:pt x="230" y="115"/>
                    </a:lnTo>
                    <a:lnTo>
                      <a:pt x="174" y="82"/>
                    </a:lnTo>
                    <a:lnTo>
                      <a:pt x="128" y="58"/>
                    </a:lnTo>
                    <a:lnTo>
                      <a:pt x="88" y="37"/>
                    </a:lnTo>
                    <a:lnTo>
                      <a:pt x="56" y="21"/>
                    </a:lnTo>
                    <a:lnTo>
                      <a:pt x="32" y="10"/>
                    </a:lnTo>
                    <a:lnTo>
                      <a:pt x="16" y="5"/>
                    </a:lnTo>
                    <a:lnTo>
                      <a:pt x="8" y="0"/>
                    </a:lnTo>
                    <a:lnTo>
                      <a:pt x="0" y="8"/>
                    </a:lnTo>
                    <a:lnTo>
                      <a:pt x="16" y="1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56" name="任意多边形 3755"/>
              <p:cNvSpPr/>
              <p:nvPr/>
            </p:nvSpPr>
            <p:spPr>
              <a:xfrm>
                <a:off x="1602" y="2087"/>
                <a:ext cx="257" cy="206"/>
              </a:xfrm>
              <a:custGeom>
                <a:avLst/>
                <a:gdLst/>
                <a:ahLst/>
                <a:cxnLst/>
                <a:pathLst>
                  <a:path w="257" h="206">
                    <a:moveTo>
                      <a:pt x="257" y="189"/>
                    </a:moveTo>
                    <a:lnTo>
                      <a:pt x="257" y="189"/>
                    </a:lnTo>
                    <a:lnTo>
                      <a:pt x="206" y="155"/>
                    </a:lnTo>
                    <a:lnTo>
                      <a:pt x="158" y="123"/>
                    </a:lnTo>
                    <a:lnTo>
                      <a:pt x="115" y="91"/>
                    </a:lnTo>
                    <a:lnTo>
                      <a:pt x="80" y="61"/>
                    </a:lnTo>
                    <a:lnTo>
                      <a:pt x="51" y="40"/>
                    </a:lnTo>
                    <a:lnTo>
                      <a:pt x="30" y="18"/>
                    </a:lnTo>
                    <a:lnTo>
                      <a:pt x="19" y="5"/>
                    </a:lnTo>
                    <a:lnTo>
                      <a:pt x="16" y="5"/>
                    </a:lnTo>
                    <a:lnTo>
                      <a:pt x="0" y="0"/>
                    </a:lnTo>
                    <a:lnTo>
                      <a:pt x="3" y="16"/>
                    </a:lnTo>
                    <a:lnTo>
                      <a:pt x="19" y="29"/>
                    </a:lnTo>
                    <a:lnTo>
                      <a:pt x="40" y="50"/>
                    </a:lnTo>
                    <a:lnTo>
                      <a:pt x="70" y="77"/>
                    </a:lnTo>
                    <a:lnTo>
                      <a:pt x="104" y="107"/>
                    </a:lnTo>
                    <a:lnTo>
                      <a:pt x="147" y="139"/>
                    </a:lnTo>
                    <a:lnTo>
                      <a:pt x="195" y="171"/>
                    </a:lnTo>
                    <a:lnTo>
                      <a:pt x="246" y="206"/>
                    </a:lnTo>
                    <a:lnTo>
                      <a:pt x="246" y="206"/>
                    </a:lnTo>
                    <a:lnTo>
                      <a:pt x="257" y="18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57" name="任意多边形 3756"/>
              <p:cNvSpPr/>
              <p:nvPr/>
            </p:nvSpPr>
            <p:spPr>
              <a:xfrm>
                <a:off x="1787" y="2231"/>
                <a:ext cx="122" cy="169"/>
              </a:xfrm>
              <a:custGeom>
                <a:avLst/>
                <a:gdLst/>
                <a:ahLst/>
                <a:cxnLst/>
                <a:pathLst>
                  <a:path w="122" h="169">
                    <a:moveTo>
                      <a:pt x="2" y="139"/>
                    </a:moveTo>
                    <a:lnTo>
                      <a:pt x="0" y="142"/>
                    </a:lnTo>
                    <a:lnTo>
                      <a:pt x="0" y="144"/>
                    </a:lnTo>
                    <a:lnTo>
                      <a:pt x="0" y="147"/>
                    </a:lnTo>
                    <a:lnTo>
                      <a:pt x="0" y="150"/>
                    </a:lnTo>
                    <a:lnTo>
                      <a:pt x="2" y="158"/>
                    </a:lnTo>
                    <a:lnTo>
                      <a:pt x="5" y="163"/>
                    </a:lnTo>
                    <a:lnTo>
                      <a:pt x="10" y="166"/>
                    </a:lnTo>
                    <a:lnTo>
                      <a:pt x="18" y="169"/>
                    </a:lnTo>
                    <a:lnTo>
                      <a:pt x="24" y="169"/>
                    </a:lnTo>
                    <a:lnTo>
                      <a:pt x="29" y="166"/>
                    </a:lnTo>
                    <a:lnTo>
                      <a:pt x="32" y="163"/>
                    </a:lnTo>
                    <a:lnTo>
                      <a:pt x="34" y="161"/>
                    </a:lnTo>
                    <a:lnTo>
                      <a:pt x="37" y="155"/>
                    </a:lnTo>
                    <a:lnTo>
                      <a:pt x="122" y="24"/>
                    </a:lnTo>
                    <a:lnTo>
                      <a:pt x="88" y="0"/>
                    </a:lnTo>
                    <a:lnTo>
                      <a:pt x="8" y="134"/>
                    </a:lnTo>
                    <a:lnTo>
                      <a:pt x="2" y="13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58" name="任意多边形 3757"/>
              <p:cNvSpPr/>
              <p:nvPr/>
            </p:nvSpPr>
            <p:spPr>
              <a:xfrm>
                <a:off x="1776" y="2365"/>
                <a:ext cx="21" cy="16"/>
              </a:xfrm>
              <a:custGeom>
                <a:avLst/>
                <a:gdLst/>
                <a:ahLst/>
                <a:cxnLst/>
                <a:pathLst>
                  <a:path w="21" h="16">
                    <a:moveTo>
                      <a:pt x="21" y="16"/>
                    </a:moveTo>
                    <a:lnTo>
                      <a:pt x="21" y="16"/>
                    </a:lnTo>
                    <a:lnTo>
                      <a:pt x="21" y="13"/>
                    </a:lnTo>
                    <a:lnTo>
                      <a:pt x="21" y="10"/>
                    </a:lnTo>
                    <a:lnTo>
                      <a:pt x="19" y="10"/>
                    </a:lnTo>
                    <a:lnTo>
                      <a:pt x="19" y="10"/>
                    </a:lnTo>
                    <a:lnTo>
                      <a:pt x="8" y="0"/>
                    </a:lnTo>
                    <a:lnTo>
                      <a:pt x="2" y="5"/>
                    </a:lnTo>
                    <a:lnTo>
                      <a:pt x="0" y="10"/>
                    </a:lnTo>
                    <a:lnTo>
                      <a:pt x="0" y="13"/>
                    </a:lnTo>
                    <a:lnTo>
                      <a:pt x="0" y="16"/>
                    </a:lnTo>
                    <a:lnTo>
                      <a:pt x="0" y="16"/>
                    </a:lnTo>
                    <a:lnTo>
                      <a:pt x="21"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59" name="任意多边形 3758"/>
              <p:cNvSpPr/>
              <p:nvPr/>
            </p:nvSpPr>
            <p:spPr>
              <a:xfrm>
                <a:off x="1776" y="2381"/>
                <a:ext cx="29" cy="29"/>
              </a:xfrm>
              <a:custGeom>
                <a:avLst/>
                <a:gdLst/>
                <a:ahLst/>
                <a:cxnLst/>
                <a:pathLst>
                  <a:path w="29" h="29">
                    <a:moveTo>
                      <a:pt x="29" y="8"/>
                    </a:moveTo>
                    <a:lnTo>
                      <a:pt x="29" y="8"/>
                    </a:lnTo>
                    <a:lnTo>
                      <a:pt x="24" y="8"/>
                    </a:lnTo>
                    <a:lnTo>
                      <a:pt x="21" y="8"/>
                    </a:lnTo>
                    <a:lnTo>
                      <a:pt x="21" y="5"/>
                    </a:lnTo>
                    <a:lnTo>
                      <a:pt x="21" y="0"/>
                    </a:lnTo>
                    <a:lnTo>
                      <a:pt x="0" y="0"/>
                    </a:lnTo>
                    <a:lnTo>
                      <a:pt x="5" y="11"/>
                    </a:lnTo>
                    <a:lnTo>
                      <a:pt x="11" y="19"/>
                    </a:lnTo>
                    <a:lnTo>
                      <a:pt x="19" y="24"/>
                    </a:lnTo>
                    <a:lnTo>
                      <a:pt x="29" y="29"/>
                    </a:lnTo>
                    <a:lnTo>
                      <a:pt x="29" y="29"/>
                    </a:lnTo>
                    <a:lnTo>
                      <a:pt x="29" y="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60" name="任意多边形 3759"/>
              <p:cNvSpPr/>
              <p:nvPr/>
            </p:nvSpPr>
            <p:spPr>
              <a:xfrm>
                <a:off x="1805" y="2389"/>
                <a:ext cx="24" cy="21"/>
              </a:xfrm>
              <a:custGeom>
                <a:avLst/>
                <a:gdLst/>
                <a:ahLst/>
                <a:cxnLst/>
                <a:pathLst>
                  <a:path w="24" h="21">
                    <a:moveTo>
                      <a:pt x="8" y="0"/>
                    </a:moveTo>
                    <a:lnTo>
                      <a:pt x="8" y="0"/>
                    </a:lnTo>
                    <a:lnTo>
                      <a:pt x="8" y="0"/>
                    </a:lnTo>
                    <a:lnTo>
                      <a:pt x="6" y="0"/>
                    </a:lnTo>
                    <a:lnTo>
                      <a:pt x="6" y="3"/>
                    </a:lnTo>
                    <a:lnTo>
                      <a:pt x="0" y="0"/>
                    </a:lnTo>
                    <a:lnTo>
                      <a:pt x="0" y="21"/>
                    </a:lnTo>
                    <a:lnTo>
                      <a:pt x="6" y="19"/>
                    </a:lnTo>
                    <a:lnTo>
                      <a:pt x="16" y="16"/>
                    </a:lnTo>
                    <a:lnTo>
                      <a:pt x="19" y="11"/>
                    </a:lnTo>
                    <a:lnTo>
                      <a:pt x="24" y="5"/>
                    </a:lnTo>
                    <a:lnTo>
                      <a:pt x="24" y="5"/>
                    </a:lnTo>
                    <a:lnTo>
                      <a:pt x="8"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61" name="任意多边形 3760"/>
              <p:cNvSpPr/>
              <p:nvPr/>
            </p:nvSpPr>
            <p:spPr>
              <a:xfrm>
                <a:off x="1813" y="2381"/>
                <a:ext cx="19" cy="13"/>
              </a:xfrm>
              <a:custGeom>
                <a:avLst/>
                <a:gdLst/>
                <a:ahLst/>
                <a:cxnLst/>
                <a:pathLst>
                  <a:path w="19" h="13">
                    <a:moveTo>
                      <a:pt x="3" y="0"/>
                    </a:moveTo>
                    <a:lnTo>
                      <a:pt x="3" y="2"/>
                    </a:lnTo>
                    <a:lnTo>
                      <a:pt x="0" y="8"/>
                    </a:lnTo>
                    <a:lnTo>
                      <a:pt x="16" y="13"/>
                    </a:lnTo>
                    <a:lnTo>
                      <a:pt x="19" y="8"/>
                    </a:lnTo>
                    <a:lnTo>
                      <a:pt x="19" y="11"/>
                    </a:lnTo>
                    <a:lnTo>
                      <a:pt x="3"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62" name="任意多边形 3761"/>
              <p:cNvSpPr/>
              <p:nvPr/>
            </p:nvSpPr>
            <p:spPr>
              <a:xfrm>
                <a:off x="1816" y="2247"/>
                <a:ext cx="107" cy="145"/>
              </a:xfrm>
              <a:custGeom>
                <a:avLst/>
                <a:gdLst/>
                <a:ahLst/>
                <a:cxnLst/>
                <a:pathLst>
                  <a:path w="107" h="145">
                    <a:moveTo>
                      <a:pt x="88" y="16"/>
                    </a:moveTo>
                    <a:lnTo>
                      <a:pt x="85" y="3"/>
                    </a:lnTo>
                    <a:lnTo>
                      <a:pt x="0" y="134"/>
                    </a:lnTo>
                    <a:lnTo>
                      <a:pt x="16" y="145"/>
                    </a:lnTo>
                    <a:lnTo>
                      <a:pt x="101" y="13"/>
                    </a:lnTo>
                    <a:lnTo>
                      <a:pt x="99" y="0"/>
                    </a:lnTo>
                    <a:lnTo>
                      <a:pt x="101" y="13"/>
                    </a:lnTo>
                    <a:lnTo>
                      <a:pt x="107" y="5"/>
                    </a:lnTo>
                    <a:lnTo>
                      <a:pt x="99" y="0"/>
                    </a:lnTo>
                    <a:lnTo>
                      <a:pt x="88"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63" name="任意多边形 3762"/>
              <p:cNvSpPr/>
              <p:nvPr/>
            </p:nvSpPr>
            <p:spPr>
              <a:xfrm>
                <a:off x="1867" y="2218"/>
                <a:ext cx="48" cy="45"/>
              </a:xfrm>
              <a:custGeom>
                <a:avLst/>
                <a:gdLst/>
                <a:ahLst/>
                <a:cxnLst/>
                <a:pathLst>
                  <a:path w="48" h="45">
                    <a:moveTo>
                      <a:pt x="16" y="18"/>
                    </a:moveTo>
                    <a:lnTo>
                      <a:pt x="2" y="21"/>
                    </a:lnTo>
                    <a:lnTo>
                      <a:pt x="37" y="45"/>
                    </a:lnTo>
                    <a:lnTo>
                      <a:pt x="48" y="29"/>
                    </a:lnTo>
                    <a:lnTo>
                      <a:pt x="13" y="5"/>
                    </a:lnTo>
                    <a:lnTo>
                      <a:pt x="0" y="8"/>
                    </a:lnTo>
                    <a:lnTo>
                      <a:pt x="13" y="5"/>
                    </a:lnTo>
                    <a:lnTo>
                      <a:pt x="5" y="0"/>
                    </a:lnTo>
                    <a:lnTo>
                      <a:pt x="0" y="8"/>
                    </a:lnTo>
                    <a:lnTo>
                      <a:pt x="16" y="1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64" name="任意多边形 3763"/>
              <p:cNvSpPr/>
              <p:nvPr/>
            </p:nvSpPr>
            <p:spPr>
              <a:xfrm>
                <a:off x="1787" y="2226"/>
                <a:ext cx="96" cy="144"/>
              </a:xfrm>
              <a:custGeom>
                <a:avLst/>
                <a:gdLst/>
                <a:ahLst/>
                <a:cxnLst/>
                <a:pathLst>
                  <a:path w="96" h="144">
                    <a:moveTo>
                      <a:pt x="13" y="144"/>
                    </a:moveTo>
                    <a:lnTo>
                      <a:pt x="16" y="144"/>
                    </a:lnTo>
                    <a:lnTo>
                      <a:pt x="96" y="10"/>
                    </a:lnTo>
                    <a:lnTo>
                      <a:pt x="80" y="0"/>
                    </a:lnTo>
                    <a:lnTo>
                      <a:pt x="0" y="133"/>
                    </a:lnTo>
                    <a:lnTo>
                      <a:pt x="2" y="133"/>
                    </a:lnTo>
                    <a:lnTo>
                      <a:pt x="13" y="144"/>
                    </a:lnTo>
                    <a:lnTo>
                      <a:pt x="16" y="144"/>
                    </a:lnTo>
                    <a:lnTo>
                      <a:pt x="16" y="144"/>
                    </a:lnTo>
                    <a:lnTo>
                      <a:pt x="13" y="14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65" name="任意多边形 3764"/>
              <p:cNvSpPr/>
              <p:nvPr/>
            </p:nvSpPr>
            <p:spPr>
              <a:xfrm>
                <a:off x="1784" y="2359"/>
                <a:ext cx="16" cy="16"/>
              </a:xfrm>
              <a:custGeom>
                <a:avLst/>
                <a:gdLst/>
                <a:ahLst/>
                <a:cxnLst/>
                <a:pathLst>
                  <a:path w="16" h="16">
                    <a:moveTo>
                      <a:pt x="11" y="16"/>
                    </a:moveTo>
                    <a:lnTo>
                      <a:pt x="11" y="16"/>
                    </a:lnTo>
                    <a:lnTo>
                      <a:pt x="16" y="11"/>
                    </a:lnTo>
                    <a:lnTo>
                      <a:pt x="5" y="0"/>
                    </a:lnTo>
                    <a:lnTo>
                      <a:pt x="0" y="6"/>
                    </a:lnTo>
                    <a:lnTo>
                      <a:pt x="0" y="6"/>
                    </a:lnTo>
                    <a:lnTo>
                      <a:pt x="11"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66" name="任意多边形 3765"/>
              <p:cNvSpPr/>
              <p:nvPr/>
            </p:nvSpPr>
            <p:spPr>
              <a:xfrm>
                <a:off x="999" y="776"/>
                <a:ext cx="371" cy="714"/>
              </a:xfrm>
              <a:custGeom>
                <a:avLst/>
                <a:gdLst/>
                <a:ahLst/>
                <a:cxnLst/>
                <a:pathLst>
                  <a:path w="371" h="714">
                    <a:moveTo>
                      <a:pt x="371" y="390"/>
                    </a:moveTo>
                    <a:lnTo>
                      <a:pt x="350" y="0"/>
                    </a:lnTo>
                    <a:lnTo>
                      <a:pt x="5" y="380"/>
                    </a:lnTo>
                    <a:lnTo>
                      <a:pt x="0" y="714"/>
                    </a:lnTo>
                    <a:lnTo>
                      <a:pt x="371" y="39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67" name="任意多边形 3766"/>
              <p:cNvSpPr/>
              <p:nvPr/>
            </p:nvSpPr>
            <p:spPr>
              <a:xfrm>
                <a:off x="1341" y="752"/>
                <a:ext cx="37" cy="414"/>
              </a:xfrm>
              <a:custGeom>
                <a:avLst/>
                <a:gdLst/>
                <a:ahLst/>
                <a:cxnLst/>
                <a:pathLst>
                  <a:path w="37" h="414">
                    <a:moveTo>
                      <a:pt x="13" y="29"/>
                    </a:moveTo>
                    <a:lnTo>
                      <a:pt x="0" y="24"/>
                    </a:lnTo>
                    <a:lnTo>
                      <a:pt x="21" y="414"/>
                    </a:lnTo>
                    <a:lnTo>
                      <a:pt x="37" y="414"/>
                    </a:lnTo>
                    <a:lnTo>
                      <a:pt x="16" y="24"/>
                    </a:lnTo>
                    <a:lnTo>
                      <a:pt x="2" y="18"/>
                    </a:lnTo>
                    <a:lnTo>
                      <a:pt x="16" y="24"/>
                    </a:lnTo>
                    <a:lnTo>
                      <a:pt x="16" y="0"/>
                    </a:lnTo>
                    <a:lnTo>
                      <a:pt x="2" y="18"/>
                    </a:lnTo>
                    <a:lnTo>
                      <a:pt x="13" y="2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68" name="任意多边形 3767"/>
              <p:cNvSpPr/>
              <p:nvPr/>
            </p:nvSpPr>
            <p:spPr>
              <a:xfrm>
                <a:off x="994" y="770"/>
                <a:ext cx="360" cy="391"/>
              </a:xfrm>
              <a:custGeom>
                <a:avLst/>
                <a:gdLst/>
                <a:ahLst/>
                <a:cxnLst/>
                <a:pathLst>
                  <a:path w="360" h="391">
                    <a:moveTo>
                      <a:pt x="18" y="386"/>
                    </a:moveTo>
                    <a:lnTo>
                      <a:pt x="16" y="391"/>
                    </a:lnTo>
                    <a:lnTo>
                      <a:pt x="360" y="11"/>
                    </a:lnTo>
                    <a:lnTo>
                      <a:pt x="349" y="0"/>
                    </a:lnTo>
                    <a:lnTo>
                      <a:pt x="5" y="380"/>
                    </a:lnTo>
                    <a:lnTo>
                      <a:pt x="2" y="386"/>
                    </a:lnTo>
                    <a:lnTo>
                      <a:pt x="5" y="380"/>
                    </a:lnTo>
                    <a:lnTo>
                      <a:pt x="2" y="383"/>
                    </a:lnTo>
                    <a:lnTo>
                      <a:pt x="0" y="386"/>
                    </a:lnTo>
                    <a:lnTo>
                      <a:pt x="18" y="38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69" name="任意多边形 3768"/>
              <p:cNvSpPr/>
              <p:nvPr/>
            </p:nvSpPr>
            <p:spPr>
              <a:xfrm>
                <a:off x="988" y="1156"/>
                <a:ext cx="24" cy="355"/>
              </a:xfrm>
              <a:custGeom>
                <a:avLst/>
                <a:gdLst/>
                <a:ahLst/>
                <a:cxnLst/>
                <a:pathLst>
                  <a:path w="24" h="355">
                    <a:moveTo>
                      <a:pt x="6" y="326"/>
                    </a:moveTo>
                    <a:lnTo>
                      <a:pt x="19" y="334"/>
                    </a:lnTo>
                    <a:lnTo>
                      <a:pt x="24" y="0"/>
                    </a:lnTo>
                    <a:lnTo>
                      <a:pt x="8" y="0"/>
                    </a:lnTo>
                    <a:lnTo>
                      <a:pt x="3" y="334"/>
                    </a:lnTo>
                    <a:lnTo>
                      <a:pt x="16" y="342"/>
                    </a:lnTo>
                    <a:lnTo>
                      <a:pt x="0" y="334"/>
                    </a:lnTo>
                    <a:lnTo>
                      <a:pt x="0" y="355"/>
                    </a:lnTo>
                    <a:lnTo>
                      <a:pt x="16" y="342"/>
                    </a:lnTo>
                    <a:lnTo>
                      <a:pt x="6" y="32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70" name="任意多边形 3769"/>
              <p:cNvSpPr/>
              <p:nvPr/>
            </p:nvSpPr>
            <p:spPr>
              <a:xfrm>
                <a:off x="994" y="1158"/>
                <a:ext cx="387" cy="340"/>
              </a:xfrm>
              <a:custGeom>
                <a:avLst/>
                <a:gdLst/>
                <a:ahLst/>
                <a:cxnLst/>
                <a:pathLst>
                  <a:path w="387" h="340">
                    <a:moveTo>
                      <a:pt x="368" y="8"/>
                    </a:moveTo>
                    <a:lnTo>
                      <a:pt x="371" y="0"/>
                    </a:lnTo>
                    <a:lnTo>
                      <a:pt x="0" y="324"/>
                    </a:lnTo>
                    <a:lnTo>
                      <a:pt x="10" y="340"/>
                    </a:lnTo>
                    <a:lnTo>
                      <a:pt x="381" y="16"/>
                    </a:lnTo>
                    <a:lnTo>
                      <a:pt x="384" y="8"/>
                    </a:lnTo>
                    <a:lnTo>
                      <a:pt x="381" y="16"/>
                    </a:lnTo>
                    <a:lnTo>
                      <a:pt x="387" y="11"/>
                    </a:lnTo>
                    <a:lnTo>
                      <a:pt x="384" y="8"/>
                    </a:lnTo>
                    <a:lnTo>
                      <a:pt x="368" y="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71" name="任意多边形 3770"/>
              <p:cNvSpPr/>
              <p:nvPr/>
            </p:nvSpPr>
            <p:spPr>
              <a:xfrm>
                <a:off x="999" y="1051"/>
                <a:ext cx="715" cy="800"/>
              </a:xfrm>
              <a:custGeom>
                <a:avLst/>
                <a:gdLst/>
                <a:ahLst/>
                <a:cxnLst/>
                <a:pathLst>
                  <a:path w="715" h="800">
                    <a:moveTo>
                      <a:pt x="0" y="439"/>
                    </a:moveTo>
                    <a:lnTo>
                      <a:pt x="358" y="800"/>
                    </a:lnTo>
                    <a:lnTo>
                      <a:pt x="715" y="455"/>
                    </a:lnTo>
                    <a:lnTo>
                      <a:pt x="683" y="0"/>
                    </a:lnTo>
                    <a:lnTo>
                      <a:pt x="424" y="174"/>
                    </a:lnTo>
                    <a:lnTo>
                      <a:pt x="368" y="113"/>
                    </a:lnTo>
                    <a:lnTo>
                      <a:pt x="0" y="43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72" name="任意多边形 3771"/>
              <p:cNvSpPr/>
              <p:nvPr/>
            </p:nvSpPr>
            <p:spPr>
              <a:xfrm>
                <a:off x="994" y="1485"/>
                <a:ext cx="368" cy="380"/>
              </a:xfrm>
              <a:custGeom>
                <a:avLst/>
                <a:gdLst/>
                <a:ahLst/>
                <a:cxnLst/>
                <a:pathLst>
                  <a:path w="368" h="380">
                    <a:moveTo>
                      <a:pt x="357" y="361"/>
                    </a:moveTo>
                    <a:lnTo>
                      <a:pt x="368" y="361"/>
                    </a:lnTo>
                    <a:lnTo>
                      <a:pt x="10" y="0"/>
                    </a:lnTo>
                    <a:lnTo>
                      <a:pt x="0" y="10"/>
                    </a:lnTo>
                    <a:lnTo>
                      <a:pt x="357" y="371"/>
                    </a:lnTo>
                    <a:lnTo>
                      <a:pt x="368" y="371"/>
                    </a:lnTo>
                    <a:lnTo>
                      <a:pt x="357" y="371"/>
                    </a:lnTo>
                    <a:lnTo>
                      <a:pt x="363" y="380"/>
                    </a:lnTo>
                    <a:lnTo>
                      <a:pt x="368" y="371"/>
                    </a:lnTo>
                    <a:lnTo>
                      <a:pt x="357" y="36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73" name="任意多边形 3772"/>
              <p:cNvSpPr/>
              <p:nvPr/>
            </p:nvSpPr>
            <p:spPr>
              <a:xfrm>
                <a:off x="1351" y="1501"/>
                <a:ext cx="374" cy="355"/>
              </a:xfrm>
              <a:custGeom>
                <a:avLst/>
                <a:gdLst/>
                <a:ahLst/>
                <a:cxnLst/>
                <a:pathLst>
                  <a:path w="374" h="355">
                    <a:moveTo>
                      <a:pt x="355" y="5"/>
                    </a:moveTo>
                    <a:lnTo>
                      <a:pt x="358" y="0"/>
                    </a:lnTo>
                    <a:lnTo>
                      <a:pt x="0" y="345"/>
                    </a:lnTo>
                    <a:lnTo>
                      <a:pt x="11" y="355"/>
                    </a:lnTo>
                    <a:lnTo>
                      <a:pt x="369" y="10"/>
                    </a:lnTo>
                    <a:lnTo>
                      <a:pt x="371" y="5"/>
                    </a:lnTo>
                    <a:lnTo>
                      <a:pt x="369" y="10"/>
                    </a:lnTo>
                    <a:lnTo>
                      <a:pt x="374" y="8"/>
                    </a:lnTo>
                    <a:lnTo>
                      <a:pt x="371" y="5"/>
                    </a:lnTo>
                    <a:lnTo>
                      <a:pt x="355" y="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74" name="任意多边形 3773"/>
              <p:cNvSpPr/>
              <p:nvPr/>
            </p:nvSpPr>
            <p:spPr>
              <a:xfrm>
                <a:off x="1674" y="1033"/>
                <a:ext cx="48" cy="473"/>
              </a:xfrm>
              <a:custGeom>
                <a:avLst/>
                <a:gdLst/>
                <a:ahLst/>
                <a:cxnLst/>
                <a:pathLst>
                  <a:path w="48" h="473">
                    <a:moveTo>
                      <a:pt x="14" y="26"/>
                    </a:moveTo>
                    <a:lnTo>
                      <a:pt x="0" y="18"/>
                    </a:lnTo>
                    <a:lnTo>
                      <a:pt x="32" y="473"/>
                    </a:lnTo>
                    <a:lnTo>
                      <a:pt x="48" y="473"/>
                    </a:lnTo>
                    <a:lnTo>
                      <a:pt x="16" y="18"/>
                    </a:lnTo>
                    <a:lnTo>
                      <a:pt x="3" y="10"/>
                    </a:lnTo>
                    <a:lnTo>
                      <a:pt x="16" y="18"/>
                    </a:lnTo>
                    <a:lnTo>
                      <a:pt x="16" y="0"/>
                    </a:lnTo>
                    <a:lnTo>
                      <a:pt x="3" y="10"/>
                    </a:lnTo>
                    <a:lnTo>
                      <a:pt x="14" y="2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75" name="任意多边形 3774"/>
              <p:cNvSpPr/>
              <p:nvPr/>
            </p:nvSpPr>
            <p:spPr>
              <a:xfrm>
                <a:off x="1418" y="1043"/>
                <a:ext cx="270" cy="196"/>
              </a:xfrm>
              <a:custGeom>
                <a:avLst/>
                <a:gdLst/>
                <a:ahLst/>
                <a:cxnLst/>
                <a:pathLst>
                  <a:path w="270" h="196">
                    <a:moveTo>
                      <a:pt x="0" y="188"/>
                    </a:moveTo>
                    <a:lnTo>
                      <a:pt x="11" y="190"/>
                    </a:lnTo>
                    <a:lnTo>
                      <a:pt x="270" y="16"/>
                    </a:lnTo>
                    <a:lnTo>
                      <a:pt x="259" y="0"/>
                    </a:lnTo>
                    <a:lnTo>
                      <a:pt x="0" y="174"/>
                    </a:lnTo>
                    <a:lnTo>
                      <a:pt x="11" y="177"/>
                    </a:lnTo>
                    <a:lnTo>
                      <a:pt x="0" y="188"/>
                    </a:lnTo>
                    <a:lnTo>
                      <a:pt x="5" y="196"/>
                    </a:lnTo>
                    <a:lnTo>
                      <a:pt x="11" y="190"/>
                    </a:lnTo>
                    <a:lnTo>
                      <a:pt x="0" y="18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76" name="任意多边形 3775"/>
              <p:cNvSpPr/>
              <p:nvPr/>
            </p:nvSpPr>
            <p:spPr>
              <a:xfrm>
                <a:off x="1362" y="1150"/>
                <a:ext cx="67" cy="81"/>
              </a:xfrm>
              <a:custGeom>
                <a:avLst/>
                <a:gdLst/>
                <a:ahLst/>
                <a:cxnLst/>
                <a:pathLst>
                  <a:path w="67" h="81">
                    <a:moveTo>
                      <a:pt x="11" y="19"/>
                    </a:moveTo>
                    <a:lnTo>
                      <a:pt x="0" y="19"/>
                    </a:lnTo>
                    <a:lnTo>
                      <a:pt x="56" y="81"/>
                    </a:lnTo>
                    <a:lnTo>
                      <a:pt x="67" y="70"/>
                    </a:lnTo>
                    <a:lnTo>
                      <a:pt x="11" y="8"/>
                    </a:lnTo>
                    <a:lnTo>
                      <a:pt x="0" y="8"/>
                    </a:lnTo>
                    <a:lnTo>
                      <a:pt x="11" y="8"/>
                    </a:lnTo>
                    <a:lnTo>
                      <a:pt x="5" y="0"/>
                    </a:lnTo>
                    <a:lnTo>
                      <a:pt x="0" y="8"/>
                    </a:lnTo>
                    <a:lnTo>
                      <a:pt x="11" y="1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77" name="任意多边形 3776"/>
              <p:cNvSpPr/>
              <p:nvPr/>
            </p:nvSpPr>
            <p:spPr>
              <a:xfrm>
                <a:off x="986" y="1158"/>
                <a:ext cx="387" cy="337"/>
              </a:xfrm>
              <a:custGeom>
                <a:avLst/>
                <a:gdLst/>
                <a:ahLst/>
                <a:cxnLst/>
                <a:pathLst>
                  <a:path w="387" h="337">
                    <a:moveTo>
                      <a:pt x="18" y="327"/>
                    </a:moveTo>
                    <a:lnTo>
                      <a:pt x="18" y="337"/>
                    </a:lnTo>
                    <a:lnTo>
                      <a:pt x="387" y="11"/>
                    </a:lnTo>
                    <a:lnTo>
                      <a:pt x="376" y="0"/>
                    </a:lnTo>
                    <a:lnTo>
                      <a:pt x="8" y="327"/>
                    </a:lnTo>
                    <a:lnTo>
                      <a:pt x="8" y="337"/>
                    </a:lnTo>
                    <a:lnTo>
                      <a:pt x="8" y="327"/>
                    </a:lnTo>
                    <a:lnTo>
                      <a:pt x="0" y="332"/>
                    </a:lnTo>
                    <a:lnTo>
                      <a:pt x="8" y="337"/>
                    </a:lnTo>
                    <a:lnTo>
                      <a:pt x="18" y="32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78" name="任意多边形 3777"/>
              <p:cNvSpPr/>
              <p:nvPr/>
            </p:nvSpPr>
            <p:spPr>
              <a:xfrm>
                <a:off x="227" y="195"/>
                <a:ext cx="1114" cy="1196"/>
              </a:xfrm>
              <a:custGeom>
                <a:avLst/>
                <a:gdLst/>
                <a:ahLst/>
                <a:cxnLst/>
                <a:pathLst>
                  <a:path w="1114" h="1196">
                    <a:moveTo>
                      <a:pt x="0" y="599"/>
                    </a:moveTo>
                    <a:lnTo>
                      <a:pt x="593" y="1196"/>
                    </a:lnTo>
                    <a:lnTo>
                      <a:pt x="767" y="1124"/>
                    </a:lnTo>
                    <a:lnTo>
                      <a:pt x="943" y="977"/>
                    </a:lnTo>
                    <a:lnTo>
                      <a:pt x="1114" y="599"/>
                    </a:lnTo>
                    <a:lnTo>
                      <a:pt x="510" y="0"/>
                    </a:lnTo>
                    <a:lnTo>
                      <a:pt x="390" y="11"/>
                    </a:lnTo>
                    <a:lnTo>
                      <a:pt x="225" y="166"/>
                    </a:lnTo>
                    <a:lnTo>
                      <a:pt x="0" y="59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79" name="任意多边形 3778"/>
              <p:cNvSpPr/>
              <p:nvPr/>
            </p:nvSpPr>
            <p:spPr>
              <a:xfrm>
                <a:off x="222" y="789"/>
                <a:ext cx="603" cy="613"/>
              </a:xfrm>
              <a:custGeom>
                <a:avLst/>
                <a:gdLst/>
                <a:ahLst/>
                <a:cxnLst/>
                <a:pathLst>
                  <a:path w="603" h="613">
                    <a:moveTo>
                      <a:pt x="595" y="594"/>
                    </a:moveTo>
                    <a:lnTo>
                      <a:pt x="603" y="597"/>
                    </a:lnTo>
                    <a:lnTo>
                      <a:pt x="11" y="0"/>
                    </a:lnTo>
                    <a:lnTo>
                      <a:pt x="0" y="11"/>
                    </a:lnTo>
                    <a:lnTo>
                      <a:pt x="593" y="607"/>
                    </a:lnTo>
                    <a:lnTo>
                      <a:pt x="601" y="610"/>
                    </a:lnTo>
                    <a:lnTo>
                      <a:pt x="593" y="607"/>
                    </a:lnTo>
                    <a:lnTo>
                      <a:pt x="598" y="613"/>
                    </a:lnTo>
                    <a:lnTo>
                      <a:pt x="601" y="610"/>
                    </a:lnTo>
                    <a:lnTo>
                      <a:pt x="595" y="59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80" name="任意多边形 3779"/>
              <p:cNvSpPr/>
              <p:nvPr/>
            </p:nvSpPr>
            <p:spPr>
              <a:xfrm>
                <a:off x="817" y="1311"/>
                <a:ext cx="182" cy="88"/>
              </a:xfrm>
              <a:custGeom>
                <a:avLst/>
                <a:gdLst/>
                <a:ahLst/>
                <a:cxnLst/>
                <a:pathLst>
                  <a:path w="182" h="88">
                    <a:moveTo>
                      <a:pt x="171" y="0"/>
                    </a:moveTo>
                    <a:lnTo>
                      <a:pt x="174" y="0"/>
                    </a:lnTo>
                    <a:lnTo>
                      <a:pt x="0" y="72"/>
                    </a:lnTo>
                    <a:lnTo>
                      <a:pt x="6" y="88"/>
                    </a:lnTo>
                    <a:lnTo>
                      <a:pt x="179" y="16"/>
                    </a:lnTo>
                    <a:lnTo>
                      <a:pt x="182" y="16"/>
                    </a:lnTo>
                    <a:lnTo>
                      <a:pt x="179" y="16"/>
                    </a:lnTo>
                    <a:lnTo>
                      <a:pt x="182" y="16"/>
                    </a:lnTo>
                    <a:lnTo>
                      <a:pt x="182" y="16"/>
                    </a:lnTo>
                    <a:lnTo>
                      <a:pt x="171"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81" name="任意多边形 3780"/>
              <p:cNvSpPr/>
              <p:nvPr/>
            </p:nvSpPr>
            <p:spPr>
              <a:xfrm>
                <a:off x="988" y="1164"/>
                <a:ext cx="190" cy="163"/>
              </a:xfrm>
              <a:custGeom>
                <a:avLst/>
                <a:gdLst/>
                <a:ahLst/>
                <a:cxnLst/>
                <a:pathLst>
                  <a:path w="190" h="163">
                    <a:moveTo>
                      <a:pt x="174" y="5"/>
                    </a:moveTo>
                    <a:lnTo>
                      <a:pt x="176" y="0"/>
                    </a:lnTo>
                    <a:lnTo>
                      <a:pt x="0" y="147"/>
                    </a:lnTo>
                    <a:lnTo>
                      <a:pt x="11" y="163"/>
                    </a:lnTo>
                    <a:lnTo>
                      <a:pt x="187" y="16"/>
                    </a:lnTo>
                    <a:lnTo>
                      <a:pt x="190" y="10"/>
                    </a:lnTo>
                    <a:lnTo>
                      <a:pt x="187" y="16"/>
                    </a:lnTo>
                    <a:lnTo>
                      <a:pt x="190" y="13"/>
                    </a:lnTo>
                    <a:lnTo>
                      <a:pt x="190" y="10"/>
                    </a:lnTo>
                    <a:lnTo>
                      <a:pt x="174" y="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82" name="任意多边形 3781"/>
              <p:cNvSpPr/>
              <p:nvPr/>
            </p:nvSpPr>
            <p:spPr>
              <a:xfrm>
                <a:off x="1162" y="789"/>
                <a:ext cx="189" cy="385"/>
              </a:xfrm>
              <a:custGeom>
                <a:avLst/>
                <a:gdLst/>
                <a:ahLst/>
                <a:cxnLst/>
                <a:pathLst>
                  <a:path w="189" h="385">
                    <a:moveTo>
                      <a:pt x="173" y="11"/>
                    </a:moveTo>
                    <a:lnTo>
                      <a:pt x="171" y="3"/>
                    </a:lnTo>
                    <a:lnTo>
                      <a:pt x="0" y="380"/>
                    </a:lnTo>
                    <a:lnTo>
                      <a:pt x="16" y="385"/>
                    </a:lnTo>
                    <a:lnTo>
                      <a:pt x="187" y="8"/>
                    </a:lnTo>
                    <a:lnTo>
                      <a:pt x="184" y="0"/>
                    </a:lnTo>
                    <a:lnTo>
                      <a:pt x="187" y="8"/>
                    </a:lnTo>
                    <a:lnTo>
                      <a:pt x="189" y="5"/>
                    </a:lnTo>
                    <a:lnTo>
                      <a:pt x="184" y="0"/>
                    </a:lnTo>
                    <a:lnTo>
                      <a:pt x="173" y="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83" name="任意多边形 3782"/>
              <p:cNvSpPr/>
              <p:nvPr/>
            </p:nvSpPr>
            <p:spPr>
              <a:xfrm>
                <a:off x="732" y="185"/>
                <a:ext cx="614" cy="615"/>
              </a:xfrm>
              <a:custGeom>
                <a:avLst/>
                <a:gdLst/>
                <a:ahLst/>
                <a:cxnLst/>
                <a:pathLst>
                  <a:path w="614" h="615">
                    <a:moveTo>
                      <a:pt x="5" y="18"/>
                    </a:moveTo>
                    <a:lnTo>
                      <a:pt x="0" y="16"/>
                    </a:lnTo>
                    <a:lnTo>
                      <a:pt x="603" y="615"/>
                    </a:lnTo>
                    <a:lnTo>
                      <a:pt x="614" y="604"/>
                    </a:lnTo>
                    <a:lnTo>
                      <a:pt x="11" y="5"/>
                    </a:lnTo>
                    <a:lnTo>
                      <a:pt x="5" y="2"/>
                    </a:lnTo>
                    <a:lnTo>
                      <a:pt x="11" y="5"/>
                    </a:lnTo>
                    <a:lnTo>
                      <a:pt x="8" y="0"/>
                    </a:lnTo>
                    <a:lnTo>
                      <a:pt x="5" y="2"/>
                    </a:lnTo>
                    <a:lnTo>
                      <a:pt x="5" y="1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84" name="任意多边形 3783"/>
              <p:cNvSpPr/>
              <p:nvPr/>
            </p:nvSpPr>
            <p:spPr>
              <a:xfrm>
                <a:off x="612" y="187"/>
                <a:ext cx="125" cy="27"/>
              </a:xfrm>
              <a:custGeom>
                <a:avLst/>
                <a:gdLst/>
                <a:ahLst/>
                <a:cxnLst/>
                <a:pathLst>
                  <a:path w="125" h="27">
                    <a:moveTo>
                      <a:pt x="10" y="24"/>
                    </a:moveTo>
                    <a:lnTo>
                      <a:pt x="5" y="27"/>
                    </a:lnTo>
                    <a:lnTo>
                      <a:pt x="125" y="16"/>
                    </a:lnTo>
                    <a:lnTo>
                      <a:pt x="125" y="0"/>
                    </a:lnTo>
                    <a:lnTo>
                      <a:pt x="5" y="11"/>
                    </a:lnTo>
                    <a:lnTo>
                      <a:pt x="0" y="14"/>
                    </a:lnTo>
                    <a:lnTo>
                      <a:pt x="5" y="11"/>
                    </a:lnTo>
                    <a:lnTo>
                      <a:pt x="2" y="11"/>
                    </a:lnTo>
                    <a:lnTo>
                      <a:pt x="0" y="14"/>
                    </a:lnTo>
                    <a:lnTo>
                      <a:pt x="10" y="2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85" name="任意多边形 3784"/>
              <p:cNvSpPr/>
              <p:nvPr/>
            </p:nvSpPr>
            <p:spPr>
              <a:xfrm>
                <a:off x="444" y="201"/>
                <a:ext cx="178" cy="165"/>
              </a:xfrm>
              <a:custGeom>
                <a:avLst/>
                <a:gdLst/>
                <a:ahLst/>
                <a:cxnLst/>
                <a:pathLst>
                  <a:path w="178" h="165">
                    <a:moveTo>
                      <a:pt x="16" y="163"/>
                    </a:moveTo>
                    <a:lnTo>
                      <a:pt x="13" y="165"/>
                    </a:lnTo>
                    <a:lnTo>
                      <a:pt x="178" y="10"/>
                    </a:lnTo>
                    <a:lnTo>
                      <a:pt x="168" y="0"/>
                    </a:lnTo>
                    <a:lnTo>
                      <a:pt x="2" y="155"/>
                    </a:lnTo>
                    <a:lnTo>
                      <a:pt x="0" y="157"/>
                    </a:lnTo>
                    <a:lnTo>
                      <a:pt x="2" y="155"/>
                    </a:lnTo>
                    <a:lnTo>
                      <a:pt x="0" y="155"/>
                    </a:lnTo>
                    <a:lnTo>
                      <a:pt x="0" y="157"/>
                    </a:lnTo>
                    <a:lnTo>
                      <a:pt x="16" y="16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86" name="任意多边形 3785"/>
              <p:cNvSpPr/>
              <p:nvPr/>
            </p:nvSpPr>
            <p:spPr>
              <a:xfrm>
                <a:off x="217" y="358"/>
                <a:ext cx="243" cy="442"/>
              </a:xfrm>
              <a:custGeom>
                <a:avLst/>
                <a:gdLst/>
                <a:ahLst/>
                <a:cxnLst/>
                <a:pathLst>
                  <a:path w="243" h="442">
                    <a:moveTo>
                      <a:pt x="16" y="431"/>
                    </a:moveTo>
                    <a:lnTo>
                      <a:pt x="18" y="439"/>
                    </a:lnTo>
                    <a:lnTo>
                      <a:pt x="243" y="6"/>
                    </a:lnTo>
                    <a:lnTo>
                      <a:pt x="227" y="0"/>
                    </a:lnTo>
                    <a:lnTo>
                      <a:pt x="2" y="434"/>
                    </a:lnTo>
                    <a:lnTo>
                      <a:pt x="5" y="442"/>
                    </a:lnTo>
                    <a:lnTo>
                      <a:pt x="2" y="434"/>
                    </a:lnTo>
                    <a:lnTo>
                      <a:pt x="0" y="436"/>
                    </a:lnTo>
                    <a:lnTo>
                      <a:pt x="5" y="442"/>
                    </a:lnTo>
                    <a:lnTo>
                      <a:pt x="16" y="43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87" name="任意多边形 3786"/>
              <p:cNvSpPr/>
              <p:nvPr/>
            </p:nvSpPr>
            <p:spPr>
              <a:xfrm>
                <a:off x="393" y="722"/>
                <a:ext cx="598" cy="602"/>
              </a:xfrm>
              <a:custGeom>
                <a:avLst/>
                <a:gdLst/>
                <a:ahLst/>
                <a:cxnLst/>
                <a:pathLst>
                  <a:path w="598" h="602">
                    <a:moveTo>
                      <a:pt x="593" y="597"/>
                    </a:moveTo>
                    <a:lnTo>
                      <a:pt x="598" y="591"/>
                    </a:lnTo>
                    <a:lnTo>
                      <a:pt x="10" y="0"/>
                    </a:lnTo>
                    <a:lnTo>
                      <a:pt x="0" y="11"/>
                    </a:lnTo>
                    <a:lnTo>
                      <a:pt x="587" y="602"/>
                    </a:lnTo>
                    <a:lnTo>
                      <a:pt x="593" y="59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88" name="任意多边形 3787"/>
              <p:cNvSpPr/>
              <p:nvPr/>
            </p:nvSpPr>
            <p:spPr>
              <a:xfrm>
                <a:off x="558" y="567"/>
                <a:ext cx="609" cy="610"/>
              </a:xfrm>
              <a:custGeom>
                <a:avLst/>
                <a:gdLst/>
                <a:ahLst/>
                <a:cxnLst/>
                <a:pathLst>
                  <a:path w="609" h="610">
                    <a:moveTo>
                      <a:pt x="604" y="605"/>
                    </a:moveTo>
                    <a:lnTo>
                      <a:pt x="609" y="599"/>
                    </a:lnTo>
                    <a:lnTo>
                      <a:pt x="11" y="0"/>
                    </a:lnTo>
                    <a:lnTo>
                      <a:pt x="0" y="11"/>
                    </a:lnTo>
                    <a:lnTo>
                      <a:pt x="598" y="610"/>
                    </a:lnTo>
                    <a:lnTo>
                      <a:pt x="604" y="60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89" name="任意多边形 3788"/>
              <p:cNvSpPr/>
              <p:nvPr/>
            </p:nvSpPr>
            <p:spPr>
              <a:xfrm>
                <a:off x="703" y="538"/>
                <a:ext cx="208" cy="248"/>
              </a:xfrm>
              <a:custGeom>
                <a:avLst/>
                <a:gdLst/>
                <a:ahLst/>
                <a:cxnLst/>
                <a:pathLst>
                  <a:path w="208" h="248">
                    <a:moveTo>
                      <a:pt x="112" y="0"/>
                    </a:moveTo>
                    <a:lnTo>
                      <a:pt x="64" y="18"/>
                    </a:lnTo>
                    <a:lnTo>
                      <a:pt x="0" y="136"/>
                    </a:lnTo>
                    <a:lnTo>
                      <a:pt x="112" y="248"/>
                    </a:lnTo>
                    <a:lnTo>
                      <a:pt x="152" y="219"/>
                    </a:lnTo>
                    <a:lnTo>
                      <a:pt x="208" y="93"/>
                    </a:lnTo>
                    <a:lnTo>
                      <a:pt x="11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90" name="任意多边形 3789"/>
              <p:cNvSpPr/>
              <p:nvPr/>
            </p:nvSpPr>
            <p:spPr>
              <a:xfrm>
                <a:off x="759" y="530"/>
                <a:ext cx="58" cy="34"/>
              </a:xfrm>
              <a:custGeom>
                <a:avLst/>
                <a:gdLst/>
                <a:ahLst/>
                <a:cxnLst/>
                <a:pathLst>
                  <a:path w="58" h="34">
                    <a:moveTo>
                      <a:pt x="16" y="29"/>
                    </a:moveTo>
                    <a:lnTo>
                      <a:pt x="10" y="34"/>
                    </a:lnTo>
                    <a:lnTo>
                      <a:pt x="58" y="16"/>
                    </a:lnTo>
                    <a:lnTo>
                      <a:pt x="53" y="0"/>
                    </a:lnTo>
                    <a:lnTo>
                      <a:pt x="5" y="18"/>
                    </a:lnTo>
                    <a:lnTo>
                      <a:pt x="0" y="24"/>
                    </a:lnTo>
                    <a:lnTo>
                      <a:pt x="5" y="18"/>
                    </a:lnTo>
                    <a:lnTo>
                      <a:pt x="2" y="18"/>
                    </a:lnTo>
                    <a:lnTo>
                      <a:pt x="0" y="24"/>
                    </a:lnTo>
                    <a:lnTo>
                      <a:pt x="16" y="2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91" name="任意多边形 3790"/>
              <p:cNvSpPr/>
              <p:nvPr/>
            </p:nvSpPr>
            <p:spPr>
              <a:xfrm>
                <a:off x="692" y="554"/>
                <a:ext cx="83" cy="125"/>
              </a:xfrm>
              <a:custGeom>
                <a:avLst/>
                <a:gdLst/>
                <a:ahLst/>
                <a:cxnLst/>
                <a:pathLst>
                  <a:path w="83" h="125">
                    <a:moveTo>
                      <a:pt x="16" y="115"/>
                    </a:moveTo>
                    <a:lnTo>
                      <a:pt x="19" y="123"/>
                    </a:lnTo>
                    <a:lnTo>
                      <a:pt x="83" y="5"/>
                    </a:lnTo>
                    <a:lnTo>
                      <a:pt x="67" y="0"/>
                    </a:lnTo>
                    <a:lnTo>
                      <a:pt x="3" y="117"/>
                    </a:lnTo>
                    <a:lnTo>
                      <a:pt x="5" y="125"/>
                    </a:lnTo>
                    <a:lnTo>
                      <a:pt x="3" y="117"/>
                    </a:lnTo>
                    <a:lnTo>
                      <a:pt x="0" y="120"/>
                    </a:lnTo>
                    <a:lnTo>
                      <a:pt x="5" y="125"/>
                    </a:lnTo>
                    <a:lnTo>
                      <a:pt x="16" y="11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92" name="任意多边形 3791"/>
              <p:cNvSpPr/>
              <p:nvPr/>
            </p:nvSpPr>
            <p:spPr>
              <a:xfrm>
                <a:off x="697" y="669"/>
                <a:ext cx="123" cy="131"/>
              </a:xfrm>
              <a:custGeom>
                <a:avLst/>
                <a:gdLst/>
                <a:ahLst/>
                <a:cxnLst/>
                <a:pathLst>
                  <a:path w="123" h="131">
                    <a:moveTo>
                      <a:pt x="112" y="109"/>
                    </a:moveTo>
                    <a:lnTo>
                      <a:pt x="123" y="112"/>
                    </a:lnTo>
                    <a:lnTo>
                      <a:pt x="11" y="0"/>
                    </a:lnTo>
                    <a:lnTo>
                      <a:pt x="0" y="10"/>
                    </a:lnTo>
                    <a:lnTo>
                      <a:pt x="112" y="123"/>
                    </a:lnTo>
                    <a:lnTo>
                      <a:pt x="123" y="125"/>
                    </a:lnTo>
                    <a:lnTo>
                      <a:pt x="112" y="123"/>
                    </a:lnTo>
                    <a:lnTo>
                      <a:pt x="118" y="131"/>
                    </a:lnTo>
                    <a:lnTo>
                      <a:pt x="123" y="125"/>
                    </a:lnTo>
                    <a:lnTo>
                      <a:pt x="112" y="10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93" name="任意多边形 3792"/>
              <p:cNvSpPr/>
              <p:nvPr/>
            </p:nvSpPr>
            <p:spPr>
              <a:xfrm>
                <a:off x="809" y="749"/>
                <a:ext cx="54" cy="45"/>
              </a:xfrm>
              <a:custGeom>
                <a:avLst/>
                <a:gdLst/>
                <a:ahLst/>
                <a:cxnLst/>
                <a:pathLst>
                  <a:path w="54" h="45">
                    <a:moveTo>
                      <a:pt x="38" y="5"/>
                    </a:moveTo>
                    <a:lnTo>
                      <a:pt x="40" y="0"/>
                    </a:lnTo>
                    <a:lnTo>
                      <a:pt x="0" y="29"/>
                    </a:lnTo>
                    <a:lnTo>
                      <a:pt x="11" y="45"/>
                    </a:lnTo>
                    <a:lnTo>
                      <a:pt x="51" y="16"/>
                    </a:lnTo>
                    <a:lnTo>
                      <a:pt x="54" y="11"/>
                    </a:lnTo>
                    <a:lnTo>
                      <a:pt x="51" y="16"/>
                    </a:lnTo>
                    <a:lnTo>
                      <a:pt x="54" y="13"/>
                    </a:lnTo>
                    <a:lnTo>
                      <a:pt x="54" y="11"/>
                    </a:lnTo>
                    <a:lnTo>
                      <a:pt x="38" y="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94" name="任意多边形 3793"/>
              <p:cNvSpPr/>
              <p:nvPr/>
            </p:nvSpPr>
            <p:spPr>
              <a:xfrm>
                <a:off x="847" y="626"/>
                <a:ext cx="74" cy="134"/>
              </a:xfrm>
              <a:custGeom>
                <a:avLst/>
                <a:gdLst/>
                <a:ahLst/>
                <a:cxnLst/>
                <a:pathLst>
                  <a:path w="74" h="134">
                    <a:moveTo>
                      <a:pt x="58" y="11"/>
                    </a:moveTo>
                    <a:lnTo>
                      <a:pt x="56" y="3"/>
                    </a:lnTo>
                    <a:lnTo>
                      <a:pt x="0" y="128"/>
                    </a:lnTo>
                    <a:lnTo>
                      <a:pt x="16" y="134"/>
                    </a:lnTo>
                    <a:lnTo>
                      <a:pt x="72" y="8"/>
                    </a:lnTo>
                    <a:lnTo>
                      <a:pt x="69" y="0"/>
                    </a:lnTo>
                    <a:lnTo>
                      <a:pt x="72" y="8"/>
                    </a:lnTo>
                    <a:lnTo>
                      <a:pt x="74" y="5"/>
                    </a:lnTo>
                    <a:lnTo>
                      <a:pt x="69" y="0"/>
                    </a:lnTo>
                    <a:lnTo>
                      <a:pt x="58" y="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95" name="任意多边形 3794"/>
              <p:cNvSpPr/>
              <p:nvPr/>
            </p:nvSpPr>
            <p:spPr>
              <a:xfrm>
                <a:off x="809" y="527"/>
                <a:ext cx="107" cy="110"/>
              </a:xfrm>
              <a:custGeom>
                <a:avLst/>
                <a:gdLst/>
                <a:ahLst/>
                <a:cxnLst/>
                <a:pathLst>
                  <a:path w="107" h="110">
                    <a:moveTo>
                      <a:pt x="8" y="19"/>
                    </a:moveTo>
                    <a:lnTo>
                      <a:pt x="0" y="16"/>
                    </a:lnTo>
                    <a:lnTo>
                      <a:pt x="96" y="110"/>
                    </a:lnTo>
                    <a:lnTo>
                      <a:pt x="107" y="99"/>
                    </a:lnTo>
                    <a:lnTo>
                      <a:pt x="11" y="5"/>
                    </a:lnTo>
                    <a:lnTo>
                      <a:pt x="3" y="3"/>
                    </a:lnTo>
                    <a:lnTo>
                      <a:pt x="11" y="5"/>
                    </a:lnTo>
                    <a:lnTo>
                      <a:pt x="6" y="0"/>
                    </a:lnTo>
                    <a:lnTo>
                      <a:pt x="3" y="3"/>
                    </a:lnTo>
                    <a:lnTo>
                      <a:pt x="8" y="1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96" name="任意多边形 3795"/>
              <p:cNvSpPr/>
              <p:nvPr/>
            </p:nvSpPr>
            <p:spPr>
              <a:xfrm>
                <a:off x="751" y="535"/>
                <a:ext cx="72" cy="123"/>
              </a:xfrm>
              <a:custGeom>
                <a:avLst/>
                <a:gdLst/>
                <a:ahLst/>
                <a:cxnLst/>
                <a:pathLst>
                  <a:path w="72" h="123">
                    <a:moveTo>
                      <a:pt x="16" y="112"/>
                    </a:moveTo>
                    <a:lnTo>
                      <a:pt x="18" y="120"/>
                    </a:lnTo>
                    <a:lnTo>
                      <a:pt x="72" y="5"/>
                    </a:lnTo>
                    <a:lnTo>
                      <a:pt x="56" y="0"/>
                    </a:lnTo>
                    <a:lnTo>
                      <a:pt x="2" y="115"/>
                    </a:lnTo>
                    <a:lnTo>
                      <a:pt x="5" y="123"/>
                    </a:lnTo>
                    <a:lnTo>
                      <a:pt x="2" y="115"/>
                    </a:lnTo>
                    <a:lnTo>
                      <a:pt x="0" y="118"/>
                    </a:lnTo>
                    <a:lnTo>
                      <a:pt x="5" y="123"/>
                    </a:lnTo>
                    <a:lnTo>
                      <a:pt x="16" y="11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97" name="任意多边形 3796"/>
              <p:cNvSpPr/>
              <p:nvPr/>
            </p:nvSpPr>
            <p:spPr>
              <a:xfrm>
                <a:off x="756" y="647"/>
                <a:ext cx="109" cy="110"/>
              </a:xfrm>
              <a:custGeom>
                <a:avLst/>
                <a:gdLst/>
                <a:ahLst/>
                <a:cxnLst/>
                <a:pathLst>
                  <a:path w="109" h="110">
                    <a:moveTo>
                      <a:pt x="104" y="105"/>
                    </a:moveTo>
                    <a:lnTo>
                      <a:pt x="109" y="99"/>
                    </a:lnTo>
                    <a:lnTo>
                      <a:pt x="11" y="0"/>
                    </a:lnTo>
                    <a:lnTo>
                      <a:pt x="0" y="11"/>
                    </a:lnTo>
                    <a:lnTo>
                      <a:pt x="99" y="110"/>
                    </a:lnTo>
                    <a:lnTo>
                      <a:pt x="104" y="10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98" name="任意多边形 3797"/>
              <p:cNvSpPr/>
              <p:nvPr/>
            </p:nvSpPr>
            <p:spPr>
              <a:xfrm>
                <a:off x="860" y="690"/>
                <a:ext cx="211" cy="249"/>
              </a:xfrm>
              <a:custGeom>
                <a:avLst/>
                <a:gdLst/>
                <a:ahLst/>
                <a:cxnLst/>
                <a:pathLst>
                  <a:path w="211" h="249">
                    <a:moveTo>
                      <a:pt x="112" y="0"/>
                    </a:moveTo>
                    <a:lnTo>
                      <a:pt x="64" y="22"/>
                    </a:lnTo>
                    <a:lnTo>
                      <a:pt x="0" y="137"/>
                    </a:lnTo>
                    <a:lnTo>
                      <a:pt x="112" y="249"/>
                    </a:lnTo>
                    <a:lnTo>
                      <a:pt x="155" y="219"/>
                    </a:lnTo>
                    <a:lnTo>
                      <a:pt x="211" y="96"/>
                    </a:lnTo>
                    <a:lnTo>
                      <a:pt x="11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799" name="任意多边形 3798"/>
              <p:cNvSpPr/>
              <p:nvPr/>
            </p:nvSpPr>
            <p:spPr>
              <a:xfrm>
                <a:off x="916" y="682"/>
                <a:ext cx="59" cy="38"/>
              </a:xfrm>
              <a:custGeom>
                <a:avLst/>
                <a:gdLst/>
                <a:ahLst/>
                <a:cxnLst/>
                <a:pathLst>
                  <a:path w="59" h="38">
                    <a:moveTo>
                      <a:pt x="16" y="32"/>
                    </a:moveTo>
                    <a:lnTo>
                      <a:pt x="11" y="38"/>
                    </a:lnTo>
                    <a:lnTo>
                      <a:pt x="59" y="16"/>
                    </a:lnTo>
                    <a:lnTo>
                      <a:pt x="54" y="0"/>
                    </a:lnTo>
                    <a:lnTo>
                      <a:pt x="5" y="22"/>
                    </a:lnTo>
                    <a:lnTo>
                      <a:pt x="0" y="27"/>
                    </a:lnTo>
                    <a:lnTo>
                      <a:pt x="5" y="22"/>
                    </a:lnTo>
                    <a:lnTo>
                      <a:pt x="3" y="22"/>
                    </a:lnTo>
                    <a:lnTo>
                      <a:pt x="0" y="27"/>
                    </a:lnTo>
                    <a:lnTo>
                      <a:pt x="16" y="3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00" name="任意多边形 3799"/>
              <p:cNvSpPr/>
              <p:nvPr/>
            </p:nvSpPr>
            <p:spPr>
              <a:xfrm>
                <a:off x="849" y="709"/>
                <a:ext cx="83" cy="123"/>
              </a:xfrm>
              <a:custGeom>
                <a:avLst/>
                <a:gdLst/>
                <a:ahLst/>
                <a:cxnLst/>
                <a:pathLst>
                  <a:path w="83" h="123">
                    <a:moveTo>
                      <a:pt x="16" y="112"/>
                    </a:moveTo>
                    <a:lnTo>
                      <a:pt x="19" y="120"/>
                    </a:lnTo>
                    <a:lnTo>
                      <a:pt x="83" y="5"/>
                    </a:lnTo>
                    <a:lnTo>
                      <a:pt x="67" y="0"/>
                    </a:lnTo>
                    <a:lnTo>
                      <a:pt x="3" y="115"/>
                    </a:lnTo>
                    <a:lnTo>
                      <a:pt x="6" y="123"/>
                    </a:lnTo>
                    <a:lnTo>
                      <a:pt x="3" y="115"/>
                    </a:lnTo>
                    <a:lnTo>
                      <a:pt x="0" y="118"/>
                    </a:lnTo>
                    <a:lnTo>
                      <a:pt x="6" y="123"/>
                    </a:lnTo>
                    <a:lnTo>
                      <a:pt x="16" y="11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01" name="任意多边形 3800"/>
              <p:cNvSpPr/>
              <p:nvPr/>
            </p:nvSpPr>
            <p:spPr>
              <a:xfrm>
                <a:off x="855" y="821"/>
                <a:ext cx="123" cy="131"/>
              </a:xfrm>
              <a:custGeom>
                <a:avLst/>
                <a:gdLst/>
                <a:ahLst/>
                <a:cxnLst/>
                <a:pathLst>
                  <a:path w="123" h="131">
                    <a:moveTo>
                      <a:pt x="112" y="110"/>
                    </a:moveTo>
                    <a:lnTo>
                      <a:pt x="123" y="113"/>
                    </a:lnTo>
                    <a:lnTo>
                      <a:pt x="10" y="0"/>
                    </a:lnTo>
                    <a:lnTo>
                      <a:pt x="0" y="11"/>
                    </a:lnTo>
                    <a:lnTo>
                      <a:pt x="112" y="123"/>
                    </a:lnTo>
                    <a:lnTo>
                      <a:pt x="123" y="126"/>
                    </a:lnTo>
                    <a:lnTo>
                      <a:pt x="112" y="123"/>
                    </a:lnTo>
                    <a:lnTo>
                      <a:pt x="117" y="131"/>
                    </a:lnTo>
                    <a:lnTo>
                      <a:pt x="123" y="126"/>
                    </a:lnTo>
                    <a:lnTo>
                      <a:pt x="112" y="11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02" name="任意多边形 3801"/>
              <p:cNvSpPr/>
              <p:nvPr/>
            </p:nvSpPr>
            <p:spPr>
              <a:xfrm>
                <a:off x="967" y="901"/>
                <a:ext cx="56" cy="46"/>
              </a:xfrm>
              <a:custGeom>
                <a:avLst/>
                <a:gdLst/>
                <a:ahLst/>
                <a:cxnLst/>
                <a:pathLst>
                  <a:path w="56" h="46">
                    <a:moveTo>
                      <a:pt x="40" y="6"/>
                    </a:moveTo>
                    <a:lnTo>
                      <a:pt x="43" y="0"/>
                    </a:lnTo>
                    <a:lnTo>
                      <a:pt x="0" y="30"/>
                    </a:lnTo>
                    <a:lnTo>
                      <a:pt x="11" y="46"/>
                    </a:lnTo>
                    <a:lnTo>
                      <a:pt x="53" y="17"/>
                    </a:lnTo>
                    <a:lnTo>
                      <a:pt x="56" y="11"/>
                    </a:lnTo>
                    <a:lnTo>
                      <a:pt x="53" y="17"/>
                    </a:lnTo>
                    <a:lnTo>
                      <a:pt x="56" y="14"/>
                    </a:lnTo>
                    <a:lnTo>
                      <a:pt x="56" y="11"/>
                    </a:lnTo>
                    <a:lnTo>
                      <a:pt x="40" y="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03" name="任意多边形 3802"/>
              <p:cNvSpPr/>
              <p:nvPr/>
            </p:nvSpPr>
            <p:spPr>
              <a:xfrm>
                <a:off x="1007" y="781"/>
                <a:ext cx="75" cy="131"/>
              </a:xfrm>
              <a:custGeom>
                <a:avLst/>
                <a:gdLst/>
                <a:ahLst/>
                <a:cxnLst/>
                <a:pathLst>
                  <a:path w="75" h="131">
                    <a:moveTo>
                      <a:pt x="59" y="11"/>
                    </a:moveTo>
                    <a:lnTo>
                      <a:pt x="56" y="3"/>
                    </a:lnTo>
                    <a:lnTo>
                      <a:pt x="0" y="126"/>
                    </a:lnTo>
                    <a:lnTo>
                      <a:pt x="16" y="131"/>
                    </a:lnTo>
                    <a:lnTo>
                      <a:pt x="72" y="8"/>
                    </a:lnTo>
                    <a:lnTo>
                      <a:pt x="69" y="0"/>
                    </a:lnTo>
                    <a:lnTo>
                      <a:pt x="72" y="8"/>
                    </a:lnTo>
                    <a:lnTo>
                      <a:pt x="75" y="5"/>
                    </a:lnTo>
                    <a:lnTo>
                      <a:pt x="69" y="0"/>
                    </a:lnTo>
                    <a:lnTo>
                      <a:pt x="59" y="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04" name="任意多边形 3803"/>
              <p:cNvSpPr/>
              <p:nvPr/>
            </p:nvSpPr>
            <p:spPr>
              <a:xfrm>
                <a:off x="967" y="679"/>
                <a:ext cx="109" cy="113"/>
              </a:xfrm>
              <a:custGeom>
                <a:avLst/>
                <a:gdLst/>
                <a:ahLst/>
                <a:cxnLst/>
                <a:pathLst>
                  <a:path w="109" h="113">
                    <a:moveTo>
                      <a:pt x="8" y="19"/>
                    </a:moveTo>
                    <a:lnTo>
                      <a:pt x="0" y="16"/>
                    </a:lnTo>
                    <a:lnTo>
                      <a:pt x="99" y="113"/>
                    </a:lnTo>
                    <a:lnTo>
                      <a:pt x="109" y="102"/>
                    </a:lnTo>
                    <a:lnTo>
                      <a:pt x="11" y="6"/>
                    </a:lnTo>
                    <a:lnTo>
                      <a:pt x="3" y="3"/>
                    </a:lnTo>
                    <a:lnTo>
                      <a:pt x="11" y="6"/>
                    </a:lnTo>
                    <a:lnTo>
                      <a:pt x="5" y="0"/>
                    </a:lnTo>
                    <a:lnTo>
                      <a:pt x="3" y="3"/>
                    </a:lnTo>
                    <a:lnTo>
                      <a:pt x="8" y="1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05" name="任意多边形 3804"/>
              <p:cNvSpPr/>
              <p:nvPr/>
            </p:nvSpPr>
            <p:spPr>
              <a:xfrm>
                <a:off x="908" y="687"/>
                <a:ext cx="72" cy="124"/>
              </a:xfrm>
              <a:custGeom>
                <a:avLst/>
                <a:gdLst/>
                <a:ahLst/>
                <a:cxnLst/>
                <a:pathLst>
                  <a:path w="72" h="124">
                    <a:moveTo>
                      <a:pt x="16" y="113"/>
                    </a:moveTo>
                    <a:lnTo>
                      <a:pt x="19" y="121"/>
                    </a:lnTo>
                    <a:lnTo>
                      <a:pt x="72" y="6"/>
                    </a:lnTo>
                    <a:lnTo>
                      <a:pt x="56" y="0"/>
                    </a:lnTo>
                    <a:lnTo>
                      <a:pt x="3" y="115"/>
                    </a:lnTo>
                    <a:lnTo>
                      <a:pt x="5" y="124"/>
                    </a:lnTo>
                    <a:lnTo>
                      <a:pt x="3" y="115"/>
                    </a:lnTo>
                    <a:lnTo>
                      <a:pt x="0" y="118"/>
                    </a:lnTo>
                    <a:lnTo>
                      <a:pt x="5" y="124"/>
                    </a:lnTo>
                    <a:lnTo>
                      <a:pt x="16" y="11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06" name="任意多边形 3805"/>
              <p:cNvSpPr/>
              <p:nvPr/>
            </p:nvSpPr>
            <p:spPr>
              <a:xfrm>
                <a:off x="913" y="800"/>
                <a:ext cx="113" cy="112"/>
              </a:xfrm>
              <a:custGeom>
                <a:avLst/>
                <a:gdLst/>
                <a:ahLst/>
                <a:cxnLst/>
                <a:pathLst>
                  <a:path w="113" h="112">
                    <a:moveTo>
                      <a:pt x="107" y="107"/>
                    </a:moveTo>
                    <a:lnTo>
                      <a:pt x="113" y="101"/>
                    </a:lnTo>
                    <a:lnTo>
                      <a:pt x="11" y="0"/>
                    </a:lnTo>
                    <a:lnTo>
                      <a:pt x="0" y="11"/>
                    </a:lnTo>
                    <a:lnTo>
                      <a:pt x="102" y="112"/>
                    </a:lnTo>
                    <a:lnTo>
                      <a:pt x="107" y="10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07" name="任意多边形 3806"/>
              <p:cNvSpPr/>
              <p:nvPr/>
            </p:nvSpPr>
            <p:spPr>
              <a:xfrm>
                <a:off x="1015" y="845"/>
                <a:ext cx="208" cy="252"/>
              </a:xfrm>
              <a:custGeom>
                <a:avLst/>
                <a:gdLst/>
                <a:ahLst/>
                <a:cxnLst/>
                <a:pathLst>
                  <a:path w="208" h="252">
                    <a:moveTo>
                      <a:pt x="115" y="0"/>
                    </a:moveTo>
                    <a:lnTo>
                      <a:pt x="67" y="22"/>
                    </a:lnTo>
                    <a:lnTo>
                      <a:pt x="0" y="139"/>
                    </a:lnTo>
                    <a:lnTo>
                      <a:pt x="115" y="252"/>
                    </a:lnTo>
                    <a:lnTo>
                      <a:pt x="155" y="222"/>
                    </a:lnTo>
                    <a:lnTo>
                      <a:pt x="208" y="97"/>
                    </a:lnTo>
                    <a:lnTo>
                      <a:pt x="115"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08" name="任意多边形 3807"/>
              <p:cNvSpPr/>
              <p:nvPr/>
            </p:nvSpPr>
            <p:spPr>
              <a:xfrm>
                <a:off x="1074" y="837"/>
                <a:ext cx="58" cy="38"/>
              </a:xfrm>
              <a:custGeom>
                <a:avLst/>
                <a:gdLst/>
                <a:ahLst/>
                <a:cxnLst/>
                <a:pathLst>
                  <a:path w="58" h="38">
                    <a:moveTo>
                      <a:pt x="16" y="32"/>
                    </a:moveTo>
                    <a:lnTo>
                      <a:pt x="10" y="38"/>
                    </a:lnTo>
                    <a:lnTo>
                      <a:pt x="58" y="16"/>
                    </a:lnTo>
                    <a:lnTo>
                      <a:pt x="53" y="0"/>
                    </a:lnTo>
                    <a:lnTo>
                      <a:pt x="5" y="22"/>
                    </a:lnTo>
                    <a:lnTo>
                      <a:pt x="0" y="27"/>
                    </a:lnTo>
                    <a:lnTo>
                      <a:pt x="5" y="22"/>
                    </a:lnTo>
                    <a:lnTo>
                      <a:pt x="2" y="22"/>
                    </a:lnTo>
                    <a:lnTo>
                      <a:pt x="0" y="27"/>
                    </a:lnTo>
                    <a:lnTo>
                      <a:pt x="16" y="3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09" name="任意多边形 3808"/>
              <p:cNvSpPr/>
              <p:nvPr/>
            </p:nvSpPr>
            <p:spPr>
              <a:xfrm>
                <a:off x="1004" y="864"/>
                <a:ext cx="86" cy="126"/>
              </a:xfrm>
              <a:custGeom>
                <a:avLst/>
                <a:gdLst/>
                <a:ahLst/>
                <a:cxnLst/>
                <a:pathLst>
                  <a:path w="86" h="126">
                    <a:moveTo>
                      <a:pt x="16" y="115"/>
                    </a:moveTo>
                    <a:lnTo>
                      <a:pt x="19" y="123"/>
                    </a:lnTo>
                    <a:lnTo>
                      <a:pt x="86" y="5"/>
                    </a:lnTo>
                    <a:lnTo>
                      <a:pt x="70" y="0"/>
                    </a:lnTo>
                    <a:lnTo>
                      <a:pt x="3" y="118"/>
                    </a:lnTo>
                    <a:lnTo>
                      <a:pt x="6" y="126"/>
                    </a:lnTo>
                    <a:lnTo>
                      <a:pt x="3" y="118"/>
                    </a:lnTo>
                    <a:lnTo>
                      <a:pt x="0" y="120"/>
                    </a:lnTo>
                    <a:lnTo>
                      <a:pt x="6" y="126"/>
                    </a:lnTo>
                    <a:lnTo>
                      <a:pt x="16" y="11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10" name="任意多边形 3809"/>
              <p:cNvSpPr/>
              <p:nvPr/>
            </p:nvSpPr>
            <p:spPr>
              <a:xfrm>
                <a:off x="1010" y="979"/>
                <a:ext cx="125" cy="131"/>
              </a:xfrm>
              <a:custGeom>
                <a:avLst/>
                <a:gdLst/>
                <a:ahLst/>
                <a:cxnLst/>
                <a:pathLst>
                  <a:path w="125" h="131">
                    <a:moveTo>
                      <a:pt x="114" y="110"/>
                    </a:moveTo>
                    <a:lnTo>
                      <a:pt x="125" y="112"/>
                    </a:lnTo>
                    <a:lnTo>
                      <a:pt x="10" y="0"/>
                    </a:lnTo>
                    <a:lnTo>
                      <a:pt x="0" y="11"/>
                    </a:lnTo>
                    <a:lnTo>
                      <a:pt x="114" y="123"/>
                    </a:lnTo>
                    <a:lnTo>
                      <a:pt x="125" y="126"/>
                    </a:lnTo>
                    <a:lnTo>
                      <a:pt x="114" y="123"/>
                    </a:lnTo>
                    <a:lnTo>
                      <a:pt x="120" y="131"/>
                    </a:lnTo>
                    <a:lnTo>
                      <a:pt x="125" y="126"/>
                    </a:lnTo>
                    <a:lnTo>
                      <a:pt x="114" y="11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11" name="任意多边形 3810"/>
              <p:cNvSpPr/>
              <p:nvPr/>
            </p:nvSpPr>
            <p:spPr>
              <a:xfrm>
                <a:off x="1124" y="1059"/>
                <a:ext cx="54" cy="46"/>
              </a:xfrm>
              <a:custGeom>
                <a:avLst/>
                <a:gdLst/>
                <a:ahLst/>
                <a:cxnLst/>
                <a:pathLst>
                  <a:path w="54" h="46">
                    <a:moveTo>
                      <a:pt x="38" y="6"/>
                    </a:moveTo>
                    <a:lnTo>
                      <a:pt x="40" y="0"/>
                    </a:lnTo>
                    <a:lnTo>
                      <a:pt x="0" y="30"/>
                    </a:lnTo>
                    <a:lnTo>
                      <a:pt x="11" y="46"/>
                    </a:lnTo>
                    <a:lnTo>
                      <a:pt x="51" y="16"/>
                    </a:lnTo>
                    <a:lnTo>
                      <a:pt x="54" y="11"/>
                    </a:lnTo>
                    <a:lnTo>
                      <a:pt x="51" y="16"/>
                    </a:lnTo>
                    <a:lnTo>
                      <a:pt x="54" y="14"/>
                    </a:lnTo>
                    <a:lnTo>
                      <a:pt x="54" y="11"/>
                    </a:lnTo>
                    <a:lnTo>
                      <a:pt x="38" y="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12" name="任意多边形 3811"/>
              <p:cNvSpPr/>
              <p:nvPr/>
            </p:nvSpPr>
            <p:spPr>
              <a:xfrm>
                <a:off x="1162" y="936"/>
                <a:ext cx="72" cy="134"/>
              </a:xfrm>
              <a:custGeom>
                <a:avLst/>
                <a:gdLst/>
                <a:ahLst/>
                <a:cxnLst/>
                <a:pathLst>
                  <a:path w="72" h="134">
                    <a:moveTo>
                      <a:pt x="56" y="11"/>
                    </a:moveTo>
                    <a:lnTo>
                      <a:pt x="53" y="3"/>
                    </a:lnTo>
                    <a:lnTo>
                      <a:pt x="0" y="129"/>
                    </a:lnTo>
                    <a:lnTo>
                      <a:pt x="16" y="134"/>
                    </a:lnTo>
                    <a:lnTo>
                      <a:pt x="69" y="8"/>
                    </a:lnTo>
                    <a:lnTo>
                      <a:pt x="66" y="0"/>
                    </a:lnTo>
                    <a:lnTo>
                      <a:pt x="69" y="8"/>
                    </a:lnTo>
                    <a:lnTo>
                      <a:pt x="72" y="6"/>
                    </a:lnTo>
                    <a:lnTo>
                      <a:pt x="66" y="0"/>
                    </a:lnTo>
                    <a:lnTo>
                      <a:pt x="56" y="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13" name="任意多边形 3812"/>
              <p:cNvSpPr/>
              <p:nvPr/>
            </p:nvSpPr>
            <p:spPr>
              <a:xfrm>
                <a:off x="1124" y="835"/>
                <a:ext cx="104" cy="112"/>
              </a:xfrm>
              <a:custGeom>
                <a:avLst/>
                <a:gdLst/>
                <a:ahLst/>
                <a:cxnLst/>
                <a:pathLst>
                  <a:path w="104" h="112">
                    <a:moveTo>
                      <a:pt x="8" y="18"/>
                    </a:moveTo>
                    <a:lnTo>
                      <a:pt x="0" y="16"/>
                    </a:lnTo>
                    <a:lnTo>
                      <a:pt x="94" y="112"/>
                    </a:lnTo>
                    <a:lnTo>
                      <a:pt x="104" y="101"/>
                    </a:lnTo>
                    <a:lnTo>
                      <a:pt x="11" y="5"/>
                    </a:lnTo>
                    <a:lnTo>
                      <a:pt x="3" y="2"/>
                    </a:lnTo>
                    <a:lnTo>
                      <a:pt x="11" y="5"/>
                    </a:lnTo>
                    <a:lnTo>
                      <a:pt x="6" y="0"/>
                    </a:lnTo>
                    <a:lnTo>
                      <a:pt x="3" y="2"/>
                    </a:lnTo>
                    <a:lnTo>
                      <a:pt x="8" y="1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14" name="任意多边形 3813"/>
              <p:cNvSpPr/>
              <p:nvPr/>
            </p:nvSpPr>
            <p:spPr>
              <a:xfrm>
                <a:off x="1066" y="843"/>
                <a:ext cx="72" cy="125"/>
              </a:xfrm>
              <a:custGeom>
                <a:avLst/>
                <a:gdLst/>
                <a:ahLst/>
                <a:cxnLst/>
                <a:pathLst>
                  <a:path w="72" h="125">
                    <a:moveTo>
                      <a:pt x="16" y="115"/>
                    </a:moveTo>
                    <a:lnTo>
                      <a:pt x="18" y="123"/>
                    </a:lnTo>
                    <a:lnTo>
                      <a:pt x="72" y="5"/>
                    </a:lnTo>
                    <a:lnTo>
                      <a:pt x="56" y="0"/>
                    </a:lnTo>
                    <a:lnTo>
                      <a:pt x="2" y="117"/>
                    </a:lnTo>
                    <a:lnTo>
                      <a:pt x="5" y="125"/>
                    </a:lnTo>
                    <a:lnTo>
                      <a:pt x="2" y="117"/>
                    </a:lnTo>
                    <a:lnTo>
                      <a:pt x="0" y="120"/>
                    </a:lnTo>
                    <a:lnTo>
                      <a:pt x="5" y="125"/>
                    </a:lnTo>
                    <a:lnTo>
                      <a:pt x="16" y="11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15" name="任意多边形 3814"/>
              <p:cNvSpPr/>
              <p:nvPr/>
            </p:nvSpPr>
            <p:spPr>
              <a:xfrm>
                <a:off x="1071" y="958"/>
                <a:ext cx="109" cy="109"/>
              </a:xfrm>
              <a:custGeom>
                <a:avLst/>
                <a:gdLst/>
                <a:ahLst/>
                <a:cxnLst/>
                <a:pathLst>
                  <a:path w="109" h="109">
                    <a:moveTo>
                      <a:pt x="104" y="104"/>
                    </a:moveTo>
                    <a:lnTo>
                      <a:pt x="109" y="99"/>
                    </a:lnTo>
                    <a:lnTo>
                      <a:pt x="11" y="0"/>
                    </a:lnTo>
                    <a:lnTo>
                      <a:pt x="0" y="10"/>
                    </a:lnTo>
                    <a:lnTo>
                      <a:pt x="99" y="109"/>
                    </a:lnTo>
                    <a:lnTo>
                      <a:pt x="104" y="10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16" name="任意多边形 3815"/>
              <p:cNvSpPr/>
              <p:nvPr/>
            </p:nvSpPr>
            <p:spPr>
              <a:xfrm>
                <a:off x="820" y="353"/>
                <a:ext cx="211" cy="249"/>
              </a:xfrm>
              <a:custGeom>
                <a:avLst/>
                <a:gdLst/>
                <a:ahLst/>
                <a:cxnLst/>
                <a:pathLst>
                  <a:path w="211" h="249">
                    <a:moveTo>
                      <a:pt x="112" y="0"/>
                    </a:moveTo>
                    <a:lnTo>
                      <a:pt x="64" y="21"/>
                    </a:lnTo>
                    <a:lnTo>
                      <a:pt x="0" y="136"/>
                    </a:lnTo>
                    <a:lnTo>
                      <a:pt x="112" y="249"/>
                    </a:lnTo>
                    <a:lnTo>
                      <a:pt x="155" y="219"/>
                    </a:lnTo>
                    <a:lnTo>
                      <a:pt x="211" y="94"/>
                    </a:lnTo>
                    <a:lnTo>
                      <a:pt x="11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17" name="任意多边形 3816"/>
              <p:cNvSpPr/>
              <p:nvPr/>
            </p:nvSpPr>
            <p:spPr>
              <a:xfrm>
                <a:off x="876" y="345"/>
                <a:ext cx="59" cy="37"/>
              </a:xfrm>
              <a:custGeom>
                <a:avLst/>
                <a:gdLst/>
                <a:ahLst/>
                <a:cxnLst/>
                <a:pathLst>
                  <a:path w="59" h="37">
                    <a:moveTo>
                      <a:pt x="16" y="32"/>
                    </a:moveTo>
                    <a:lnTo>
                      <a:pt x="11" y="37"/>
                    </a:lnTo>
                    <a:lnTo>
                      <a:pt x="59" y="16"/>
                    </a:lnTo>
                    <a:lnTo>
                      <a:pt x="53" y="0"/>
                    </a:lnTo>
                    <a:lnTo>
                      <a:pt x="5" y="21"/>
                    </a:lnTo>
                    <a:lnTo>
                      <a:pt x="0" y="27"/>
                    </a:lnTo>
                    <a:lnTo>
                      <a:pt x="5" y="21"/>
                    </a:lnTo>
                    <a:lnTo>
                      <a:pt x="3" y="21"/>
                    </a:lnTo>
                    <a:lnTo>
                      <a:pt x="0" y="27"/>
                    </a:lnTo>
                    <a:lnTo>
                      <a:pt x="16" y="3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18" name="任意多边形 3817"/>
              <p:cNvSpPr/>
              <p:nvPr/>
            </p:nvSpPr>
            <p:spPr>
              <a:xfrm>
                <a:off x="809" y="372"/>
                <a:ext cx="83" cy="123"/>
              </a:xfrm>
              <a:custGeom>
                <a:avLst/>
                <a:gdLst/>
                <a:ahLst/>
                <a:cxnLst/>
                <a:pathLst>
                  <a:path w="83" h="123">
                    <a:moveTo>
                      <a:pt x="16" y="112"/>
                    </a:moveTo>
                    <a:lnTo>
                      <a:pt x="19" y="120"/>
                    </a:lnTo>
                    <a:lnTo>
                      <a:pt x="83" y="5"/>
                    </a:lnTo>
                    <a:lnTo>
                      <a:pt x="67" y="0"/>
                    </a:lnTo>
                    <a:lnTo>
                      <a:pt x="3" y="115"/>
                    </a:lnTo>
                    <a:lnTo>
                      <a:pt x="6" y="123"/>
                    </a:lnTo>
                    <a:lnTo>
                      <a:pt x="3" y="115"/>
                    </a:lnTo>
                    <a:lnTo>
                      <a:pt x="0" y="117"/>
                    </a:lnTo>
                    <a:lnTo>
                      <a:pt x="6" y="123"/>
                    </a:lnTo>
                    <a:lnTo>
                      <a:pt x="16" y="11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19" name="任意多边形 3818"/>
              <p:cNvSpPr/>
              <p:nvPr/>
            </p:nvSpPr>
            <p:spPr>
              <a:xfrm>
                <a:off x="815" y="484"/>
                <a:ext cx="122" cy="131"/>
              </a:xfrm>
              <a:custGeom>
                <a:avLst/>
                <a:gdLst/>
                <a:ahLst/>
                <a:cxnLst/>
                <a:pathLst>
                  <a:path w="122" h="131">
                    <a:moveTo>
                      <a:pt x="112" y="110"/>
                    </a:moveTo>
                    <a:lnTo>
                      <a:pt x="122" y="113"/>
                    </a:lnTo>
                    <a:lnTo>
                      <a:pt x="10" y="0"/>
                    </a:lnTo>
                    <a:lnTo>
                      <a:pt x="0" y="11"/>
                    </a:lnTo>
                    <a:lnTo>
                      <a:pt x="112" y="123"/>
                    </a:lnTo>
                    <a:lnTo>
                      <a:pt x="122" y="126"/>
                    </a:lnTo>
                    <a:lnTo>
                      <a:pt x="112" y="123"/>
                    </a:lnTo>
                    <a:lnTo>
                      <a:pt x="117" y="131"/>
                    </a:lnTo>
                    <a:lnTo>
                      <a:pt x="122" y="126"/>
                    </a:lnTo>
                    <a:lnTo>
                      <a:pt x="112" y="11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20" name="任意多边形 3819"/>
              <p:cNvSpPr/>
              <p:nvPr/>
            </p:nvSpPr>
            <p:spPr>
              <a:xfrm>
                <a:off x="927" y="564"/>
                <a:ext cx="56" cy="46"/>
              </a:xfrm>
              <a:custGeom>
                <a:avLst/>
                <a:gdLst/>
                <a:ahLst/>
                <a:cxnLst/>
                <a:pathLst>
                  <a:path w="56" h="46">
                    <a:moveTo>
                      <a:pt x="40" y="6"/>
                    </a:moveTo>
                    <a:lnTo>
                      <a:pt x="43" y="0"/>
                    </a:lnTo>
                    <a:lnTo>
                      <a:pt x="0" y="30"/>
                    </a:lnTo>
                    <a:lnTo>
                      <a:pt x="10" y="46"/>
                    </a:lnTo>
                    <a:lnTo>
                      <a:pt x="53" y="16"/>
                    </a:lnTo>
                    <a:lnTo>
                      <a:pt x="56" y="11"/>
                    </a:lnTo>
                    <a:lnTo>
                      <a:pt x="53" y="16"/>
                    </a:lnTo>
                    <a:lnTo>
                      <a:pt x="56" y="14"/>
                    </a:lnTo>
                    <a:lnTo>
                      <a:pt x="56" y="11"/>
                    </a:lnTo>
                    <a:lnTo>
                      <a:pt x="40" y="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21" name="任意多边形 3820"/>
              <p:cNvSpPr/>
              <p:nvPr/>
            </p:nvSpPr>
            <p:spPr>
              <a:xfrm>
                <a:off x="967" y="441"/>
                <a:ext cx="75" cy="134"/>
              </a:xfrm>
              <a:custGeom>
                <a:avLst/>
                <a:gdLst/>
                <a:ahLst/>
                <a:cxnLst/>
                <a:pathLst>
                  <a:path w="75" h="134">
                    <a:moveTo>
                      <a:pt x="59" y="11"/>
                    </a:moveTo>
                    <a:lnTo>
                      <a:pt x="56" y="3"/>
                    </a:lnTo>
                    <a:lnTo>
                      <a:pt x="0" y="129"/>
                    </a:lnTo>
                    <a:lnTo>
                      <a:pt x="16" y="134"/>
                    </a:lnTo>
                    <a:lnTo>
                      <a:pt x="72" y="8"/>
                    </a:lnTo>
                    <a:lnTo>
                      <a:pt x="69" y="0"/>
                    </a:lnTo>
                    <a:lnTo>
                      <a:pt x="72" y="8"/>
                    </a:lnTo>
                    <a:lnTo>
                      <a:pt x="75" y="6"/>
                    </a:lnTo>
                    <a:lnTo>
                      <a:pt x="69" y="0"/>
                    </a:lnTo>
                    <a:lnTo>
                      <a:pt x="59" y="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22" name="任意多边形 3821"/>
              <p:cNvSpPr/>
              <p:nvPr/>
            </p:nvSpPr>
            <p:spPr>
              <a:xfrm>
                <a:off x="927" y="342"/>
                <a:ext cx="109" cy="110"/>
              </a:xfrm>
              <a:custGeom>
                <a:avLst/>
                <a:gdLst/>
                <a:ahLst/>
                <a:cxnLst/>
                <a:pathLst>
                  <a:path w="109" h="110">
                    <a:moveTo>
                      <a:pt x="8" y="19"/>
                    </a:moveTo>
                    <a:lnTo>
                      <a:pt x="0" y="16"/>
                    </a:lnTo>
                    <a:lnTo>
                      <a:pt x="99" y="110"/>
                    </a:lnTo>
                    <a:lnTo>
                      <a:pt x="109" y="99"/>
                    </a:lnTo>
                    <a:lnTo>
                      <a:pt x="10" y="6"/>
                    </a:lnTo>
                    <a:lnTo>
                      <a:pt x="2" y="3"/>
                    </a:lnTo>
                    <a:lnTo>
                      <a:pt x="10" y="6"/>
                    </a:lnTo>
                    <a:lnTo>
                      <a:pt x="5" y="0"/>
                    </a:lnTo>
                    <a:lnTo>
                      <a:pt x="2" y="3"/>
                    </a:lnTo>
                    <a:lnTo>
                      <a:pt x="8" y="1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23" name="任意多边形 3822"/>
              <p:cNvSpPr/>
              <p:nvPr/>
            </p:nvSpPr>
            <p:spPr>
              <a:xfrm>
                <a:off x="868" y="350"/>
                <a:ext cx="72" cy="123"/>
              </a:xfrm>
              <a:custGeom>
                <a:avLst/>
                <a:gdLst/>
                <a:ahLst/>
                <a:cxnLst/>
                <a:pathLst>
                  <a:path w="72" h="123">
                    <a:moveTo>
                      <a:pt x="16" y="113"/>
                    </a:moveTo>
                    <a:lnTo>
                      <a:pt x="19" y="121"/>
                    </a:lnTo>
                    <a:lnTo>
                      <a:pt x="72" y="6"/>
                    </a:lnTo>
                    <a:lnTo>
                      <a:pt x="56" y="0"/>
                    </a:lnTo>
                    <a:lnTo>
                      <a:pt x="3" y="115"/>
                    </a:lnTo>
                    <a:lnTo>
                      <a:pt x="5" y="123"/>
                    </a:lnTo>
                    <a:lnTo>
                      <a:pt x="3" y="115"/>
                    </a:lnTo>
                    <a:lnTo>
                      <a:pt x="0" y="118"/>
                    </a:lnTo>
                    <a:lnTo>
                      <a:pt x="5" y="123"/>
                    </a:lnTo>
                    <a:lnTo>
                      <a:pt x="16" y="11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24" name="任意多边形 3823"/>
              <p:cNvSpPr/>
              <p:nvPr/>
            </p:nvSpPr>
            <p:spPr>
              <a:xfrm>
                <a:off x="873" y="463"/>
                <a:ext cx="113" cy="109"/>
              </a:xfrm>
              <a:custGeom>
                <a:avLst/>
                <a:gdLst/>
                <a:ahLst/>
                <a:cxnLst/>
                <a:pathLst>
                  <a:path w="113" h="109">
                    <a:moveTo>
                      <a:pt x="107" y="104"/>
                    </a:moveTo>
                    <a:lnTo>
                      <a:pt x="113" y="99"/>
                    </a:lnTo>
                    <a:lnTo>
                      <a:pt x="11" y="0"/>
                    </a:lnTo>
                    <a:lnTo>
                      <a:pt x="0" y="10"/>
                    </a:lnTo>
                    <a:lnTo>
                      <a:pt x="102" y="109"/>
                    </a:lnTo>
                    <a:lnTo>
                      <a:pt x="107" y="10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25" name="任意多边形 3824"/>
              <p:cNvSpPr/>
              <p:nvPr/>
            </p:nvSpPr>
            <p:spPr>
              <a:xfrm>
                <a:off x="980" y="506"/>
                <a:ext cx="208" cy="248"/>
              </a:xfrm>
              <a:custGeom>
                <a:avLst/>
                <a:gdLst/>
                <a:ahLst/>
                <a:cxnLst/>
                <a:pathLst>
                  <a:path w="208" h="248">
                    <a:moveTo>
                      <a:pt x="112" y="0"/>
                    </a:moveTo>
                    <a:lnTo>
                      <a:pt x="64" y="21"/>
                    </a:lnTo>
                    <a:lnTo>
                      <a:pt x="0" y="136"/>
                    </a:lnTo>
                    <a:lnTo>
                      <a:pt x="112" y="248"/>
                    </a:lnTo>
                    <a:lnTo>
                      <a:pt x="152" y="219"/>
                    </a:lnTo>
                    <a:lnTo>
                      <a:pt x="208" y="96"/>
                    </a:lnTo>
                    <a:lnTo>
                      <a:pt x="112"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26" name="任意多边形 3825"/>
              <p:cNvSpPr/>
              <p:nvPr/>
            </p:nvSpPr>
            <p:spPr>
              <a:xfrm>
                <a:off x="1036" y="498"/>
                <a:ext cx="59" cy="37"/>
              </a:xfrm>
              <a:custGeom>
                <a:avLst/>
                <a:gdLst/>
                <a:ahLst/>
                <a:cxnLst/>
                <a:pathLst>
                  <a:path w="59" h="37">
                    <a:moveTo>
                      <a:pt x="16" y="32"/>
                    </a:moveTo>
                    <a:lnTo>
                      <a:pt x="11" y="37"/>
                    </a:lnTo>
                    <a:lnTo>
                      <a:pt x="59" y="16"/>
                    </a:lnTo>
                    <a:lnTo>
                      <a:pt x="54" y="0"/>
                    </a:lnTo>
                    <a:lnTo>
                      <a:pt x="6" y="21"/>
                    </a:lnTo>
                    <a:lnTo>
                      <a:pt x="0" y="26"/>
                    </a:lnTo>
                    <a:lnTo>
                      <a:pt x="6" y="21"/>
                    </a:lnTo>
                    <a:lnTo>
                      <a:pt x="3" y="21"/>
                    </a:lnTo>
                    <a:lnTo>
                      <a:pt x="0" y="26"/>
                    </a:lnTo>
                    <a:lnTo>
                      <a:pt x="16" y="3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27" name="任意多边形 3826"/>
              <p:cNvSpPr/>
              <p:nvPr/>
            </p:nvSpPr>
            <p:spPr>
              <a:xfrm>
                <a:off x="970" y="524"/>
                <a:ext cx="82" cy="123"/>
              </a:xfrm>
              <a:custGeom>
                <a:avLst/>
                <a:gdLst/>
                <a:ahLst/>
                <a:cxnLst/>
                <a:pathLst>
                  <a:path w="82" h="123">
                    <a:moveTo>
                      <a:pt x="16" y="113"/>
                    </a:moveTo>
                    <a:lnTo>
                      <a:pt x="18" y="121"/>
                    </a:lnTo>
                    <a:lnTo>
                      <a:pt x="82" y="6"/>
                    </a:lnTo>
                    <a:lnTo>
                      <a:pt x="66" y="0"/>
                    </a:lnTo>
                    <a:lnTo>
                      <a:pt x="2" y="115"/>
                    </a:lnTo>
                    <a:lnTo>
                      <a:pt x="5" y="123"/>
                    </a:lnTo>
                    <a:lnTo>
                      <a:pt x="2" y="115"/>
                    </a:lnTo>
                    <a:lnTo>
                      <a:pt x="0" y="118"/>
                    </a:lnTo>
                    <a:lnTo>
                      <a:pt x="5" y="123"/>
                    </a:lnTo>
                    <a:lnTo>
                      <a:pt x="16" y="11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28" name="任意多边形 3827"/>
              <p:cNvSpPr/>
              <p:nvPr/>
            </p:nvSpPr>
            <p:spPr>
              <a:xfrm>
                <a:off x="975" y="637"/>
                <a:ext cx="123" cy="131"/>
              </a:xfrm>
              <a:custGeom>
                <a:avLst/>
                <a:gdLst/>
                <a:ahLst/>
                <a:cxnLst/>
                <a:pathLst>
                  <a:path w="123" h="131">
                    <a:moveTo>
                      <a:pt x="112" y="109"/>
                    </a:moveTo>
                    <a:lnTo>
                      <a:pt x="123" y="112"/>
                    </a:lnTo>
                    <a:lnTo>
                      <a:pt x="11" y="0"/>
                    </a:lnTo>
                    <a:lnTo>
                      <a:pt x="0" y="10"/>
                    </a:lnTo>
                    <a:lnTo>
                      <a:pt x="112" y="123"/>
                    </a:lnTo>
                    <a:lnTo>
                      <a:pt x="123" y="125"/>
                    </a:lnTo>
                    <a:lnTo>
                      <a:pt x="112" y="123"/>
                    </a:lnTo>
                    <a:lnTo>
                      <a:pt x="117" y="131"/>
                    </a:lnTo>
                    <a:lnTo>
                      <a:pt x="123" y="125"/>
                    </a:lnTo>
                    <a:lnTo>
                      <a:pt x="112" y="10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29" name="任意多边形 3828"/>
              <p:cNvSpPr/>
              <p:nvPr/>
            </p:nvSpPr>
            <p:spPr>
              <a:xfrm>
                <a:off x="1087" y="717"/>
                <a:ext cx="53" cy="45"/>
              </a:xfrm>
              <a:custGeom>
                <a:avLst/>
                <a:gdLst/>
                <a:ahLst/>
                <a:cxnLst/>
                <a:pathLst>
                  <a:path w="53" h="45">
                    <a:moveTo>
                      <a:pt x="37" y="5"/>
                    </a:moveTo>
                    <a:lnTo>
                      <a:pt x="40" y="0"/>
                    </a:lnTo>
                    <a:lnTo>
                      <a:pt x="0" y="29"/>
                    </a:lnTo>
                    <a:lnTo>
                      <a:pt x="11" y="45"/>
                    </a:lnTo>
                    <a:lnTo>
                      <a:pt x="51" y="16"/>
                    </a:lnTo>
                    <a:lnTo>
                      <a:pt x="53" y="11"/>
                    </a:lnTo>
                    <a:lnTo>
                      <a:pt x="51" y="16"/>
                    </a:lnTo>
                    <a:lnTo>
                      <a:pt x="53" y="13"/>
                    </a:lnTo>
                    <a:lnTo>
                      <a:pt x="53" y="11"/>
                    </a:lnTo>
                    <a:lnTo>
                      <a:pt x="37" y="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30" name="任意多边形 3829"/>
              <p:cNvSpPr/>
              <p:nvPr/>
            </p:nvSpPr>
            <p:spPr>
              <a:xfrm>
                <a:off x="1124" y="597"/>
                <a:ext cx="75" cy="131"/>
              </a:xfrm>
              <a:custGeom>
                <a:avLst/>
                <a:gdLst/>
                <a:ahLst/>
                <a:cxnLst/>
                <a:pathLst>
                  <a:path w="75" h="131">
                    <a:moveTo>
                      <a:pt x="59" y="10"/>
                    </a:moveTo>
                    <a:lnTo>
                      <a:pt x="56" y="2"/>
                    </a:lnTo>
                    <a:lnTo>
                      <a:pt x="0" y="125"/>
                    </a:lnTo>
                    <a:lnTo>
                      <a:pt x="16" y="131"/>
                    </a:lnTo>
                    <a:lnTo>
                      <a:pt x="72" y="8"/>
                    </a:lnTo>
                    <a:lnTo>
                      <a:pt x="70" y="0"/>
                    </a:lnTo>
                    <a:lnTo>
                      <a:pt x="72" y="8"/>
                    </a:lnTo>
                    <a:lnTo>
                      <a:pt x="75" y="5"/>
                    </a:lnTo>
                    <a:lnTo>
                      <a:pt x="70" y="0"/>
                    </a:lnTo>
                    <a:lnTo>
                      <a:pt x="59" y="1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31" name="任意多边形 3830"/>
              <p:cNvSpPr/>
              <p:nvPr/>
            </p:nvSpPr>
            <p:spPr>
              <a:xfrm>
                <a:off x="1087" y="495"/>
                <a:ext cx="107" cy="112"/>
              </a:xfrm>
              <a:custGeom>
                <a:avLst/>
                <a:gdLst/>
                <a:ahLst/>
                <a:cxnLst/>
                <a:pathLst>
                  <a:path w="107" h="112">
                    <a:moveTo>
                      <a:pt x="8" y="19"/>
                    </a:moveTo>
                    <a:lnTo>
                      <a:pt x="0" y="16"/>
                    </a:lnTo>
                    <a:lnTo>
                      <a:pt x="96" y="112"/>
                    </a:lnTo>
                    <a:lnTo>
                      <a:pt x="107" y="102"/>
                    </a:lnTo>
                    <a:lnTo>
                      <a:pt x="11" y="5"/>
                    </a:lnTo>
                    <a:lnTo>
                      <a:pt x="3" y="3"/>
                    </a:lnTo>
                    <a:lnTo>
                      <a:pt x="11" y="5"/>
                    </a:lnTo>
                    <a:lnTo>
                      <a:pt x="5" y="0"/>
                    </a:lnTo>
                    <a:lnTo>
                      <a:pt x="3" y="3"/>
                    </a:lnTo>
                    <a:lnTo>
                      <a:pt x="8" y="1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32" name="任意多边形 3831"/>
              <p:cNvSpPr/>
              <p:nvPr/>
            </p:nvSpPr>
            <p:spPr>
              <a:xfrm>
                <a:off x="1028" y="503"/>
                <a:ext cx="72" cy="123"/>
              </a:xfrm>
              <a:custGeom>
                <a:avLst/>
                <a:gdLst/>
                <a:ahLst/>
                <a:cxnLst/>
                <a:pathLst>
                  <a:path w="72" h="123">
                    <a:moveTo>
                      <a:pt x="16" y="112"/>
                    </a:moveTo>
                    <a:lnTo>
                      <a:pt x="19" y="120"/>
                    </a:lnTo>
                    <a:lnTo>
                      <a:pt x="72" y="5"/>
                    </a:lnTo>
                    <a:lnTo>
                      <a:pt x="56" y="0"/>
                    </a:lnTo>
                    <a:lnTo>
                      <a:pt x="3" y="115"/>
                    </a:lnTo>
                    <a:lnTo>
                      <a:pt x="6" y="123"/>
                    </a:lnTo>
                    <a:lnTo>
                      <a:pt x="3" y="115"/>
                    </a:lnTo>
                    <a:lnTo>
                      <a:pt x="0" y="118"/>
                    </a:lnTo>
                    <a:lnTo>
                      <a:pt x="6" y="123"/>
                    </a:lnTo>
                    <a:lnTo>
                      <a:pt x="16" y="11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33" name="任意多边形 3832"/>
              <p:cNvSpPr/>
              <p:nvPr/>
            </p:nvSpPr>
            <p:spPr>
              <a:xfrm>
                <a:off x="1034" y="615"/>
                <a:ext cx="109" cy="113"/>
              </a:xfrm>
              <a:custGeom>
                <a:avLst/>
                <a:gdLst/>
                <a:ahLst/>
                <a:cxnLst/>
                <a:pathLst>
                  <a:path w="109" h="113">
                    <a:moveTo>
                      <a:pt x="104" y="107"/>
                    </a:moveTo>
                    <a:lnTo>
                      <a:pt x="109" y="102"/>
                    </a:lnTo>
                    <a:lnTo>
                      <a:pt x="10" y="0"/>
                    </a:lnTo>
                    <a:lnTo>
                      <a:pt x="0" y="11"/>
                    </a:lnTo>
                    <a:lnTo>
                      <a:pt x="98" y="113"/>
                    </a:lnTo>
                    <a:lnTo>
                      <a:pt x="104" y="107"/>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34" name="任意多边形 3833"/>
              <p:cNvSpPr/>
              <p:nvPr/>
            </p:nvSpPr>
            <p:spPr>
              <a:xfrm>
                <a:off x="1135" y="661"/>
                <a:ext cx="208" cy="251"/>
              </a:xfrm>
              <a:custGeom>
                <a:avLst/>
                <a:gdLst/>
                <a:ahLst/>
                <a:cxnLst/>
                <a:pathLst>
                  <a:path w="208" h="251">
                    <a:moveTo>
                      <a:pt x="110" y="0"/>
                    </a:moveTo>
                    <a:lnTo>
                      <a:pt x="61" y="21"/>
                    </a:lnTo>
                    <a:lnTo>
                      <a:pt x="0" y="139"/>
                    </a:lnTo>
                    <a:lnTo>
                      <a:pt x="110" y="251"/>
                    </a:lnTo>
                    <a:lnTo>
                      <a:pt x="152" y="222"/>
                    </a:lnTo>
                    <a:lnTo>
                      <a:pt x="208" y="96"/>
                    </a:lnTo>
                    <a:lnTo>
                      <a:pt x="110"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35" name="任意多边形 3834"/>
              <p:cNvSpPr/>
              <p:nvPr/>
            </p:nvSpPr>
            <p:spPr>
              <a:xfrm>
                <a:off x="1188" y="653"/>
                <a:ext cx="59" cy="37"/>
              </a:xfrm>
              <a:custGeom>
                <a:avLst/>
                <a:gdLst/>
                <a:ahLst/>
                <a:cxnLst/>
                <a:pathLst>
                  <a:path w="59" h="37">
                    <a:moveTo>
                      <a:pt x="16" y="32"/>
                    </a:moveTo>
                    <a:lnTo>
                      <a:pt x="11" y="37"/>
                    </a:lnTo>
                    <a:lnTo>
                      <a:pt x="59" y="16"/>
                    </a:lnTo>
                    <a:lnTo>
                      <a:pt x="54" y="0"/>
                    </a:lnTo>
                    <a:lnTo>
                      <a:pt x="6" y="21"/>
                    </a:lnTo>
                    <a:lnTo>
                      <a:pt x="0" y="26"/>
                    </a:lnTo>
                    <a:lnTo>
                      <a:pt x="6" y="21"/>
                    </a:lnTo>
                    <a:lnTo>
                      <a:pt x="3" y="21"/>
                    </a:lnTo>
                    <a:lnTo>
                      <a:pt x="0" y="26"/>
                    </a:lnTo>
                    <a:lnTo>
                      <a:pt x="16" y="3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36" name="任意多边形 3835"/>
              <p:cNvSpPr/>
              <p:nvPr/>
            </p:nvSpPr>
            <p:spPr>
              <a:xfrm>
                <a:off x="1124" y="679"/>
                <a:ext cx="80" cy="126"/>
              </a:xfrm>
              <a:custGeom>
                <a:avLst/>
                <a:gdLst/>
                <a:ahLst/>
                <a:cxnLst/>
                <a:pathLst>
                  <a:path w="80" h="126">
                    <a:moveTo>
                      <a:pt x="16" y="115"/>
                    </a:moveTo>
                    <a:lnTo>
                      <a:pt x="19" y="123"/>
                    </a:lnTo>
                    <a:lnTo>
                      <a:pt x="80" y="6"/>
                    </a:lnTo>
                    <a:lnTo>
                      <a:pt x="64" y="0"/>
                    </a:lnTo>
                    <a:lnTo>
                      <a:pt x="3" y="118"/>
                    </a:lnTo>
                    <a:lnTo>
                      <a:pt x="6" y="126"/>
                    </a:lnTo>
                    <a:lnTo>
                      <a:pt x="3" y="118"/>
                    </a:lnTo>
                    <a:lnTo>
                      <a:pt x="0" y="121"/>
                    </a:lnTo>
                    <a:lnTo>
                      <a:pt x="6" y="126"/>
                    </a:lnTo>
                    <a:lnTo>
                      <a:pt x="16" y="11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37" name="任意多边形 3836"/>
              <p:cNvSpPr/>
              <p:nvPr/>
            </p:nvSpPr>
            <p:spPr>
              <a:xfrm>
                <a:off x="1130" y="794"/>
                <a:ext cx="120" cy="132"/>
              </a:xfrm>
              <a:custGeom>
                <a:avLst/>
                <a:gdLst/>
                <a:ahLst/>
                <a:cxnLst/>
                <a:pathLst>
                  <a:path w="120" h="132">
                    <a:moveTo>
                      <a:pt x="109" y="110"/>
                    </a:moveTo>
                    <a:lnTo>
                      <a:pt x="120" y="113"/>
                    </a:lnTo>
                    <a:lnTo>
                      <a:pt x="10" y="0"/>
                    </a:lnTo>
                    <a:lnTo>
                      <a:pt x="0" y="11"/>
                    </a:lnTo>
                    <a:lnTo>
                      <a:pt x="109" y="124"/>
                    </a:lnTo>
                    <a:lnTo>
                      <a:pt x="120" y="126"/>
                    </a:lnTo>
                    <a:lnTo>
                      <a:pt x="109" y="124"/>
                    </a:lnTo>
                    <a:lnTo>
                      <a:pt x="115" y="132"/>
                    </a:lnTo>
                    <a:lnTo>
                      <a:pt x="120" y="126"/>
                    </a:lnTo>
                    <a:lnTo>
                      <a:pt x="109" y="11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38" name="任意多边形 3837"/>
              <p:cNvSpPr/>
              <p:nvPr/>
            </p:nvSpPr>
            <p:spPr>
              <a:xfrm>
                <a:off x="1239" y="875"/>
                <a:ext cx="56" cy="45"/>
              </a:xfrm>
              <a:custGeom>
                <a:avLst/>
                <a:gdLst/>
                <a:ahLst/>
                <a:cxnLst/>
                <a:pathLst>
                  <a:path w="56" h="45">
                    <a:moveTo>
                      <a:pt x="40" y="5"/>
                    </a:moveTo>
                    <a:lnTo>
                      <a:pt x="43" y="0"/>
                    </a:lnTo>
                    <a:lnTo>
                      <a:pt x="0" y="29"/>
                    </a:lnTo>
                    <a:lnTo>
                      <a:pt x="11" y="45"/>
                    </a:lnTo>
                    <a:lnTo>
                      <a:pt x="54" y="16"/>
                    </a:lnTo>
                    <a:lnTo>
                      <a:pt x="56" y="10"/>
                    </a:lnTo>
                    <a:lnTo>
                      <a:pt x="54" y="16"/>
                    </a:lnTo>
                    <a:lnTo>
                      <a:pt x="56" y="13"/>
                    </a:lnTo>
                    <a:lnTo>
                      <a:pt x="56" y="10"/>
                    </a:lnTo>
                    <a:lnTo>
                      <a:pt x="40" y="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39" name="任意多边形 3838"/>
              <p:cNvSpPr/>
              <p:nvPr/>
            </p:nvSpPr>
            <p:spPr>
              <a:xfrm>
                <a:off x="1279" y="752"/>
                <a:ext cx="75" cy="133"/>
              </a:xfrm>
              <a:custGeom>
                <a:avLst/>
                <a:gdLst/>
                <a:ahLst/>
                <a:cxnLst/>
                <a:pathLst>
                  <a:path w="75" h="133">
                    <a:moveTo>
                      <a:pt x="59" y="10"/>
                    </a:moveTo>
                    <a:lnTo>
                      <a:pt x="56" y="2"/>
                    </a:lnTo>
                    <a:lnTo>
                      <a:pt x="0" y="128"/>
                    </a:lnTo>
                    <a:lnTo>
                      <a:pt x="16" y="133"/>
                    </a:lnTo>
                    <a:lnTo>
                      <a:pt x="72" y="8"/>
                    </a:lnTo>
                    <a:lnTo>
                      <a:pt x="70" y="0"/>
                    </a:lnTo>
                    <a:lnTo>
                      <a:pt x="72" y="8"/>
                    </a:lnTo>
                    <a:lnTo>
                      <a:pt x="75" y="5"/>
                    </a:lnTo>
                    <a:lnTo>
                      <a:pt x="70" y="0"/>
                    </a:lnTo>
                    <a:lnTo>
                      <a:pt x="59" y="1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40" name="任意多边形 3839"/>
              <p:cNvSpPr/>
              <p:nvPr/>
            </p:nvSpPr>
            <p:spPr>
              <a:xfrm>
                <a:off x="1239" y="650"/>
                <a:ext cx="110" cy="112"/>
              </a:xfrm>
              <a:custGeom>
                <a:avLst/>
                <a:gdLst/>
                <a:ahLst/>
                <a:cxnLst/>
                <a:pathLst>
                  <a:path w="110" h="112">
                    <a:moveTo>
                      <a:pt x="8" y="19"/>
                    </a:moveTo>
                    <a:lnTo>
                      <a:pt x="0" y="16"/>
                    </a:lnTo>
                    <a:lnTo>
                      <a:pt x="99" y="112"/>
                    </a:lnTo>
                    <a:lnTo>
                      <a:pt x="110" y="102"/>
                    </a:lnTo>
                    <a:lnTo>
                      <a:pt x="11" y="5"/>
                    </a:lnTo>
                    <a:lnTo>
                      <a:pt x="3" y="3"/>
                    </a:lnTo>
                    <a:lnTo>
                      <a:pt x="11" y="5"/>
                    </a:lnTo>
                    <a:lnTo>
                      <a:pt x="6" y="0"/>
                    </a:lnTo>
                    <a:lnTo>
                      <a:pt x="3" y="3"/>
                    </a:lnTo>
                    <a:lnTo>
                      <a:pt x="8" y="19"/>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41" name="任意多边形 3840"/>
              <p:cNvSpPr/>
              <p:nvPr/>
            </p:nvSpPr>
            <p:spPr>
              <a:xfrm>
                <a:off x="1183" y="658"/>
                <a:ext cx="70" cy="126"/>
              </a:xfrm>
              <a:custGeom>
                <a:avLst/>
                <a:gdLst/>
                <a:ahLst/>
                <a:cxnLst/>
                <a:pathLst>
                  <a:path w="70" h="126">
                    <a:moveTo>
                      <a:pt x="16" y="115"/>
                    </a:moveTo>
                    <a:lnTo>
                      <a:pt x="19" y="123"/>
                    </a:lnTo>
                    <a:lnTo>
                      <a:pt x="70" y="5"/>
                    </a:lnTo>
                    <a:lnTo>
                      <a:pt x="53" y="0"/>
                    </a:lnTo>
                    <a:lnTo>
                      <a:pt x="3" y="118"/>
                    </a:lnTo>
                    <a:lnTo>
                      <a:pt x="5" y="126"/>
                    </a:lnTo>
                    <a:lnTo>
                      <a:pt x="3" y="118"/>
                    </a:lnTo>
                    <a:lnTo>
                      <a:pt x="0" y="120"/>
                    </a:lnTo>
                    <a:lnTo>
                      <a:pt x="5" y="126"/>
                    </a:lnTo>
                    <a:lnTo>
                      <a:pt x="16" y="11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42" name="任意多边形 3841"/>
              <p:cNvSpPr/>
              <p:nvPr/>
            </p:nvSpPr>
            <p:spPr>
              <a:xfrm>
                <a:off x="1188" y="773"/>
                <a:ext cx="107" cy="110"/>
              </a:xfrm>
              <a:custGeom>
                <a:avLst/>
                <a:gdLst/>
                <a:ahLst/>
                <a:cxnLst/>
                <a:pathLst>
                  <a:path w="107" h="110">
                    <a:moveTo>
                      <a:pt x="102" y="104"/>
                    </a:moveTo>
                    <a:lnTo>
                      <a:pt x="107" y="99"/>
                    </a:lnTo>
                    <a:lnTo>
                      <a:pt x="11" y="0"/>
                    </a:lnTo>
                    <a:lnTo>
                      <a:pt x="0" y="11"/>
                    </a:lnTo>
                    <a:lnTo>
                      <a:pt x="97" y="110"/>
                    </a:lnTo>
                    <a:lnTo>
                      <a:pt x="102" y="104"/>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43" name="任意多边形 3842"/>
              <p:cNvSpPr/>
              <p:nvPr/>
            </p:nvSpPr>
            <p:spPr>
              <a:xfrm>
                <a:off x="225" y="717"/>
                <a:ext cx="173" cy="85"/>
              </a:xfrm>
              <a:custGeom>
                <a:avLst/>
                <a:gdLst/>
                <a:ahLst/>
                <a:cxnLst/>
                <a:pathLst>
                  <a:path w="173" h="85">
                    <a:moveTo>
                      <a:pt x="162" y="3"/>
                    </a:moveTo>
                    <a:lnTo>
                      <a:pt x="165" y="0"/>
                    </a:lnTo>
                    <a:lnTo>
                      <a:pt x="0" y="69"/>
                    </a:lnTo>
                    <a:lnTo>
                      <a:pt x="5" y="85"/>
                    </a:lnTo>
                    <a:lnTo>
                      <a:pt x="170" y="16"/>
                    </a:lnTo>
                    <a:lnTo>
                      <a:pt x="173" y="13"/>
                    </a:lnTo>
                    <a:lnTo>
                      <a:pt x="170" y="16"/>
                    </a:lnTo>
                    <a:lnTo>
                      <a:pt x="173" y="16"/>
                    </a:lnTo>
                    <a:lnTo>
                      <a:pt x="173" y="13"/>
                    </a:lnTo>
                    <a:lnTo>
                      <a:pt x="162" y="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44" name="任意多边形 3843"/>
              <p:cNvSpPr/>
              <p:nvPr/>
            </p:nvSpPr>
            <p:spPr>
              <a:xfrm>
                <a:off x="387" y="564"/>
                <a:ext cx="174" cy="166"/>
              </a:xfrm>
              <a:custGeom>
                <a:avLst/>
                <a:gdLst/>
                <a:ahLst/>
                <a:cxnLst/>
                <a:pathLst>
                  <a:path w="174" h="166">
                    <a:moveTo>
                      <a:pt x="158" y="3"/>
                    </a:moveTo>
                    <a:lnTo>
                      <a:pt x="161" y="0"/>
                    </a:lnTo>
                    <a:lnTo>
                      <a:pt x="0" y="156"/>
                    </a:lnTo>
                    <a:lnTo>
                      <a:pt x="11" y="166"/>
                    </a:lnTo>
                    <a:lnTo>
                      <a:pt x="171" y="11"/>
                    </a:lnTo>
                    <a:lnTo>
                      <a:pt x="174" y="8"/>
                    </a:lnTo>
                    <a:lnTo>
                      <a:pt x="171" y="11"/>
                    </a:lnTo>
                    <a:lnTo>
                      <a:pt x="174" y="11"/>
                    </a:lnTo>
                    <a:lnTo>
                      <a:pt x="174" y="8"/>
                    </a:lnTo>
                    <a:lnTo>
                      <a:pt x="158" y="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45" name="任意多边形 3844"/>
              <p:cNvSpPr/>
              <p:nvPr/>
            </p:nvSpPr>
            <p:spPr>
              <a:xfrm>
                <a:off x="545" y="193"/>
                <a:ext cx="200" cy="379"/>
              </a:xfrm>
              <a:custGeom>
                <a:avLst/>
                <a:gdLst/>
                <a:ahLst/>
                <a:cxnLst/>
                <a:pathLst>
                  <a:path w="200" h="379">
                    <a:moveTo>
                      <a:pt x="192" y="2"/>
                    </a:moveTo>
                    <a:lnTo>
                      <a:pt x="184" y="0"/>
                    </a:lnTo>
                    <a:lnTo>
                      <a:pt x="0" y="374"/>
                    </a:lnTo>
                    <a:lnTo>
                      <a:pt x="16" y="379"/>
                    </a:lnTo>
                    <a:lnTo>
                      <a:pt x="200" y="5"/>
                    </a:lnTo>
                    <a:lnTo>
                      <a:pt x="192" y="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46" name="任意多边形 3845"/>
              <p:cNvSpPr/>
              <p:nvPr/>
            </p:nvSpPr>
            <p:spPr>
              <a:xfrm>
                <a:off x="967" y="891"/>
                <a:ext cx="398" cy="503"/>
              </a:xfrm>
              <a:custGeom>
                <a:avLst/>
                <a:gdLst/>
                <a:ahLst/>
                <a:cxnLst/>
                <a:pathLst>
                  <a:path w="398" h="503">
                    <a:moveTo>
                      <a:pt x="328" y="0"/>
                    </a:moveTo>
                    <a:lnTo>
                      <a:pt x="203" y="281"/>
                    </a:lnTo>
                    <a:lnTo>
                      <a:pt x="27" y="428"/>
                    </a:lnTo>
                    <a:lnTo>
                      <a:pt x="0" y="438"/>
                    </a:lnTo>
                    <a:lnTo>
                      <a:pt x="61" y="503"/>
                    </a:lnTo>
                    <a:lnTo>
                      <a:pt x="67" y="500"/>
                    </a:lnTo>
                    <a:lnTo>
                      <a:pt x="83" y="492"/>
                    </a:lnTo>
                    <a:lnTo>
                      <a:pt x="107" y="481"/>
                    </a:lnTo>
                    <a:lnTo>
                      <a:pt x="136" y="465"/>
                    </a:lnTo>
                    <a:lnTo>
                      <a:pt x="171" y="441"/>
                    </a:lnTo>
                    <a:lnTo>
                      <a:pt x="205" y="417"/>
                    </a:lnTo>
                    <a:lnTo>
                      <a:pt x="240" y="385"/>
                    </a:lnTo>
                    <a:lnTo>
                      <a:pt x="275" y="348"/>
                    </a:lnTo>
                    <a:lnTo>
                      <a:pt x="307" y="310"/>
                    </a:lnTo>
                    <a:lnTo>
                      <a:pt x="331" y="273"/>
                    </a:lnTo>
                    <a:lnTo>
                      <a:pt x="355" y="238"/>
                    </a:lnTo>
                    <a:lnTo>
                      <a:pt x="371" y="203"/>
                    </a:lnTo>
                    <a:lnTo>
                      <a:pt x="384" y="168"/>
                    </a:lnTo>
                    <a:lnTo>
                      <a:pt x="392" y="134"/>
                    </a:lnTo>
                    <a:lnTo>
                      <a:pt x="398" y="99"/>
                    </a:lnTo>
                    <a:lnTo>
                      <a:pt x="398" y="61"/>
                    </a:lnTo>
                    <a:lnTo>
                      <a:pt x="328"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47" name="任意多边形 3846"/>
              <p:cNvSpPr/>
              <p:nvPr/>
            </p:nvSpPr>
            <p:spPr>
              <a:xfrm>
                <a:off x="1162" y="888"/>
                <a:ext cx="141" cy="292"/>
              </a:xfrm>
              <a:custGeom>
                <a:avLst/>
                <a:gdLst/>
                <a:ahLst/>
                <a:cxnLst/>
                <a:pathLst>
                  <a:path w="141" h="292">
                    <a:moveTo>
                      <a:pt x="13" y="292"/>
                    </a:moveTo>
                    <a:lnTo>
                      <a:pt x="16" y="286"/>
                    </a:lnTo>
                    <a:lnTo>
                      <a:pt x="141" y="5"/>
                    </a:lnTo>
                    <a:lnTo>
                      <a:pt x="125" y="0"/>
                    </a:lnTo>
                    <a:lnTo>
                      <a:pt x="0" y="281"/>
                    </a:lnTo>
                    <a:lnTo>
                      <a:pt x="2" y="276"/>
                    </a:lnTo>
                    <a:lnTo>
                      <a:pt x="13" y="292"/>
                    </a:lnTo>
                    <a:lnTo>
                      <a:pt x="16" y="289"/>
                    </a:lnTo>
                    <a:lnTo>
                      <a:pt x="16" y="286"/>
                    </a:lnTo>
                    <a:lnTo>
                      <a:pt x="13" y="29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48" name="任意多边形 3847"/>
              <p:cNvSpPr/>
              <p:nvPr/>
            </p:nvSpPr>
            <p:spPr>
              <a:xfrm>
                <a:off x="988" y="1164"/>
                <a:ext cx="187" cy="163"/>
              </a:xfrm>
              <a:custGeom>
                <a:avLst/>
                <a:gdLst/>
                <a:ahLst/>
                <a:cxnLst/>
                <a:pathLst>
                  <a:path w="187" h="163">
                    <a:moveTo>
                      <a:pt x="8" y="163"/>
                    </a:moveTo>
                    <a:lnTo>
                      <a:pt x="11" y="163"/>
                    </a:lnTo>
                    <a:lnTo>
                      <a:pt x="187" y="16"/>
                    </a:lnTo>
                    <a:lnTo>
                      <a:pt x="176" y="0"/>
                    </a:lnTo>
                    <a:lnTo>
                      <a:pt x="0" y="147"/>
                    </a:lnTo>
                    <a:lnTo>
                      <a:pt x="3" y="147"/>
                    </a:lnTo>
                    <a:lnTo>
                      <a:pt x="8" y="163"/>
                    </a:lnTo>
                    <a:lnTo>
                      <a:pt x="11" y="163"/>
                    </a:lnTo>
                    <a:lnTo>
                      <a:pt x="11" y="163"/>
                    </a:lnTo>
                    <a:lnTo>
                      <a:pt x="8" y="16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49" name="任意多边形 3848"/>
              <p:cNvSpPr/>
              <p:nvPr/>
            </p:nvSpPr>
            <p:spPr>
              <a:xfrm>
                <a:off x="951" y="1311"/>
                <a:ext cx="45" cy="27"/>
              </a:xfrm>
              <a:custGeom>
                <a:avLst/>
                <a:gdLst/>
                <a:ahLst/>
                <a:cxnLst/>
                <a:pathLst>
                  <a:path w="45" h="27">
                    <a:moveTo>
                      <a:pt x="21" y="13"/>
                    </a:moveTo>
                    <a:lnTo>
                      <a:pt x="19" y="27"/>
                    </a:lnTo>
                    <a:lnTo>
                      <a:pt x="45" y="16"/>
                    </a:lnTo>
                    <a:lnTo>
                      <a:pt x="40" y="0"/>
                    </a:lnTo>
                    <a:lnTo>
                      <a:pt x="13" y="10"/>
                    </a:lnTo>
                    <a:lnTo>
                      <a:pt x="10" y="24"/>
                    </a:lnTo>
                    <a:lnTo>
                      <a:pt x="13" y="10"/>
                    </a:lnTo>
                    <a:lnTo>
                      <a:pt x="0" y="16"/>
                    </a:lnTo>
                    <a:lnTo>
                      <a:pt x="10" y="24"/>
                    </a:lnTo>
                    <a:lnTo>
                      <a:pt x="21" y="1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50" name="任意多边形 3849"/>
              <p:cNvSpPr/>
              <p:nvPr/>
            </p:nvSpPr>
            <p:spPr>
              <a:xfrm>
                <a:off x="961" y="1324"/>
                <a:ext cx="73" cy="80"/>
              </a:xfrm>
              <a:custGeom>
                <a:avLst/>
                <a:gdLst/>
                <a:ahLst/>
                <a:cxnLst/>
                <a:pathLst>
                  <a:path w="73" h="80">
                    <a:moveTo>
                      <a:pt x="65" y="62"/>
                    </a:moveTo>
                    <a:lnTo>
                      <a:pt x="73" y="64"/>
                    </a:lnTo>
                    <a:lnTo>
                      <a:pt x="11" y="0"/>
                    </a:lnTo>
                    <a:lnTo>
                      <a:pt x="0" y="11"/>
                    </a:lnTo>
                    <a:lnTo>
                      <a:pt x="62" y="75"/>
                    </a:lnTo>
                    <a:lnTo>
                      <a:pt x="70" y="78"/>
                    </a:lnTo>
                    <a:lnTo>
                      <a:pt x="62" y="75"/>
                    </a:lnTo>
                    <a:lnTo>
                      <a:pt x="65" y="80"/>
                    </a:lnTo>
                    <a:lnTo>
                      <a:pt x="70" y="78"/>
                    </a:lnTo>
                    <a:lnTo>
                      <a:pt x="65" y="6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51" name="任意多边形 3850"/>
              <p:cNvSpPr/>
              <p:nvPr/>
            </p:nvSpPr>
            <p:spPr>
              <a:xfrm>
                <a:off x="1026" y="1233"/>
                <a:ext cx="224" cy="169"/>
              </a:xfrm>
              <a:custGeom>
                <a:avLst/>
                <a:gdLst/>
                <a:ahLst/>
                <a:cxnLst/>
                <a:pathLst>
                  <a:path w="224" h="169">
                    <a:moveTo>
                      <a:pt x="208" y="0"/>
                    </a:moveTo>
                    <a:lnTo>
                      <a:pt x="208" y="0"/>
                    </a:lnTo>
                    <a:lnTo>
                      <a:pt x="176" y="38"/>
                    </a:lnTo>
                    <a:lnTo>
                      <a:pt x="141" y="67"/>
                    </a:lnTo>
                    <a:lnTo>
                      <a:pt x="106" y="91"/>
                    </a:lnTo>
                    <a:lnTo>
                      <a:pt x="72" y="115"/>
                    </a:lnTo>
                    <a:lnTo>
                      <a:pt x="45" y="131"/>
                    </a:lnTo>
                    <a:lnTo>
                      <a:pt x="21" y="142"/>
                    </a:lnTo>
                    <a:lnTo>
                      <a:pt x="5" y="150"/>
                    </a:lnTo>
                    <a:lnTo>
                      <a:pt x="0" y="153"/>
                    </a:lnTo>
                    <a:lnTo>
                      <a:pt x="5" y="169"/>
                    </a:lnTo>
                    <a:lnTo>
                      <a:pt x="10" y="166"/>
                    </a:lnTo>
                    <a:lnTo>
                      <a:pt x="26" y="158"/>
                    </a:lnTo>
                    <a:lnTo>
                      <a:pt x="50" y="147"/>
                    </a:lnTo>
                    <a:lnTo>
                      <a:pt x="82" y="131"/>
                    </a:lnTo>
                    <a:lnTo>
                      <a:pt x="117" y="107"/>
                    </a:lnTo>
                    <a:lnTo>
                      <a:pt x="152" y="83"/>
                    </a:lnTo>
                    <a:lnTo>
                      <a:pt x="186" y="48"/>
                    </a:lnTo>
                    <a:lnTo>
                      <a:pt x="224" y="11"/>
                    </a:lnTo>
                    <a:lnTo>
                      <a:pt x="224" y="11"/>
                    </a:lnTo>
                    <a:lnTo>
                      <a:pt x="208"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52" name="任意多边形 3851"/>
              <p:cNvSpPr/>
              <p:nvPr/>
            </p:nvSpPr>
            <p:spPr>
              <a:xfrm>
                <a:off x="1234" y="947"/>
                <a:ext cx="139" cy="297"/>
              </a:xfrm>
              <a:custGeom>
                <a:avLst/>
                <a:gdLst/>
                <a:ahLst/>
                <a:cxnLst/>
                <a:pathLst>
                  <a:path w="139" h="297">
                    <a:moveTo>
                      <a:pt x="125" y="11"/>
                    </a:moveTo>
                    <a:lnTo>
                      <a:pt x="123" y="5"/>
                    </a:lnTo>
                    <a:lnTo>
                      <a:pt x="123" y="43"/>
                    </a:lnTo>
                    <a:lnTo>
                      <a:pt x="117" y="78"/>
                    </a:lnTo>
                    <a:lnTo>
                      <a:pt x="109" y="110"/>
                    </a:lnTo>
                    <a:lnTo>
                      <a:pt x="96" y="144"/>
                    </a:lnTo>
                    <a:lnTo>
                      <a:pt x="80" y="177"/>
                    </a:lnTo>
                    <a:lnTo>
                      <a:pt x="56" y="211"/>
                    </a:lnTo>
                    <a:lnTo>
                      <a:pt x="32" y="249"/>
                    </a:lnTo>
                    <a:lnTo>
                      <a:pt x="0" y="286"/>
                    </a:lnTo>
                    <a:lnTo>
                      <a:pt x="16" y="297"/>
                    </a:lnTo>
                    <a:lnTo>
                      <a:pt x="48" y="259"/>
                    </a:lnTo>
                    <a:lnTo>
                      <a:pt x="72" y="222"/>
                    </a:lnTo>
                    <a:lnTo>
                      <a:pt x="96" y="187"/>
                    </a:lnTo>
                    <a:lnTo>
                      <a:pt x="112" y="150"/>
                    </a:lnTo>
                    <a:lnTo>
                      <a:pt x="125" y="115"/>
                    </a:lnTo>
                    <a:lnTo>
                      <a:pt x="133" y="78"/>
                    </a:lnTo>
                    <a:lnTo>
                      <a:pt x="139" y="43"/>
                    </a:lnTo>
                    <a:lnTo>
                      <a:pt x="139" y="5"/>
                    </a:lnTo>
                    <a:lnTo>
                      <a:pt x="136" y="0"/>
                    </a:lnTo>
                    <a:lnTo>
                      <a:pt x="139" y="5"/>
                    </a:lnTo>
                    <a:lnTo>
                      <a:pt x="139" y="3"/>
                    </a:lnTo>
                    <a:lnTo>
                      <a:pt x="136" y="0"/>
                    </a:lnTo>
                    <a:lnTo>
                      <a:pt x="125" y="11"/>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53" name="任意多边形 3852"/>
              <p:cNvSpPr/>
              <p:nvPr/>
            </p:nvSpPr>
            <p:spPr>
              <a:xfrm>
                <a:off x="1287" y="875"/>
                <a:ext cx="83" cy="83"/>
              </a:xfrm>
              <a:custGeom>
                <a:avLst/>
                <a:gdLst/>
                <a:ahLst/>
                <a:cxnLst/>
                <a:pathLst>
                  <a:path w="83" h="83">
                    <a:moveTo>
                      <a:pt x="16" y="18"/>
                    </a:moveTo>
                    <a:lnTo>
                      <a:pt x="3" y="21"/>
                    </a:lnTo>
                    <a:lnTo>
                      <a:pt x="72" y="83"/>
                    </a:lnTo>
                    <a:lnTo>
                      <a:pt x="83" y="72"/>
                    </a:lnTo>
                    <a:lnTo>
                      <a:pt x="14" y="10"/>
                    </a:lnTo>
                    <a:lnTo>
                      <a:pt x="0" y="13"/>
                    </a:lnTo>
                    <a:lnTo>
                      <a:pt x="14" y="10"/>
                    </a:lnTo>
                    <a:lnTo>
                      <a:pt x="6" y="0"/>
                    </a:lnTo>
                    <a:lnTo>
                      <a:pt x="0" y="13"/>
                    </a:lnTo>
                    <a:lnTo>
                      <a:pt x="16" y="18"/>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54" name="任意多边形 3853"/>
              <p:cNvSpPr/>
              <p:nvPr/>
            </p:nvSpPr>
            <p:spPr>
              <a:xfrm>
                <a:off x="1415" y="1220"/>
                <a:ext cx="305" cy="289"/>
              </a:xfrm>
              <a:custGeom>
                <a:avLst/>
                <a:gdLst/>
                <a:ahLst/>
                <a:cxnLst/>
                <a:pathLst>
                  <a:path w="305" h="289">
                    <a:moveTo>
                      <a:pt x="299" y="283"/>
                    </a:moveTo>
                    <a:lnTo>
                      <a:pt x="305" y="278"/>
                    </a:lnTo>
                    <a:lnTo>
                      <a:pt x="11" y="0"/>
                    </a:lnTo>
                    <a:lnTo>
                      <a:pt x="0" y="11"/>
                    </a:lnTo>
                    <a:lnTo>
                      <a:pt x="294" y="289"/>
                    </a:lnTo>
                    <a:lnTo>
                      <a:pt x="299" y="283"/>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55" name="任意多边形 3854"/>
              <p:cNvSpPr/>
              <p:nvPr/>
            </p:nvSpPr>
            <p:spPr>
              <a:xfrm>
                <a:off x="1349" y="776"/>
                <a:ext cx="56" cy="430"/>
              </a:xfrm>
              <a:custGeom>
                <a:avLst/>
                <a:gdLst/>
                <a:ahLst/>
                <a:cxnLst/>
                <a:pathLst>
                  <a:path w="56" h="430">
                    <a:moveTo>
                      <a:pt x="0" y="0"/>
                    </a:moveTo>
                    <a:lnTo>
                      <a:pt x="21" y="390"/>
                    </a:lnTo>
                    <a:lnTo>
                      <a:pt x="56" y="430"/>
                    </a:lnTo>
                    <a:lnTo>
                      <a:pt x="24" y="18"/>
                    </a:lnTo>
                    <a:lnTo>
                      <a:pt x="0" y="0"/>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56" name="任意多边形 3855"/>
              <p:cNvSpPr/>
              <p:nvPr/>
            </p:nvSpPr>
            <p:spPr>
              <a:xfrm>
                <a:off x="1341" y="776"/>
                <a:ext cx="37" cy="396"/>
              </a:xfrm>
              <a:custGeom>
                <a:avLst/>
                <a:gdLst/>
                <a:ahLst/>
                <a:cxnLst/>
                <a:pathLst>
                  <a:path w="37" h="396">
                    <a:moveTo>
                      <a:pt x="37" y="385"/>
                    </a:moveTo>
                    <a:lnTo>
                      <a:pt x="37" y="390"/>
                    </a:lnTo>
                    <a:lnTo>
                      <a:pt x="16" y="0"/>
                    </a:lnTo>
                    <a:lnTo>
                      <a:pt x="0" y="0"/>
                    </a:lnTo>
                    <a:lnTo>
                      <a:pt x="21" y="390"/>
                    </a:lnTo>
                    <a:lnTo>
                      <a:pt x="21" y="396"/>
                    </a:lnTo>
                    <a:lnTo>
                      <a:pt x="21" y="390"/>
                    </a:lnTo>
                    <a:lnTo>
                      <a:pt x="21" y="393"/>
                    </a:lnTo>
                    <a:lnTo>
                      <a:pt x="21" y="396"/>
                    </a:lnTo>
                    <a:lnTo>
                      <a:pt x="37" y="38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57" name="任意多边形 3856"/>
              <p:cNvSpPr/>
              <p:nvPr/>
            </p:nvSpPr>
            <p:spPr>
              <a:xfrm>
                <a:off x="1362" y="1161"/>
                <a:ext cx="53" cy="75"/>
              </a:xfrm>
              <a:custGeom>
                <a:avLst/>
                <a:gdLst/>
                <a:ahLst/>
                <a:cxnLst/>
                <a:pathLst>
                  <a:path w="53" h="75">
                    <a:moveTo>
                      <a:pt x="35" y="45"/>
                    </a:moveTo>
                    <a:lnTo>
                      <a:pt x="51" y="40"/>
                    </a:lnTo>
                    <a:lnTo>
                      <a:pt x="16" y="0"/>
                    </a:lnTo>
                    <a:lnTo>
                      <a:pt x="0" y="11"/>
                    </a:lnTo>
                    <a:lnTo>
                      <a:pt x="35" y="51"/>
                    </a:lnTo>
                    <a:lnTo>
                      <a:pt x="51" y="45"/>
                    </a:lnTo>
                    <a:lnTo>
                      <a:pt x="35" y="51"/>
                    </a:lnTo>
                    <a:lnTo>
                      <a:pt x="53" y="75"/>
                    </a:lnTo>
                    <a:lnTo>
                      <a:pt x="51" y="45"/>
                    </a:lnTo>
                    <a:lnTo>
                      <a:pt x="35" y="45"/>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58" name="任意多边形 3857"/>
              <p:cNvSpPr/>
              <p:nvPr/>
            </p:nvSpPr>
            <p:spPr>
              <a:xfrm>
                <a:off x="1365" y="786"/>
                <a:ext cx="48" cy="420"/>
              </a:xfrm>
              <a:custGeom>
                <a:avLst/>
                <a:gdLst/>
                <a:ahLst/>
                <a:cxnLst/>
                <a:pathLst>
                  <a:path w="48" h="420">
                    <a:moveTo>
                      <a:pt x="2" y="16"/>
                    </a:moveTo>
                    <a:lnTo>
                      <a:pt x="0" y="8"/>
                    </a:lnTo>
                    <a:lnTo>
                      <a:pt x="32" y="420"/>
                    </a:lnTo>
                    <a:lnTo>
                      <a:pt x="48" y="420"/>
                    </a:lnTo>
                    <a:lnTo>
                      <a:pt x="16" y="8"/>
                    </a:lnTo>
                    <a:lnTo>
                      <a:pt x="13" y="0"/>
                    </a:lnTo>
                    <a:lnTo>
                      <a:pt x="16" y="8"/>
                    </a:lnTo>
                    <a:lnTo>
                      <a:pt x="16" y="3"/>
                    </a:lnTo>
                    <a:lnTo>
                      <a:pt x="13" y="0"/>
                    </a:lnTo>
                    <a:lnTo>
                      <a:pt x="2" y="16"/>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sp>
            <p:nvSpPr>
              <p:cNvPr id="3859" name="任意多边形 3858"/>
              <p:cNvSpPr/>
              <p:nvPr/>
            </p:nvSpPr>
            <p:spPr>
              <a:xfrm>
                <a:off x="1338" y="754"/>
                <a:ext cx="40" cy="48"/>
              </a:xfrm>
              <a:custGeom>
                <a:avLst/>
                <a:gdLst/>
                <a:ahLst/>
                <a:cxnLst/>
                <a:pathLst>
                  <a:path w="40" h="48">
                    <a:moveTo>
                      <a:pt x="19" y="22"/>
                    </a:moveTo>
                    <a:lnTo>
                      <a:pt x="5" y="30"/>
                    </a:lnTo>
                    <a:lnTo>
                      <a:pt x="29" y="48"/>
                    </a:lnTo>
                    <a:lnTo>
                      <a:pt x="40" y="32"/>
                    </a:lnTo>
                    <a:lnTo>
                      <a:pt x="16" y="14"/>
                    </a:lnTo>
                    <a:lnTo>
                      <a:pt x="3" y="22"/>
                    </a:lnTo>
                    <a:lnTo>
                      <a:pt x="16" y="14"/>
                    </a:lnTo>
                    <a:lnTo>
                      <a:pt x="0" y="0"/>
                    </a:lnTo>
                    <a:lnTo>
                      <a:pt x="3" y="22"/>
                    </a:lnTo>
                    <a:lnTo>
                      <a:pt x="19" y="22"/>
                    </a:lnTo>
                    <a:close/>
                  </a:path>
                </a:pathLst>
              </a:custGeom>
              <a:solidFill>
                <a:srgbClr val="000066"/>
              </a:solidFill>
              <a:ln w="6350" cap="flat" cmpd="sng">
                <a:solidFill>
                  <a:srgbClr val="6699FF"/>
                </a:solidFill>
                <a:prstDash val="solid"/>
                <a:headEnd type="none" w="med" len="med"/>
                <a:tailEnd type="none" w="med" len="med"/>
              </a:ln>
            </p:spPr>
            <p:txBody>
              <a:bodyPr/>
              <a:p>
                <a:endParaRPr lang="zh-CN" altLang="en-US"/>
              </a:p>
            </p:txBody>
          </p:sp>
        </p:grpSp>
        <p:sp>
          <p:nvSpPr>
            <p:cNvPr id="3860" name="矩形 3859"/>
            <p:cNvSpPr/>
            <p:nvPr/>
          </p:nvSpPr>
          <p:spPr>
            <a:xfrm>
              <a:off x="776" y="0"/>
              <a:ext cx="56" cy="4320"/>
            </a:xfrm>
            <a:prstGeom prst="rect">
              <a:avLst/>
            </a:prstGeom>
            <a:gradFill rotWithShape="0">
              <a:gsLst>
                <a:gs pos="0">
                  <a:srgbClr val="FBE4AE">
                    <a:alpha val="100000"/>
                  </a:srgbClr>
                </a:gs>
                <a:gs pos="13000">
                  <a:srgbClr val="BD922A">
                    <a:alpha val="100000"/>
                  </a:srgbClr>
                </a:gs>
                <a:gs pos="21001">
                  <a:srgbClr val="BD922A">
                    <a:alpha val="100000"/>
                  </a:srgbClr>
                </a:gs>
                <a:gs pos="63000">
                  <a:srgbClr val="FBE4AE">
                    <a:alpha val="100000"/>
                  </a:srgbClr>
                </a:gs>
                <a:gs pos="67000">
                  <a:srgbClr val="BD922A">
                    <a:alpha val="100000"/>
                  </a:srgbClr>
                </a:gs>
                <a:gs pos="69000">
                  <a:srgbClr val="835E17">
                    <a:alpha val="100000"/>
                  </a:srgbClr>
                </a:gs>
                <a:gs pos="82001">
                  <a:srgbClr val="A28949">
                    <a:alpha val="100000"/>
                  </a:srgbClr>
                </a:gs>
                <a:gs pos="100000">
                  <a:srgbClr val="FAE3B7">
                    <a:alpha val="100000"/>
                  </a:srgbClr>
                </a:gs>
              </a:gsLst>
              <a:lin ang="0" scaled="1"/>
              <a:tileRect/>
            </a:gradFill>
            <a:ln w="9525">
              <a:noFill/>
            </a:ln>
          </p:spPr>
          <p:txBody>
            <a:bodyPr/>
            <a:p>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hf sldNum="0" hdr="0" ftr="0" dt="0"/>
  <p:txStyles>
    <p:titleStyle>
      <a:lvl1pPr marL="0" lvl="0" indent="0" algn="ctr" defTabSz="91440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www.itsec.gov.cn/"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00.xml.rels><?xml version="1.0" encoding="UTF-8" standalone="yes"?>
<Relationships xmlns="http://schemas.openxmlformats.org/package/2006/relationships"><Relationship Id="rId5" Type="http://schemas.openxmlformats.org/officeDocument/2006/relationships/vmlDrawing" Target="../drawings/vmlDrawing25.vml"/><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oleObject" Target="../embeddings/oleObject26.bin"/><Relationship Id="rId1" Type="http://schemas.openxmlformats.org/officeDocument/2006/relationships/slide" Target="slide27.xml"/></Relationships>
</file>

<file path=ppt/slides/_rels/slide101.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oleObject" Target="../embeddings/oleObject27.bin"/></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wmf"/></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wmf"/></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wmf"/></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wmf"/></Relationships>
</file>

<file path=ppt/slides/_rels/slide107.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45.wmf"/><Relationship Id="rId1" Type="http://schemas.openxmlformats.org/officeDocument/2006/relationships/oleObject" Target="../embeddings/oleObject28.bin"/></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wmf"/></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8.png"/><Relationship Id="rId1" Type="http://schemas.openxmlformats.org/officeDocument/2006/relationships/oleObject" Target="../embeddings/oleObject2.bin"/></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47.png"/></Relationships>
</file>

<file path=ppt/slides/_rels/slide112.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oleObject" Target="../embeddings/oleObject29.bin"/></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49.png"/></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50.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52.wmf"/><Relationship Id="rId1" Type="http://schemas.openxmlformats.org/officeDocument/2006/relationships/image" Target="../media/image51.w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53.png"/></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54.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5" Type="http://schemas.openxmlformats.org/officeDocument/2006/relationships/vmlDrawing" Target="../drawings/vmlDrawing29.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55.wmf"/><Relationship Id="rId1" Type="http://schemas.openxmlformats.org/officeDocument/2006/relationships/oleObject" Target="../embeddings/oleObject30.bin"/></Relationships>
</file>

<file path=ppt/slides/_rels/slide124.xml.rels><?xml version="1.0" encoding="UTF-8" standalone="yes"?>
<Relationships xmlns="http://schemas.openxmlformats.org/package/2006/relationships"><Relationship Id="rId5" Type="http://schemas.openxmlformats.org/officeDocument/2006/relationships/vmlDrawing" Target="../drawings/vmlDrawing30.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56.wmf"/><Relationship Id="rId1" Type="http://schemas.openxmlformats.org/officeDocument/2006/relationships/oleObject" Target="../embeddings/oleObject31.bin"/></Relationships>
</file>

<file path=ppt/slides/_rels/slide125.xml.rels><?xml version="1.0" encoding="UTF-8" standalone="yes"?>
<Relationships xmlns="http://schemas.openxmlformats.org/package/2006/relationships"><Relationship Id="rId5" Type="http://schemas.openxmlformats.org/officeDocument/2006/relationships/vmlDrawing" Target="../drawings/vmlDrawing31.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57.wmf"/><Relationship Id="rId1" Type="http://schemas.openxmlformats.org/officeDocument/2006/relationships/oleObject" Target="../embeddings/oleObject32.bin"/></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27.xml.rels><?xml version="1.0" encoding="UTF-8" standalone="yes"?>
<Relationships xmlns="http://schemas.openxmlformats.org/package/2006/relationships"><Relationship Id="rId5" Type="http://schemas.openxmlformats.org/officeDocument/2006/relationships/vmlDrawing" Target="../drawings/vmlDrawing32.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58.wmf"/><Relationship Id="rId1" Type="http://schemas.openxmlformats.org/officeDocument/2006/relationships/oleObject" Target="../embeddings/oleObject33.bin"/></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9.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9.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9.jpeg"/></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60.wmf"/></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9.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0.png"/><Relationship Id="rId1"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1.png"/><Relationship Id="rId1"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2.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oleObject" Target="../embeddings/oleObject6.bin"/><Relationship Id="rId2" Type="http://schemas.openxmlformats.org/officeDocument/2006/relationships/image" Target="../media/image13.png"/><Relationship Id="rId1"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3.png"/><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8.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5.png"/><Relationship Id="rId1"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6.png"/><Relationship Id="rId1"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slides/_rels/slide50.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6.png"/><Relationship Id="rId1" Type="http://schemas.openxmlformats.org/officeDocument/2006/relationships/oleObject" Target="../embeddings/oleObject9.bin"/></Relationships>
</file>

<file path=ppt/slides/_rels/slide51.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7.png"/><Relationship Id="rId1" Type="http://schemas.openxmlformats.org/officeDocument/2006/relationships/oleObject" Target="../embeddings/oleObject10.bin"/></Relationships>
</file>

<file path=ppt/slides/_rels/slide52.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8.wmf"/><Relationship Id="rId1" Type="http://schemas.openxmlformats.org/officeDocument/2006/relationships/oleObject" Target="../embeddings/oleObject11.bin"/></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6.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9.png"/><Relationship Id="rId1" Type="http://schemas.openxmlformats.org/officeDocument/2006/relationships/oleObject" Target="../embeddings/oleObject12.bin"/></Relationships>
</file>

<file path=ppt/slides/_rels/slide57.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20.png"/><Relationship Id="rId1" Type="http://schemas.openxmlformats.org/officeDocument/2006/relationships/oleObject" Target="../embeddings/oleObject13.bin"/></Relationships>
</file>

<file path=ppt/slides/_rels/slide58.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21.png"/><Relationship Id="rId1" Type="http://schemas.openxmlformats.org/officeDocument/2006/relationships/oleObject" Target="../embeddings/oleObject14.bin"/></Relationships>
</file>

<file path=ppt/slides/_rels/slide59.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22.png"/><Relationship Id="rId1"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3.wmf"/></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23.wmf"/><Relationship Id="rId1" Type="http://schemas.openxmlformats.org/officeDocument/2006/relationships/image" Target="../media/image7.wmf"/></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23.wmf"/><Relationship Id="rId1" Type="http://schemas.openxmlformats.org/officeDocument/2006/relationships/image" Target="../media/image7.wmf"/></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23.wmf"/><Relationship Id="rId1" Type="http://schemas.openxmlformats.org/officeDocument/2006/relationships/image" Target="../media/image7.wmf"/></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23.wmf"/><Relationship Id="rId1"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1.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24.png"/><Relationship Id="rId1" Type="http://schemas.openxmlformats.org/officeDocument/2006/relationships/oleObject" Target="../embeddings/oleObject16.bin"/></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5.jpeg"/></Relationships>
</file>

<file path=ppt/slides/_rels/slide83.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26.png"/><Relationship Id="rId1" Type="http://schemas.openxmlformats.org/officeDocument/2006/relationships/oleObject" Target="../embeddings/oleObject17.bin"/></Relationships>
</file>

<file path=ppt/slides/_rels/slide84.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27.png"/><Relationship Id="rId1" Type="http://schemas.openxmlformats.org/officeDocument/2006/relationships/oleObject" Target="../embeddings/oleObject18.bin"/></Relationships>
</file>

<file path=ppt/slides/_rels/slide85.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28.png"/><Relationship Id="rId1" Type="http://schemas.openxmlformats.org/officeDocument/2006/relationships/oleObject" Target="../embeddings/oleObject19.bin"/></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9.wmf"/><Relationship Id="rId3" Type="http://schemas.openxmlformats.org/officeDocument/2006/relationships/image" Target="../media/image23.wmf"/><Relationship Id="rId2" Type="http://schemas.openxmlformats.org/officeDocument/2006/relationships/image" Target="../media/image7.wmf"/><Relationship Id="rId1" Type="http://schemas.openxmlformats.org/officeDocument/2006/relationships/image" Target="../media/image6.wmf"/></Relationships>
</file>

<file path=ppt/slides/_rels/slide89.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29.png"/><Relationship Id="rId1" Type="http://schemas.openxmlformats.org/officeDocument/2006/relationships/oleObject" Target="../embeddings/oleObject20.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0.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30.png"/><Relationship Id="rId1" Type="http://schemas.openxmlformats.org/officeDocument/2006/relationships/oleObject" Target="../embeddings/oleObject21.bin"/></Relationships>
</file>

<file path=ppt/slides/_rels/slide91.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31.png"/><Relationship Id="rId1" Type="http://schemas.openxmlformats.org/officeDocument/2006/relationships/oleObject" Target="../embeddings/oleObject22.bin"/></Relationships>
</file>

<file path=ppt/slides/_rels/slide9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slides/_rels/slide93.xml.rels><?xml version="1.0" encoding="UTF-8" standalone="yes"?>
<Relationships xmlns="http://schemas.openxmlformats.org/package/2006/relationships"><Relationship Id="rId5" Type="http://schemas.openxmlformats.org/officeDocument/2006/relationships/vmlDrawing" Target="../drawings/vmlDrawing22.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35.png"/><Relationship Id="rId1" Type="http://schemas.openxmlformats.org/officeDocument/2006/relationships/oleObject" Target="../embeddings/oleObject23.bin"/></Relationships>
</file>

<file path=ppt/slides/_rels/slide94.xml.rels><?xml version="1.0" encoding="UTF-8" standalone="yes"?>
<Relationships xmlns="http://schemas.openxmlformats.org/package/2006/relationships"><Relationship Id="rId5" Type="http://schemas.openxmlformats.org/officeDocument/2006/relationships/vmlDrawing" Target="../drawings/vmlDrawing23.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36.png"/><Relationship Id="rId1" Type="http://schemas.openxmlformats.org/officeDocument/2006/relationships/oleObject" Target="../embeddings/oleObject24.bin"/></Relationships>
</file>

<file path=ppt/slides/_rels/slide95.xml.rels><?xml version="1.0" encoding="UTF-8" standalone="yes"?>
<Relationships xmlns="http://schemas.openxmlformats.org/package/2006/relationships"><Relationship Id="rId5" Type="http://schemas.openxmlformats.org/officeDocument/2006/relationships/vmlDrawing" Target="../drawings/vmlDrawing24.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37.png"/><Relationship Id="rId1" Type="http://schemas.openxmlformats.org/officeDocument/2006/relationships/oleObject" Target="../embeddings/oleObject25.bin"/></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3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ctrTitle"/>
          </p:nvPr>
        </p:nvSpPr>
        <p:spPr>
          <a:ln/>
        </p:spPr>
        <p:txBody>
          <a:bodyPr lIns="92075" tIns="46038" rIns="92075" bIns="46038" anchor="ctr" anchorCtr="1"/>
          <a:p>
            <a:pPr defTabSz="914400">
              <a:buSzPct val="100000"/>
            </a:pPr>
            <a:r>
              <a:rPr lang="zh-CN" altLang="en-US" kern="1200" baseline="0" dirty="0">
                <a:latin typeface="Times New Roman" panose="02020603050405020304" pitchFamily="2" charset="0"/>
                <a:ea typeface="隶书" pitchFamily="1" charset="-122"/>
              </a:rPr>
              <a:t>信息安全技术</a:t>
            </a:r>
            <a:br>
              <a:rPr lang="zh-CN" altLang="en-US" kern="1200" baseline="0" dirty="0">
                <a:latin typeface="Times New Roman" panose="02020603050405020304" pitchFamily="2" charset="0"/>
                <a:ea typeface="隶书" pitchFamily="1" charset="-122"/>
              </a:rPr>
            </a:br>
            <a:r>
              <a:rPr lang="en-US" altLang="zh-CN" kern="1200" baseline="0" dirty="0">
                <a:latin typeface="Times New Roman" panose="02020603050405020304" pitchFamily="2" charset="0"/>
                <a:ea typeface="隶书" pitchFamily="1" charset="-122"/>
              </a:rPr>
              <a:t>PKI/CA</a:t>
            </a:r>
            <a:r>
              <a:rPr lang="zh-CN" altLang="en-US" kern="1200" baseline="0" dirty="0">
                <a:latin typeface="Times New Roman" panose="02020603050405020304" pitchFamily="2" charset="0"/>
                <a:ea typeface="隶书" pitchFamily="1" charset="-122"/>
              </a:rPr>
              <a:t>技术</a:t>
            </a:r>
            <a:endParaRPr lang="zh-CN" altLang="en-US" kern="1200" baseline="0" dirty="0">
              <a:latin typeface="Times New Roman" panose="02020603050405020304" pitchFamily="2" charset="0"/>
              <a:ea typeface="隶书" pitchFamily="1" charset="-122"/>
            </a:endParaRPr>
          </a:p>
        </p:txBody>
      </p:sp>
      <p:sp>
        <p:nvSpPr>
          <p:cNvPr id="6147" name="副标题 6146"/>
          <p:cNvSpPr>
            <a:spLocks noGrp="1"/>
          </p:cNvSpPr>
          <p:nvPr>
            <p:ph type="subTitle" idx="1"/>
          </p:nvPr>
        </p:nvSpPr>
        <p:spPr>
          <a:ln/>
        </p:spPr>
        <p:txBody>
          <a:bodyPr lIns="92075" tIns="46038" rIns="92075" bIns="46038" anchor="t"/>
          <a:p>
            <a:pPr defTabSz="914400">
              <a:lnSpc>
                <a:spcPct val="80000"/>
              </a:lnSpc>
              <a:buSzPct val="75000"/>
            </a:pPr>
            <a:r>
              <a:rPr lang="zh-CN" altLang="en-US" sz="2000" kern="1200" baseline="0" dirty="0">
                <a:latin typeface="宋体" panose="02010600030101010101" pitchFamily="2" charset="-122"/>
                <a:ea typeface="宋体" panose="02010600030101010101" pitchFamily="2" charset="-122"/>
              </a:rPr>
              <a:t>中国信息安全产品测评认证中心（</a:t>
            </a:r>
            <a:r>
              <a:rPr lang="en-US" altLang="zh-CN" sz="2000" kern="1200" baseline="0" dirty="0">
                <a:latin typeface="宋体" panose="02010600030101010101" pitchFamily="2" charset="-122"/>
                <a:ea typeface="宋体" panose="02010600030101010101" pitchFamily="2" charset="-122"/>
              </a:rPr>
              <a:t>CNITSEC</a:t>
            </a:r>
            <a:r>
              <a:rPr lang="zh-CN" altLang="en-US" sz="2000" kern="1200" baseline="0" dirty="0">
                <a:latin typeface="宋体" panose="02010600030101010101" pitchFamily="2" charset="-122"/>
                <a:ea typeface="宋体" panose="02010600030101010101" pitchFamily="2" charset="-122"/>
              </a:rPr>
              <a:t>）</a:t>
            </a:r>
            <a:endParaRPr lang="en-US" altLang="zh-CN" sz="2000" kern="1200" baseline="0" dirty="0">
              <a:latin typeface="宋体" panose="02010600030101010101" pitchFamily="2" charset="-122"/>
              <a:ea typeface="宋体" panose="02010600030101010101" pitchFamily="2" charset="-122"/>
            </a:endParaRPr>
          </a:p>
          <a:p>
            <a:pPr defTabSz="914400">
              <a:lnSpc>
                <a:spcPct val="80000"/>
              </a:lnSpc>
              <a:buSzPct val="75000"/>
            </a:pPr>
            <a:r>
              <a:rPr lang="en-US" altLang="zh-CN" sz="2000" kern="1200" baseline="0" dirty="0">
                <a:latin typeface="宋体" panose="02010600030101010101" pitchFamily="2" charset="-122"/>
                <a:ea typeface="宋体" panose="02010600030101010101" pitchFamily="2" charset="-122"/>
                <a:hlinkClick r:id="rId1"/>
              </a:rPr>
              <a:t>www.itsec.gov.cn</a:t>
            </a:r>
            <a:endParaRPr lang="en-US" altLang="zh-CN" sz="2000" kern="1200" baseline="0" dirty="0">
              <a:latin typeface="宋体" panose="02010600030101010101" pitchFamily="2" charset="-122"/>
              <a:ea typeface="宋体" panose="02010600030101010101" pitchFamily="2" charset="-122"/>
            </a:endParaRPr>
          </a:p>
          <a:p>
            <a:pPr defTabSz="914400">
              <a:lnSpc>
                <a:spcPct val="80000"/>
              </a:lnSpc>
              <a:buSzPct val="75000"/>
            </a:pPr>
            <a:endParaRPr lang="en-US" altLang="zh-CN" sz="2000" kern="1200" baseline="0" dirty="0">
              <a:latin typeface="宋体" panose="02010600030101010101" pitchFamily="2" charset="-122"/>
              <a:ea typeface="宋体" panose="02010600030101010101" pitchFamily="2" charset="-122"/>
            </a:endParaRPr>
          </a:p>
          <a:p>
            <a:pPr defTabSz="914400">
              <a:lnSpc>
                <a:spcPct val="80000"/>
              </a:lnSpc>
              <a:buSzPct val="75000"/>
            </a:pPr>
            <a:r>
              <a:rPr lang="en-US" altLang="zh-CN" sz="2000" kern="1200" baseline="0" dirty="0">
                <a:latin typeface="宋体" panose="02010600030101010101" pitchFamily="2" charset="-122"/>
                <a:ea typeface="宋体" panose="02010600030101010101" pitchFamily="2" charset="-122"/>
              </a:rPr>
              <a:t>CISP-2-PKI/CA</a:t>
            </a:r>
            <a:r>
              <a:rPr lang="zh-CN" altLang="en-US" sz="2000" kern="1200" baseline="0" dirty="0">
                <a:latin typeface="宋体" panose="02010600030101010101" pitchFamily="2" charset="-122"/>
                <a:ea typeface="宋体" panose="02010600030101010101" pitchFamily="2" charset="-122"/>
              </a:rPr>
              <a:t>技术</a:t>
            </a:r>
            <a:endParaRPr lang="zh-CN" altLang="en-US" kern="1200" baseline="0" dirty="0">
              <a:latin typeface="宋体" panose="02010600030101010101" pitchFamily="2" charset="-122"/>
              <a:ea typeface="宋体" panose="02010600030101010101" pitchFamily="2"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title"/>
          </p:nvPr>
        </p:nvSpPr>
        <p:spPr>
          <a:xfrm>
            <a:off x="0" y="0"/>
            <a:ext cx="7308850" cy="1341438"/>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发展历程</a:t>
            </a:r>
            <a:br>
              <a:rPr lang="zh-CN" altLang="en-US" sz="3300" dirty="0">
                <a:latin typeface="Arial" panose="020B0604020202020204" pitchFamily="34" charset="0"/>
                <a:ea typeface="黑体" pitchFamily="2" charset="-122"/>
              </a:rPr>
            </a:br>
            <a:r>
              <a:rPr lang="zh-CN" altLang="en-US" sz="2600" dirty="0">
                <a:latin typeface="Arial" panose="020B0604020202020204" pitchFamily="34" charset="0"/>
                <a:ea typeface="黑体" pitchFamily="2" charset="-122"/>
              </a:rPr>
              <a:t>两类认证模式</a:t>
            </a:r>
            <a:endParaRPr lang="zh-CN" altLang="en-US" sz="2600" dirty="0">
              <a:latin typeface="Arial" panose="020B0604020202020204" pitchFamily="34" charset="0"/>
              <a:ea typeface="黑体" pitchFamily="2" charset="-122"/>
            </a:endParaRPr>
          </a:p>
        </p:txBody>
      </p:sp>
      <p:sp>
        <p:nvSpPr>
          <p:cNvPr id="15363" name="文本占位符 15362"/>
          <p:cNvSpPr>
            <a:spLocks noGrp="1"/>
          </p:cNvSpPr>
          <p:nvPr>
            <p:ph type="body" idx="1"/>
          </p:nvPr>
        </p:nvSpPr>
        <p:spPr>
          <a:xfrm>
            <a:off x="304800" y="1905000"/>
            <a:ext cx="7772400" cy="4114800"/>
          </a:xfrm>
          <a:ln/>
        </p:spPr>
        <p:txBody>
          <a:bodyPr lIns="90488" tIns="44450" rIns="90488" bIns="44450"/>
          <a:p>
            <a:pPr>
              <a:buClr>
                <a:srgbClr val="FF0000"/>
              </a:buClr>
              <a:buSzPct val="80000"/>
              <a:buFont typeface="Wingdings" panose="05000000000000000000" pitchFamily="2" charset="2"/>
              <a:buChar char="Ø"/>
            </a:pPr>
            <a:r>
              <a:rPr lang="zh-CN" altLang="en-US" sz="3600" dirty="0">
                <a:ea typeface="隶书" pitchFamily="1" charset="-122"/>
              </a:rPr>
              <a:t>两方认证</a:t>
            </a:r>
            <a:endParaRPr lang="zh-CN" altLang="en-US" sz="3600" dirty="0">
              <a:ea typeface="隶书" pitchFamily="1" charset="-122"/>
            </a:endParaRPr>
          </a:p>
          <a:p>
            <a:pPr lvl="1">
              <a:buClr>
                <a:srgbClr val="FF0000"/>
              </a:buClr>
            </a:pPr>
            <a:r>
              <a:rPr lang="zh-CN" altLang="en-US" sz="3200" dirty="0">
                <a:ea typeface="隶书" pitchFamily="1" charset="-122"/>
              </a:rPr>
              <a:t>预先注册，比较确认</a:t>
            </a:r>
            <a:endParaRPr lang="zh-CN" altLang="en-US" sz="3200" dirty="0">
              <a:ea typeface="隶书" pitchFamily="1" charset="-122"/>
            </a:endParaRPr>
          </a:p>
          <a:p>
            <a:pPr lvl="1">
              <a:buClr>
                <a:srgbClr val="FF0000"/>
              </a:buClr>
            </a:pPr>
            <a:r>
              <a:rPr lang="zh-CN" altLang="en-US" sz="3200" dirty="0">
                <a:ea typeface="隶书" pitchFamily="1" charset="-122"/>
              </a:rPr>
              <a:t>如：电话购买火车票、彩票中奖</a:t>
            </a:r>
            <a:endParaRPr lang="zh-CN" altLang="en-US" sz="3200" dirty="0">
              <a:ea typeface="隶书" pitchFamily="1" charset="-122"/>
            </a:endParaRPr>
          </a:p>
          <a:p>
            <a:pPr>
              <a:buClr>
                <a:srgbClr val="FF0000"/>
              </a:buClr>
              <a:buSzPct val="80000"/>
              <a:buFont typeface="Wingdings" panose="05000000000000000000" pitchFamily="2" charset="2"/>
              <a:buChar char="Ø"/>
            </a:pPr>
            <a:endParaRPr lang="zh-CN" altLang="en-US" sz="3600" dirty="0">
              <a:ea typeface="隶书"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5363">
                                            <p:txEl>
                                              <p:charRg st="0" end="5"/>
                                            </p:txEl>
                                          </p:spTgt>
                                        </p:tgtEl>
                                        <p:attrNameLst>
                                          <p:attrName>style.visibility</p:attrName>
                                        </p:attrNameLst>
                                      </p:cBhvr>
                                      <p:to>
                                        <p:strVal val="visible"/>
                                      </p:to>
                                    </p:set>
                                    <p:anim calcmode="lin" valueType="num">
                                      <p:cBhvr>
                                        <p:cTn id="7" dur="1" fill="hold"/>
                                        <p:tgtEl>
                                          <p:spTgt spid="15363">
                                            <p:txEl>
                                              <p:charRg st="0" end="5"/>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5363">
                                            <p:txEl>
                                              <p:charRg st="5" end="15"/>
                                            </p:txEl>
                                          </p:spTgt>
                                        </p:tgtEl>
                                        <p:attrNameLst>
                                          <p:attrName>style.visibility</p:attrName>
                                        </p:attrNameLst>
                                      </p:cBhvr>
                                      <p:to>
                                        <p:strVal val="visible"/>
                                      </p:to>
                                    </p:set>
                                    <p:anim calcmode="lin" valueType="num">
                                      <p:cBhvr>
                                        <p:cTn id="12" dur="1" fill="hold"/>
                                        <p:tgtEl>
                                          <p:spTgt spid="15363">
                                            <p:txEl>
                                              <p:charRg st="5" end="15"/>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5363">
                                            <p:txEl>
                                              <p:charRg st="15" end="30"/>
                                            </p:txEl>
                                          </p:spTgt>
                                        </p:tgtEl>
                                        <p:attrNameLst>
                                          <p:attrName>style.visibility</p:attrName>
                                        </p:attrNameLst>
                                      </p:cBhvr>
                                      <p:to>
                                        <p:strVal val="visible"/>
                                      </p:to>
                                    </p:set>
                                    <p:anim calcmode="lin" valueType="num">
                                      <p:cBhvr>
                                        <p:cTn id="17" dur="1" fill="hold"/>
                                        <p:tgtEl>
                                          <p:spTgt spid="15363">
                                            <p:txEl>
                                              <p:charRg st="15" end="30"/>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ldLvl="2"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107521"/>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电子商务应用</a:t>
            </a:r>
            <a:endParaRPr lang="zh-CN" altLang="en-US" sz="3000" dirty="0">
              <a:latin typeface="Arial" panose="020B0604020202020204" pitchFamily="34" charset="0"/>
              <a:ea typeface="黑体" pitchFamily="2" charset="-122"/>
            </a:endParaRPr>
          </a:p>
        </p:txBody>
      </p:sp>
      <p:sp>
        <p:nvSpPr>
          <p:cNvPr id="107523" name="文本占位符 107522"/>
          <p:cNvSpPr>
            <a:spLocks noGrp="1"/>
          </p:cNvSpPr>
          <p:nvPr>
            <p:ph type="body" idx="1"/>
          </p:nvPr>
        </p:nvSpPr>
        <p:spPr>
          <a:xfrm>
            <a:off x="457200" y="1828800"/>
            <a:ext cx="8229600" cy="4572000"/>
          </a:xfrm>
          <a:ln/>
        </p:spPr>
        <p:txBody>
          <a:bodyPr lIns="92075" tIns="46038" rIns="92075" bIns="46038"/>
          <a:p>
            <a:r>
              <a:rPr lang="zh-CN" altLang="en-US" sz="4000"/>
              <a:t>体系结构</a:t>
            </a:r>
            <a:endParaRPr lang="zh-CN" altLang="en-US" sz="4000"/>
          </a:p>
        </p:txBody>
      </p:sp>
      <p:graphicFrame>
        <p:nvGraphicFramePr>
          <p:cNvPr id="107524" name="对象 107523">
            <a:hlinkClick r:id="rId1" action="ppaction://hlinksldjump"/>
          </p:cNvPr>
          <p:cNvGraphicFramePr>
            <a:graphicFrameLocks noChangeAspect="1"/>
          </p:cNvGraphicFramePr>
          <p:nvPr/>
        </p:nvGraphicFramePr>
        <p:xfrm>
          <a:off x="1219200" y="2514600"/>
          <a:ext cx="7192963" cy="3690938"/>
        </p:xfrm>
        <a:graphic>
          <a:graphicData uri="http://schemas.openxmlformats.org/presentationml/2006/ole">
            <mc:AlternateContent xmlns:mc="http://schemas.openxmlformats.org/markup-compatibility/2006">
              <mc:Choice xmlns:v="urn:schemas-microsoft-com:vml" Requires="v">
                <p:oleObj spid="_x0000_s3101" name="" r:id="rId2" imgW="6457950" imgH="3314700" progId="PBrush">
                  <p:embed/>
                </p:oleObj>
              </mc:Choice>
              <mc:Fallback>
                <p:oleObj name="" r:id="rId2" imgW="6457950" imgH="3314700" progId="PBrush">
                  <p:embed/>
                  <p:pic>
                    <p:nvPicPr>
                      <p:cNvPr id="0" name="图片 3100"/>
                      <p:cNvPicPr/>
                      <p:nvPr/>
                    </p:nvPicPr>
                    <p:blipFill>
                      <a:blip r:embed="rId3"/>
                      <a:stretch>
                        <a:fillRect/>
                      </a:stretch>
                    </p:blipFill>
                    <p:spPr>
                      <a:xfrm>
                        <a:off x="1219200" y="2514600"/>
                        <a:ext cx="7192963" cy="3690938"/>
                      </a:xfrm>
                      <a:prstGeom prst="rect">
                        <a:avLst/>
                      </a:prstGeom>
                      <a:noFill/>
                      <a:ln w="38100">
                        <a:noFill/>
                        <a:miter/>
                      </a:ln>
                    </p:spPr>
                  </p:pic>
                </p:oleObj>
              </mc:Fallback>
            </mc:AlternateContent>
          </a:graphicData>
        </a:graphic>
      </p:graphicFrame>
    </p:spTree>
  </p:cSld>
  <p:clrMapOvr>
    <a:masterClrMapping/>
  </p:clrMapOvr>
  <p:transition advTm="1091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dissolve">
                                      <p:cBhvr>
                                        <p:cTn id="7" dur="500"/>
                                        <p:tgtEl>
                                          <p:spTgt spid="10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标题 108545"/>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电子商务应用</a:t>
            </a:r>
            <a:endParaRPr lang="zh-CN" altLang="en-US" sz="3000" dirty="0">
              <a:latin typeface="Arial" panose="020B0604020202020204" pitchFamily="34" charset="0"/>
              <a:ea typeface="黑体" pitchFamily="2" charset="-122"/>
            </a:endParaRPr>
          </a:p>
        </p:txBody>
      </p:sp>
      <p:sp>
        <p:nvSpPr>
          <p:cNvPr id="108547" name="文本占位符 108546"/>
          <p:cNvSpPr>
            <a:spLocks noGrp="1"/>
          </p:cNvSpPr>
          <p:nvPr>
            <p:ph type="body" idx="1"/>
          </p:nvPr>
        </p:nvSpPr>
        <p:spPr>
          <a:xfrm>
            <a:off x="228600" y="1828800"/>
            <a:ext cx="8229600" cy="4572000"/>
          </a:xfrm>
          <a:ln/>
        </p:spPr>
        <p:txBody>
          <a:bodyPr lIns="92075" tIns="46038" rIns="92075" bIns="46038"/>
          <a:p>
            <a:r>
              <a:rPr lang="zh-CN" altLang="en-US" sz="4000" dirty="0"/>
              <a:t>用户基础</a:t>
            </a:r>
            <a:endParaRPr lang="zh-CN" altLang="en-US" sz="4000" dirty="0"/>
          </a:p>
          <a:p>
            <a:pPr lvl="1"/>
            <a:r>
              <a:rPr lang="zh-CN" altLang="en-US" sz="2000" dirty="0"/>
              <a:t>固定电话用户</a:t>
            </a:r>
            <a:endParaRPr lang="zh-CN" altLang="en-US" sz="2000" dirty="0"/>
          </a:p>
          <a:p>
            <a:pPr lvl="1"/>
            <a:r>
              <a:rPr lang="zh-CN" altLang="en-US" sz="2000" dirty="0"/>
              <a:t>移动电话用户</a:t>
            </a:r>
            <a:endParaRPr lang="zh-CN" altLang="en-US" sz="2000" dirty="0"/>
          </a:p>
          <a:p>
            <a:pPr lvl="1"/>
            <a:r>
              <a:rPr lang="en-US" altLang="zh-CN" sz="2000" dirty="0"/>
              <a:t>PC</a:t>
            </a:r>
            <a:r>
              <a:rPr lang="zh-CN" altLang="en-US" sz="2000" dirty="0"/>
              <a:t>上网用户</a:t>
            </a:r>
            <a:endParaRPr lang="zh-CN" altLang="en-US" sz="2000" dirty="0"/>
          </a:p>
          <a:p>
            <a:pPr lvl="1"/>
            <a:r>
              <a:rPr lang="zh-CN" altLang="en-US" sz="2000" dirty="0"/>
              <a:t>呼机用户</a:t>
            </a:r>
            <a:endParaRPr lang="zh-CN" altLang="en-US" sz="2000" dirty="0"/>
          </a:p>
          <a:p>
            <a:pPr lvl="1"/>
            <a:r>
              <a:rPr lang="en-US" altLang="zh-CN" sz="2000" dirty="0"/>
              <a:t>PDA</a:t>
            </a:r>
            <a:r>
              <a:rPr lang="zh-CN" altLang="en-US" sz="2000" dirty="0"/>
              <a:t>用户</a:t>
            </a:r>
            <a:endParaRPr lang="zh-CN" altLang="en-US" sz="2000" dirty="0"/>
          </a:p>
          <a:p>
            <a:pPr lvl="1"/>
            <a:r>
              <a:rPr lang="zh-CN" altLang="en-US" sz="2000" dirty="0"/>
              <a:t>智能终端用户</a:t>
            </a:r>
            <a:endParaRPr lang="zh-CN" altLang="en-US" sz="2000" dirty="0"/>
          </a:p>
          <a:p>
            <a:pPr lvl="1"/>
            <a:r>
              <a:rPr lang="zh-CN" altLang="en-US" sz="2000" dirty="0"/>
              <a:t>企业用户</a:t>
            </a:r>
            <a:endParaRPr lang="zh-CN" altLang="en-US" sz="2000" dirty="0"/>
          </a:p>
          <a:p>
            <a:pPr lvl="1"/>
            <a:r>
              <a:rPr lang="zh-CN" altLang="en-US" sz="2000" dirty="0"/>
              <a:t>内部用户</a:t>
            </a:r>
            <a:endParaRPr lang="zh-CN" altLang="en-US" sz="2000" dirty="0"/>
          </a:p>
          <a:p>
            <a:pPr lvl="1"/>
            <a:r>
              <a:rPr lang="zh-CN" altLang="en-US" sz="2000" dirty="0"/>
              <a:t>外联机构用户</a:t>
            </a:r>
            <a:endParaRPr lang="zh-CN" altLang="en-US" sz="2000" dirty="0"/>
          </a:p>
          <a:p>
            <a:pPr lvl="1">
              <a:buNone/>
            </a:pPr>
            <a:r>
              <a:rPr lang="en-US" altLang="zh-CN" sz="2000" dirty="0">
                <a:latin typeface="Arial" panose="020B0604020202020204" pitchFamily="34" charset="0"/>
              </a:rPr>
              <a:t>………</a:t>
            </a:r>
            <a:endParaRPr lang="en-US" altLang="zh-CN" sz="2000" dirty="0"/>
          </a:p>
        </p:txBody>
      </p:sp>
      <p:graphicFrame>
        <p:nvGraphicFramePr>
          <p:cNvPr id="108548" name="对象 108547"/>
          <p:cNvGraphicFramePr>
            <a:graphicFrameLocks noChangeAspect="1"/>
          </p:cNvGraphicFramePr>
          <p:nvPr/>
        </p:nvGraphicFramePr>
        <p:xfrm>
          <a:off x="2554288" y="1943100"/>
          <a:ext cx="6589712" cy="4914900"/>
        </p:xfrm>
        <a:graphic>
          <a:graphicData uri="http://schemas.openxmlformats.org/presentationml/2006/ole">
            <mc:AlternateContent xmlns:mc="http://schemas.openxmlformats.org/markup-compatibility/2006">
              <mc:Choice xmlns:v="urn:schemas-microsoft-com:vml" Requires="v">
                <p:oleObj spid="_x0000_s3102" name="" r:id="rId1" imgW="6591300" imgH="4914900" progId="PBrush">
                  <p:embed/>
                </p:oleObj>
              </mc:Choice>
              <mc:Fallback>
                <p:oleObj name="" r:id="rId1" imgW="6591300" imgH="4914900" progId="PBrush">
                  <p:embed/>
                  <p:pic>
                    <p:nvPicPr>
                      <p:cNvPr id="0" name="图片 3101"/>
                      <p:cNvPicPr/>
                      <p:nvPr/>
                    </p:nvPicPr>
                    <p:blipFill>
                      <a:blip r:embed="rId2"/>
                      <a:stretch>
                        <a:fillRect/>
                      </a:stretch>
                    </p:blipFill>
                    <p:spPr>
                      <a:xfrm>
                        <a:off x="2554288" y="1943100"/>
                        <a:ext cx="6589712" cy="4914900"/>
                      </a:xfrm>
                      <a:prstGeom prst="rect">
                        <a:avLst/>
                      </a:prstGeom>
                      <a:noFill/>
                      <a:ln w="38100">
                        <a:noFill/>
                        <a:miter/>
                      </a:ln>
                    </p:spPr>
                  </p:pic>
                </p:oleObj>
              </mc:Fallback>
            </mc:AlternateContent>
          </a:graphicData>
        </a:graphic>
      </p:graphicFrame>
    </p:spTree>
  </p:cSld>
  <p:clrMapOvr>
    <a:masterClrMapping/>
  </p:clrMapOvr>
  <p:transition advTm="1091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8547">
                                            <p:txEl>
                                              <p:charRg st="0" end="5"/>
                                            </p:txEl>
                                          </p:spTgt>
                                        </p:tgtEl>
                                        <p:attrNameLst>
                                          <p:attrName>style.visibility</p:attrName>
                                        </p:attrNameLst>
                                      </p:cBhvr>
                                      <p:to>
                                        <p:strVal val="visible"/>
                                      </p:to>
                                    </p:set>
                                    <p:animEffect transition="in" filter="dissolve">
                                      <p:cBhvr>
                                        <p:cTn id="7" dur="500"/>
                                        <p:tgtEl>
                                          <p:spTgt spid="108547">
                                            <p:txEl>
                                              <p:charRg st="0" end="5"/>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8547">
                                            <p:txEl>
                                              <p:charRg st="5" end="12"/>
                                            </p:txEl>
                                          </p:spTgt>
                                        </p:tgtEl>
                                        <p:attrNameLst>
                                          <p:attrName>style.visibility</p:attrName>
                                        </p:attrNameLst>
                                      </p:cBhvr>
                                      <p:to>
                                        <p:strVal val="visible"/>
                                      </p:to>
                                    </p:set>
                                    <p:animEffect transition="in" filter="dissolve">
                                      <p:cBhvr>
                                        <p:cTn id="10" dur="500"/>
                                        <p:tgtEl>
                                          <p:spTgt spid="108547">
                                            <p:txEl>
                                              <p:charRg st="5" end="1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8547">
                                            <p:txEl>
                                              <p:charRg st="12" end="19"/>
                                            </p:txEl>
                                          </p:spTgt>
                                        </p:tgtEl>
                                        <p:attrNameLst>
                                          <p:attrName>style.visibility</p:attrName>
                                        </p:attrNameLst>
                                      </p:cBhvr>
                                      <p:to>
                                        <p:strVal val="visible"/>
                                      </p:to>
                                    </p:set>
                                    <p:animEffect transition="in" filter="dissolve">
                                      <p:cBhvr>
                                        <p:cTn id="13" dur="500"/>
                                        <p:tgtEl>
                                          <p:spTgt spid="108547">
                                            <p:txEl>
                                              <p:charRg st="12" end="19"/>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8547">
                                            <p:txEl>
                                              <p:charRg st="19" end="26"/>
                                            </p:txEl>
                                          </p:spTgt>
                                        </p:tgtEl>
                                        <p:attrNameLst>
                                          <p:attrName>style.visibility</p:attrName>
                                        </p:attrNameLst>
                                      </p:cBhvr>
                                      <p:to>
                                        <p:strVal val="visible"/>
                                      </p:to>
                                    </p:set>
                                    <p:animEffect transition="in" filter="dissolve">
                                      <p:cBhvr>
                                        <p:cTn id="16" dur="500"/>
                                        <p:tgtEl>
                                          <p:spTgt spid="108547">
                                            <p:txEl>
                                              <p:charRg st="19" end="26"/>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8547">
                                            <p:txEl>
                                              <p:charRg st="26" end="31"/>
                                            </p:txEl>
                                          </p:spTgt>
                                        </p:tgtEl>
                                        <p:attrNameLst>
                                          <p:attrName>style.visibility</p:attrName>
                                        </p:attrNameLst>
                                      </p:cBhvr>
                                      <p:to>
                                        <p:strVal val="visible"/>
                                      </p:to>
                                    </p:set>
                                    <p:animEffect transition="in" filter="dissolve">
                                      <p:cBhvr>
                                        <p:cTn id="19" dur="500"/>
                                        <p:tgtEl>
                                          <p:spTgt spid="108547">
                                            <p:txEl>
                                              <p:charRg st="26" end="31"/>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8547">
                                            <p:txEl>
                                              <p:charRg st="31" end="37"/>
                                            </p:txEl>
                                          </p:spTgt>
                                        </p:tgtEl>
                                        <p:attrNameLst>
                                          <p:attrName>style.visibility</p:attrName>
                                        </p:attrNameLst>
                                      </p:cBhvr>
                                      <p:to>
                                        <p:strVal val="visible"/>
                                      </p:to>
                                    </p:set>
                                    <p:animEffect transition="in" filter="dissolve">
                                      <p:cBhvr>
                                        <p:cTn id="22" dur="500"/>
                                        <p:tgtEl>
                                          <p:spTgt spid="108547">
                                            <p:txEl>
                                              <p:charRg st="31" end="37"/>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8547">
                                            <p:txEl>
                                              <p:charRg st="37" end="44"/>
                                            </p:txEl>
                                          </p:spTgt>
                                        </p:tgtEl>
                                        <p:attrNameLst>
                                          <p:attrName>style.visibility</p:attrName>
                                        </p:attrNameLst>
                                      </p:cBhvr>
                                      <p:to>
                                        <p:strVal val="visible"/>
                                      </p:to>
                                    </p:set>
                                    <p:animEffect transition="in" filter="dissolve">
                                      <p:cBhvr>
                                        <p:cTn id="25" dur="500"/>
                                        <p:tgtEl>
                                          <p:spTgt spid="108547">
                                            <p:txEl>
                                              <p:charRg st="37" end="4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8547">
                                            <p:txEl>
                                              <p:charRg st="44" end="49"/>
                                            </p:txEl>
                                          </p:spTgt>
                                        </p:tgtEl>
                                        <p:attrNameLst>
                                          <p:attrName>style.visibility</p:attrName>
                                        </p:attrNameLst>
                                      </p:cBhvr>
                                      <p:to>
                                        <p:strVal val="visible"/>
                                      </p:to>
                                    </p:set>
                                    <p:animEffect transition="in" filter="dissolve">
                                      <p:cBhvr>
                                        <p:cTn id="28" dur="500"/>
                                        <p:tgtEl>
                                          <p:spTgt spid="108547">
                                            <p:txEl>
                                              <p:charRg st="44" end="4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8547">
                                            <p:txEl>
                                              <p:charRg st="49" end="54"/>
                                            </p:txEl>
                                          </p:spTgt>
                                        </p:tgtEl>
                                        <p:attrNameLst>
                                          <p:attrName>style.visibility</p:attrName>
                                        </p:attrNameLst>
                                      </p:cBhvr>
                                      <p:to>
                                        <p:strVal val="visible"/>
                                      </p:to>
                                    </p:set>
                                    <p:animEffect transition="in" filter="dissolve">
                                      <p:cBhvr>
                                        <p:cTn id="31" dur="500"/>
                                        <p:tgtEl>
                                          <p:spTgt spid="108547">
                                            <p:txEl>
                                              <p:charRg st="49" end="54"/>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8547">
                                            <p:txEl>
                                              <p:charRg st="54" end="61"/>
                                            </p:txEl>
                                          </p:spTgt>
                                        </p:tgtEl>
                                        <p:attrNameLst>
                                          <p:attrName>style.visibility</p:attrName>
                                        </p:attrNameLst>
                                      </p:cBhvr>
                                      <p:to>
                                        <p:strVal val="visible"/>
                                      </p:to>
                                    </p:set>
                                    <p:animEffect transition="in" filter="dissolve">
                                      <p:cBhvr>
                                        <p:cTn id="34" dur="500"/>
                                        <p:tgtEl>
                                          <p:spTgt spid="108547">
                                            <p:txEl>
                                              <p:charRg st="54" end="6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8547">
                                            <p:txEl>
                                              <p:charRg st="61" end="65"/>
                                            </p:txEl>
                                          </p:spTgt>
                                        </p:tgtEl>
                                        <p:attrNameLst>
                                          <p:attrName>style.visibility</p:attrName>
                                        </p:attrNameLst>
                                      </p:cBhvr>
                                      <p:to>
                                        <p:strVal val="visible"/>
                                      </p:to>
                                    </p:set>
                                    <p:animEffect transition="in" filter="dissolve">
                                      <p:cBhvr>
                                        <p:cTn id="37" dur="500"/>
                                        <p:tgtEl>
                                          <p:spTgt spid="108547">
                                            <p:txEl>
                                              <p:charRg st="61" end="6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08548"/>
                                        </p:tgtEl>
                                        <p:attrNameLst>
                                          <p:attrName>style.visibility</p:attrName>
                                        </p:attrNameLst>
                                      </p:cBhvr>
                                      <p:to>
                                        <p:strVal val="visible"/>
                                      </p:to>
                                    </p:set>
                                    <p:anim calcmode="lin" valueType="num">
                                      <p:cBhvr additive="base">
                                        <p:cTn id="42" dur="500" fill="hold"/>
                                        <p:tgtEl>
                                          <p:spTgt spid="108548"/>
                                        </p:tgtEl>
                                        <p:attrNameLst>
                                          <p:attrName>ppt_x</p:attrName>
                                        </p:attrNameLst>
                                      </p:cBhvr>
                                      <p:tavLst>
                                        <p:tav tm="0">
                                          <p:val>
                                            <p:strVal val="0-#ppt_w/2"/>
                                          </p:val>
                                        </p:tav>
                                        <p:tav tm="100000">
                                          <p:val>
                                            <p:strVal val="#ppt_x"/>
                                          </p:val>
                                        </p:tav>
                                      </p:tavLst>
                                    </p:anim>
                                    <p:anim calcmode="lin" valueType="num">
                                      <p:cBhvr additive="base">
                                        <p:cTn id="43" dur="500" fill="hold"/>
                                        <p:tgtEl>
                                          <p:spTgt spid="108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dvAuto="100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标题 109569"/>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电子商务应用</a:t>
            </a:r>
            <a:endParaRPr lang="zh-CN" altLang="en-US" sz="3000" dirty="0">
              <a:latin typeface="Arial" panose="020B0604020202020204" pitchFamily="34" charset="0"/>
              <a:ea typeface="黑体" pitchFamily="2" charset="-122"/>
            </a:endParaRPr>
          </a:p>
        </p:txBody>
      </p:sp>
      <p:sp>
        <p:nvSpPr>
          <p:cNvPr id="109571" name="文本占位符 109570"/>
          <p:cNvSpPr>
            <a:spLocks noGrp="1"/>
          </p:cNvSpPr>
          <p:nvPr>
            <p:ph type="body" idx="1"/>
          </p:nvPr>
        </p:nvSpPr>
        <p:spPr>
          <a:xfrm>
            <a:off x="250825" y="1628775"/>
            <a:ext cx="8229600" cy="4572000"/>
          </a:xfrm>
          <a:ln/>
        </p:spPr>
        <p:txBody>
          <a:bodyPr lIns="92075" tIns="46038" rIns="92075" bIns="46038"/>
          <a:p>
            <a:r>
              <a:rPr lang="zh-CN" altLang="en-US" sz="4000" dirty="0"/>
              <a:t>网络基础</a:t>
            </a:r>
            <a:endParaRPr lang="zh-CN" altLang="en-US" sz="4000" dirty="0"/>
          </a:p>
          <a:p>
            <a:pPr lvl="1"/>
            <a:r>
              <a:rPr lang="zh-CN" altLang="en-US" dirty="0"/>
              <a:t>传输网</a:t>
            </a:r>
            <a:endParaRPr lang="zh-CN" altLang="en-US" dirty="0"/>
          </a:p>
          <a:p>
            <a:pPr lvl="1"/>
            <a:r>
              <a:rPr lang="zh-CN" altLang="en-US" dirty="0"/>
              <a:t>数据网</a:t>
            </a:r>
            <a:endParaRPr lang="zh-CN" altLang="en-US" dirty="0"/>
          </a:p>
          <a:p>
            <a:pPr lvl="1"/>
            <a:r>
              <a:rPr lang="en-US" altLang="zh-CN" dirty="0"/>
              <a:t>165</a:t>
            </a:r>
            <a:r>
              <a:rPr lang="zh-CN" altLang="en-US" dirty="0"/>
              <a:t>网</a:t>
            </a:r>
            <a:endParaRPr lang="zh-CN" altLang="en-US" dirty="0"/>
          </a:p>
          <a:p>
            <a:pPr lvl="1"/>
            <a:r>
              <a:rPr lang="zh-CN" altLang="en-US" dirty="0"/>
              <a:t>业务支撑网</a:t>
            </a:r>
            <a:endParaRPr lang="zh-CN" altLang="en-US" dirty="0"/>
          </a:p>
          <a:p>
            <a:pPr lvl="1"/>
            <a:r>
              <a:rPr lang="en-US" altLang="zh-CN" dirty="0">
                <a:solidFill>
                  <a:srgbClr val="FF0000"/>
                </a:solidFill>
              </a:rPr>
              <a:t>GSM</a:t>
            </a:r>
            <a:r>
              <a:rPr lang="zh-CN" altLang="en-US" dirty="0">
                <a:solidFill>
                  <a:srgbClr val="FF0000"/>
                </a:solidFill>
              </a:rPr>
              <a:t>网</a:t>
            </a:r>
            <a:endParaRPr lang="zh-CN" altLang="en-US" dirty="0">
              <a:solidFill>
                <a:srgbClr val="FF0000"/>
              </a:solidFill>
            </a:endParaRPr>
          </a:p>
          <a:p>
            <a:pPr lvl="1"/>
            <a:r>
              <a:rPr lang="en-US" altLang="zh-CN" dirty="0"/>
              <a:t>CDMA</a:t>
            </a:r>
            <a:r>
              <a:rPr lang="zh-CN" altLang="en-US" dirty="0"/>
              <a:t>网</a:t>
            </a:r>
            <a:endParaRPr lang="zh-CN" altLang="en-US" dirty="0"/>
          </a:p>
          <a:p>
            <a:pPr lvl="1"/>
            <a:r>
              <a:rPr lang="zh-CN" altLang="en-US" dirty="0">
                <a:solidFill>
                  <a:srgbClr val="FF0000"/>
                </a:solidFill>
              </a:rPr>
              <a:t>无线寻呼网</a:t>
            </a:r>
            <a:endParaRPr lang="zh-CN" altLang="en-US" dirty="0">
              <a:solidFill>
                <a:srgbClr val="FF0000"/>
              </a:solidFill>
            </a:endParaRPr>
          </a:p>
          <a:p>
            <a:pPr lvl="1"/>
            <a:r>
              <a:rPr lang="en-US" altLang="zh-CN" dirty="0">
                <a:solidFill>
                  <a:srgbClr val="FF0000"/>
                </a:solidFill>
              </a:rPr>
              <a:t>PSTN</a:t>
            </a:r>
            <a:r>
              <a:rPr lang="zh-CN" altLang="en-US" dirty="0">
                <a:solidFill>
                  <a:srgbClr val="FF0000"/>
                </a:solidFill>
              </a:rPr>
              <a:t>网</a:t>
            </a:r>
            <a:endParaRPr lang="zh-CN" altLang="en-US" dirty="0">
              <a:solidFill>
                <a:srgbClr val="FF0000"/>
              </a:solidFill>
            </a:endParaRPr>
          </a:p>
          <a:p>
            <a:pPr lvl="1">
              <a:buNone/>
            </a:pPr>
            <a:r>
              <a:rPr lang="zh-CN" altLang="en-US" sz="2000" dirty="0">
                <a:latin typeface="宋体" panose="02010600030101010101" pitchFamily="2" charset="-122"/>
                <a:sym typeface="Symbol" panose="05050102010706020507" pitchFamily="2" charset="2"/>
              </a:rPr>
              <a:t>          </a:t>
            </a:r>
            <a:endParaRPr lang="zh-CN" altLang="en-US" sz="2000" dirty="0">
              <a:latin typeface="宋体" panose="02010600030101010101" pitchFamily="2" charset="-122"/>
              <a:sym typeface="Symbol" panose="05050102010706020507" pitchFamily="2" charset="2"/>
            </a:endParaRPr>
          </a:p>
        </p:txBody>
      </p:sp>
      <p:pic>
        <p:nvPicPr>
          <p:cNvPr id="109572" name="图片 109571" descr="j0292020"/>
          <p:cNvPicPr>
            <a:picLocks noChangeAspect="1"/>
          </p:cNvPicPr>
          <p:nvPr/>
        </p:nvPicPr>
        <p:blipFill>
          <a:blip r:embed="rId1"/>
          <a:stretch>
            <a:fillRect/>
          </a:stretch>
        </p:blipFill>
        <p:spPr>
          <a:xfrm>
            <a:off x="5943600" y="3810000"/>
            <a:ext cx="2736850" cy="2597150"/>
          </a:xfrm>
          <a:prstGeom prst="rect">
            <a:avLst/>
          </a:prstGeom>
          <a:noFill/>
          <a:ln w="9525">
            <a:noFill/>
          </a:ln>
        </p:spPr>
      </p:pic>
    </p:spTree>
  </p:cSld>
  <p:clrMapOvr>
    <a:masterClrMapping/>
  </p:clrMapOvr>
  <p:transition advTm="1091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9571">
                                            <p:txEl>
                                              <p:charRg st="0" end="5"/>
                                            </p:txEl>
                                          </p:spTgt>
                                        </p:tgtEl>
                                        <p:attrNameLst>
                                          <p:attrName>style.visibility</p:attrName>
                                        </p:attrNameLst>
                                      </p:cBhvr>
                                      <p:to>
                                        <p:strVal val="visible"/>
                                      </p:to>
                                    </p:set>
                                    <p:anim calcmode="lin" valueType="num">
                                      <p:cBhvr additive="base">
                                        <p:cTn id="7" dur="500" fill="hold"/>
                                        <p:tgtEl>
                                          <p:spTgt spid="109571">
                                            <p:txEl>
                                              <p:charRg st="0" end="5"/>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9571">
                                            <p:txEl>
                                              <p:charRg st="0" end="5"/>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9571">
                                            <p:txEl>
                                              <p:charRg st="5" end="9"/>
                                            </p:txEl>
                                          </p:spTgt>
                                        </p:tgtEl>
                                        <p:attrNameLst>
                                          <p:attrName>style.visibility</p:attrName>
                                        </p:attrNameLst>
                                      </p:cBhvr>
                                      <p:to>
                                        <p:strVal val="visible"/>
                                      </p:to>
                                    </p:set>
                                    <p:anim calcmode="lin" valueType="num">
                                      <p:cBhvr additive="base">
                                        <p:cTn id="11" dur="500" fill="hold"/>
                                        <p:tgtEl>
                                          <p:spTgt spid="109571">
                                            <p:txEl>
                                              <p:charRg st="5" end="9"/>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9571">
                                            <p:txEl>
                                              <p:charRg st="5" end="9"/>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9571">
                                            <p:txEl>
                                              <p:charRg st="9" end="13"/>
                                            </p:txEl>
                                          </p:spTgt>
                                        </p:tgtEl>
                                        <p:attrNameLst>
                                          <p:attrName>style.visibility</p:attrName>
                                        </p:attrNameLst>
                                      </p:cBhvr>
                                      <p:to>
                                        <p:strVal val="visible"/>
                                      </p:to>
                                    </p:set>
                                    <p:anim calcmode="lin" valueType="num">
                                      <p:cBhvr additive="base">
                                        <p:cTn id="15" dur="500" fill="hold"/>
                                        <p:tgtEl>
                                          <p:spTgt spid="109571">
                                            <p:txEl>
                                              <p:charRg st="9" end="1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9571">
                                            <p:txEl>
                                              <p:charRg st="9" end="13"/>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9571">
                                            <p:txEl>
                                              <p:charRg st="13" end="18"/>
                                            </p:txEl>
                                          </p:spTgt>
                                        </p:tgtEl>
                                        <p:attrNameLst>
                                          <p:attrName>style.visibility</p:attrName>
                                        </p:attrNameLst>
                                      </p:cBhvr>
                                      <p:to>
                                        <p:strVal val="visible"/>
                                      </p:to>
                                    </p:set>
                                    <p:anim calcmode="lin" valueType="num">
                                      <p:cBhvr additive="base">
                                        <p:cTn id="19" dur="500" fill="hold"/>
                                        <p:tgtEl>
                                          <p:spTgt spid="109571">
                                            <p:txEl>
                                              <p:charRg st="13" end="18"/>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9571">
                                            <p:txEl>
                                              <p:charRg st="13" end="18"/>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9571">
                                            <p:txEl>
                                              <p:charRg st="18" end="24"/>
                                            </p:txEl>
                                          </p:spTgt>
                                        </p:tgtEl>
                                        <p:attrNameLst>
                                          <p:attrName>style.visibility</p:attrName>
                                        </p:attrNameLst>
                                      </p:cBhvr>
                                      <p:to>
                                        <p:strVal val="visible"/>
                                      </p:to>
                                    </p:set>
                                    <p:anim calcmode="lin" valueType="num">
                                      <p:cBhvr additive="base">
                                        <p:cTn id="23" dur="500" fill="hold"/>
                                        <p:tgtEl>
                                          <p:spTgt spid="109571">
                                            <p:txEl>
                                              <p:charRg st="18" end="2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9571">
                                            <p:txEl>
                                              <p:charRg st="18" end="2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09571">
                                            <p:txEl>
                                              <p:charRg st="24" end="29"/>
                                            </p:txEl>
                                          </p:spTgt>
                                        </p:tgtEl>
                                        <p:attrNameLst>
                                          <p:attrName>style.visibility</p:attrName>
                                        </p:attrNameLst>
                                      </p:cBhvr>
                                      <p:to>
                                        <p:strVal val="visible"/>
                                      </p:to>
                                    </p:set>
                                    <p:anim calcmode="lin" valueType="num">
                                      <p:cBhvr additive="base">
                                        <p:cTn id="27" dur="500" fill="hold"/>
                                        <p:tgtEl>
                                          <p:spTgt spid="109571">
                                            <p:txEl>
                                              <p:charRg st="24" end="29"/>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9571">
                                            <p:txEl>
                                              <p:charRg st="24" end="29"/>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09571">
                                            <p:txEl>
                                              <p:charRg st="29" end="35"/>
                                            </p:txEl>
                                          </p:spTgt>
                                        </p:tgtEl>
                                        <p:attrNameLst>
                                          <p:attrName>style.visibility</p:attrName>
                                        </p:attrNameLst>
                                      </p:cBhvr>
                                      <p:to>
                                        <p:strVal val="visible"/>
                                      </p:to>
                                    </p:set>
                                    <p:anim calcmode="lin" valueType="num">
                                      <p:cBhvr additive="base">
                                        <p:cTn id="31" dur="500" fill="hold"/>
                                        <p:tgtEl>
                                          <p:spTgt spid="109571">
                                            <p:txEl>
                                              <p:charRg st="29" end="3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9571">
                                            <p:txEl>
                                              <p:charRg st="29" end="3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9571">
                                            <p:txEl>
                                              <p:charRg st="35" end="41"/>
                                            </p:txEl>
                                          </p:spTgt>
                                        </p:tgtEl>
                                        <p:attrNameLst>
                                          <p:attrName>style.visibility</p:attrName>
                                        </p:attrNameLst>
                                      </p:cBhvr>
                                      <p:to>
                                        <p:strVal val="visible"/>
                                      </p:to>
                                    </p:set>
                                    <p:anim calcmode="lin" valueType="num">
                                      <p:cBhvr additive="base">
                                        <p:cTn id="35" dur="500" fill="hold"/>
                                        <p:tgtEl>
                                          <p:spTgt spid="109571">
                                            <p:txEl>
                                              <p:charRg st="35" end="41"/>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9571">
                                            <p:txEl>
                                              <p:charRg st="35" end="41"/>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09571">
                                            <p:txEl>
                                              <p:charRg st="41" end="47"/>
                                            </p:txEl>
                                          </p:spTgt>
                                        </p:tgtEl>
                                        <p:attrNameLst>
                                          <p:attrName>style.visibility</p:attrName>
                                        </p:attrNameLst>
                                      </p:cBhvr>
                                      <p:to>
                                        <p:strVal val="visible"/>
                                      </p:to>
                                    </p:set>
                                    <p:anim calcmode="lin" valueType="num">
                                      <p:cBhvr additive="base">
                                        <p:cTn id="39" dur="500" fill="hold"/>
                                        <p:tgtEl>
                                          <p:spTgt spid="109571">
                                            <p:txEl>
                                              <p:charRg st="41" end="4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9571">
                                            <p:txEl>
                                              <p:charRg st="41" end="4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09571">
                                            <p:txEl>
                                              <p:charRg st="47" end="68"/>
                                            </p:txEl>
                                          </p:spTgt>
                                        </p:tgtEl>
                                        <p:attrNameLst>
                                          <p:attrName>style.visibility</p:attrName>
                                        </p:attrNameLst>
                                      </p:cBhvr>
                                      <p:to>
                                        <p:strVal val="visible"/>
                                      </p:to>
                                    </p:set>
                                    <p:anim calcmode="lin" valueType="num">
                                      <p:cBhvr additive="base">
                                        <p:cTn id="43" dur="500" fill="hold"/>
                                        <p:tgtEl>
                                          <p:spTgt spid="109571">
                                            <p:txEl>
                                              <p:charRg st="47" end="6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9571">
                                            <p:txEl>
                                              <p:charRg st="47" end="6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advAuto="100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10593"/>
          <p:cNvSpPr>
            <a:spLocks noGrp="1"/>
          </p:cNvSpPr>
          <p:nvPr>
            <p:ph type="title"/>
          </p:nvPr>
        </p:nvSpPr>
        <p:spPr>
          <a:xfrm>
            <a:off x="0" y="0"/>
            <a:ext cx="9144000" cy="1484313"/>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电子商务应用</a:t>
            </a:r>
            <a:endParaRPr lang="zh-CN" altLang="en-US" sz="3000" dirty="0">
              <a:latin typeface="Arial" panose="020B0604020202020204" pitchFamily="34" charset="0"/>
              <a:ea typeface="黑体" pitchFamily="2" charset="-122"/>
            </a:endParaRPr>
          </a:p>
        </p:txBody>
      </p:sp>
      <p:sp>
        <p:nvSpPr>
          <p:cNvPr id="110595" name="文本占位符 110594"/>
          <p:cNvSpPr>
            <a:spLocks noGrp="1"/>
          </p:cNvSpPr>
          <p:nvPr>
            <p:ph type="body" idx="1"/>
          </p:nvPr>
        </p:nvSpPr>
        <p:spPr>
          <a:xfrm>
            <a:off x="250825" y="1628775"/>
            <a:ext cx="8229600" cy="4572000"/>
          </a:xfrm>
          <a:ln/>
        </p:spPr>
        <p:txBody>
          <a:bodyPr lIns="92075" tIns="46038" rIns="92075" bIns="46038"/>
          <a:p>
            <a:r>
              <a:rPr lang="zh-CN" altLang="en-US" sz="4000" dirty="0"/>
              <a:t>安全基础</a:t>
            </a:r>
            <a:endParaRPr lang="zh-CN" altLang="en-US" sz="4000" dirty="0"/>
          </a:p>
          <a:p>
            <a:pPr lvl="1"/>
            <a:r>
              <a:rPr lang="en-US" altLang="zh-CN" sz="2400" dirty="0"/>
              <a:t>PKI/CA</a:t>
            </a:r>
            <a:endParaRPr lang="en-US" altLang="zh-CN" sz="2400" dirty="0"/>
          </a:p>
          <a:p>
            <a:pPr lvl="1"/>
            <a:r>
              <a:rPr lang="zh-CN" altLang="en-US" sz="2400" dirty="0"/>
              <a:t>动态口令技术</a:t>
            </a:r>
            <a:endParaRPr lang="zh-CN" altLang="en-US" sz="2400" dirty="0"/>
          </a:p>
          <a:p>
            <a:pPr lvl="1"/>
            <a:r>
              <a:rPr lang="zh-CN" altLang="en-US" sz="2400" dirty="0"/>
              <a:t>密码技术</a:t>
            </a:r>
            <a:endParaRPr lang="zh-CN" altLang="en-US" sz="2400" dirty="0"/>
          </a:p>
          <a:p>
            <a:pPr lvl="1"/>
            <a:r>
              <a:rPr lang="zh-CN" altLang="en-US" sz="2400" dirty="0"/>
              <a:t>安全技术</a:t>
            </a:r>
            <a:endParaRPr lang="zh-CN" altLang="en-US" sz="2400" dirty="0"/>
          </a:p>
          <a:p>
            <a:pPr lvl="1"/>
            <a:endParaRPr lang="zh-CN" altLang="en-US" sz="2400" dirty="0"/>
          </a:p>
          <a:p>
            <a:pPr lvl="1"/>
            <a:endParaRPr lang="zh-CN" altLang="en-US" sz="2400" dirty="0"/>
          </a:p>
          <a:p>
            <a:pPr lvl="1"/>
            <a:r>
              <a:rPr lang="zh-CN" altLang="en-US" sz="2400" dirty="0"/>
              <a:t>身份的唯一性</a:t>
            </a:r>
            <a:endParaRPr lang="zh-CN" altLang="en-US" sz="2400" dirty="0"/>
          </a:p>
          <a:p>
            <a:pPr lvl="1"/>
            <a:r>
              <a:rPr lang="zh-CN" altLang="en-US" sz="2400" dirty="0"/>
              <a:t>传输数据的安全性</a:t>
            </a:r>
            <a:endParaRPr lang="zh-CN" altLang="en-US" sz="2400" dirty="0"/>
          </a:p>
          <a:p>
            <a:pPr lvl="1"/>
            <a:r>
              <a:rPr lang="zh-CN" altLang="en-US" sz="2400" dirty="0"/>
              <a:t>传输数据的完整性</a:t>
            </a:r>
            <a:endParaRPr lang="zh-CN" altLang="en-US" sz="2400" dirty="0"/>
          </a:p>
          <a:p>
            <a:pPr lvl="1"/>
            <a:r>
              <a:rPr lang="zh-CN" altLang="en-US" sz="2400" dirty="0"/>
              <a:t>数据交易的不可抵赖性</a:t>
            </a:r>
            <a:endParaRPr lang="zh-CN" altLang="en-US" sz="2400" dirty="0"/>
          </a:p>
        </p:txBody>
      </p:sp>
      <p:pic>
        <p:nvPicPr>
          <p:cNvPr id="110596" name="图片 110595" descr="j0302827"/>
          <p:cNvPicPr>
            <a:picLocks noChangeAspect="1"/>
          </p:cNvPicPr>
          <p:nvPr/>
        </p:nvPicPr>
        <p:blipFill>
          <a:blip r:embed="rId1"/>
          <a:stretch>
            <a:fillRect/>
          </a:stretch>
        </p:blipFill>
        <p:spPr>
          <a:xfrm>
            <a:off x="6858000" y="3657600"/>
            <a:ext cx="1878013" cy="2706688"/>
          </a:xfrm>
          <a:prstGeom prst="rect">
            <a:avLst/>
          </a:prstGeom>
          <a:noFill/>
          <a:ln w="9525">
            <a:noFill/>
          </a:ln>
        </p:spPr>
      </p:pic>
    </p:spTree>
  </p:cSld>
  <p:clrMapOvr>
    <a:masterClrMapping/>
  </p:clrMapOvr>
  <p:transition advTm="1091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0595">
                                            <p:txEl>
                                              <p:charRg st="0" end="5"/>
                                            </p:txEl>
                                          </p:spTgt>
                                        </p:tgtEl>
                                        <p:attrNameLst>
                                          <p:attrName>style.visibility</p:attrName>
                                        </p:attrNameLst>
                                      </p:cBhvr>
                                      <p:to>
                                        <p:strVal val="visible"/>
                                      </p:to>
                                    </p:set>
                                    <p:animEffect transition="in" filter="blinds(horizontal)">
                                      <p:cBhvr>
                                        <p:cTn id="7" dur="500"/>
                                        <p:tgtEl>
                                          <p:spTgt spid="110595">
                                            <p:txEl>
                                              <p:charRg st="0" end="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0595">
                                            <p:txEl>
                                              <p:charRg st="5" end="12"/>
                                            </p:txEl>
                                          </p:spTgt>
                                        </p:tgtEl>
                                        <p:attrNameLst>
                                          <p:attrName>style.visibility</p:attrName>
                                        </p:attrNameLst>
                                      </p:cBhvr>
                                      <p:to>
                                        <p:strVal val="visible"/>
                                      </p:to>
                                    </p:set>
                                    <p:animEffect transition="in" filter="blinds(horizontal)">
                                      <p:cBhvr>
                                        <p:cTn id="10" dur="500"/>
                                        <p:tgtEl>
                                          <p:spTgt spid="110595">
                                            <p:txEl>
                                              <p:charRg st="5" end="1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0595">
                                            <p:txEl>
                                              <p:charRg st="12" end="19"/>
                                            </p:txEl>
                                          </p:spTgt>
                                        </p:tgtEl>
                                        <p:attrNameLst>
                                          <p:attrName>style.visibility</p:attrName>
                                        </p:attrNameLst>
                                      </p:cBhvr>
                                      <p:to>
                                        <p:strVal val="visible"/>
                                      </p:to>
                                    </p:set>
                                    <p:animEffect transition="in" filter="blinds(horizontal)">
                                      <p:cBhvr>
                                        <p:cTn id="13" dur="500"/>
                                        <p:tgtEl>
                                          <p:spTgt spid="110595">
                                            <p:txEl>
                                              <p:charRg st="12" end="19"/>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0595">
                                            <p:txEl>
                                              <p:charRg st="19" end="24"/>
                                            </p:txEl>
                                          </p:spTgt>
                                        </p:tgtEl>
                                        <p:attrNameLst>
                                          <p:attrName>style.visibility</p:attrName>
                                        </p:attrNameLst>
                                      </p:cBhvr>
                                      <p:to>
                                        <p:strVal val="visible"/>
                                      </p:to>
                                    </p:set>
                                    <p:animEffect transition="in" filter="blinds(horizontal)">
                                      <p:cBhvr>
                                        <p:cTn id="16" dur="500"/>
                                        <p:tgtEl>
                                          <p:spTgt spid="110595">
                                            <p:txEl>
                                              <p:charRg st="19" end="2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0595">
                                            <p:txEl>
                                              <p:charRg st="24" end="29"/>
                                            </p:txEl>
                                          </p:spTgt>
                                        </p:tgtEl>
                                        <p:attrNameLst>
                                          <p:attrName>style.visibility</p:attrName>
                                        </p:attrNameLst>
                                      </p:cBhvr>
                                      <p:to>
                                        <p:strVal val="visible"/>
                                      </p:to>
                                    </p:set>
                                    <p:animEffect transition="in" filter="blinds(horizontal)">
                                      <p:cBhvr>
                                        <p:cTn id="19" dur="500"/>
                                        <p:tgtEl>
                                          <p:spTgt spid="110595">
                                            <p:txEl>
                                              <p:charRg st="24" end="29"/>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0595">
                                            <p:txEl>
                                              <p:charRg st="31" end="38"/>
                                            </p:txEl>
                                          </p:spTgt>
                                        </p:tgtEl>
                                        <p:attrNameLst>
                                          <p:attrName>style.visibility</p:attrName>
                                        </p:attrNameLst>
                                      </p:cBhvr>
                                      <p:to>
                                        <p:strVal val="visible"/>
                                      </p:to>
                                    </p:set>
                                    <p:animEffect transition="in" filter="blinds(horizontal)">
                                      <p:cBhvr>
                                        <p:cTn id="22" dur="500"/>
                                        <p:tgtEl>
                                          <p:spTgt spid="110595">
                                            <p:txEl>
                                              <p:charRg st="31" end="38"/>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0595">
                                            <p:txEl>
                                              <p:charRg st="38" end="47"/>
                                            </p:txEl>
                                          </p:spTgt>
                                        </p:tgtEl>
                                        <p:attrNameLst>
                                          <p:attrName>style.visibility</p:attrName>
                                        </p:attrNameLst>
                                      </p:cBhvr>
                                      <p:to>
                                        <p:strVal val="visible"/>
                                      </p:to>
                                    </p:set>
                                    <p:animEffect transition="in" filter="blinds(horizontal)">
                                      <p:cBhvr>
                                        <p:cTn id="25" dur="500"/>
                                        <p:tgtEl>
                                          <p:spTgt spid="110595">
                                            <p:txEl>
                                              <p:charRg st="38" end="47"/>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0595">
                                            <p:txEl>
                                              <p:charRg st="47" end="56"/>
                                            </p:txEl>
                                          </p:spTgt>
                                        </p:tgtEl>
                                        <p:attrNameLst>
                                          <p:attrName>style.visibility</p:attrName>
                                        </p:attrNameLst>
                                      </p:cBhvr>
                                      <p:to>
                                        <p:strVal val="visible"/>
                                      </p:to>
                                    </p:set>
                                    <p:animEffect transition="in" filter="blinds(horizontal)">
                                      <p:cBhvr>
                                        <p:cTn id="28" dur="500"/>
                                        <p:tgtEl>
                                          <p:spTgt spid="110595">
                                            <p:txEl>
                                              <p:charRg st="47" end="56"/>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0595">
                                            <p:txEl>
                                              <p:charRg st="56" end="67"/>
                                            </p:txEl>
                                          </p:spTgt>
                                        </p:tgtEl>
                                        <p:attrNameLst>
                                          <p:attrName>style.visibility</p:attrName>
                                        </p:attrNameLst>
                                      </p:cBhvr>
                                      <p:to>
                                        <p:strVal val="visible"/>
                                      </p:to>
                                    </p:set>
                                    <p:animEffect transition="in" filter="blinds(horizontal)">
                                      <p:cBhvr>
                                        <p:cTn id="31" dur="500"/>
                                        <p:tgtEl>
                                          <p:spTgt spid="110595">
                                            <p:txEl>
                                              <p:charRg st="56" end="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dvAuto="100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11617"/>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电子商务应用</a:t>
            </a:r>
            <a:endParaRPr lang="zh-CN" altLang="en-US" sz="3000" dirty="0">
              <a:latin typeface="Arial" panose="020B0604020202020204" pitchFamily="34" charset="0"/>
              <a:ea typeface="黑体" pitchFamily="2" charset="-122"/>
            </a:endParaRPr>
          </a:p>
        </p:txBody>
      </p:sp>
      <p:sp>
        <p:nvSpPr>
          <p:cNvPr id="111619" name="文本占位符 111618"/>
          <p:cNvSpPr>
            <a:spLocks noGrp="1"/>
          </p:cNvSpPr>
          <p:nvPr>
            <p:ph type="body" idx="1"/>
          </p:nvPr>
        </p:nvSpPr>
        <p:spPr>
          <a:xfrm>
            <a:off x="228600" y="1828800"/>
            <a:ext cx="8229600" cy="4572000"/>
          </a:xfrm>
          <a:ln/>
        </p:spPr>
        <p:txBody>
          <a:bodyPr lIns="92075" tIns="46038" rIns="92075" bIns="46038"/>
          <a:p>
            <a:r>
              <a:rPr lang="zh-CN" altLang="en-US" sz="4000" dirty="0"/>
              <a:t>电子商务基础平台</a:t>
            </a:r>
            <a:endParaRPr lang="zh-CN" altLang="en-US" sz="4000" dirty="0"/>
          </a:p>
          <a:p>
            <a:pPr lvl="1"/>
            <a:r>
              <a:rPr lang="zh-CN" altLang="en-US" dirty="0"/>
              <a:t>接入平台</a:t>
            </a:r>
            <a:endParaRPr lang="zh-CN" altLang="en-US" dirty="0"/>
          </a:p>
          <a:p>
            <a:pPr lvl="1"/>
            <a:r>
              <a:rPr lang="zh-CN" altLang="en-US" dirty="0"/>
              <a:t>认证平台</a:t>
            </a:r>
            <a:endParaRPr lang="zh-CN" altLang="en-US" dirty="0"/>
          </a:p>
          <a:p>
            <a:pPr lvl="1"/>
            <a:r>
              <a:rPr lang="zh-CN" altLang="en-US" dirty="0"/>
              <a:t>支付平台</a:t>
            </a:r>
            <a:endParaRPr lang="zh-CN" altLang="en-US" dirty="0"/>
          </a:p>
          <a:p>
            <a:pPr lvl="1"/>
            <a:r>
              <a:rPr lang="zh-CN" altLang="en-US" dirty="0"/>
              <a:t>计费平台</a:t>
            </a:r>
            <a:endParaRPr lang="zh-CN" altLang="en-US" dirty="0"/>
          </a:p>
          <a:p>
            <a:pPr lvl="1"/>
            <a:r>
              <a:rPr lang="zh-CN" altLang="en-US" dirty="0"/>
              <a:t>结算平台</a:t>
            </a:r>
            <a:endParaRPr lang="zh-CN" altLang="en-US" dirty="0"/>
          </a:p>
          <a:p>
            <a:pPr lvl="1"/>
            <a:r>
              <a:rPr lang="zh-CN" altLang="en-US" dirty="0"/>
              <a:t>管理平台</a:t>
            </a:r>
            <a:endParaRPr lang="zh-CN" altLang="en-US" dirty="0"/>
          </a:p>
          <a:p>
            <a:pPr lvl="1">
              <a:buNone/>
            </a:pPr>
            <a:endParaRPr lang="zh-CN" altLang="en-US" sz="2000" dirty="0"/>
          </a:p>
          <a:p>
            <a:pPr lvl="1">
              <a:buNone/>
            </a:pPr>
            <a:endParaRPr lang="zh-CN" altLang="en-US" sz="2000" dirty="0"/>
          </a:p>
        </p:txBody>
      </p:sp>
      <p:pic>
        <p:nvPicPr>
          <p:cNvPr id="111620" name="图片 111619" descr="j0195384"/>
          <p:cNvPicPr>
            <a:picLocks noChangeAspect="1"/>
          </p:cNvPicPr>
          <p:nvPr/>
        </p:nvPicPr>
        <p:blipFill>
          <a:blip r:embed="rId1"/>
          <a:stretch>
            <a:fillRect/>
          </a:stretch>
        </p:blipFill>
        <p:spPr>
          <a:xfrm>
            <a:off x="6096000" y="3733800"/>
            <a:ext cx="2466975" cy="2519363"/>
          </a:xfrm>
          <a:prstGeom prst="rect">
            <a:avLst/>
          </a:prstGeom>
          <a:noFill/>
          <a:ln w="9525">
            <a:noFill/>
          </a:ln>
        </p:spPr>
      </p:pic>
    </p:spTree>
  </p:cSld>
  <p:clrMapOvr>
    <a:masterClrMapping/>
  </p:clrMapOvr>
  <p:transition advTm="1091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1619">
                                            <p:txEl>
                                              <p:charRg st="0" end="9"/>
                                            </p:txEl>
                                          </p:spTgt>
                                        </p:tgtEl>
                                        <p:attrNameLst>
                                          <p:attrName>style.visibility</p:attrName>
                                        </p:attrNameLst>
                                      </p:cBhvr>
                                      <p:to>
                                        <p:strVal val="visible"/>
                                      </p:to>
                                    </p:set>
                                    <p:animEffect transition="in" filter="dissolve">
                                      <p:cBhvr>
                                        <p:cTn id="7" dur="500"/>
                                        <p:tgtEl>
                                          <p:spTgt spid="111619">
                                            <p:txEl>
                                              <p:charRg st="0" end="9"/>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1619">
                                            <p:txEl>
                                              <p:charRg st="9" end="14"/>
                                            </p:txEl>
                                          </p:spTgt>
                                        </p:tgtEl>
                                        <p:attrNameLst>
                                          <p:attrName>style.visibility</p:attrName>
                                        </p:attrNameLst>
                                      </p:cBhvr>
                                      <p:to>
                                        <p:strVal val="visible"/>
                                      </p:to>
                                    </p:set>
                                    <p:animEffect transition="in" filter="dissolve">
                                      <p:cBhvr>
                                        <p:cTn id="11" dur="500"/>
                                        <p:tgtEl>
                                          <p:spTgt spid="111619">
                                            <p:txEl>
                                              <p:charRg st="9" end="14"/>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11619">
                                            <p:txEl>
                                              <p:charRg st="14" end="19"/>
                                            </p:txEl>
                                          </p:spTgt>
                                        </p:tgtEl>
                                        <p:attrNameLst>
                                          <p:attrName>style.visibility</p:attrName>
                                        </p:attrNameLst>
                                      </p:cBhvr>
                                      <p:to>
                                        <p:strVal val="visible"/>
                                      </p:to>
                                    </p:set>
                                    <p:animEffect transition="in" filter="dissolve">
                                      <p:cBhvr>
                                        <p:cTn id="15" dur="500"/>
                                        <p:tgtEl>
                                          <p:spTgt spid="111619">
                                            <p:txEl>
                                              <p:charRg st="14" end="19"/>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1619">
                                            <p:txEl>
                                              <p:charRg st="19" end="24"/>
                                            </p:txEl>
                                          </p:spTgt>
                                        </p:tgtEl>
                                        <p:attrNameLst>
                                          <p:attrName>style.visibility</p:attrName>
                                        </p:attrNameLst>
                                      </p:cBhvr>
                                      <p:to>
                                        <p:strVal val="visible"/>
                                      </p:to>
                                    </p:set>
                                    <p:animEffect transition="in" filter="dissolve">
                                      <p:cBhvr>
                                        <p:cTn id="19" dur="500"/>
                                        <p:tgtEl>
                                          <p:spTgt spid="111619">
                                            <p:txEl>
                                              <p:charRg st="19" end="24"/>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11619">
                                            <p:txEl>
                                              <p:charRg st="24" end="29"/>
                                            </p:txEl>
                                          </p:spTgt>
                                        </p:tgtEl>
                                        <p:attrNameLst>
                                          <p:attrName>style.visibility</p:attrName>
                                        </p:attrNameLst>
                                      </p:cBhvr>
                                      <p:to>
                                        <p:strVal val="visible"/>
                                      </p:to>
                                    </p:set>
                                    <p:animEffect transition="in" filter="dissolve">
                                      <p:cBhvr>
                                        <p:cTn id="23" dur="500"/>
                                        <p:tgtEl>
                                          <p:spTgt spid="111619">
                                            <p:txEl>
                                              <p:charRg st="24" end="29"/>
                                            </p:txEl>
                                          </p:spTgt>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11619">
                                            <p:txEl>
                                              <p:charRg st="29" end="34"/>
                                            </p:txEl>
                                          </p:spTgt>
                                        </p:tgtEl>
                                        <p:attrNameLst>
                                          <p:attrName>style.visibility</p:attrName>
                                        </p:attrNameLst>
                                      </p:cBhvr>
                                      <p:to>
                                        <p:strVal val="visible"/>
                                      </p:to>
                                    </p:set>
                                    <p:animEffect transition="in" filter="dissolve">
                                      <p:cBhvr>
                                        <p:cTn id="27" dur="500"/>
                                        <p:tgtEl>
                                          <p:spTgt spid="111619">
                                            <p:txEl>
                                              <p:charRg st="29" end="34"/>
                                            </p:txEl>
                                          </p:spTgt>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11619">
                                            <p:txEl>
                                              <p:charRg st="34" end="39"/>
                                            </p:txEl>
                                          </p:spTgt>
                                        </p:tgtEl>
                                        <p:attrNameLst>
                                          <p:attrName>style.visibility</p:attrName>
                                        </p:attrNameLst>
                                      </p:cBhvr>
                                      <p:to>
                                        <p:strVal val="visible"/>
                                      </p:to>
                                    </p:set>
                                    <p:animEffect transition="in" filter="dissolve">
                                      <p:cBhvr>
                                        <p:cTn id="31" dur="500"/>
                                        <p:tgtEl>
                                          <p:spTgt spid="111619">
                                            <p:txEl>
                                              <p:charRg st="34" end="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ldLvl="2" advAuto="100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12641"/>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电子商务应用</a:t>
            </a:r>
            <a:endParaRPr lang="zh-CN" altLang="en-US" sz="3000" dirty="0">
              <a:latin typeface="Arial" panose="020B0604020202020204" pitchFamily="34" charset="0"/>
              <a:ea typeface="黑体" pitchFamily="2" charset="-122"/>
            </a:endParaRPr>
          </a:p>
        </p:txBody>
      </p:sp>
      <p:sp>
        <p:nvSpPr>
          <p:cNvPr id="112643" name="文本占位符 112642"/>
          <p:cNvSpPr>
            <a:spLocks noGrp="1"/>
          </p:cNvSpPr>
          <p:nvPr>
            <p:ph type="body" idx="1"/>
          </p:nvPr>
        </p:nvSpPr>
        <p:spPr>
          <a:xfrm>
            <a:off x="228600" y="1828800"/>
            <a:ext cx="8229600" cy="4572000"/>
          </a:xfrm>
          <a:ln/>
        </p:spPr>
        <p:txBody>
          <a:bodyPr lIns="92075" tIns="46038" rIns="92075" bIns="46038"/>
          <a:p>
            <a:r>
              <a:rPr lang="zh-CN" altLang="en-US" sz="4000" dirty="0"/>
              <a:t>电子商务应用平台</a:t>
            </a:r>
            <a:endParaRPr lang="zh-CN" altLang="en-US" sz="4000" dirty="0"/>
          </a:p>
          <a:p>
            <a:pPr lvl="1"/>
            <a:r>
              <a:rPr lang="zh-CN" altLang="en-US" dirty="0"/>
              <a:t>信息平台</a:t>
            </a:r>
            <a:endParaRPr lang="zh-CN" altLang="en-US" dirty="0"/>
          </a:p>
          <a:p>
            <a:pPr lvl="1"/>
            <a:r>
              <a:rPr lang="zh-CN" altLang="en-US" dirty="0"/>
              <a:t>交易平台</a:t>
            </a:r>
            <a:endParaRPr lang="zh-CN" altLang="en-US" dirty="0"/>
          </a:p>
          <a:p>
            <a:pPr lvl="2"/>
            <a:r>
              <a:rPr lang="zh-CN" altLang="en-US" sz="2000" dirty="0"/>
              <a:t>两方交易服务</a:t>
            </a:r>
            <a:endParaRPr lang="zh-CN" altLang="en-US" sz="2000" dirty="0"/>
          </a:p>
          <a:p>
            <a:pPr lvl="2"/>
            <a:r>
              <a:rPr lang="zh-CN" altLang="en-US" sz="2000" dirty="0"/>
              <a:t>三方交易服务</a:t>
            </a:r>
            <a:endParaRPr lang="zh-CN" altLang="en-US" sz="2000" dirty="0"/>
          </a:p>
          <a:p>
            <a:pPr lvl="2"/>
            <a:r>
              <a:rPr lang="en-US" altLang="zh-CN" sz="2000" dirty="0"/>
              <a:t>B2B</a:t>
            </a:r>
            <a:r>
              <a:rPr lang="zh-CN" altLang="en-US" sz="2000" dirty="0"/>
              <a:t>商务服务</a:t>
            </a:r>
            <a:endParaRPr lang="zh-CN" altLang="en-US" sz="2000" dirty="0"/>
          </a:p>
          <a:p>
            <a:pPr lvl="1"/>
            <a:r>
              <a:rPr lang="zh-CN" altLang="en-US" dirty="0"/>
              <a:t>物流配送服务</a:t>
            </a:r>
            <a:endParaRPr lang="zh-CN" altLang="en-US" dirty="0"/>
          </a:p>
          <a:p>
            <a:pPr lvl="1"/>
            <a:r>
              <a:rPr lang="zh-CN" altLang="en-US" dirty="0"/>
              <a:t>票据服务</a:t>
            </a:r>
            <a:endParaRPr lang="zh-CN" altLang="en-US" dirty="0"/>
          </a:p>
          <a:p>
            <a:pPr lvl="1"/>
            <a:r>
              <a:rPr lang="zh-CN" altLang="en-US" dirty="0"/>
              <a:t>网上门户</a:t>
            </a:r>
            <a:endParaRPr lang="zh-CN" altLang="en-US" dirty="0"/>
          </a:p>
          <a:p>
            <a:pPr lvl="1"/>
            <a:endParaRPr lang="zh-CN" altLang="en-US" sz="2000" dirty="0"/>
          </a:p>
          <a:p>
            <a:pPr lvl="1">
              <a:buNone/>
            </a:pPr>
            <a:endParaRPr lang="zh-CN" altLang="en-US" sz="2000" dirty="0"/>
          </a:p>
          <a:p>
            <a:pPr lvl="1">
              <a:buNone/>
            </a:pPr>
            <a:endParaRPr lang="zh-CN" altLang="en-US" sz="2000" dirty="0"/>
          </a:p>
        </p:txBody>
      </p:sp>
      <p:pic>
        <p:nvPicPr>
          <p:cNvPr id="112644" name="图片 112643" descr="j0195384"/>
          <p:cNvPicPr>
            <a:picLocks noChangeAspect="1"/>
          </p:cNvPicPr>
          <p:nvPr/>
        </p:nvPicPr>
        <p:blipFill>
          <a:blip r:embed="rId1"/>
          <a:stretch>
            <a:fillRect/>
          </a:stretch>
        </p:blipFill>
        <p:spPr>
          <a:xfrm>
            <a:off x="6096000" y="3733800"/>
            <a:ext cx="2466975" cy="2519363"/>
          </a:xfrm>
          <a:prstGeom prst="rect">
            <a:avLst/>
          </a:prstGeom>
          <a:noFill/>
          <a:ln w="9525">
            <a:noFill/>
          </a:ln>
        </p:spPr>
      </p:pic>
    </p:spTree>
  </p:cSld>
  <p:clrMapOvr>
    <a:masterClrMapping/>
  </p:clrMapOvr>
  <p:transition advTm="1091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2643">
                                            <p:txEl>
                                              <p:charRg st="0" end="9"/>
                                            </p:txEl>
                                          </p:spTgt>
                                        </p:tgtEl>
                                        <p:attrNameLst>
                                          <p:attrName>style.visibility</p:attrName>
                                        </p:attrNameLst>
                                      </p:cBhvr>
                                      <p:to>
                                        <p:strVal val="visible"/>
                                      </p:to>
                                    </p:set>
                                    <p:animEffect transition="in" filter="dissolve">
                                      <p:cBhvr>
                                        <p:cTn id="7" dur="500"/>
                                        <p:tgtEl>
                                          <p:spTgt spid="112643">
                                            <p:txEl>
                                              <p:charRg st="0" end="9"/>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2643">
                                            <p:txEl>
                                              <p:charRg st="9" end="14"/>
                                            </p:txEl>
                                          </p:spTgt>
                                        </p:tgtEl>
                                        <p:attrNameLst>
                                          <p:attrName>style.visibility</p:attrName>
                                        </p:attrNameLst>
                                      </p:cBhvr>
                                      <p:to>
                                        <p:strVal val="visible"/>
                                      </p:to>
                                    </p:set>
                                    <p:animEffect transition="in" filter="dissolve">
                                      <p:cBhvr>
                                        <p:cTn id="11" dur="500"/>
                                        <p:tgtEl>
                                          <p:spTgt spid="112643">
                                            <p:txEl>
                                              <p:charRg st="9" end="14"/>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12643">
                                            <p:txEl>
                                              <p:charRg st="14" end="19"/>
                                            </p:txEl>
                                          </p:spTgt>
                                        </p:tgtEl>
                                        <p:attrNameLst>
                                          <p:attrName>style.visibility</p:attrName>
                                        </p:attrNameLst>
                                      </p:cBhvr>
                                      <p:to>
                                        <p:strVal val="visible"/>
                                      </p:to>
                                    </p:set>
                                    <p:animEffect transition="in" filter="dissolve">
                                      <p:cBhvr>
                                        <p:cTn id="15" dur="500"/>
                                        <p:tgtEl>
                                          <p:spTgt spid="112643">
                                            <p:txEl>
                                              <p:charRg st="14" end="19"/>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2643">
                                            <p:txEl>
                                              <p:charRg st="19" end="26"/>
                                            </p:txEl>
                                          </p:spTgt>
                                        </p:tgtEl>
                                        <p:attrNameLst>
                                          <p:attrName>style.visibility</p:attrName>
                                        </p:attrNameLst>
                                      </p:cBhvr>
                                      <p:to>
                                        <p:strVal val="visible"/>
                                      </p:to>
                                    </p:set>
                                    <p:animEffect transition="in" filter="dissolve">
                                      <p:cBhvr>
                                        <p:cTn id="18" dur="500"/>
                                        <p:tgtEl>
                                          <p:spTgt spid="112643">
                                            <p:txEl>
                                              <p:charRg st="19" end="26"/>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2643">
                                            <p:txEl>
                                              <p:charRg st="26" end="33"/>
                                            </p:txEl>
                                          </p:spTgt>
                                        </p:tgtEl>
                                        <p:attrNameLst>
                                          <p:attrName>style.visibility</p:attrName>
                                        </p:attrNameLst>
                                      </p:cBhvr>
                                      <p:to>
                                        <p:strVal val="visible"/>
                                      </p:to>
                                    </p:set>
                                    <p:animEffect transition="in" filter="dissolve">
                                      <p:cBhvr>
                                        <p:cTn id="21" dur="500"/>
                                        <p:tgtEl>
                                          <p:spTgt spid="112643">
                                            <p:txEl>
                                              <p:charRg st="26" end="3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2643">
                                            <p:txEl>
                                              <p:charRg st="33" end="41"/>
                                            </p:txEl>
                                          </p:spTgt>
                                        </p:tgtEl>
                                        <p:attrNameLst>
                                          <p:attrName>style.visibility</p:attrName>
                                        </p:attrNameLst>
                                      </p:cBhvr>
                                      <p:to>
                                        <p:strVal val="visible"/>
                                      </p:to>
                                    </p:set>
                                    <p:animEffect transition="in" filter="dissolve">
                                      <p:cBhvr>
                                        <p:cTn id="24" dur="500"/>
                                        <p:tgtEl>
                                          <p:spTgt spid="112643">
                                            <p:txEl>
                                              <p:charRg st="33" end="41"/>
                                            </p:txEl>
                                          </p:spTgt>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112643">
                                            <p:txEl>
                                              <p:charRg st="41" end="48"/>
                                            </p:txEl>
                                          </p:spTgt>
                                        </p:tgtEl>
                                        <p:attrNameLst>
                                          <p:attrName>style.visibility</p:attrName>
                                        </p:attrNameLst>
                                      </p:cBhvr>
                                      <p:to>
                                        <p:strVal val="visible"/>
                                      </p:to>
                                    </p:set>
                                    <p:animEffect transition="in" filter="dissolve">
                                      <p:cBhvr>
                                        <p:cTn id="28" dur="500"/>
                                        <p:tgtEl>
                                          <p:spTgt spid="112643">
                                            <p:txEl>
                                              <p:charRg st="41" end="48"/>
                                            </p:txEl>
                                          </p:spTgt>
                                        </p:tgtEl>
                                      </p:cBhvr>
                                    </p:animEffect>
                                  </p:childTnLst>
                                </p:cTn>
                              </p:par>
                            </p:childTnLst>
                          </p:cTn>
                        </p:par>
                        <p:par>
                          <p:cTn id="29" fill="hold">
                            <p:stCondLst>
                              <p:cond delay="2000"/>
                            </p:stCondLst>
                            <p:childTnLst>
                              <p:par>
                                <p:cTn id="30" presetID="9" presetClass="entr" presetSubtype="0" fill="hold" grpId="0" nodeType="afterEffect">
                                  <p:stCondLst>
                                    <p:cond delay="0"/>
                                  </p:stCondLst>
                                  <p:childTnLst>
                                    <p:set>
                                      <p:cBhvr>
                                        <p:cTn id="31" dur="1" fill="hold">
                                          <p:stCondLst>
                                            <p:cond delay="0"/>
                                          </p:stCondLst>
                                        </p:cTn>
                                        <p:tgtEl>
                                          <p:spTgt spid="112643">
                                            <p:txEl>
                                              <p:charRg st="48" end="53"/>
                                            </p:txEl>
                                          </p:spTgt>
                                        </p:tgtEl>
                                        <p:attrNameLst>
                                          <p:attrName>style.visibility</p:attrName>
                                        </p:attrNameLst>
                                      </p:cBhvr>
                                      <p:to>
                                        <p:strVal val="visible"/>
                                      </p:to>
                                    </p:set>
                                    <p:animEffect transition="in" filter="dissolve">
                                      <p:cBhvr>
                                        <p:cTn id="32" dur="500"/>
                                        <p:tgtEl>
                                          <p:spTgt spid="112643">
                                            <p:txEl>
                                              <p:charRg st="48" end="53"/>
                                            </p:txEl>
                                          </p:spTgt>
                                        </p:tgtEl>
                                      </p:cBhvr>
                                    </p:animEffect>
                                  </p:childTnLst>
                                </p:cTn>
                              </p:par>
                            </p:childTnLst>
                          </p:cTn>
                        </p:par>
                        <p:par>
                          <p:cTn id="33" fill="hold">
                            <p:stCondLst>
                              <p:cond delay="2500"/>
                            </p:stCondLst>
                            <p:childTnLst>
                              <p:par>
                                <p:cTn id="34" presetID="9" presetClass="entr" presetSubtype="0" fill="hold" grpId="0" nodeType="afterEffect">
                                  <p:stCondLst>
                                    <p:cond delay="0"/>
                                  </p:stCondLst>
                                  <p:childTnLst>
                                    <p:set>
                                      <p:cBhvr>
                                        <p:cTn id="35" dur="1" fill="hold">
                                          <p:stCondLst>
                                            <p:cond delay="0"/>
                                          </p:stCondLst>
                                        </p:cTn>
                                        <p:tgtEl>
                                          <p:spTgt spid="112643">
                                            <p:txEl>
                                              <p:charRg st="53" end="58"/>
                                            </p:txEl>
                                          </p:spTgt>
                                        </p:tgtEl>
                                        <p:attrNameLst>
                                          <p:attrName>style.visibility</p:attrName>
                                        </p:attrNameLst>
                                      </p:cBhvr>
                                      <p:to>
                                        <p:strVal val="visible"/>
                                      </p:to>
                                    </p:set>
                                    <p:animEffect transition="in" filter="dissolve">
                                      <p:cBhvr>
                                        <p:cTn id="36" dur="500"/>
                                        <p:tgtEl>
                                          <p:spTgt spid="112643">
                                            <p:txEl>
                                              <p:charRg st="53"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ldLvl="2" advAuto="100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13665"/>
          <p:cNvSpPr>
            <a:spLocks noGrp="1"/>
          </p:cNvSpPr>
          <p:nvPr>
            <p:ph type="title"/>
          </p:nvPr>
        </p:nvSpPr>
        <p:spPr>
          <a:xfrm>
            <a:off x="0" y="0"/>
            <a:ext cx="9144000" cy="1484313"/>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电子商务应用</a:t>
            </a:r>
            <a:endParaRPr lang="zh-CN" altLang="en-US" sz="3000" dirty="0">
              <a:latin typeface="Arial" panose="020B0604020202020204" pitchFamily="34" charset="0"/>
              <a:ea typeface="黑体" pitchFamily="2" charset="-122"/>
            </a:endParaRPr>
          </a:p>
        </p:txBody>
      </p:sp>
      <p:sp>
        <p:nvSpPr>
          <p:cNvPr id="113667" name="文本占位符 113666"/>
          <p:cNvSpPr>
            <a:spLocks noGrp="1"/>
          </p:cNvSpPr>
          <p:nvPr>
            <p:ph type="body" idx="1"/>
          </p:nvPr>
        </p:nvSpPr>
        <p:spPr>
          <a:xfrm>
            <a:off x="228600" y="1828800"/>
            <a:ext cx="8229600" cy="4572000"/>
          </a:xfrm>
          <a:ln/>
        </p:spPr>
        <p:txBody>
          <a:bodyPr lIns="92075" tIns="46038" rIns="92075" bIns="46038"/>
          <a:p>
            <a:pPr>
              <a:lnSpc>
                <a:spcPct val="80000"/>
              </a:lnSpc>
            </a:pPr>
            <a:r>
              <a:rPr lang="zh-CN" altLang="en-US" sz="3600" dirty="0"/>
              <a:t>应用服务</a:t>
            </a:r>
            <a:endParaRPr lang="zh-CN" altLang="en-US" sz="3600" dirty="0"/>
          </a:p>
          <a:p>
            <a:pPr lvl="1">
              <a:lnSpc>
                <a:spcPct val="80000"/>
              </a:lnSpc>
            </a:pPr>
            <a:r>
              <a:rPr lang="zh-CN" altLang="en-US" sz="2400" dirty="0"/>
              <a:t>信息服务</a:t>
            </a:r>
            <a:endParaRPr lang="zh-CN" altLang="en-US" sz="2400" dirty="0"/>
          </a:p>
          <a:p>
            <a:pPr lvl="2">
              <a:lnSpc>
                <a:spcPct val="80000"/>
              </a:lnSpc>
            </a:pPr>
            <a:r>
              <a:rPr lang="zh-CN" altLang="en-US" sz="1800" dirty="0"/>
              <a:t>提供非交易的公共信息</a:t>
            </a:r>
            <a:endParaRPr lang="zh-CN" altLang="en-US" sz="1800" dirty="0"/>
          </a:p>
          <a:p>
            <a:pPr lvl="2">
              <a:lnSpc>
                <a:spcPct val="80000"/>
              </a:lnSpc>
            </a:pPr>
            <a:r>
              <a:rPr lang="zh-CN" altLang="en-US" sz="1800" dirty="0"/>
              <a:t>一般不需要用户身份认证</a:t>
            </a:r>
            <a:endParaRPr lang="zh-CN" altLang="en-US" sz="1800" dirty="0"/>
          </a:p>
          <a:p>
            <a:pPr lvl="2">
              <a:lnSpc>
                <a:spcPct val="80000"/>
              </a:lnSpc>
            </a:pPr>
            <a:r>
              <a:rPr lang="zh-CN" altLang="en-US" sz="1800" dirty="0"/>
              <a:t>交互性很弱或不需要</a:t>
            </a:r>
            <a:endParaRPr lang="zh-CN" altLang="en-US" sz="1800" dirty="0"/>
          </a:p>
          <a:p>
            <a:pPr lvl="2">
              <a:lnSpc>
                <a:spcPct val="80000"/>
              </a:lnSpc>
            </a:pPr>
            <a:r>
              <a:rPr lang="zh-CN" altLang="en-US" sz="1800" dirty="0"/>
              <a:t>安全性要求很低</a:t>
            </a:r>
            <a:endParaRPr lang="zh-CN" altLang="en-US" sz="1800" dirty="0"/>
          </a:p>
          <a:p>
            <a:pPr lvl="2">
              <a:lnSpc>
                <a:spcPct val="80000"/>
              </a:lnSpc>
            </a:pPr>
            <a:r>
              <a:rPr lang="zh-CN" altLang="en-US" sz="1800" dirty="0"/>
              <a:t>计费基础主要基于：时间、流量</a:t>
            </a:r>
            <a:endParaRPr lang="zh-CN" altLang="en-US" sz="1800" dirty="0"/>
          </a:p>
          <a:p>
            <a:pPr lvl="2">
              <a:lnSpc>
                <a:spcPct val="80000"/>
              </a:lnSpc>
            </a:pPr>
            <a:r>
              <a:rPr lang="zh-CN" altLang="en-US" sz="1800" dirty="0"/>
              <a:t>股票信息、交通信息、天气信息</a:t>
            </a:r>
            <a:endParaRPr lang="zh-CN" altLang="en-US" sz="1800" dirty="0"/>
          </a:p>
          <a:p>
            <a:pPr lvl="1">
              <a:lnSpc>
                <a:spcPct val="80000"/>
              </a:lnSpc>
            </a:pPr>
            <a:r>
              <a:rPr lang="zh-CN" altLang="en-US" sz="2400" dirty="0"/>
              <a:t>交易服务</a:t>
            </a:r>
            <a:endParaRPr lang="zh-CN" altLang="en-US" sz="2400" dirty="0"/>
          </a:p>
          <a:p>
            <a:pPr lvl="2">
              <a:lnSpc>
                <a:spcPct val="80000"/>
              </a:lnSpc>
            </a:pPr>
            <a:r>
              <a:rPr lang="zh-CN" altLang="en-US" sz="1800" dirty="0"/>
              <a:t>一种高级的信息服务</a:t>
            </a:r>
            <a:endParaRPr lang="zh-CN" altLang="en-US" sz="1800" dirty="0"/>
          </a:p>
          <a:p>
            <a:pPr lvl="2">
              <a:lnSpc>
                <a:spcPct val="80000"/>
              </a:lnSpc>
            </a:pPr>
            <a:r>
              <a:rPr lang="zh-CN" altLang="en-US" sz="1800" dirty="0"/>
              <a:t>提供基于交易的信息服务</a:t>
            </a:r>
            <a:endParaRPr lang="zh-CN" altLang="en-US" sz="1800" dirty="0"/>
          </a:p>
          <a:p>
            <a:pPr lvl="2">
              <a:lnSpc>
                <a:spcPct val="80000"/>
              </a:lnSpc>
            </a:pPr>
            <a:r>
              <a:rPr lang="zh-CN" altLang="en-US" sz="1800" dirty="0"/>
              <a:t>需要用户身份认证</a:t>
            </a:r>
            <a:endParaRPr lang="zh-CN" altLang="en-US" sz="1800" dirty="0"/>
          </a:p>
          <a:p>
            <a:pPr lvl="2">
              <a:lnSpc>
                <a:spcPct val="80000"/>
              </a:lnSpc>
            </a:pPr>
            <a:r>
              <a:rPr lang="zh-CN" altLang="en-US" sz="1800" dirty="0"/>
              <a:t>交互性很强</a:t>
            </a:r>
            <a:endParaRPr lang="zh-CN" altLang="en-US" sz="1800" dirty="0"/>
          </a:p>
          <a:p>
            <a:pPr lvl="2">
              <a:lnSpc>
                <a:spcPct val="80000"/>
              </a:lnSpc>
            </a:pPr>
            <a:r>
              <a:rPr lang="zh-CN" altLang="en-US" sz="1800" dirty="0"/>
              <a:t>安全性要求很高</a:t>
            </a:r>
            <a:endParaRPr lang="zh-CN" altLang="en-US" sz="1800" dirty="0"/>
          </a:p>
          <a:p>
            <a:pPr lvl="2">
              <a:lnSpc>
                <a:spcPct val="80000"/>
              </a:lnSpc>
            </a:pPr>
            <a:r>
              <a:rPr lang="zh-CN" altLang="en-US" sz="1800" dirty="0"/>
              <a:t>计费基础主要基于：交易次数</a:t>
            </a:r>
            <a:endParaRPr lang="zh-CN" altLang="en-US" sz="1800" dirty="0"/>
          </a:p>
          <a:p>
            <a:pPr lvl="2">
              <a:lnSpc>
                <a:spcPct val="80000"/>
              </a:lnSpc>
            </a:pPr>
            <a:r>
              <a:rPr lang="zh-CN" altLang="en-US" sz="1600" dirty="0"/>
              <a:t>手机银行、手机炒股、电话缴费</a:t>
            </a:r>
            <a:endParaRPr lang="zh-CN" altLang="en-US" sz="1600" dirty="0"/>
          </a:p>
        </p:txBody>
      </p:sp>
      <p:pic>
        <p:nvPicPr>
          <p:cNvPr id="113668" name="图片 113667" descr="PE01561_"/>
          <p:cNvPicPr>
            <a:picLocks noChangeAspect="1"/>
          </p:cNvPicPr>
          <p:nvPr/>
        </p:nvPicPr>
        <p:blipFill>
          <a:blip r:embed="rId1"/>
          <a:stretch>
            <a:fillRect/>
          </a:stretch>
        </p:blipFill>
        <p:spPr>
          <a:xfrm>
            <a:off x="5791200" y="4495800"/>
            <a:ext cx="2984500" cy="1981200"/>
          </a:xfrm>
          <a:prstGeom prst="rect">
            <a:avLst/>
          </a:prstGeom>
          <a:noFill/>
          <a:ln w="9525">
            <a:noFill/>
          </a:ln>
        </p:spPr>
      </p:pic>
    </p:spTree>
  </p:cSld>
  <p:clrMapOvr>
    <a:masterClrMapping/>
  </p:clrMapOvr>
  <p:transition advTm="1091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3667">
                                            <p:txEl>
                                              <p:charRg st="0" end="5"/>
                                            </p:txEl>
                                          </p:spTgt>
                                        </p:tgtEl>
                                        <p:attrNameLst>
                                          <p:attrName>style.visibility</p:attrName>
                                        </p:attrNameLst>
                                      </p:cBhvr>
                                      <p:to>
                                        <p:strVal val="visible"/>
                                      </p:to>
                                    </p:set>
                                    <p:animEffect transition="in" filter="dissolve">
                                      <p:cBhvr>
                                        <p:cTn id="7" dur="500"/>
                                        <p:tgtEl>
                                          <p:spTgt spid="113667">
                                            <p:txEl>
                                              <p:charRg st="0" end="5"/>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3667">
                                            <p:txEl>
                                              <p:charRg st="5" end="10"/>
                                            </p:txEl>
                                          </p:spTgt>
                                        </p:tgtEl>
                                        <p:attrNameLst>
                                          <p:attrName>style.visibility</p:attrName>
                                        </p:attrNameLst>
                                      </p:cBhvr>
                                      <p:to>
                                        <p:strVal val="visible"/>
                                      </p:to>
                                    </p:set>
                                    <p:animEffect transition="in" filter="dissolve">
                                      <p:cBhvr>
                                        <p:cTn id="11" dur="500"/>
                                        <p:tgtEl>
                                          <p:spTgt spid="113667">
                                            <p:txEl>
                                              <p:charRg st="5" end="10"/>
                                            </p:txEl>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13667">
                                            <p:txEl>
                                              <p:charRg st="10" end="21"/>
                                            </p:txEl>
                                          </p:spTgt>
                                        </p:tgtEl>
                                        <p:attrNameLst>
                                          <p:attrName>style.visibility</p:attrName>
                                        </p:attrNameLst>
                                      </p:cBhvr>
                                      <p:to>
                                        <p:strVal val="visible"/>
                                      </p:to>
                                    </p:set>
                                    <p:animEffect transition="in" filter="dissolve">
                                      <p:cBhvr>
                                        <p:cTn id="14" dur="500"/>
                                        <p:tgtEl>
                                          <p:spTgt spid="113667">
                                            <p:txEl>
                                              <p:charRg st="10" end="21"/>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13667">
                                            <p:txEl>
                                              <p:charRg st="21" end="33"/>
                                            </p:txEl>
                                          </p:spTgt>
                                        </p:tgtEl>
                                        <p:attrNameLst>
                                          <p:attrName>style.visibility</p:attrName>
                                        </p:attrNameLst>
                                      </p:cBhvr>
                                      <p:to>
                                        <p:strVal val="visible"/>
                                      </p:to>
                                    </p:set>
                                    <p:animEffect transition="in" filter="dissolve">
                                      <p:cBhvr>
                                        <p:cTn id="17" dur="500"/>
                                        <p:tgtEl>
                                          <p:spTgt spid="113667">
                                            <p:txEl>
                                              <p:charRg st="21" end="3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13667">
                                            <p:txEl>
                                              <p:charRg st="33" end="43"/>
                                            </p:txEl>
                                          </p:spTgt>
                                        </p:tgtEl>
                                        <p:attrNameLst>
                                          <p:attrName>style.visibility</p:attrName>
                                        </p:attrNameLst>
                                      </p:cBhvr>
                                      <p:to>
                                        <p:strVal val="visible"/>
                                      </p:to>
                                    </p:set>
                                    <p:animEffect transition="in" filter="dissolve">
                                      <p:cBhvr>
                                        <p:cTn id="20" dur="500"/>
                                        <p:tgtEl>
                                          <p:spTgt spid="113667">
                                            <p:txEl>
                                              <p:charRg st="33" end="4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13667">
                                            <p:txEl>
                                              <p:charRg st="43" end="51"/>
                                            </p:txEl>
                                          </p:spTgt>
                                        </p:tgtEl>
                                        <p:attrNameLst>
                                          <p:attrName>style.visibility</p:attrName>
                                        </p:attrNameLst>
                                      </p:cBhvr>
                                      <p:to>
                                        <p:strVal val="visible"/>
                                      </p:to>
                                    </p:set>
                                    <p:animEffect transition="in" filter="dissolve">
                                      <p:cBhvr>
                                        <p:cTn id="23" dur="500"/>
                                        <p:tgtEl>
                                          <p:spTgt spid="113667">
                                            <p:txEl>
                                              <p:charRg st="43" end="51"/>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13667">
                                            <p:txEl>
                                              <p:charRg st="51" end="66"/>
                                            </p:txEl>
                                          </p:spTgt>
                                        </p:tgtEl>
                                        <p:attrNameLst>
                                          <p:attrName>style.visibility</p:attrName>
                                        </p:attrNameLst>
                                      </p:cBhvr>
                                      <p:to>
                                        <p:strVal val="visible"/>
                                      </p:to>
                                    </p:set>
                                    <p:animEffect transition="in" filter="dissolve">
                                      <p:cBhvr>
                                        <p:cTn id="26" dur="500"/>
                                        <p:tgtEl>
                                          <p:spTgt spid="113667">
                                            <p:txEl>
                                              <p:charRg st="51" end="66"/>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3667">
                                            <p:txEl>
                                              <p:charRg st="66" end="81"/>
                                            </p:txEl>
                                          </p:spTgt>
                                        </p:tgtEl>
                                        <p:attrNameLst>
                                          <p:attrName>style.visibility</p:attrName>
                                        </p:attrNameLst>
                                      </p:cBhvr>
                                      <p:to>
                                        <p:strVal val="visible"/>
                                      </p:to>
                                    </p:set>
                                    <p:animEffect transition="in" filter="dissolve">
                                      <p:cBhvr>
                                        <p:cTn id="29" dur="500"/>
                                        <p:tgtEl>
                                          <p:spTgt spid="113667">
                                            <p:txEl>
                                              <p:charRg st="66" end="81"/>
                                            </p:txEl>
                                          </p:spTgt>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113667">
                                            <p:txEl>
                                              <p:charRg st="81" end="86"/>
                                            </p:txEl>
                                          </p:spTgt>
                                        </p:tgtEl>
                                        <p:attrNameLst>
                                          <p:attrName>style.visibility</p:attrName>
                                        </p:attrNameLst>
                                      </p:cBhvr>
                                      <p:to>
                                        <p:strVal val="visible"/>
                                      </p:to>
                                    </p:set>
                                    <p:animEffect transition="in" filter="dissolve">
                                      <p:cBhvr>
                                        <p:cTn id="33" dur="500"/>
                                        <p:tgtEl>
                                          <p:spTgt spid="113667">
                                            <p:txEl>
                                              <p:charRg st="81" end="86"/>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13667">
                                            <p:txEl>
                                              <p:charRg st="86" end="96"/>
                                            </p:txEl>
                                          </p:spTgt>
                                        </p:tgtEl>
                                        <p:attrNameLst>
                                          <p:attrName>style.visibility</p:attrName>
                                        </p:attrNameLst>
                                      </p:cBhvr>
                                      <p:to>
                                        <p:strVal val="visible"/>
                                      </p:to>
                                    </p:set>
                                    <p:animEffect transition="in" filter="dissolve">
                                      <p:cBhvr>
                                        <p:cTn id="36" dur="500"/>
                                        <p:tgtEl>
                                          <p:spTgt spid="113667">
                                            <p:txEl>
                                              <p:charRg st="86" end="96"/>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3667">
                                            <p:txEl>
                                              <p:charRg st="96" end="108"/>
                                            </p:txEl>
                                          </p:spTgt>
                                        </p:tgtEl>
                                        <p:attrNameLst>
                                          <p:attrName>style.visibility</p:attrName>
                                        </p:attrNameLst>
                                      </p:cBhvr>
                                      <p:to>
                                        <p:strVal val="visible"/>
                                      </p:to>
                                    </p:set>
                                    <p:animEffect transition="in" filter="dissolve">
                                      <p:cBhvr>
                                        <p:cTn id="39" dur="500"/>
                                        <p:tgtEl>
                                          <p:spTgt spid="113667">
                                            <p:txEl>
                                              <p:charRg st="96" end="10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3667">
                                            <p:txEl>
                                              <p:charRg st="108" end="117"/>
                                            </p:txEl>
                                          </p:spTgt>
                                        </p:tgtEl>
                                        <p:attrNameLst>
                                          <p:attrName>style.visibility</p:attrName>
                                        </p:attrNameLst>
                                      </p:cBhvr>
                                      <p:to>
                                        <p:strVal val="visible"/>
                                      </p:to>
                                    </p:set>
                                    <p:animEffect transition="in" filter="dissolve">
                                      <p:cBhvr>
                                        <p:cTn id="42" dur="500"/>
                                        <p:tgtEl>
                                          <p:spTgt spid="113667">
                                            <p:txEl>
                                              <p:charRg st="108" end="117"/>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3667">
                                            <p:txEl>
                                              <p:charRg st="117" end="123"/>
                                            </p:txEl>
                                          </p:spTgt>
                                        </p:tgtEl>
                                        <p:attrNameLst>
                                          <p:attrName>style.visibility</p:attrName>
                                        </p:attrNameLst>
                                      </p:cBhvr>
                                      <p:to>
                                        <p:strVal val="visible"/>
                                      </p:to>
                                    </p:set>
                                    <p:animEffect transition="in" filter="dissolve">
                                      <p:cBhvr>
                                        <p:cTn id="45" dur="500"/>
                                        <p:tgtEl>
                                          <p:spTgt spid="113667">
                                            <p:txEl>
                                              <p:charRg st="117" end="123"/>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3667">
                                            <p:txEl>
                                              <p:charRg st="123" end="131"/>
                                            </p:txEl>
                                          </p:spTgt>
                                        </p:tgtEl>
                                        <p:attrNameLst>
                                          <p:attrName>style.visibility</p:attrName>
                                        </p:attrNameLst>
                                      </p:cBhvr>
                                      <p:to>
                                        <p:strVal val="visible"/>
                                      </p:to>
                                    </p:set>
                                    <p:animEffect transition="in" filter="dissolve">
                                      <p:cBhvr>
                                        <p:cTn id="48" dur="500"/>
                                        <p:tgtEl>
                                          <p:spTgt spid="113667">
                                            <p:txEl>
                                              <p:charRg st="123" end="131"/>
                                            </p:txEl>
                                          </p:spTgt>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3667">
                                            <p:txEl>
                                              <p:charRg st="131" end="145"/>
                                            </p:txEl>
                                          </p:spTgt>
                                        </p:tgtEl>
                                        <p:attrNameLst>
                                          <p:attrName>style.visibility</p:attrName>
                                        </p:attrNameLst>
                                      </p:cBhvr>
                                      <p:to>
                                        <p:strVal val="visible"/>
                                      </p:to>
                                    </p:set>
                                    <p:animEffect transition="in" filter="dissolve">
                                      <p:cBhvr>
                                        <p:cTn id="51" dur="500"/>
                                        <p:tgtEl>
                                          <p:spTgt spid="113667">
                                            <p:txEl>
                                              <p:charRg st="131" end="145"/>
                                            </p:txEl>
                                          </p:spTgt>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3667">
                                            <p:txEl>
                                              <p:charRg st="145" end="160"/>
                                            </p:txEl>
                                          </p:spTgt>
                                        </p:tgtEl>
                                        <p:attrNameLst>
                                          <p:attrName>style.visibility</p:attrName>
                                        </p:attrNameLst>
                                      </p:cBhvr>
                                      <p:to>
                                        <p:strVal val="visible"/>
                                      </p:to>
                                    </p:set>
                                    <p:animEffect transition="in" filter="dissolve">
                                      <p:cBhvr>
                                        <p:cTn id="54" dur="500"/>
                                        <p:tgtEl>
                                          <p:spTgt spid="113667">
                                            <p:txEl>
                                              <p:charRg st="145" end="1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ldLvl="2" advAuto="100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14689"/>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电子商务应用</a:t>
            </a:r>
            <a:endParaRPr lang="zh-CN" altLang="en-US" sz="3000" dirty="0">
              <a:latin typeface="Arial" panose="020B0604020202020204" pitchFamily="34" charset="0"/>
              <a:ea typeface="黑体" pitchFamily="2" charset="-122"/>
            </a:endParaRPr>
          </a:p>
        </p:txBody>
      </p:sp>
      <p:sp>
        <p:nvSpPr>
          <p:cNvPr id="114691" name="文本占位符 114690"/>
          <p:cNvSpPr>
            <a:spLocks noGrp="1"/>
          </p:cNvSpPr>
          <p:nvPr>
            <p:ph type="body" idx="1"/>
          </p:nvPr>
        </p:nvSpPr>
        <p:spPr>
          <a:xfrm>
            <a:off x="468313" y="1484313"/>
            <a:ext cx="8229600" cy="4572000"/>
          </a:xfrm>
          <a:ln/>
        </p:spPr>
        <p:txBody>
          <a:bodyPr lIns="92075" tIns="46038" rIns="92075" bIns="46038"/>
          <a:p>
            <a:pPr>
              <a:lnSpc>
                <a:spcPct val="80000"/>
              </a:lnSpc>
            </a:pPr>
            <a:r>
              <a:rPr lang="zh-CN" altLang="en-US" sz="3600" dirty="0"/>
              <a:t>关键技术</a:t>
            </a:r>
            <a:endParaRPr lang="zh-CN" altLang="en-US" sz="3600" dirty="0"/>
          </a:p>
          <a:p>
            <a:pPr lvl="1">
              <a:lnSpc>
                <a:spcPct val="80000"/>
              </a:lnSpc>
            </a:pPr>
            <a:r>
              <a:rPr lang="en-US" altLang="zh-CN" sz="3200" dirty="0"/>
              <a:t>PKI/CA</a:t>
            </a:r>
            <a:r>
              <a:rPr lang="zh-CN" altLang="en-US" sz="3200" dirty="0"/>
              <a:t>技术</a:t>
            </a:r>
            <a:endParaRPr lang="zh-CN" altLang="en-US" sz="3200" dirty="0"/>
          </a:p>
          <a:p>
            <a:pPr lvl="1">
              <a:lnSpc>
                <a:spcPct val="80000"/>
              </a:lnSpc>
            </a:pPr>
            <a:r>
              <a:rPr lang="zh-CN" altLang="en-US" sz="3200" dirty="0"/>
              <a:t>加解密技术</a:t>
            </a:r>
            <a:endParaRPr lang="zh-CN" altLang="en-US" sz="3200" dirty="0"/>
          </a:p>
          <a:p>
            <a:pPr lvl="1">
              <a:lnSpc>
                <a:spcPct val="80000"/>
              </a:lnSpc>
            </a:pPr>
            <a:r>
              <a:rPr lang="zh-CN" altLang="en-US" sz="3200" dirty="0"/>
              <a:t>认证技术</a:t>
            </a:r>
            <a:endParaRPr lang="zh-CN" altLang="en-US" sz="3200" dirty="0"/>
          </a:p>
          <a:p>
            <a:pPr lvl="1">
              <a:lnSpc>
                <a:spcPct val="80000"/>
              </a:lnSpc>
            </a:pPr>
            <a:r>
              <a:rPr lang="zh-CN" altLang="en-US" sz="3200" dirty="0"/>
              <a:t>数据安全技术</a:t>
            </a:r>
            <a:endParaRPr lang="zh-CN" altLang="en-US" sz="3200" dirty="0"/>
          </a:p>
          <a:p>
            <a:pPr lvl="1">
              <a:lnSpc>
                <a:spcPct val="80000"/>
              </a:lnSpc>
            </a:pPr>
            <a:r>
              <a:rPr lang="zh-CN" altLang="en-US" sz="3200" dirty="0"/>
              <a:t>网络安全技术</a:t>
            </a:r>
            <a:endParaRPr lang="zh-CN" altLang="en-US" sz="3200" dirty="0"/>
          </a:p>
          <a:p>
            <a:pPr lvl="1">
              <a:lnSpc>
                <a:spcPct val="80000"/>
              </a:lnSpc>
            </a:pPr>
            <a:r>
              <a:rPr lang="zh-CN" altLang="en-US" sz="3200" dirty="0"/>
              <a:t>信息安全体系：</a:t>
            </a:r>
            <a:r>
              <a:rPr lang="en-US" altLang="zh-CN" sz="3200" dirty="0"/>
              <a:t>IATF</a:t>
            </a:r>
            <a:r>
              <a:rPr lang="zh-CN" altLang="en-US" sz="3200" dirty="0"/>
              <a:t>、</a:t>
            </a:r>
            <a:r>
              <a:rPr lang="en-US" altLang="zh-CN" sz="3200" dirty="0"/>
              <a:t>PDR</a:t>
            </a:r>
            <a:endParaRPr lang="en-US" altLang="zh-CN" sz="3200" dirty="0"/>
          </a:p>
          <a:p>
            <a:pPr lvl="1">
              <a:lnSpc>
                <a:spcPct val="80000"/>
              </a:lnSpc>
            </a:pPr>
            <a:r>
              <a:rPr lang="zh-CN" altLang="en-US" sz="3200" dirty="0"/>
              <a:t>动态口令技术</a:t>
            </a:r>
            <a:endParaRPr lang="zh-CN" altLang="en-US" sz="3200" dirty="0"/>
          </a:p>
          <a:p>
            <a:pPr lvl="1">
              <a:lnSpc>
                <a:spcPct val="80000"/>
              </a:lnSpc>
            </a:pPr>
            <a:r>
              <a:rPr lang="zh-CN" altLang="en-US" sz="3200" dirty="0"/>
              <a:t>金融密码技术</a:t>
            </a:r>
            <a:endParaRPr lang="zh-CN" altLang="en-US" sz="3200" dirty="0"/>
          </a:p>
          <a:p>
            <a:pPr lvl="1">
              <a:lnSpc>
                <a:spcPct val="80000"/>
              </a:lnSpc>
            </a:pPr>
            <a:r>
              <a:rPr lang="zh-CN" altLang="en-US" sz="3200" dirty="0"/>
              <a:t>金融支付技术</a:t>
            </a:r>
            <a:endParaRPr lang="zh-CN" altLang="en-US" sz="3200" dirty="0"/>
          </a:p>
          <a:p>
            <a:pPr lvl="1">
              <a:lnSpc>
                <a:spcPct val="80000"/>
              </a:lnSpc>
              <a:buNone/>
            </a:pPr>
            <a:r>
              <a:rPr lang="zh-CN" altLang="en-US" sz="1800" dirty="0">
                <a:latin typeface="宋体" panose="02010600030101010101" pitchFamily="2" charset="-122"/>
                <a:sym typeface="Symbol" panose="05050102010706020507" pitchFamily="2" charset="2"/>
              </a:rPr>
              <a:t>          </a:t>
            </a:r>
            <a:endParaRPr lang="zh-CN" altLang="en-US" sz="1800" dirty="0">
              <a:latin typeface="宋体" panose="02010600030101010101" pitchFamily="2" charset="-122"/>
              <a:sym typeface="Symbol" panose="05050102010706020507" pitchFamily="2" charset="2"/>
            </a:endParaRPr>
          </a:p>
        </p:txBody>
      </p:sp>
      <p:graphicFrame>
        <p:nvGraphicFramePr>
          <p:cNvPr id="114692" name="对象 114691">
            <a:hlinkClick r:id="" action="ppaction://ole?verb="/>
          </p:cNvPr>
          <p:cNvGraphicFramePr/>
          <p:nvPr/>
        </p:nvGraphicFramePr>
        <p:xfrm>
          <a:off x="7010400" y="4724400"/>
          <a:ext cx="1617663" cy="1524000"/>
        </p:xfrm>
        <a:graphic>
          <a:graphicData uri="http://schemas.openxmlformats.org/presentationml/2006/ole">
            <mc:AlternateContent xmlns:mc="http://schemas.openxmlformats.org/markup-compatibility/2006">
              <mc:Choice xmlns:v="urn:schemas-microsoft-com:vml" Requires="v">
                <p:oleObj spid="_x0000_s3103" name="" r:id="rId1" imgW="2603500" imgH="2034540" progId="">
                  <p:embed/>
                </p:oleObj>
              </mc:Choice>
              <mc:Fallback>
                <p:oleObj name="" r:id="rId1" imgW="2603500" imgH="2034540" progId="">
                  <p:embed/>
                  <p:pic>
                    <p:nvPicPr>
                      <p:cNvPr id="0" name="图片 3102"/>
                      <p:cNvPicPr/>
                      <p:nvPr/>
                    </p:nvPicPr>
                    <p:blipFill>
                      <a:blip r:embed="rId2"/>
                      <a:stretch>
                        <a:fillRect/>
                      </a:stretch>
                    </p:blipFill>
                    <p:spPr>
                      <a:xfrm>
                        <a:off x="7010400" y="4724400"/>
                        <a:ext cx="1617663" cy="1524000"/>
                      </a:xfrm>
                      <a:prstGeom prst="rect">
                        <a:avLst/>
                      </a:prstGeom>
                      <a:noFill/>
                      <a:ln w="38100">
                        <a:noFill/>
                        <a:miter/>
                      </a:ln>
                    </p:spPr>
                  </p:pic>
                </p:oleObj>
              </mc:Fallback>
            </mc:AlternateContent>
          </a:graphicData>
        </a:graphic>
      </p:graphicFrame>
    </p:spTree>
  </p:cSld>
  <p:clrMapOvr>
    <a:masterClrMapping/>
  </p:clrMapOvr>
  <p:transition advTm="1091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4691">
                                            <p:txEl>
                                              <p:charRg st="0" end="5"/>
                                            </p:txEl>
                                          </p:spTgt>
                                        </p:tgtEl>
                                        <p:attrNameLst>
                                          <p:attrName>style.visibility</p:attrName>
                                        </p:attrNameLst>
                                      </p:cBhvr>
                                      <p:to>
                                        <p:strVal val="visible"/>
                                      </p:to>
                                    </p:set>
                                    <p:animEffect transition="in" filter="blinds(horizontal)">
                                      <p:cBhvr>
                                        <p:cTn id="7" dur="500"/>
                                        <p:tgtEl>
                                          <p:spTgt spid="114691">
                                            <p:txEl>
                                              <p:charRg st="0" end="5"/>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4691">
                                            <p:txEl>
                                              <p:charRg st="5" end="14"/>
                                            </p:txEl>
                                          </p:spTgt>
                                        </p:tgtEl>
                                        <p:attrNameLst>
                                          <p:attrName>style.visibility</p:attrName>
                                        </p:attrNameLst>
                                      </p:cBhvr>
                                      <p:to>
                                        <p:strVal val="visible"/>
                                      </p:to>
                                    </p:set>
                                    <p:animEffect transition="in" filter="blinds(horizontal)">
                                      <p:cBhvr>
                                        <p:cTn id="11" dur="500"/>
                                        <p:tgtEl>
                                          <p:spTgt spid="114691">
                                            <p:txEl>
                                              <p:charRg st="5" end="14"/>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14691">
                                            <p:txEl>
                                              <p:charRg st="14" end="20"/>
                                            </p:txEl>
                                          </p:spTgt>
                                        </p:tgtEl>
                                        <p:attrNameLst>
                                          <p:attrName>style.visibility</p:attrName>
                                        </p:attrNameLst>
                                      </p:cBhvr>
                                      <p:to>
                                        <p:strVal val="visible"/>
                                      </p:to>
                                    </p:set>
                                    <p:animEffect transition="in" filter="blinds(horizontal)">
                                      <p:cBhvr>
                                        <p:cTn id="15" dur="500"/>
                                        <p:tgtEl>
                                          <p:spTgt spid="114691">
                                            <p:txEl>
                                              <p:charRg st="14" end="20"/>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14691">
                                            <p:txEl>
                                              <p:charRg st="20" end="25"/>
                                            </p:txEl>
                                          </p:spTgt>
                                        </p:tgtEl>
                                        <p:attrNameLst>
                                          <p:attrName>style.visibility</p:attrName>
                                        </p:attrNameLst>
                                      </p:cBhvr>
                                      <p:to>
                                        <p:strVal val="visible"/>
                                      </p:to>
                                    </p:set>
                                    <p:animEffect transition="in" filter="blinds(horizontal)">
                                      <p:cBhvr>
                                        <p:cTn id="19" dur="500"/>
                                        <p:tgtEl>
                                          <p:spTgt spid="114691">
                                            <p:txEl>
                                              <p:charRg st="20" end="25"/>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14691">
                                            <p:txEl>
                                              <p:charRg st="25" end="32"/>
                                            </p:txEl>
                                          </p:spTgt>
                                        </p:tgtEl>
                                        <p:attrNameLst>
                                          <p:attrName>style.visibility</p:attrName>
                                        </p:attrNameLst>
                                      </p:cBhvr>
                                      <p:to>
                                        <p:strVal val="visible"/>
                                      </p:to>
                                    </p:set>
                                    <p:animEffect transition="in" filter="blinds(horizontal)">
                                      <p:cBhvr>
                                        <p:cTn id="23" dur="500"/>
                                        <p:tgtEl>
                                          <p:spTgt spid="114691">
                                            <p:txEl>
                                              <p:charRg st="25" end="32"/>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114691">
                                            <p:txEl>
                                              <p:charRg st="32" end="39"/>
                                            </p:txEl>
                                          </p:spTgt>
                                        </p:tgtEl>
                                        <p:attrNameLst>
                                          <p:attrName>style.visibility</p:attrName>
                                        </p:attrNameLst>
                                      </p:cBhvr>
                                      <p:to>
                                        <p:strVal val="visible"/>
                                      </p:to>
                                    </p:set>
                                    <p:animEffect transition="in" filter="blinds(horizontal)">
                                      <p:cBhvr>
                                        <p:cTn id="27" dur="500"/>
                                        <p:tgtEl>
                                          <p:spTgt spid="114691">
                                            <p:txEl>
                                              <p:charRg st="32" end="39"/>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14691">
                                            <p:txEl>
                                              <p:charRg st="39" end="55"/>
                                            </p:txEl>
                                          </p:spTgt>
                                        </p:tgtEl>
                                        <p:attrNameLst>
                                          <p:attrName>style.visibility</p:attrName>
                                        </p:attrNameLst>
                                      </p:cBhvr>
                                      <p:to>
                                        <p:strVal val="visible"/>
                                      </p:to>
                                    </p:set>
                                    <p:animEffect transition="in" filter="blinds(horizontal)">
                                      <p:cBhvr>
                                        <p:cTn id="31" dur="500"/>
                                        <p:tgtEl>
                                          <p:spTgt spid="114691">
                                            <p:txEl>
                                              <p:charRg st="39" end="55"/>
                                            </p:txEl>
                                          </p:spTgt>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114691">
                                            <p:txEl>
                                              <p:charRg st="55" end="62"/>
                                            </p:txEl>
                                          </p:spTgt>
                                        </p:tgtEl>
                                        <p:attrNameLst>
                                          <p:attrName>style.visibility</p:attrName>
                                        </p:attrNameLst>
                                      </p:cBhvr>
                                      <p:to>
                                        <p:strVal val="visible"/>
                                      </p:to>
                                    </p:set>
                                    <p:animEffect transition="in" filter="blinds(horizontal)">
                                      <p:cBhvr>
                                        <p:cTn id="35" dur="500"/>
                                        <p:tgtEl>
                                          <p:spTgt spid="114691">
                                            <p:txEl>
                                              <p:charRg st="55" end="62"/>
                                            </p:txEl>
                                          </p:spTgt>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114691">
                                            <p:txEl>
                                              <p:charRg st="62" end="69"/>
                                            </p:txEl>
                                          </p:spTgt>
                                        </p:tgtEl>
                                        <p:attrNameLst>
                                          <p:attrName>style.visibility</p:attrName>
                                        </p:attrNameLst>
                                      </p:cBhvr>
                                      <p:to>
                                        <p:strVal val="visible"/>
                                      </p:to>
                                    </p:set>
                                    <p:animEffect transition="in" filter="blinds(horizontal)">
                                      <p:cBhvr>
                                        <p:cTn id="39" dur="500"/>
                                        <p:tgtEl>
                                          <p:spTgt spid="114691">
                                            <p:txEl>
                                              <p:charRg st="62" end="69"/>
                                            </p:txEl>
                                          </p:spTgt>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114691">
                                            <p:txEl>
                                              <p:charRg st="69" end="76"/>
                                            </p:txEl>
                                          </p:spTgt>
                                        </p:tgtEl>
                                        <p:attrNameLst>
                                          <p:attrName>style.visibility</p:attrName>
                                        </p:attrNameLst>
                                      </p:cBhvr>
                                      <p:to>
                                        <p:strVal val="visible"/>
                                      </p:to>
                                    </p:set>
                                    <p:animEffect transition="in" filter="blinds(horizontal)">
                                      <p:cBhvr>
                                        <p:cTn id="43" dur="500"/>
                                        <p:tgtEl>
                                          <p:spTgt spid="114691">
                                            <p:txEl>
                                              <p:charRg st="69" end="76"/>
                                            </p:txEl>
                                          </p:spTgt>
                                        </p:tgtEl>
                                      </p:cBhvr>
                                    </p:animEffect>
                                  </p:childTnLst>
                                </p:cTn>
                              </p:par>
                            </p:childTnLst>
                          </p:cTn>
                        </p:par>
                        <p:par>
                          <p:cTn id="44" fill="hold">
                            <p:stCondLst>
                              <p:cond delay="5000"/>
                            </p:stCondLst>
                            <p:childTnLst>
                              <p:par>
                                <p:cTn id="45" presetID="3" presetClass="entr" presetSubtype="10" fill="hold" grpId="0" nodeType="afterEffect">
                                  <p:stCondLst>
                                    <p:cond delay="0"/>
                                  </p:stCondLst>
                                  <p:childTnLst>
                                    <p:set>
                                      <p:cBhvr>
                                        <p:cTn id="46" dur="1" fill="hold">
                                          <p:stCondLst>
                                            <p:cond delay="0"/>
                                          </p:stCondLst>
                                        </p:cTn>
                                        <p:tgtEl>
                                          <p:spTgt spid="114691">
                                            <p:txEl>
                                              <p:charRg st="76" end="97"/>
                                            </p:txEl>
                                          </p:spTgt>
                                        </p:tgtEl>
                                        <p:attrNameLst>
                                          <p:attrName>style.visibility</p:attrName>
                                        </p:attrNameLst>
                                      </p:cBhvr>
                                      <p:to>
                                        <p:strVal val="visible"/>
                                      </p:to>
                                    </p:set>
                                    <p:animEffect transition="in" filter="blinds(horizontal)">
                                      <p:cBhvr>
                                        <p:cTn id="47" dur="500"/>
                                        <p:tgtEl>
                                          <p:spTgt spid="114691">
                                            <p:txEl>
                                              <p:charRg st="76" end="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ldLvl="2" advAuto="100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标题 115713"/>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电子商务应用</a:t>
            </a:r>
            <a:endParaRPr lang="zh-CN" altLang="en-US" sz="3000" dirty="0">
              <a:latin typeface="Arial" panose="020B0604020202020204" pitchFamily="34" charset="0"/>
              <a:ea typeface="黑体" pitchFamily="2" charset="-122"/>
            </a:endParaRPr>
          </a:p>
        </p:txBody>
      </p:sp>
      <p:sp>
        <p:nvSpPr>
          <p:cNvPr id="115715" name="文本占位符 115714"/>
          <p:cNvSpPr>
            <a:spLocks noGrp="1"/>
          </p:cNvSpPr>
          <p:nvPr>
            <p:ph type="body" idx="1"/>
          </p:nvPr>
        </p:nvSpPr>
        <p:spPr>
          <a:xfrm>
            <a:off x="457200" y="1828800"/>
            <a:ext cx="8229600" cy="4572000"/>
          </a:xfrm>
          <a:ln/>
        </p:spPr>
        <p:txBody>
          <a:bodyPr lIns="90488" tIns="44450" rIns="90488" bIns="44450"/>
          <a:p>
            <a:r>
              <a:rPr lang="zh-CN" altLang="en-US" sz="4000" dirty="0"/>
              <a:t>电子商务平台价值</a:t>
            </a:r>
            <a:endParaRPr lang="zh-CN" altLang="en-US" sz="4000" dirty="0"/>
          </a:p>
          <a:p>
            <a:pPr lvl="1"/>
            <a:r>
              <a:rPr lang="zh-CN" altLang="en-US" dirty="0"/>
              <a:t>平台价值</a:t>
            </a:r>
            <a:endParaRPr lang="zh-CN" altLang="en-US" dirty="0"/>
          </a:p>
          <a:p>
            <a:pPr lvl="2"/>
            <a:r>
              <a:rPr lang="zh-CN" altLang="en-US" sz="1800" dirty="0">
                <a:latin typeface="宋体" panose="02010600030101010101" pitchFamily="2" charset="-122"/>
              </a:rPr>
              <a:t>接入平台</a:t>
            </a:r>
            <a:r>
              <a:rPr lang="en-US" altLang="zh-CN" sz="1800" dirty="0">
                <a:ea typeface="Arial Unicode MS" pitchFamily="2" charset="-122"/>
              </a:rPr>
              <a:t>---</a:t>
            </a:r>
            <a:r>
              <a:rPr lang="zh-CN" altLang="en-US" sz="1800" dirty="0">
                <a:latin typeface="宋体" panose="02010600030101010101" pitchFamily="2" charset="-122"/>
              </a:rPr>
              <a:t>门户系统</a:t>
            </a:r>
            <a:r>
              <a:rPr lang="en-US" altLang="zh-CN" sz="1800" dirty="0">
                <a:ea typeface="Arial Unicode MS" pitchFamily="2" charset="-122"/>
              </a:rPr>
              <a:t>, </a:t>
            </a:r>
            <a:r>
              <a:rPr lang="zh-CN" altLang="en-US" sz="1800" dirty="0">
                <a:latin typeface="宋体" panose="02010600030101010101" pitchFamily="2" charset="-122"/>
              </a:rPr>
              <a:t>品牌价值</a:t>
            </a:r>
            <a:endParaRPr lang="zh-CN" altLang="en-US" sz="1800" dirty="0">
              <a:latin typeface="宋体" panose="02010600030101010101" pitchFamily="2" charset="-122"/>
            </a:endParaRPr>
          </a:p>
          <a:p>
            <a:pPr lvl="2"/>
            <a:r>
              <a:rPr lang="zh-CN" altLang="en-US" sz="1800" dirty="0">
                <a:latin typeface="宋体" panose="02010600030101010101" pitchFamily="2" charset="-122"/>
              </a:rPr>
              <a:t>认证平台</a:t>
            </a:r>
            <a:r>
              <a:rPr lang="en-US" altLang="zh-CN" sz="1800" dirty="0">
                <a:ea typeface="Arial Unicode MS" pitchFamily="2" charset="-122"/>
              </a:rPr>
              <a:t>---</a:t>
            </a:r>
            <a:r>
              <a:rPr lang="zh-CN" altLang="en-US" sz="1800" dirty="0">
                <a:latin typeface="宋体" panose="02010600030101010101" pitchFamily="2" charset="-122"/>
              </a:rPr>
              <a:t>用户身份自动认证和自动识别</a:t>
            </a:r>
            <a:r>
              <a:rPr lang="en-US" altLang="zh-CN" sz="1800" dirty="0">
                <a:ea typeface="Arial Unicode MS" pitchFamily="2" charset="-122"/>
              </a:rPr>
              <a:t>, </a:t>
            </a:r>
            <a:r>
              <a:rPr lang="zh-CN" altLang="en-US" sz="1800" dirty="0">
                <a:latin typeface="宋体" panose="02010600030101010101" pitchFamily="2" charset="-122"/>
              </a:rPr>
              <a:t>提供个性化的贴身服务</a:t>
            </a:r>
            <a:endParaRPr lang="zh-CN" altLang="en-US" sz="1800" dirty="0">
              <a:latin typeface="宋体" panose="02010600030101010101" pitchFamily="2" charset="-122"/>
            </a:endParaRPr>
          </a:p>
          <a:p>
            <a:pPr lvl="2"/>
            <a:r>
              <a:rPr lang="zh-CN" altLang="en-US" sz="1800" dirty="0">
                <a:latin typeface="宋体" panose="02010600030101010101" pitchFamily="2" charset="-122"/>
              </a:rPr>
              <a:t>信息平台</a:t>
            </a:r>
            <a:r>
              <a:rPr lang="en-US" altLang="zh-CN" sz="1800" dirty="0">
                <a:ea typeface="Arial Unicode MS" pitchFamily="2" charset="-122"/>
              </a:rPr>
              <a:t>---</a:t>
            </a:r>
            <a:r>
              <a:rPr lang="zh-CN" altLang="en-US" sz="1800" dirty="0">
                <a:latin typeface="宋体" panose="02010600030101010101" pitchFamily="2" charset="-122"/>
              </a:rPr>
              <a:t>信息发布平台</a:t>
            </a:r>
            <a:r>
              <a:rPr lang="en-US" altLang="zh-CN" sz="1800" dirty="0">
                <a:ea typeface="Arial Unicode MS" pitchFamily="2" charset="-122"/>
              </a:rPr>
              <a:t>, </a:t>
            </a:r>
            <a:r>
              <a:rPr lang="zh-CN" altLang="en-US" sz="1800" dirty="0">
                <a:latin typeface="宋体" panose="02010600030101010101" pitchFamily="2" charset="-122"/>
              </a:rPr>
              <a:t>使服务商投资少</a:t>
            </a:r>
            <a:r>
              <a:rPr lang="en-US" altLang="zh-CN" sz="1800" dirty="0">
                <a:ea typeface="Arial Unicode MS" pitchFamily="2" charset="-122"/>
              </a:rPr>
              <a:t>, </a:t>
            </a:r>
            <a:r>
              <a:rPr lang="zh-CN" altLang="en-US" sz="1800" dirty="0">
                <a:latin typeface="宋体" panose="02010600030101010101" pitchFamily="2" charset="-122"/>
              </a:rPr>
              <a:t>见效快</a:t>
            </a:r>
            <a:r>
              <a:rPr lang="en-US" altLang="zh-CN" sz="1800" dirty="0">
                <a:ea typeface="Arial Unicode MS" pitchFamily="2" charset="-122"/>
              </a:rPr>
              <a:t>, </a:t>
            </a:r>
            <a:r>
              <a:rPr lang="zh-CN" altLang="en-US" sz="1800" dirty="0">
                <a:latin typeface="宋体" panose="02010600030101010101" pitchFamily="2" charset="-122"/>
              </a:rPr>
              <a:t>周期短</a:t>
            </a:r>
            <a:endParaRPr lang="zh-CN" altLang="en-US" sz="1800" dirty="0">
              <a:latin typeface="宋体" panose="02010600030101010101" pitchFamily="2" charset="-122"/>
            </a:endParaRPr>
          </a:p>
          <a:p>
            <a:pPr lvl="2"/>
            <a:r>
              <a:rPr lang="zh-CN" altLang="en-US" sz="1800" dirty="0">
                <a:latin typeface="宋体" panose="02010600030101010101" pitchFamily="2" charset="-122"/>
              </a:rPr>
              <a:t>应用平台</a:t>
            </a:r>
            <a:r>
              <a:rPr lang="en-US" altLang="zh-CN" sz="1800" dirty="0">
                <a:ea typeface="Arial Unicode MS" pitchFamily="2" charset="-122"/>
              </a:rPr>
              <a:t>---</a:t>
            </a:r>
            <a:r>
              <a:rPr lang="zh-CN" altLang="en-US" sz="1800" dirty="0">
                <a:latin typeface="宋体" panose="02010600030101010101" pitchFamily="2" charset="-122"/>
              </a:rPr>
              <a:t>提供应用服务平台</a:t>
            </a:r>
            <a:r>
              <a:rPr lang="en-US" altLang="zh-CN" sz="1800" dirty="0">
                <a:ea typeface="Arial Unicode MS" pitchFamily="2" charset="-122"/>
              </a:rPr>
              <a:t>, </a:t>
            </a:r>
            <a:r>
              <a:rPr lang="zh-CN" altLang="en-US" sz="1800" dirty="0">
                <a:latin typeface="宋体" panose="02010600030101010101" pitchFamily="2" charset="-122"/>
              </a:rPr>
              <a:t>使服务商投资少</a:t>
            </a:r>
            <a:r>
              <a:rPr lang="en-US" altLang="zh-CN" sz="1800" dirty="0">
                <a:ea typeface="Arial Unicode MS" pitchFamily="2" charset="-122"/>
              </a:rPr>
              <a:t>, </a:t>
            </a:r>
            <a:r>
              <a:rPr lang="zh-CN" altLang="en-US" sz="1800" dirty="0">
                <a:latin typeface="宋体" panose="02010600030101010101" pitchFamily="2" charset="-122"/>
              </a:rPr>
              <a:t>见效快</a:t>
            </a:r>
            <a:r>
              <a:rPr lang="en-US" altLang="zh-CN" sz="1800" dirty="0">
                <a:ea typeface="Arial Unicode MS" pitchFamily="2" charset="-122"/>
              </a:rPr>
              <a:t>, </a:t>
            </a:r>
            <a:r>
              <a:rPr lang="zh-CN" altLang="en-US" sz="1800" dirty="0">
                <a:latin typeface="宋体" panose="02010600030101010101" pitchFamily="2" charset="-122"/>
              </a:rPr>
              <a:t>周期短</a:t>
            </a:r>
            <a:endParaRPr lang="zh-CN" altLang="en-US" sz="1800" dirty="0"/>
          </a:p>
        </p:txBody>
      </p:sp>
      <p:pic>
        <p:nvPicPr>
          <p:cNvPr id="115716" name="图片 115715" descr="j0212957"/>
          <p:cNvPicPr>
            <a:picLocks noChangeAspect="1"/>
          </p:cNvPicPr>
          <p:nvPr/>
        </p:nvPicPr>
        <p:blipFill>
          <a:blip r:embed="rId1"/>
          <a:stretch>
            <a:fillRect/>
          </a:stretch>
        </p:blipFill>
        <p:spPr>
          <a:xfrm>
            <a:off x="5334000" y="4419600"/>
            <a:ext cx="3600450" cy="2260600"/>
          </a:xfrm>
          <a:prstGeom prst="rect">
            <a:avLst/>
          </a:prstGeom>
          <a:noFill/>
          <a:ln w="9525">
            <a:noFill/>
          </a:ln>
        </p:spPr>
      </p:pic>
    </p:spTree>
  </p:cSld>
  <p:clrMapOvr>
    <a:masterClrMapping/>
  </p:clrMapOvr>
  <p:transition advTm="1091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5715">
                                            <p:txEl>
                                              <p:charRg st="0" end="9"/>
                                            </p:txEl>
                                          </p:spTgt>
                                        </p:tgtEl>
                                        <p:attrNameLst>
                                          <p:attrName>style.visibility</p:attrName>
                                        </p:attrNameLst>
                                      </p:cBhvr>
                                      <p:to>
                                        <p:strVal val="visible"/>
                                      </p:to>
                                    </p:set>
                                    <p:animEffect transition="in" filter="blinds(horizontal)">
                                      <p:cBhvr>
                                        <p:cTn id="7" dur="500"/>
                                        <p:tgtEl>
                                          <p:spTgt spid="115715">
                                            <p:txEl>
                                              <p:charRg st="0" end="9"/>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5715">
                                            <p:txEl>
                                              <p:charRg st="9" end="14"/>
                                            </p:txEl>
                                          </p:spTgt>
                                        </p:tgtEl>
                                        <p:attrNameLst>
                                          <p:attrName>style.visibility</p:attrName>
                                        </p:attrNameLst>
                                      </p:cBhvr>
                                      <p:to>
                                        <p:strVal val="visible"/>
                                      </p:to>
                                    </p:set>
                                    <p:animEffect transition="in" filter="blinds(horizontal)">
                                      <p:cBhvr>
                                        <p:cTn id="10" dur="500"/>
                                        <p:tgtEl>
                                          <p:spTgt spid="115715">
                                            <p:txEl>
                                              <p:charRg st="9" end="14"/>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5715">
                                            <p:txEl>
                                              <p:charRg st="14" end="32"/>
                                            </p:txEl>
                                          </p:spTgt>
                                        </p:tgtEl>
                                        <p:attrNameLst>
                                          <p:attrName>style.visibility</p:attrName>
                                        </p:attrNameLst>
                                      </p:cBhvr>
                                      <p:to>
                                        <p:strVal val="visible"/>
                                      </p:to>
                                    </p:set>
                                    <p:animEffect transition="in" filter="blinds(horizontal)">
                                      <p:cBhvr>
                                        <p:cTn id="13" dur="500"/>
                                        <p:tgtEl>
                                          <p:spTgt spid="115715">
                                            <p:txEl>
                                              <p:charRg st="14" end="3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5715">
                                            <p:txEl>
                                              <p:charRg st="32" end="65"/>
                                            </p:txEl>
                                          </p:spTgt>
                                        </p:tgtEl>
                                        <p:attrNameLst>
                                          <p:attrName>style.visibility</p:attrName>
                                        </p:attrNameLst>
                                      </p:cBhvr>
                                      <p:to>
                                        <p:strVal val="visible"/>
                                      </p:to>
                                    </p:set>
                                    <p:animEffect transition="in" filter="blinds(horizontal)">
                                      <p:cBhvr>
                                        <p:cTn id="16" dur="500"/>
                                        <p:tgtEl>
                                          <p:spTgt spid="115715">
                                            <p:txEl>
                                              <p:charRg st="32" end="65"/>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5715">
                                            <p:txEl>
                                              <p:charRg st="65" end="98"/>
                                            </p:txEl>
                                          </p:spTgt>
                                        </p:tgtEl>
                                        <p:attrNameLst>
                                          <p:attrName>style.visibility</p:attrName>
                                        </p:attrNameLst>
                                      </p:cBhvr>
                                      <p:to>
                                        <p:strVal val="visible"/>
                                      </p:to>
                                    </p:set>
                                    <p:animEffect transition="in" filter="blinds(horizontal)">
                                      <p:cBhvr>
                                        <p:cTn id="19" dur="500"/>
                                        <p:tgtEl>
                                          <p:spTgt spid="115715">
                                            <p:txEl>
                                              <p:charRg st="65" end="98"/>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5715">
                                            <p:txEl>
                                              <p:charRg st="98" end="133"/>
                                            </p:txEl>
                                          </p:spTgt>
                                        </p:tgtEl>
                                        <p:attrNameLst>
                                          <p:attrName>style.visibility</p:attrName>
                                        </p:attrNameLst>
                                      </p:cBhvr>
                                      <p:to>
                                        <p:strVal val="visible"/>
                                      </p:to>
                                    </p:set>
                                    <p:animEffect transition="in" filter="blinds(horizontal)">
                                      <p:cBhvr>
                                        <p:cTn id="22" dur="500"/>
                                        <p:tgtEl>
                                          <p:spTgt spid="115715">
                                            <p:txEl>
                                              <p:charRg st="98" end="1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标题 116737"/>
          <p:cNvSpPr>
            <a:spLocks noGrp="1"/>
          </p:cNvSpPr>
          <p:nvPr>
            <p:ph type="title"/>
          </p:nvPr>
        </p:nvSpPr>
        <p:spPr>
          <a:xfrm>
            <a:off x="0" y="0"/>
            <a:ext cx="9144000" cy="1484313"/>
          </a:xfrm>
          <a:ln/>
        </p:spPr>
        <p:txBody>
          <a:bodyPr lIns="90488" tIns="44450" rIns="90488" bIns="44450" anchor="ctr"/>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发展趋势</a:t>
            </a:r>
            <a:endParaRPr lang="zh-CN" altLang="en-US" sz="3000" dirty="0">
              <a:latin typeface="Arial" panose="020B0604020202020204" pitchFamily="34" charset="0"/>
              <a:ea typeface="黑体" pitchFamily="2" charset="-122"/>
            </a:endParaRPr>
          </a:p>
        </p:txBody>
      </p:sp>
      <p:sp>
        <p:nvSpPr>
          <p:cNvPr id="116739" name="矩形 116738"/>
          <p:cNvSpPr/>
          <p:nvPr/>
        </p:nvSpPr>
        <p:spPr>
          <a:xfrm>
            <a:off x="457200" y="1676400"/>
            <a:ext cx="8305800" cy="51816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Char char="l"/>
            </a:pPr>
            <a:endParaRPr lang="zh-CN" altLang="en-US" dirty="0">
              <a:latin typeface="宋体" panose="02010600030101010101" pitchFamily="2" charset="-122"/>
            </a:endParaRPr>
          </a:p>
        </p:txBody>
      </p:sp>
      <p:sp>
        <p:nvSpPr>
          <p:cNvPr id="116740" name="矩形 116739"/>
          <p:cNvSpPr/>
          <p:nvPr/>
        </p:nvSpPr>
        <p:spPr>
          <a:xfrm>
            <a:off x="179388" y="1628775"/>
            <a:ext cx="8763000" cy="4572000"/>
          </a:xfrm>
          <a:prstGeom prst="rect">
            <a:avLst/>
          </a:prstGeom>
          <a:noFill/>
          <a:ln w="9525">
            <a:noFill/>
          </a:ln>
        </p:spPr>
        <p:txBody>
          <a:bodyPr lIns="90488" tIns="44450" rIns="90488" bIns="44450"/>
          <a:p>
            <a:pPr marL="732155" lvl="1" indent="-332105">
              <a:spcBef>
                <a:spcPct val="20000"/>
              </a:spcBef>
              <a:buClr>
                <a:schemeClr val="accent2"/>
              </a:buClr>
              <a:buSzPct val="80000"/>
              <a:buFont typeface="Wingdings" panose="05000000000000000000" pitchFamily="2" charset="2"/>
              <a:buChar char="l"/>
            </a:pPr>
            <a:r>
              <a:rPr lang="zh-CN" altLang="en-US" sz="2800" dirty="0">
                <a:latin typeface="宋体" panose="02010600030101010101" pitchFamily="2" charset="-122"/>
              </a:rPr>
              <a:t>规范化</a:t>
            </a:r>
            <a:endParaRPr lang="zh-CN" altLang="en-US" sz="2800" dirty="0">
              <a:latin typeface="宋体" panose="02010600030101010101" pitchFamily="2" charset="-122"/>
            </a:endParaRPr>
          </a:p>
          <a:p>
            <a:pPr marL="1138555" lvl="2" indent="-228600">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电子签名合法化</a:t>
            </a:r>
            <a:endParaRPr lang="zh-CN" altLang="en-US" sz="2000" dirty="0">
              <a:latin typeface="宋体" panose="02010600030101010101" pitchFamily="2" charset="-122"/>
            </a:endParaRPr>
          </a:p>
          <a:p>
            <a:pPr marL="1138555" lvl="2" indent="-228600">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政府管理规范化</a:t>
            </a:r>
            <a:endParaRPr lang="zh-CN" altLang="en-US" sz="2000" dirty="0">
              <a:latin typeface="宋体" panose="02010600030101010101" pitchFamily="2" charset="-122"/>
            </a:endParaRPr>
          </a:p>
          <a:p>
            <a:pPr marL="732155" lvl="1" indent="-332105">
              <a:spcBef>
                <a:spcPct val="20000"/>
              </a:spcBef>
              <a:buClr>
                <a:schemeClr val="accent2"/>
              </a:buClr>
              <a:buSzPct val="80000"/>
              <a:buFont typeface="Wingdings" panose="05000000000000000000" pitchFamily="2" charset="2"/>
              <a:buChar char="l"/>
            </a:pPr>
            <a:r>
              <a:rPr lang="zh-CN" altLang="en-US" sz="2800" dirty="0">
                <a:latin typeface="宋体" panose="02010600030101010101" pitchFamily="2" charset="-122"/>
              </a:rPr>
              <a:t>市场化</a:t>
            </a:r>
            <a:endParaRPr lang="zh-CN" altLang="en-US" sz="2800" dirty="0">
              <a:latin typeface="宋体" panose="02010600030101010101" pitchFamily="2" charset="-122"/>
            </a:endParaRPr>
          </a:p>
          <a:p>
            <a:pPr marL="1138555" lvl="2" indent="-228600">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面向社会服务性</a:t>
            </a:r>
            <a:r>
              <a:rPr lang="en-US" altLang="zh-CN" sz="2000" dirty="0">
                <a:latin typeface="宋体" panose="02010600030101010101" pitchFamily="2" charset="-122"/>
              </a:rPr>
              <a:t>CA</a:t>
            </a:r>
            <a:r>
              <a:rPr lang="zh-CN" altLang="en-US" sz="2000" dirty="0">
                <a:latin typeface="宋体" panose="02010600030101010101" pitchFamily="2" charset="-122"/>
              </a:rPr>
              <a:t>中心将重组</a:t>
            </a:r>
            <a:r>
              <a:rPr lang="en-US" altLang="zh-CN" sz="2000" dirty="0">
                <a:latin typeface="宋体" panose="02010600030101010101" pitchFamily="2" charset="-122"/>
              </a:rPr>
              <a:t>---</a:t>
            </a:r>
            <a:r>
              <a:rPr lang="zh-CN" altLang="en-US" sz="2000" dirty="0">
                <a:latin typeface="宋体" panose="02010600030101010101" pitchFamily="2" charset="-122"/>
              </a:rPr>
              <a:t>目前</a:t>
            </a:r>
            <a:r>
              <a:rPr lang="en-US" altLang="zh-CN" sz="2000" dirty="0">
                <a:latin typeface="宋体" panose="02010600030101010101" pitchFamily="2" charset="-122"/>
              </a:rPr>
              <a:t>30</a:t>
            </a:r>
            <a:r>
              <a:rPr lang="zh-CN" altLang="en-US" sz="2000" dirty="0">
                <a:latin typeface="宋体" panose="02010600030101010101" pitchFamily="2" charset="-122"/>
              </a:rPr>
              <a:t>多家</a:t>
            </a:r>
            <a:endParaRPr lang="zh-CN" altLang="en-US" sz="2000" dirty="0">
              <a:latin typeface="宋体" panose="02010600030101010101" pitchFamily="2" charset="-122"/>
            </a:endParaRPr>
          </a:p>
          <a:p>
            <a:pPr marL="1138555" lvl="2" indent="-228600">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国内</a:t>
            </a:r>
            <a:r>
              <a:rPr lang="en-US" altLang="zh-CN" sz="2000" dirty="0">
                <a:latin typeface="宋体" panose="02010600030101010101" pitchFamily="2" charset="-122"/>
              </a:rPr>
              <a:t>CA</a:t>
            </a:r>
            <a:r>
              <a:rPr lang="zh-CN" altLang="en-US" sz="2000" dirty="0">
                <a:latin typeface="宋体" panose="02010600030101010101" pitchFamily="2" charset="-122"/>
              </a:rPr>
              <a:t>厂商和</a:t>
            </a:r>
            <a:r>
              <a:rPr lang="en-US" altLang="zh-CN" sz="2000" dirty="0">
                <a:latin typeface="宋体" panose="02010600030101010101" pitchFamily="2" charset="-122"/>
              </a:rPr>
              <a:t>CA</a:t>
            </a:r>
            <a:r>
              <a:rPr lang="zh-CN" altLang="en-US" sz="2000" dirty="0">
                <a:latin typeface="宋体" panose="02010600030101010101" pitchFamily="2" charset="-122"/>
              </a:rPr>
              <a:t>中心将走向重组</a:t>
            </a:r>
            <a:endParaRPr lang="zh-CN" altLang="en-US" sz="2000" dirty="0">
              <a:latin typeface="宋体" panose="02010600030101010101" pitchFamily="2" charset="-122"/>
            </a:endParaRPr>
          </a:p>
          <a:p>
            <a:pPr marL="1138555" lvl="2" indent="-228600">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行政</a:t>
            </a:r>
            <a:r>
              <a:rPr lang="en-US" altLang="zh-CN" sz="2000" dirty="0">
                <a:latin typeface="宋体" panose="02010600030101010101" pitchFamily="2" charset="-122"/>
              </a:rPr>
              <a:t>CA</a:t>
            </a:r>
            <a:r>
              <a:rPr lang="zh-CN" altLang="en-US" sz="2000" dirty="0">
                <a:latin typeface="宋体" panose="02010600030101010101" pitchFamily="2" charset="-122"/>
              </a:rPr>
              <a:t>中心面临技术维护和经营管理的双重困难</a:t>
            </a:r>
            <a:endParaRPr lang="zh-CN" altLang="en-US" sz="2000" dirty="0">
              <a:latin typeface="宋体" panose="02010600030101010101" pitchFamily="2" charset="-122"/>
            </a:endParaRPr>
          </a:p>
          <a:p>
            <a:pPr marL="732155" lvl="1" indent="-332105">
              <a:spcBef>
                <a:spcPct val="20000"/>
              </a:spcBef>
              <a:buClr>
                <a:schemeClr val="accent2"/>
              </a:buClr>
              <a:buSzPct val="80000"/>
              <a:buFont typeface="Wingdings" panose="05000000000000000000" pitchFamily="2" charset="2"/>
              <a:buChar char="l"/>
            </a:pPr>
            <a:r>
              <a:rPr lang="zh-CN" altLang="en-US" sz="2800" dirty="0">
                <a:latin typeface="宋体" panose="02010600030101010101" pitchFamily="2" charset="-122"/>
              </a:rPr>
              <a:t>服务化</a:t>
            </a:r>
            <a:endParaRPr lang="zh-CN" altLang="en-US" sz="2800" dirty="0">
              <a:latin typeface="宋体" panose="02010600030101010101" pitchFamily="2" charset="-122"/>
            </a:endParaRPr>
          </a:p>
          <a:p>
            <a:pPr marL="1138555" lvl="2" indent="-228600">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认证服务快速增长</a:t>
            </a:r>
            <a:endParaRPr lang="zh-CN" altLang="en-US" sz="2000" dirty="0">
              <a:latin typeface="宋体" panose="02010600030101010101" pitchFamily="2" charset="-122"/>
            </a:endParaRPr>
          </a:p>
          <a:p>
            <a:pPr marL="1138555" lvl="2" indent="-228600">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服务性</a:t>
            </a:r>
            <a:r>
              <a:rPr lang="en-US" altLang="zh-CN" sz="2000" dirty="0">
                <a:latin typeface="宋体" panose="02010600030101010101" pitchFamily="2" charset="-122"/>
              </a:rPr>
              <a:t>CA</a:t>
            </a:r>
            <a:r>
              <a:rPr lang="zh-CN" altLang="en-US" sz="2000" dirty="0">
                <a:latin typeface="宋体" panose="02010600030101010101" pitchFamily="2" charset="-122"/>
              </a:rPr>
              <a:t>中心是市场主角</a:t>
            </a:r>
            <a:endParaRPr lang="zh-CN" altLang="en-US" sz="2000" dirty="0">
              <a:latin typeface="宋体" panose="02010600030101010101" pitchFamily="2" charset="-122"/>
            </a:endParaRPr>
          </a:p>
          <a:p>
            <a:pPr marL="732155" lvl="1" indent="-332105">
              <a:spcBef>
                <a:spcPct val="20000"/>
              </a:spcBef>
              <a:buClr>
                <a:schemeClr val="accent2"/>
              </a:buClr>
              <a:buSzPct val="80000"/>
              <a:buFont typeface="Wingdings" panose="05000000000000000000" pitchFamily="2" charset="2"/>
              <a:buChar char="l"/>
            </a:pPr>
            <a:r>
              <a:rPr lang="zh-CN" altLang="en-US" sz="2800" dirty="0">
                <a:latin typeface="宋体" panose="02010600030101010101" pitchFamily="2" charset="-122"/>
              </a:rPr>
              <a:t>企业化</a:t>
            </a:r>
            <a:endParaRPr lang="zh-CN" altLang="en-US" sz="2800" dirty="0">
              <a:latin typeface="宋体" panose="02010600030101010101" pitchFamily="2" charset="-122"/>
            </a:endParaRPr>
          </a:p>
          <a:p>
            <a:pPr marL="1138555" lvl="2" indent="-228600">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企业内部管理需要</a:t>
            </a:r>
            <a:r>
              <a:rPr lang="en-US" altLang="zh-CN" sz="2000" dirty="0">
                <a:latin typeface="宋体" panose="02010600030101010101" pitchFamily="2" charset="-122"/>
              </a:rPr>
              <a:t>CA</a:t>
            </a:r>
            <a:r>
              <a:rPr lang="zh-CN" altLang="en-US" sz="2000" dirty="0">
                <a:latin typeface="宋体" panose="02010600030101010101" pitchFamily="2" charset="-122"/>
              </a:rPr>
              <a:t>认证</a:t>
            </a:r>
            <a:endParaRPr lang="zh-CN" altLang="en-US" sz="2000" dirty="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16739">
                                            <p:txEl>
                                              <p:charRg st="0" end="1"/>
                                            </p:txEl>
                                          </p:spTgt>
                                        </p:tgtEl>
                                        <p:attrNameLst>
                                          <p:attrName>style.visibility</p:attrName>
                                        </p:attrNameLst>
                                      </p:cBhvr>
                                      <p:to>
                                        <p:strVal val="visible"/>
                                      </p:to>
                                    </p:set>
                                    <p:anim calcmode="lin" valueType="num">
                                      <p:cBhvr>
                                        <p:cTn id="7" dur="1" fill="hold"/>
                                        <p:tgtEl>
                                          <p:spTgt spid="116739">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ldLvl="2"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386" name="对象 16385"/>
          <p:cNvGraphicFramePr>
            <a:graphicFrameLocks noChangeAspect="1"/>
          </p:cNvGraphicFramePr>
          <p:nvPr/>
        </p:nvGraphicFramePr>
        <p:xfrm>
          <a:off x="3389313" y="2000250"/>
          <a:ext cx="5754687" cy="4857750"/>
        </p:xfrm>
        <a:graphic>
          <a:graphicData uri="http://schemas.openxmlformats.org/presentationml/2006/ole">
            <mc:AlternateContent xmlns:mc="http://schemas.openxmlformats.org/markup-compatibility/2006">
              <mc:Choice xmlns:v="urn:schemas-microsoft-com:vml" Requires="v">
                <p:oleObj spid="_x0000_s3077" name="" r:id="rId1" imgW="5753100" imgH="4857750" progId="PBrush">
                  <p:embed/>
                </p:oleObj>
              </mc:Choice>
              <mc:Fallback>
                <p:oleObj name="" r:id="rId1" imgW="5753100" imgH="4857750" progId="PBrush">
                  <p:embed/>
                  <p:pic>
                    <p:nvPicPr>
                      <p:cNvPr id="0" name="图片 3076"/>
                      <p:cNvPicPr/>
                      <p:nvPr/>
                    </p:nvPicPr>
                    <p:blipFill>
                      <a:blip r:embed="rId2"/>
                      <a:stretch>
                        <a:fillRect/>
                      </a:stretch>
                    </p:blipFill>
                    <p:spPr>
                      <a:xfrm>
                        <a:off x="3389313" y="2000250"/>
                        <a:ext cx="5754687" cy="4857750"/>
                      </a:xfrm>
                      <a:prstGeom prst="rect">
                        <a:avLst/>
                      </a:prstGeom>
                      <a:noFill/>
                      <a:ln w="38100">
                        <a:noFill/>
                        <a:miter/>
                      </a:ln>
                    </p:spPr>
                  </p:pic>
                </p:oleObj>
              </mc:Fallback>
            </mc:AlternateContent>
          </a:graphicData>
        </a:graphic>
      </p:graphicFrame>
      <p:sp>
        <p:nvSpPr>
          <p:cNvPr id="16387" name="标题 16386"/>
          <p:cNvSpPr>
            <a:spLocks noGrp="1"/>
          </p:cNvSpPr>
          <p:nvPr>
            <p:ph type="title"/>
          </p:nvPr>
        </p:nvSpPr>
        <p:spPr>
          <a:xfrm>
            <a:off x="0" y="0"/>
            <a:ext cx="9144000" cy="1341438"/>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发展历程</a:t>
            </a:r>
            <a:br>
              <a:rPr lang="zh-CN" altLang="en-US" sz="3300" dirty="0">
                <a:latin typeface="Arial" panose="020B0604020202020204" pitchFamily="34" charset="0"/>
                <a:ea typeface="黑体" pitchFamily="2" charset="-122"/>
              </a:rPr>
            </a:br>
            <a:r>
              <a:rPr lang="zh-CN" altLang="en-US" sz="2600" dirty="0">
                <a:latin typeface="Arial" panose="020B0604020202020204" pitchFamily="34" charset="0"/>
                <a:ea typeface="黑体" pitchFamily="2" charset="-122"/>
              </a:rPr>
              <a:t>两类认证模式</a:t>
            </a:r>
            <a:endParaRPr lang="zh-CN" altLang="en-US" sz="2600" dirty="0">
              <a:latin typeface="Arial" panose="020B0604020202020204" pitchFamily="34" charset="0"/>
              <a:ea typeface="黑体" pitchFamily="2" charset="-122"/>
            </a:endParaRPr>
          </a:p>
        </p:txBody>
      </p:sp>
      <p:sp>
        <p:nvSpPr>
          <p:cNvPr id="16388" name="文本占位符 16387"/>
          <p:cNvSpPr>
            <a:spLocks noGrp="1"/>
          </p:cNvSpPr>
          <p:nvPr>
            <p:ph type="body" idx="1"/>
          </p:nvPr>
        </p:nvSpPr>
        <p:spPr>
          <a:xfrm>
            <a:off x="304800" y="1905000"/>
            <a:ext cx="7772400" cy="4114800"/>
          </a:xfrm>
          <a:ln/>
        </p:spPr>
        <p:txBody>
          <a:bodyPr lIns="90488" tIns="44450" rIns="90488" bIns="44450"/>
          <a:p>
            <a:pPr>
              <a:buClr>
                <a:srgbClr val="FF0000"/>
              </a:buClr>
              <a:buSzPct val="80000"/>
              <a:buFont typeface="Wingdings" panose="05000000000000000000" pitchFamily="2" charset="2"/>
              <a:buChar char="Ø"/>
            </a:pPr>
            <a:r>
              <a:rPr lang="zh-CN" altLang="en-US" sz="3600" dirty="0">
                <a:ea typeface="隶书" pitchFamily="1" charset="-122"/>
              </a:rPr>
              <a:t>三方认证</a:t>
            </a:r>
            <a:endParaRPr lang="zh-CN" altLang="en-US" sz="3600" dirty="0">
              <a:ea typeface="隶书" pitchFamily="1" charset="-122"/>
            </a:endParaRPr>
          </a:p>
          <a:p>
            <a:pPr lvl="1">
              <a:buClr>
                <a:srgbClr val="FF0000"/>
              </a:buClr>
            </a:pPr>
            <a:r>
              <a:rPr lang="zh-CN" altLang="en-US" sz="3200" dirty="0">
                <a:ea typeface="隶书" pitchFamily="1" charset="-122"/>
              </a:rPr>
              <a:t>第三方确认</a:t>
            </a:r>
            <a:endParaRPr lang="zh-CN" altLang="en-US" sz="3200" dirty="0">
              <a:ea typeface="隶书" pitchFamily="1" charset="-122"/>
            </a:endParaRPr>
          </a:p>
          <a:p>
            <a:pPr lvl="1">
              <a:buClr>
                <a:srgbClr val="FF0000"/>
              </a:buClr>
            </a:pPr>
            <a:r>
              <a:rPr lang="zh-CN" altLang="en-US" sz="3200" dirty="0">
                <a:ea typeface="隶书" pitchFamily="1" charset="-122"/>
              </a:rPr>
              <a:t>机场安检</a:t>
            </a:r>
            <a:endParaRPr lang="zh-CN" altLang="en-US" sz="3200" dirty="0">
              <a:ea typeface="隶书" pitchFamily="1" charset="-122"/>
            </a:endParaRPr>
          </a:p>
          <a:p>
            <a:pPr lvl="1">
              <a:buClr>
                <a:srgbClr val="FF0000"/>
              </a:buClr>
            </a:pPr>
            <a:r>
              <a:rPr lang="zh-CN" altLang="en-US" sz="3200" dirty="0">
                <a:ea typeface="隶书" pitchFamily="1" charset="-122"/>
              </a:rPr>
              <a:t>钞票购物</a:t>
            </a:r>
            <a:br>
              <a:rPr lang="zh-CN" altLang="en-US" sz="3200" dirty="0">
                <a:ea typeface="隶书" pitchFamily="1" charset="-122"/>
              </a:rPr>
            </a:br>
            <a:r>
              <a:rPr lang="zh-CN" altLang="en-US" sz="3200" dirty="0">
                <a:ea typeface="隶书" pitchFamily="1" charset="-122"/>
              </a:rPr>
              <a:t>支票购物</a:t>
            </a:r>
            <a:endParaRPr lang="zh-CN" altLang="en-US" sz="3200" dirty="0">
              <a:ea typeface="隶书" pitchFamily="1" charset="-122"/>
            </a:endParaRPr>
          </a:p>
          <a:p>
            <a:pPr>
              <a:buClr>
                <a:srgbClr val="FF0000"/>
              </a:buClr>
              <a:buSzPct val="80000"/>
              <a:buFont typeface="Wingdings" panose="05000000000000000000" pitchFamily="2" charset="2"/>
              <a:buChar char="Ø"/>
            </a:pPr>
            <a:endParaRPr lang="zh-CN" altLang="en-US" sz="3600" dirty="0">
              <a:ea typeface="隶书"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8">
                                            <p:txEl>
                                              <p:charRg st="0" end="5"/>
                                            </p:txEl>
                                          </p:spTgt>
                                        </p:tgtEl>
                                        <p:attrNameLst>
                                          <p:attrName>style.visibility</p:attrName>
                                        </p:attrNameLst>
                                      </p:cBhvr>
                                      <p:to>
                                        <p:strVal val="visible"/>
                                      </p:to>
                                    </p:set>
                                    <p:anim calcmode="lin" valueType="num">
                                      <p:cBhvr>
                                        <p:cTn id="7" dur="1" fill="hold"/>
                                        <p:tgtEl>
                                          <p:spTgt spid="16388">
                                            <p:txEl>
                                              <p:charRg st="0" end="5"/>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388">
                                            <p:txEl>
                                              <p:charRg st="5" end="11"/>
                                            </p:txEl>
                                          </p:spTgt>
                                        </p:tgtEl>
                                        <p:attrNameLst>
                                          <p:attrName>style.visibility</p:attrName>
                                        </p:attrNameLst>
                                      </p:cBhvr>
                                      <p:to>
                                        <p:strVal val="visible"/>
                                      </p:to>
                                    </p:set>
                                    <p:anim calcmode="lin" valueType="num">
                                      <p:cBhvr>
                                        <p:cTn id="12" dur="1" fill="hold"/>
                                        <p:tgtEl>
                                          <p:spTgt spid="16388">
                                            <p:txEl>
                                              <p:charRg st="5" end="11"/>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6388">
                                            <p:txEl>
                                              <p:charRg st="11" end="16"/>
                                            </p:txEl>
                                          </p:spTgt>
                                        </p:tgtEl>
                                        <p:attrNameLst>
                                          <p:attrName>style.visibility</p:attrName>
                                        </p:attrNameLst>
                                      </p:cBhvr>
                                      <p:to>
                                        <p:strVal val="visible"/>
                                      </p:to>
                                    </p:set>
                                    <p:anim calcmode="lin" valueType="num">
                                      <p:cBhvr>
                                        <p:cTn id="17" dur="1" fill="hold"/>
                                        <p:tgtEl>
                                          <p:spTgt spid="16388">
                                            <p:txEl>
                                              <p:charRg st="11" end="16"/>
                                            </p:txEl>
                                          </p:spTgt>
                                        </p:tgtEl>
                                      </p:cBhvr>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6388">
                                            <p:txEl>
                                              <p:charRg st="16" end="26"/>
                                            </p:txEl>
                                          </p:spTgt>
                                        </p:tgtEl>
                                        <p:attrNameLst>
                                          <p:attrName>style.visibility</p:attrName>
                                        </p:attrNameLst>
                                      </p:cBhvr>
                                      <p:to>
                                        <p:strVal val="visible"/>
                                      </p:to>
                                    </p:set>
                                    <p:anim calcmode="lin" valueType="num">
                                      <p:cBhvr>
                                        <p:cTn id="22" dur="1" fill="hold"/>
                                        <p:tgtEl>
                                          <p:spTgt spid="16388">
                                            <p:txEl>
                                              <p:charRg st="16" end="26"/>
                                            </p:txEl>
                                          </p:spTgt>
                                        </p:tgtEl>
                                      </p:cBhvr>
                                    </p:anim>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ldLvl="2"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标题 117761"/>
          <p:cNvSpPr>
            <a:spLocks noGrp="1"/>
          </p:cNvSpPr>
          <p:nvPr>
            <p:ph type="title"/>
          </p:nvPr>
        </p:nvSpPr>
        <p:spPr>
          <a:xfrm>
            <a:off x="0" y="0"/>
            <a:ext cx="9144000" cy="1676400"/>
          </a:xfrm>
          <a:ln/>
        </p:spPr>
        <p:txBody>
          <a:bodyPr lIns="90488" tIns="44450" rIns="90488" bIns="44450" anchor="ctr"/>
          <a:p>
            <a:r>
              <a:rPr lang="zh-CN" altLang="en-US" sz="3700">
                <a:latin typeface="Arial" panose="020B0604020202020204" pitchFamily="34" charset="0"/>
                <a:ea typeface="黑体" pitchFamily="2" charset="-122"/>
              </a:rPr>
              <a:t>内 容 安 排</a:t>
            </a:r>
            <a:endParaRPr lang="zh-CN" altLang="en-US" sz="3700">
              <a:latin typeface="Arial" panose="020B0604020202020204" pitchFamily="34" charset="0"/>
              <a:ea typeface="黑体" pitchFamily="2" charset="-122"/>
            </a:endParaRPr>
          </a:p>
        </p:txBody>
      </p:sp>
      <p:sp>
        <p:nvSpPr>
          <p:cNvPr id="117763" name="文本占位符 117762"/>
          <p:cNvSpPr>
            <a:spLocks noGrp="1"/>
          </p:cNvSpPr>
          <p:nvPr>
            <p:ph type="body" idx="1"/>
          </p:nvPr>
        </p:nvSpPr>
        <p:spPr>
          <a:xfrm>
            <a:off x="827088" y="1700213"/>
            <a:ext cx="7772400" cy="4495800"/>
          </a:xfrm>
          <a:ln/>
        </p:spPr>
        <p:txBody>
          <a:bodyPr lIns="90488" tIns="44450" rIns="90488" bIns="44450"/>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发展历程</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体系结构</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标准与协议</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应用前景和市场前景</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zh-CN" altLang="en-US" sz="4000" dirty="0">
                <a:latin typeface="宋体" panose="02010600030101010101" pitchFamily="2" charset="-122"/>
              </a:rPr>
              <a:t>国外</a:t>
            </a:r>
            <a:r>
              <a:rPr lang="en-US" altLang="zh-CN" sz="4000" dirty="0">
                <a:latin typeface="宋体" panose="02010600030101010101" pitchFamily="2" charset="-122"/>
              </a:rPr>
              <a:t>PKI/CA</a:t>
            </a:r>
            <a:r>
              <a:rPr lang="zh-CN" altLang="en-US" sz="4000" dirty="0">
                <a:latin typeface="宋体" panose="02010600030101010101" pitchFamily="2" charset="-122"/>
              </a:rPr>
              <a:t>现状和展望</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zh-CN" altLang="en-US" sz="4000" dirty="0">
                <a:latin typeface="Times New Roman" panose="02020603050405020304" pitchFamily="2" charset="0"/>
              </a:rPr>
              <a:t>中国</a:t>
            </a:r>
            <a:r>
              <a:rPr lang="en-US" altLang="zh-CN" sz="4000" dirty="0">
                <a:latin typeface="Times New Roman" panose="02020603050405020304" pitchFamily="2" charset="0"/>
                <a:cs typeface="Times New Roman" panose="02020603050405020304" pitchFamily="2" charset="0"/>
              </a:rPr>
              <a:t>PKI/CA</a:t>
            </a:r>
            <a:r>
              <a:rPr lang="zh-CN" altLang="en-US" sz="4000" dirty="0">
                <a:latin typeface="宋体" panose="02010600030101010101" pitchFamily="2" charset="-122"/>
              </a:rPr>
              <a:t>现状和展望</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Times New Roman" panose="02020603050405020304" pitchFamily="2" charset="0"/>
                <a:cs typeface="Times New Roman" panose="02020603050405020304" pitchFamily="2" charset="0"/>
              </a:rPr>
              <a:t>PKI/CA</a:t>
            </a:r>
            <a:r>
              <a:rPr lang="zh-CN" altLang="en-US" sz="4000" dirty="0">
                <a:latin typeface="Times New Roman" panose="02020603050405020304" pitchFamily="2" charset="0"/>
              </a:rPr>
              <a:t>优缺点探讨</a:t>
            </a:r>
            <a:endParaRPr lang="zh-CN" altLang="en-US" sz="4000" dirty="0">
              <a:latin typeface="Times New Roman" panose="02020603050405020304" pitchFamily="2" charset="0"/>
            </a:endParaRPr>
          </a:p>
        </p:txBody>
      </p:sp>
      <p:sp>
        <p:nvSpPr>
          <p:cNvPr id="117764" name="矩形 117763"/>
          <p:cNvSpPr/>
          <p:nvPr/>
        </p:nvSpPr>
        <p:spPr>
          <a:xfrm>
            <a:off x="838200" y="4572000"/>
            <a:ext cx="6553200" cy="685800"/>
          </a:xfrm>
          <a:prstGeom prst="rect">
            <a:avLst/>
          </a:prstGeom>
          <a:solidFill>
            <a:srgbClr val="99CCFF"/>
          </a:solid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None/>
            </a:pPr>
            <a:r>
              <a:rPr lang="zh-CN" altLang="en-US" sz="4400" dirty="0">
                <a:solidFill>
                  <a:srgbClr val="FF0000"/>
                </a:solidFill>
                <a:latin typeface="宋体" panose="02010600030101010101" pitchFamily="2" charset="-122"/>
                <a:sym typeface="Symbol" panose="05050102010706020507" pitchFamily="2" charset="2"/>
              </a:rPr>
              <a:t>国外</a:t>
            </a:r>
            <a:r>
              <a:rPr lang="en-US" altLang="zh-CN" sz="4400" dirty="0">
                <a:solidFill>
                  <a:srgbClr val="FF0000"/>
                </a:solidFill>
                <a:latin typeface="宋体" panose="02010600030101010101" pitchFamily="2" charset="-122"/>
              </a:rPr>
              <a:t>PKI/CA</a:t>
            </a:r>
            <a:r>
              <a:rPr lang="zh-CN" altLang="en-US" sz="4400" dirty="0">
                <a:solidFill>
                  <a:srgbClr val="FF0000"/>
                </a:solidFill>
                <a:latin typeface="宋体" panose="02010600030101010101" pitchFamily="2" charset="-122"/>
              </a:rPr>
              <a:t>现状和展望</a:t>
            </a:r>
            <a:endParaRPr lang="zh-CN" altLang="en-US" sz="4400" dirty="0">
              <a:solidFill>
                <a:srgbClr val="FF0000"/>
              </a:solidFill>
              <a:latin typeface="宋体" panose="02010600030101010101" pitchFamily="2" charset="-122"/>
            </a:endParaRPr>
          </a:p>
        </p:txBody>
      </p:sp>
      <p:sp>
        <p:nvSpPr>
          <p:cNvPr id="117765" name="右箭头 117764"/>
          <p:cNvSpPr/>
          <p:nvPr/>
        </p:nvSpPr>
        <p:spPr>
          <a:xfrm>
            <a:off x="152400" y="4724400"/>
            <a:ext cx="685800" cy="457200"/>
          </a:xfrm>
          <a:prstGeom prst="rightArrow">
            <a:avLst>
              <a:gd name="adj1" fmla="val 50000"/>
              <a:gd name="adj2" fmla="val 37500"/>
            </a:avLst>
          </a:prstGeom>
          <a:solidFill>
            <a:srgbClr val="FF0000"/>
          </a:solidFill>
          <a:ln w="9525">
            <a:noFill/>
          </a:ln>
        </p:spPr>
        <p:txBody>
          <a:bodyPr/>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7764"/>
                                        </p:tgtEl>
                                        <p:attrNameLst>
                                          <p:attrName>style.visibility</p:attrName>
                                        </p:attrNameLst>
                                      </p:cBhvr>
                                      <p:to>
                                        <p:strVal val="visible"/>
                                      </p:to>
                                    </p:set>
                                    <p:anim calcmode="lin" valueType="num">
                                      <p:cBhvr>
                                        <p:cTn id="7" dur="1000" fill="hold"/>
                                        <p:tgtEl>
                                          <p:spTgt spid="117764"/>
                                        </p:tgtEl>
                                        <p:attrNameLst>
                                          <p:attrName>ppt_w</p:attrName>
                                        </p:attrNameLst>
                                      </p:cBhvr>
                                      <p:tavLst>
                                        <p:tav tm="0">
                                          <p:val>
                                            <p:fltVal val="0.000000"/>
                                          </p:val>
                                        </p:tav>
                                        <p:tav tm="100000">
                                          <p:val>
                                            <p:strVal val="#ppt_w"/>
                                          </p:val>
                                        </p:tav>
                                      </p:tavLst>
                                    </p:anim>
                                    <p:anim calcmode="lin" valueType="num">
                                      <p:cBhvr>
                                        <p:cTn id="8" dur="1000" fill="hold"/>
                                        <p:tgtEl>
                                          <p:spTgt spid="117764"/>
                                        </p:tgtEl>
                                        <p:attrNameLst>
                                          <p:attrName>ppt_h</p:attrName>
                                        </p:attrNameLst>
                                      </p:cBhvr>
                                      <p:tavLst>
                                        <p:tav tm="0">
                                          <p:val>
                                            <p:fltVal val="0.000000"/>
                                          </p:val>
                                        </p:tav>
                                        <p:tav tm="100000">
                                          <p:val>
                                            <p:strVal val="#ppt_h"/>
                                          </p:val>
                                        </p:tav>
                                      </p:tavLst>
                                    </p:anim>
                                    <p:anim calcmode="lin" valueType="num">
                                      <p:cBhvr>
                                        <p:cTn id="9" dur="1000" fill="hold"/>
                                        <p:tgtEl>
                                          <p:spTgt spid="117764"/>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17764"/>
                                        </p:tgtEl>
                                        <p:attrNameLst>
                                          <p:attrName>ppt_y</p:attrName>
                                        </p:attrNameLst>
                                      </p:cBhvr>
                                      <p:tavLst>
                                        <p:tav tm="0" fmla="#ppt_y+(sin(-2*pi*(1-$))*-#ppt_x+cos(-2*pi*(1-$))*(1-#ppt_y))*(1-$)">
                                          <p:val>
                                            <p:fltVal val="0.000000"/>
                                          </p:val>
                                        </p:tav>
                                        <p:tav tm="100000">
                                          <p:val>
                                            <p:fltVal val="1.000000"/>
                                          </p:val>
                                        </p:tav>
                                      </p:tavLst>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117763">
                                            <p:txEl>
                                              <p:charRg st="0" end="11"/>
                                            </p:txEl>
                                          </p:spTgt>
                                        </p:tgtEl>
                                        <p:attrNameLst>
                                          <p:attrName>style.visibility</p:attrName>
                                        </p:attrNameLst>
                                      </p:cBhvr>
                                      <p:to>
                                        <p:strVal val="visible"/>
                                      </p:to>
                                    </p:set>
                                    <p:anim calcmode="lin" valueType="num">
                                      <p:cBhvr>
                                        <p:cTn id="15" dur="1" fill="hold"/>
                                        <p:tgtEl>
                                          <p:spTgt spid="117763">
                                            <p:txEl>
                                              <p:charRg st="0" end="11"/>
                                            </p:txEl>
                                          </p:spTgt>
                                        </p:tgtEl>
                                      </p:cBhvr>
                                    </p:anim>
                                  </p:childTnLst>
                                  <p:subTnLst>
                                    <p:audio>
                                      <p:cMediaNode>
                                        <p:cTn display="0" masterRel="sameClick">
                                          <p:stCondLst>
                                            <p:cond evt="begin" delay="0">
                                              <p:tn val="13"/>
                                            </p:cond>
                                          </p:stCondLst>
                                          <p:endCondLst>
                                            <p:cond evt="onStopAudio" delay="0">
                                              <p:tgtEl>
                                                <p:sldTgt/>
                                              </p:tgtEl>
                                            </p:cond>
                                          </p:endCondLst>
                                        </p:cTn>
                                        <p:tgtEl>
                                          <p:sndTgt r:embed="rId1" name="cashreg.wav"/>
                                        </p:tgtEl>
                                      </p:cMediaNode>
                                    </p:audio>
                                  </p:sub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499"/>
                                          </p:stCondLst>
                                        </p:cTn>
                                        <p:tgtEl>
                                          <p:spTgt spid="117763">
                                            <p:txEl>
                                              <p:charRg st="11" end="22"/>
                                            </p:txEl>
                                          </p:spTgt>
                                        </p:tgtEl>
                                        <p:attrNameLst>
                                          <p:attrName>style.visibility</p:attrName>
                                        </p:attrNameLst>
                                      </p:cBhvr>
                                      <p:to>
                                        <p:strVal val="visible"/>
                                      </p:to>
                                    </p:set>
                                    <p:anim calcmode="lin" valueType="num">
                                      <p:cBhvr>
                                        <p:cTn id="20" dur="1" fill="hold"/>
                                        <p:tgtEl>
                                          <p:spTgt spid="117763">
                                            <p:txEl>
                                              <p:charRg st="11" end="22"/>
                                            </p:txEl>
                                          </p:spTgt>
                                        </p:tgtEl>
                                      </p:cBhvr>
                                    </p:anim>
                                  </p:childTnLst>
                                  <p:subTnLst>
                                    <p:audio>
                                      <p:cMediaNode>
                                        <p:cTn display="0" masterRel="sameClick">
                                          <p:stCondLst>
                                            <p:cond evt="begin" delay="0">
                                              <p:tn val="18"/>
                                            </p:cond>
                                          </p:stCondLst>
                                          <p:endCondLst>
                                            <p:cond evt="onStopAudio" delay="0">
                                              <p:tgtEl>
                                                <p:sldTgt/>
                                              </p:tgtEl>
                                            </p:cond>
                                          </p:endCondLst>
                                        </p:cTn>
                                        <p:tgtEl>
                                          <p:sndTgt r:embed="rId1" name="cashreg.wav"/>
                                        </p:tgtEl>
                                      </p:cMediaNode>
                                    </p:audio>
                                  </p:subTnLst>
                                </p:cTn>
                              </p:par>
                            </p:childTnLst>
                          </p:cTn>
                        </p:par>
                      </p:childTnLst>
                    </p:cTn>
                  </p:par>
                  <p:par>
                    <p:cTn id="21" fill="hold">
                      <p:stCondLst>
                        <p:cond delay="indefinite"/>
                      </p:stCondLst>
                      <p:childTnLst>
                        <p:par>
                          <p:cTn id="22" fill="hold">
                            <p:stCondLst>
                              <p:cond delay="0"/>
                            </p:stCondLst>
                            <p:childTnLst>
                              <p:par>
                                <p:cTn id="23" presetID="24" presetClass="entr" presetSubtype="0" fill="hold" grpId="0" nodeType="clickEffect">
                                  <p:stCondLst>
                                    <p:cond delay="0"/>
                                  </p:stCondLst>
                                  <p:childTnLst>
                                    <p:set>
                                      <p:cBhvr>
                                        <p:cTn id="24" dur="1" fill="hold">
                                          <p:stCondLst>
                                            <p:cond delay="499"/>
                                          </p:stCondLst>
                                        </p:cTn>
                                        <p:tgtEl>
                                          <p:spTgt spid="117763">
                                            <p:txEl>
                                              <p:charRg st="22" end="34"/>
                                            </p:txEl>
                                          </p:spTgt>
                                        </p:tgtEl>
                                        <p:attrNameLst>
                                          <p:attrName>style.visibility</p:attrName>
                                        </p:attrNameLst>
                                      </p:cBhvr>
                                      <p:to>
                                        <p:strVal val="visible"/>
                                      </p:to>
                                    </p:set>
                                    <p:anim calcmode="lin" valueType="num">
                                      <p:cBhvr>
                                        <p:cTn id="25" dur="1" fill="hold"/>
                                        <p:tgtEl>
                                          <p:spTgt spid="117763">
                                            <p:txEl>
                                              <p:charRg st="22" end="34"/>
                                            </p:txEl>
                                          </p:spTgt>
                                        </p:tgtEl>
                                      </p:cBhvr>
                                    </p:anim>
                                  </p:childTnLst>
                                  <p:subTnLst>
                                    <p:audio>
                                      <p:cMediaNode>
                                        <p:cTn display="0" masterRel="sameClick">
                                          <p:stCondLst>
                                            <p:cond evt="begin" delay="0">
                                              <p:tn val="23"/>
                                            </p:cond>
                                          </p:stCondLst>
                                          <p:endCondLst>
                                            <p:cond evt="onStopAudio" delay="0">
                                              <p:tgtEl>
                                                <p:sldTgt/>
                                              </p:tgtEl>
                                            </p:cond>
                                          </p:endCondLst>
                                        </p:cTn>
                                        <p:tgtEl>
                                          <p:sndTgt r:embed="rId1" name="cashreg.wav"/>
                                        </p:tgtEl>
                                      </p:cMediaNode>
                                    </p:audio>
                                  </p:subTnLst>
                                </p:cTn>
                              </p:par>
                            </p:childTnLst>
                          </p:cTn>
                        </p:par>
                      </p:childTnLst>
                    </p:cTn>
                  </p:par>
                  <p:par>
                    <p:cTn id="26" fill="hold">
                      <p:stCondLst>
                        <p:cond delay="indefinite"/>
                      </p:stCondLst>
                      <p:childTnLst>
                        <p:par>
                          <p:cTn id="27" fill="hold">
                            <p:stCondLst>
                              <p:cond delay="0"/>
                            </p:stCondLst>
                            <p:childTnLst>
                              <p:par>
                                <p:cTn id="28" presetID="24" presetClass="entr" presetSubtype="0" fill="hold" grpId="0" nodeType="clickEffect">
                                  <p:stCondLst>
                                    <p:cond delay="0"/>
                                  </p:stCondLst>
                                  <p:childTnLst>
                                    <p:set>
                                      <p:cBhvr>
                                        <p:cTn id="29" dur="1" fill="hold">
                                          <p:stCondLst>
                                            <p:cond delay="499"/>
                                          </p:stCondLst>
                                        </p:cTn>
                                        <p:tgtEl>
                                          <p:spTgt spid="117763">
                                            <p:txEl>
                                              <p:charRg st="34" end="50"/>
                                            </p:txEl>
                                          </p:spTgt>
                                        </p:tgtEl>
                                        <p:attrNameLst>
                                          <p:attrName>style.visibility</p:attrName>
                                        </p:attrNameLst>
                                      </p:cBhvr>
                                      <p:to>
                                        <p:strVal val="visible"/>
                                      </p:to>
                                    </p:set>
                                    <p:anim calcmode="lin" valueType="num">
                                      <p:cBhvr>
                                        <p:cTn id="30" dur="1" fill="hold"/>
                                        <p:tgtEl>
                                          <p:spTgt spid="117763">
                                            <p:txEl>
                                              <p:charRg st="34" end="50"/>
                                            </p:txEl>
                                          </p:spTgt>
                                        </p:tgtEl>
                                      </p:cBhvr>
                                    </p:anim>
                                  </p:childTnLst>
                                  <p:subTnLst>
                                    <p:audio>
                                      <p:cMediaNode>
                                        <p:cTn display="0" masterRel="sameClick">
                                          <p:stCondLst>
                                            <p:cond evt="begin" delay="0">
                                              <p:tn val="28"/>
                                            </p:cond>
                                          </p:stCondLst>
                                          <p:endCondLst>
                                            <p:cond evt="onStopAudio" delay="0">
                                              <p:tgtEl>
                                                <p:sldTgt/>
                                              </p:tgtEl>
                                            </p:cond>
                                          </p:endCondLst>
                                        </p:cTn>
                                        <p:tgtEl>
                                          <p:sndTgt r:embed="rId1" name="cashreg.wav"/>
                                        </p:tgtEl>
                                      </p:cMediaNode>
                                    </p:audio>
                                  </p:subTnLst>
                                </p:cTn>
                              </p:par>
                            </p:childTnLst>
                          </p:cTn>
                        </p:par>
                      </p:childTnLst>
                    </p:cTn>
                  </p:par>
                  <p:par>
                    <p:cTn id="31" fill="hold">
                      <p:stCondLst>
                        <p:cond delay="indefinite"/>
                      </p:stCondLst>
                      <p:childTnLst>
                        <p:par>
                          <p:cTn id="32" fill="hold">
                            <p:stCondLst>
                              <p:cond delay="0"/>
                            </p:stCondLst>
                            <p:childTnLst>
                              <p:par>
                                <p:cTn id="33" presetID="24" presetClass="entr" presetSubtype="0" fill="hold" grpId="0" nodeType="clickEffect">
                                  <p:stCondLst>
                                    <p:cond delay="0"/>
                                  </p:stCondLst>
                                  <p:childTnLst>
                                    <p:set>
                                      <p:cBhvr>
                                        <p:cTn id="34" dur="1" fill="hold">
                                          <p:stCondLst>
                                            <p:cond delay="499"/>
                                          </p:stCondLst>
                                        </p:cTn>
                                        <p:tgtEl>
                                          <p:spTgt spid="117763">
                                            <p:txEl>
                                              <p:charRg st="50" end="64"/>
                                            </p:txEl>
                                          </p:spTgt>
                                        </p:tgtEl>
                                        <p:attrNameLst>
                                          <p:attrName>style.visibility</p:attrName>
                                        </p:attrNameLst>
                                      </p:cBhvr>
                                      <p:to>
                                        <p:strVal val="visible"/>
                                      </p:to>
                                    </p:set>
                                    <p:anim calcmode="lin" valueType="num">
                                      <p:cBhvr>
                                        <p:cTn id="35" dur="1" fill="hold"/>
                                        <p:tgtEl>
                                          <p:spTgt spid="117763">
                                            <p:txEl>
                                              <p:charRg st="50" end="64"/>
                                            </p:txEl>
                                          </p:spTgt>
                                        </p:tgtEl>
                                      </p:cBhvr>
                                    </p:anim>
                                  </p:childTnLst>
                                  <p:subTnLst>
                                    <p:audio>
                                      <p:cMediaNode>
                                        <p:cTn display="0" masterRel="sameClick">
                                          <p:stCondLst>
                                            <p:cond evt="begin" delay="0">
                                              <p:tn val="33"/>
                                            </p:cond>
                                          </p:stCondLst>
                                          <p:endCondLst>
                                            <p:cond evt="onStopAudio" delay="0">
                                              <p:tgtEl>
                                                <p:sldTgt/>
                                              </p:tgtEl>
                                            </p:cond>
                                          </p:endCondLst>
                                        </p:cTn>
                                        <p:tgtEl>
                                          <p:sndTgt r:embed="rId1" name="cashreg.wav"/>
                                        </p:tgtEl>
                                      </p:cMediaNode>
                                    </p:audio>
                                  </p:subTnLst>
                                </p:cTn>
                              </p:par>
                            </p:childTnLst>
                          </p:cTn>
                        </p:par>
                      </p:childTnLst>
                    </p:cTn>
                  </p:par>
                  <p:par>
                    <p:cTn id="36" fill="hold">
                      <p:stCondLst>
                        <p:cond delay="indefinite"/>
                      </p:stCondLst>
                      <p:childTnLst>
                        <p:par>
                          <p:cTn id="37" fill="hold">
                            <p:stCondLst>
                              <p:cond delay="0"/>
                            </p:stCondLst>
                            <p:childTnLst>
                              <p:par>
                                <p:cTn id="38" presetID="24" presetClass="entr" presetSubtype="0" fill="hold" grpId="0" nodeType="clickEffect">
                                  <p:stCondLst>
                                    <p:cond delay="0"/>
                                  </p:stCondLst>
                                  <p:childTnLst>
                                    <p:set>
                                      <p:cBhvr>
                                        <p:cTn id="39" dur="1" fill="hold">
                                          <p:stCondLst>
                                            <p:cond delay="499"/>
                                          </p:stCondLst>
                                        </p:cTn>
                                        <p:tgtEl>
                                          <p:spTgt spid="117763">
                                            <p:txEl>
                                              <p:charRg st="64" end="78"/>
                                            </p:txEl>
                                          </p:spTgt>
                                        </p:tgtEl>
                                        <p:attrNameLst>
                                          <p:attrName>style.visibility</p:attrName>
                                        </p:attrNameLst>
                                      </p:cBhvr>
                                      <p:to>
                                        <p:strVal val="visible"/>
                                      </p:to>
                                    </p:set>
                                    <p:anim calcmode="lin" valueType="num">
                                      <p:cBhvr>
                                        <p:cTn id="40" dur="1" fill="hold"/>
                                        <p:tgtEl>
                                          <p:spTgt spid="117763">
                                            <p:txEl>
                                              <p:charRg st="64" end="78"/>
                                            </p:txEl>
                                          </p:spTgt>
                                        </p:tgtEl>
                                      </p:cBhvr>
                                    </p:anim>
                                  </p:childTnLst>
                                  <p:subTnLst>
                                    <p:audio>
                                      <p:cMediaNode>
                                        <p:cTn display="0" masterRel="sameClick">
                                          <p:stCondLst>
                                            <p:cond evt="begin" delay="0">
                                              <p:tn val="38"/>
                                            </p:cond>
                                          </p:stCondLst>
                                          <p:endCondLst>
                                            <p:cond evt="onStopAudio" delay="0">
                                              <p:tgtEl>
                                                <p:sldTgt/>
                                              </p:tgtEl>
                                            </p:cond>
                                          </p:endCondLst>
                                        </p:cTn>
                                        <p:tgtEl>
                                          <p:sndTgt r:embed="rId1" name="cashreg.wav"/>
                                        </p:tgtEl>
                                      </p:cMediaNode>
                                    </p:audio>
                                  </p:subTnLst>
                                </p:cTn>
                              </p:par>
                            </p:childTnLst>
                          </p:cTn>
                        </p:par>
                      </p:childTnLst>
                    </p:cTn>
                  </p:par>
                  <p:par>
                    <p:cTn id="41" fill="hold">
                      <p:stCondLst>
                        <p:cond delay="indefinite"/>
                      </p:stCondLst>
                      <p:childTnLst>
                        <p:par>
                          <p:cTn id="42" fill="hold">
                            <p:stCondLst>
                              <p:cond delay="0"/>
                            </p:stCondLst>
                            <p:childTnLst>
                              <p:par>
                                <p:cTn id="43" presetID="24" presetClass="entr" presetSubtype="0" fill="hold" grpId="0" nodeType="clickEffect">
                                  <p:stCondLst>
                                    <p:cond delay="0"/>
                                  </p:stCondLst>
                                  <p:childTnLst>
                                    <p:set>
                                      <p:cBhvr>
                                        <p:cTn id="44" dur="1" fill="hold">
                                          <p:stCondLst>
                                            <p:cond delay="499"/>
                                          </p:stCondLst>
                                        </p:cTn>
                                        <p:tgtEl>
                                          <p:spTgt spid="117763">
                                            <p:txEl>
                                              <p:charRg st="78" end="90"/>
                                            </p:txEl>
                                          </p:spTgt>
                                        </p:tgtEl>
                                        <p:attrNameLst>
                                          <p:attrName>style.visibility</p:attrName>
                                        </p:attrNameLst>
                                      </p:cBhvr>
                                      <p:to>
                                        <p:strVal val="visible"/>
                                      </p:to>
                                    </p:set>
                                    <p:anim calcmode="lin" valueType="num">
                                      <p:cBhvr>
                                        <p:cTn id="45" dur="1" fill="hold"/>
                                        <p:tgtEl>
                                          <p:spTgt spid="117763">
                                            <p:txEl>
                                              <p:charRg st="78" end="90"/>
                                            </p:txEl>
                                          </p:spTgt>
                                        </p:tgtEl>
                                      </p:cBhvr>
                                    </p:anim>
                                  </p:childTnLst>
                                  <p:subTnLst>
                                    <p:audio>
                                      <p:cMediaNode>
                                        <p:cTn display="0" masterRel="sameClick">
                                          <p:stCondLst>
                                            <p:cond evt="begin" delay="0">
                                              <p:tn val="43"/>
                                            </p:cond>
                                          </p:stCondLst>
                                          <p:endCondLst>
                                            <p:cond evt="onStopAudio" delay="0">
                                              <p:tgtEl>
                                                <p:sldTgt/>
                                              </p:tgtEl>
                                            </p:cond>
                                          </p:endCondLst>
                                        </p:cTn>
                                        <p:tgtEl>
                                          <p:sndTgt r:embed="rId1" name="cashreg.wav"/>
                                        </p:tgtEl>
                                      </p:cMediaNode>
                                    </p:audio>
                                  </p:subTnLst>
                                </p:cTn>
                              </p:par>
                            </p:childTnLst>
                          </p:cTn>
                        </p:par>
                        <p:par>
                          <p:cTn id="46" fill="hold">
                            <p:stCondLst>
                              <p:cond delay="500"/>
                            </p:stCondLst>
                            <p:childTnLst>
                              <p:par>
                                <p:cTn id="47" presetID="2" presetClass="entr" presetSubtype="2" fill="hold" nodeType="afterEffect">
                                  <p:stCondLst>
                                    <p:cond delay="0"/>
                                  </p:stCondLst>
                                  <p:childTnLst>
                                    <p:set>
                                      <p:cBhvr>
                                        <p:cTn id="48" dur="1" fill="hold">
                                          <p:stCondLst>
                                            <p:cond delay="0"/>
                                          </p:stCondLst>
                                        </p:cTn>
                                        <p:tgtEl>
                                          <p:spTgt spid="117765"/>
                                        </p:tgtEl>
                                        <p:attrNameLst>
                                          <p:attrName>style.visibility</p:attrName>
                                        </p:attrNameLst>
                                      </p:cBhvr>
                                      <p:to>
                                        <p:strVal val="visible"/>
                                      </p:to>
                                    </p:set>
                                    <p:anim calcmode="lin" valueType="num">
                                      <p:cBhvr additive="base">
                                        <p:cTn id="49" dur="500" fill="hold"/>
                                        <p:tgtEl>
                                          <p:spTgt spid="117765"/>
                                        </p:tgtEl>
                                        <p:attrNameLst>
                                          <p:attrName>ppt_x</p:attrName>
                                        </p:attrNameLst>
                                      </p:cBhvr>
                                      <p:tavLst>
                                        <p:tav tm="0">
                                          <p:val>
                                            <p:strVal val="1+#ppt_w/2"/>
                                          </p:val>
                                        </p:tav>
                                        <p:tav tm="100000">
                                          <p:val>
                                            <p:strVal val="#ppt_x"/>
                                          </p:val>
                                        </p:tav>
                                      </p:tavLst>
                                    </p:anim>
                                    <p:anim calcmode="lin" valueType="num">
                                      <p:cBhvr additive="base">
                                        <p:cTn id="50" dur="500" fill="hold"/>
                                        <p:tgtEl>
                                          <p:spTgt spid="1177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ldLvl="2" build="p"/>
      <p:bldP spid="117764"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18785"/>
          <p:cNvSpPr>
            <a:spLocks noGrp="1"/>
          </p:cNvSpPr>
          <p:nvPr>
            <p:ph type="title"/>
          </p:nvPr>
        </p:nvSpPr>
        <p:spPr>
          <a:xfrm>
            <a:off x="0" y="0"/>
            <a:ext cx="9144000" cy="1412875"/>
          </a:xfrm>
          <a:ln/>
        </p:spPr>
        <p:txBody>
          <a:bodyPr lIns="92075" tIns="46038" rIns="92075" bIns="46038" anchor="b"/>
          <a:p>
            <a:r>
              <a:rPr lang="zh-CN" altLang="en-US" sz="4700" dirty="0">
                <a:latin typeface="幼圆" pitchFamily="1" charset="-122"/>
                <a:ea typeface="幼圆" pitchFamily="1" charset="-122"/>
              </a:rPr>
              <a:t>国外</a:t>
            </a:r>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现状和展望</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美国联邦</a:t>
            </a:r>
            <a:r>
              <a:rPr lang="en-US" altLang="zh-CN" sz="3000" dirty="0">
                <a:latin typeface="Arial" panose="020B0604020202020204" pitchFamily="34" charset="0"/>
                <a:ea typeface="黑体" pitchFamily="2" charset="-122"/>
              </a:rPr>
              <a:t>PKI</a:t>
            </a:r>
            <a:r>
              <a:rPr lang="zh-CN" altLang="en-US" sz="3000" dirty="0">
                <a:latin typeface="Arial" panose="020B0604020202020204" pitchFamily="34" charset="0"/>
                <a:ea typeface="黑体" pitchFamily="2" charset="-122"/>
              </a:rPr>
              <a:t>体系机构</a:t>
            </a:r>
            <a:endParaRPr lang="zh-CN" altLang="en-US" sz="3000" dirty="0">
              <a:latin typeface="Arial" panose="020B0604020202020204" pitchFamily="34" charset="0"/>
              <a:ea typeface="黑体" pitchFamily="2" charset="-122"/>
            </a:endParaRPr>
          </a:p>
        </p:txBody>
      </p:sp>
      <p:sp>
        <p:nvSpPr>
          <p:cNvPr id="118787" name="文本占位符 118786"/>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zh-CN" altLang="en-US" sz="3600" b="0">
                <a:latin typeface="Times New Roman" panose="02020603050405020304" pitchFamily="2" charset="0"/>
                <a:ea typeface="黑体" pitchFamily="2" charset="-122"/>
              </a:rPr>
              <a:t>体系结构</a:t>
            </a:r>
            <a:endParaRPr lang="zh-CN" altLang="en-US" sz="3600" b="0">
              <a:latin typeface="Times New Roman" panose="02020603050405020304" pitchFamily="2" charset="0"/>
              <a:ea typeface="黑体" pitchFamily="2" charset="-122"/>
            </a:endParaRPr>
          </a:p>
        </p:txBody>
      </p:sp>
      <p:pic>
        <p:nvPicPr>
          <p:cNvPr id="118788" name="图片 118787" descr="pic-05"/>
          <p:cNvPicPr>
            <a:picLocks noChangeAspect="1"/>
          </p:cNvPicPr>
          <p:nvPr/>
        </p:nvPicPr>
        <p:blipFill>
          <a:blip r:embed="rId1"/>
          <a:stretch>
            <a:fillRect/>
          </a:stretch>
        </p:blipFill>
        <p:spPr>
          <a:xfrm>
            <a:off x="1638300" y="2514600"/>
            <a:ext cx="5867400" cy="4043363"/>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18787">
                                            <p:txEl>
                                              <p:charRg st="0" end="5"/>
                                            </p:txEl>
                                          </p:spTgt>
                                        </p:tgtEl>
                                        <p:attrNameLst>
                                          <p:attrName>style.visibility</p:attrName>
                                        </p:attrNameLst>
                                      </p:cBhvr>
                                      <p:to>
                                        <p:strVal val="visible"/>
                                      </p:to>
                                    </p:set>
                                    <p:anim calcmode="lin" valueType="num">
                                      <p:cBhvr>
                                        <p:cTn id="7" dur="1" fill="hold"/>
                                        <p:tgtEl>
                                          <p:spTgt spid="118787">
                                            <p:txEl>
                                              <p:charRg st="0" end="5"/>
                                            </p:txEl>
                                          </p:spTgt>
                                        </p:tgtEl>
                                      </p:cBhvr>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ldLvl="2"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19809"/>
          <p:cNvSpPr>
            <a:spLocks noGrp="1"/>
          </p:cNvSpPr>
          <p:nvPr>
            <p:ph type="title"/>
          </p:nvPr>
        </p:nvSpPr>
        <p:spPr>
          <a:xfrm>
            <a:off x="0" y="0"/>
            <a:ext cx="9144000" cy="1412875"/>
          </a:xfrm>
          <a:ln/>
        </p:spPr>
        <p:txBody>
          <a:bodyPr lIns="92075" tIns="46038" rIns="92075" bIns="46038" anchor="b"/>
          <a:p>
            <a:r>
              <a:rPr lang="zh-CN" altLang="en-US" sz="4700" dirty="0">
                <a:latin typeface="幼圆" pitchFamily="1" charset="-122"/>
                <a:ea typeface="幼圆" pitchFamily="1" charset="-122"/>
              </a:rPr>
              <a:t>国外</a:t>
            </a:r>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现状和展望</a:t>
            </a:r>
            <a:br>
              <a:rPr lang="zh-CN" altLang="en-US" sz="3700" dirty="0">
                <a:latin typeface="Arial" panose="020B0604020202020204" pitchFamily="34" charset="0"/>
                <a:ea typeface="黑体" pitchFamily="2" charset="-122"/>
              </a:rPr>
            </a:br>
            <a:r>
              <a:rPr lang="en-US" altLang="zh-CN" sz="3000" dirty="0">
                <a:latin typeface="Arial" panose="020B0604020202020204" pitchFamily="34" charset="0"/>
                <a:ea typeface="黑体" pitchFamily="2" charset="-122"/>
              </a:rPr>
              <a:t>VeriSign</a:t>
            </a:r>
            <a:endParaRPr lang="en-US" altLang="zh-CN" sz="3000" dirty="0">
              <a:latin typeface="Arial" panose="020B0604020202020204" pitchFamily="34" charset="0"/>
              <a:ea typeface="黑体" pitchFamily="2" charset="-122"/>
            </a:endParaRPr>
          </a:p>
        </p:txBody>
      </p:sp>
      <p:graphicFrame>
        <p:nvGraphicFramePr>
          <p:cNvPr id="119811" name="对象 119810"/>
          <p:cNvGraphicFramePr>
            <a:graphicFrameLocks noChangeAspect="1"/>
          </p:cNvGraphicFramePr>
          <p:nvPr/>
        </p:nvGraphicFramePr>
        <p:xfrm>
          <a:off x="0" y="1752600"/>
          <a:ext cx="9144000" cy="5105400"/>
        </p:xfrm>
        <a:graphic>
          <a:graphicData uri="http://schemas.openxmlformats.org/presentationml/2006/ole">
            <mc:AlternateContent xmlns:mc="http://schemas.openxmlformats.org/markup-compatibility/2006">
              <mc:Choice xmlns:v="urn:schemas-microsoft-com:vml" Requires="v">
                <p:oleObj spid="_x0000_s3104" name="" r:id="rId1" imgW="6457950" imgH="4619625" progId="PBrush">
                  <p:embed/>
                </p:oleObj>
              </mc:Choice>
              <mc:Fallback>
                <p:oleObj name="" r:id="rId1" imgW="6457950" imgH="4619625" progId="PBrush">
                  <p:embed/>
                  <p:pic>
                    <p:nvPicPr>
                      <p:cNvPr id="0" name="图片 3103"/>
                      <p:cNvPicPr/>
                      <p:nvPr/>
                    </p:nvPicPr>
                    <p:blipFill>
                      <a:blip r:embed="rId2"/>
                      <a:stretch>
                        <a:fillRect/>
                      </a:stretch>
                    </p:blipFill>
                    <p:spPr>
                      <a:xfrm>
                        <a:off x="0" y="1752600"/>
                        <a:ext cx="9144000" cy="5105400"/>
                      </a:xfrm>
                      <a:prstGeom prst="rect">
                        <a:avLst/>
                      </a:prstGeom>
                      <a:noFill/>
                      <a:ln w="38100">
                        <a:noFill/>
                        <a:miter/>
                      </a:ln>
                    </p:spPr>
                  </p:pic>
                </p:oleObj>
              </mc:Fallback>
            </mc:AlternateContent>
          </a:graphicData>
        </a:graphic>
      </p:graphicFrame>
    </p:spTree>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标题 120833"/>
          <p:cNvSpPr>
            <a:spLocks noGrp="1"/>
          </p:cNvSpPr>
          <p:nvPr>
            <p:ph type="title"/>
          </p:nvPr>
        </p:nvSpPr>
        <p:spPr>
          <a:xfrm>
            <a:off x="0" y="0"/>
            <a:ext cx="9144000" cy="1412875"/>
          </a:xfrm>
          <a:ln/>
        </p:spPr>
        <p:txBody>
          <a:bodyPr lIns="92075" tIns="46038" rIns="92075" bIns="46038" anchor="b"/>
          <a:p>
            <a:r>
              <a:rPr lang="zh-CN" altLang="en-US" sz="4700" dirty="0">
                <a:latin typeface="幼圆" pitchFamily="1" charset="-122"/>
                <a:ea typeface="幼圆" pitchFamily="1" charset="-122"/>
              </a:rPr>
              <a:t>国外</a:t>
            </a:r>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现状和展望</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美国联邦</a:t>
            </a:r>
            <a:r>
              <a:rPr lang="en-US" altLang="zh-CN" sz="3000" dirty="0">
                <a:latin typeface="Arial" panose="020B0604020202020204" pitchFamily="34" charset="0"/>
                <a:ea typeface="黑体" pitchFamily="2" charset="-122"/>
              </a:rPr>
              <a:t>PKI</a:t>
            </a:r>
            <a:r>
              <a:rPr lang="zh-CN" altLang="en-US" sz="3000" dirty="0">
                <a:latin typeface="Arial" panose="020B0604020202020204" pitchFamily="34" charset="0"/>
                <a:ea typeface="黑体" pitchFamily="2" charset="-122"/>
              </a:rPr>
              <a:t>体系机构</a:t>
            </a:r>
            <a:endParaRPr lang="zh-CN" altLang="en-US" sz="3000" dirty="0">
              <a:latin typeface="Arial" panose="020B0604020202020204" pitchFamily="34" charset="0"/>
              <a:ea typeface="黑体" pitchFamily="2" charset="-122"/>
            </a:endParaRPr>
          </a:p>
        </p:txBody>
      </p:sp>
      <p:sp>
        <p:nvSpPr>
          <p:cNvPr id="120835" name="矩形 120834"/>
          <p:cNvSpPr/>
          <p:nvPr/>
        </p:nvSpPr>
        <p:spPr>
          <a:xfrm>
            <a:off x="685800" y="2514600"/>
            <a:ext cx="7772400" cy="4114800"/>
          </a:xfrm>
          <a:prstGeom prst="rect">
            <a:avLst/>
          </a:prstGeom>
          <a:noFill/>
          <a:ln w="9525">
            <a:noFill/>
          </a:ln>
        </p:spPr>
        <p:txBody>
          <a:bodyPr lIns="90488" tIns="44450" rIns="90488" bIns="44450"/>
          <a:p>
            <a:pPr marL="457200" indent="-457200">
              <a:spcBef>
                <a:spcPct val="20000"/>
              </a:spcBef>
              <a:buClr>
                <a:schemeClr val="accent2"/>
              </a:buClr>
              <a:buSzPct val="80000"/>
              <a:buFont typeface="Wingdings" panose="05000000000000000000" pitchFamily="2" charset="2"/>
              <a:buAutoNum type="arabicPeriod"/>
            </a:pPr>
            <a:r>
              <a:rPr lang="zh-CN" altLang="en-US" sz="2800" dirty="0">
                <a:latin typeface="Times New Roman" panose="02020603050405020304" pitchFamily="2" charset="0"/>
              </a:rPr>
              <a:t>首先接收者的软件必须确定发送者的信任域和接收者的信任域之间是否存在信任关系，这可以通过建立两个信任域之间的证书</a:t>
            </a:r>
            <a:r>
              <a:rPr lang="en-US" altLang="zh-CN" sz="2800" dirty="0">
                <a:latin typeface="Times New Roman" panose="02020603050405020304" pitchFamily="2" charset="0"/>
              </a:rPr>
              <a:t>"</a:t>
            </a:r>
            <a:r>
              <a:rPr lang="zh-CN" altLang="en-US" sz="2800" dirty="0">
                <a:latin typeface="Times New Roman" panose="02020603050405020304" pitchFamily="2" charset="0"/>
              </a:rPr>
              <a:t>信任路径</a:t>
            </a:r>
            <a:r>
              <a:rPr lang="en-US" altLang="zh-CN" sz="2800" dirty="0">
                <a:latin typeface="Times New Roman" panose="02020603050405020304" pitchFamily="2" charset="0"/>
              </a:rPr>
              <a:t>"</a:t>
            </a:r>
            <a:r>
              <a:rPr lang="zh-CN" altLang="en-US" sz="2800" dirty="0">
                <a:latin typeface="Times New Roman" panose="02020603050405020304" pitchFamily="2" charset="0"/>
              </a:rPr>
              <a:t>来实现；</a:t>
            </a:r>
            <a:endParaRPr lang="zh-CN" altLang="en-US" sz="2800" dirty="0">
              <a:latin typeface="Times New Roman" panose="02020603050405020304" pitchFamily="2" charset="0"/>
            </a:endParaRPr>
          </a:p>
          <a:p>
            <a:pPr marL="457200" indent="-457200">
              <a:spcBef>
                <a:spcPct val="20000"/>
              </a:spcBef>
              <a:buClr>
                <a:schemeClr val="accent2"/>
              </a:buClr>
              <a:buSzPct val="80000"/>
              <a:buFont typeface="Wingdings" panose="05000000000000000000" pitchFamily="2" charset="2"/>
              <a:buAutoNum type="arabicPeriod"/>
            </a:pPr>
            <a:r>
              <a:rPr lang="zh-CN" altLang="en-US" sz="2800" dirty="0">
                <a:latin typeface="Times New Roman" panose="02020603050405020304" pitchFamily="2" charset="0"/>
              </a:rPr>
              <a:t>接收者必须确定发送者证书中所描述的政策即证书包含的担保级别满足本次交易的需要；</a:t>
            </a:r>
            <a:endParaRPr lang="zh-CN" altLang="en-US" sz="2800" dirty="0">
              <a:latin typeface="Times New Roman" panose="02020603050405020304" pitchFamily="2" charset="0"/>
            </a:endParaRPr>
          </a:p>
          <a:p>
            <a:pPr marL="457200" indent="-457200">
              <a:spcBef>
                <a:spcPct val="20000"/>
              </a:spcBef>
              <a:buClr>
                <a:schemeClr val="accent2"/>
              </a:buClr>
              <a:buSzPct val="80000"/>
              <a:buFont typeface="Wingdings" panose="05000000000000000000" pitchFamily="2" charset="2"/>
              <a:buAutoNum type="arabicPeriod"/>
            </a:pPr>
            <a:r>
              <a:rPr lang="zh-CN" altLang="en-US" sz="2800" dirty="0">
                <a:latin typeface="Times New Roman" panose="02020603050405020304" pitchFamily="2" charset="0"/>
              </a:rPr>
              <a:t>确定在这个信任路径中，所有的证书多必须时有效的，即他们既没有超过有效期，也没有被注销</a:t>
            </a:r>
            <a:endParaRPr lang="zh-CN" altLang="en-US" sz="2800" dirty="0">
              <a:latin typeface="Times New Roman" panose="02020603050405020304" pitchFamily="2" charset="0"/>
            </a:endParaRPr>
          </a:p>
        </p:txBody>
      </p:sp>
      <p:sp>
        <p:nvSpPr>
          <p:cNvPr id="120836" name="矩形 120835"/>
          <p:cNvSpPr/>
          <p:nvPr/>
        </p:nvSpPr>
        <p:spPr>
          <a:xfrm>
            <a:off x="304800" y="1905000"/>
            <a:ext cx="7772400" cy="4114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工作原理</a:t>
            </a:r>
            <a:endParaRPr lang="zh-CN" altLang="en-US" sz="3200" b="1"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20835">
                                            <p:txEl>
                                              <p:charRg st="0" end="66"/>
                                            </p:txEl>
                                          </p:spTgt>
                                        </p:tgtEl>
                                        <p:attrNameLst>
                                          <p:attrName>style.visibility</p:attrName>
                                        </p:attrNameLst>
                                      </p:cBhvr>
                                      <p:to>
                                        <p:strVal val="visible"/>
                                      </p:to>
                                    </p:set>
                                    <p:anim calcmode="lin" valueType="num">
                                      <p:cBhvr>
                                        <p:cTn id="7" dur="1" fill="hold"/>
                                        <p:tgtEl>
                                          <p:spTgt spid="120835">
                                            <p:txEl>
                                              <p:charRg st="0" end="66"/>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20835">
                                            <p:txEl>
                                              <p:charRg st="66" end="106"/>
                                            </p:txEl>
                                          </p:spTgt>
                                        </p:tgtEl>
                                        <p:attrNameLst>
                                          <p:attrName>style.visibility</p:attrName>
                                        </p:attrNameLst>
                                      </p:cBhvr>
                                      <p:to>
                                        <p:strVal val="visible"/>
                                      </p:to>
                                    </p:set>
                                    <p:anim calcmode="lin" valueType="num">
                                      <p:cBhvr>
                                        <p:cTn id="12" dur="1" fill="hold"/>
                                        <p:tgtEl>
                                          <p:spTgt spid="120835">
                                            <p:txEl>
                                              <p:charRg st="66" end="106"/>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20835">
                                            <p:txEl>
                                              <p:charRg st="106" end="149"/>
                                            </p:txEl>
                                          </p:spTgt>
                                        </p:tgtEl>
                                        <p:attrNameLst>
                                          <p:attrName>style.visibility</p:attrName>
                                        </p:attrNameLst>
                                      </p:cBhvr>
                                      <p:to>
                                        <p:strVal val="visible"/>
                                      </p:to>
                                    </p:set>
                                    <p:anim calcmode="lin" valueType="num">
                                      <p:cBhvr>
                                        <p:cTn id="17" dur="1" fill="hold"/>
                                        <p:tgtEl>
                                          <p:spTgt spid="120835">
                                            <p:txEl>
                                              <p:charRg st="106" end="149"/>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20836">
                                            <p:txEl>
                                              <p:charRg st="0" end="5"/>
                                            </p:txEl>
                                          </p:spTgt>
                                        </p:tgtEl>
                                        <p:attrNameLst>
                                          <p:attrName>style.visibility</p:attrName>
                                        </p:attrNameLst>
                                      </p:cBhvr>
                                      <p:to>
                                        <p:strVal val="visible"/>
                                      </p:to>
                                    </p:set>
                                    <p:anim calcmode="lin" valueType="num">
                                      <p:cBhvr>
                                        <p:cTn id="22" dur="1" fill="hold"/>
                                        <p:tgtEl>
                                          <p:spTgt spid="120836">
                                            <p:txEl>
                                              <p:charRg st="0" end="5"/>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ldLvl="2" build="p"/>
      <p:bldP spid="120836" grpId="0" bldLvl="2"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标题 121857"/>
          <p:cNvSpPr>
            <a:spLocks noGrp="1"/>
          </p:cNvSpPr>
          <p:nvPr>
            <p:ph type="title"/>
          </p:nvPr>
        </p:nvSpPr>
        <p:spPr>
          <a:xfrm>
            <a:off x="0" y="0"/>
            <a:ext cx="9144000" cy="1484313"/>
          </a:xfrm>
          <a:ln/>
        </p:spPr>
        <p:txBody>
          <a:bodyPr lIns="92075" tIns="46038" rIns="92075" bIns="46038" anchor="b"/>
          <a:p>
            <a:r>
              <a:rPr lang="zh-CN" altLang="en-US" sz="4700" dirty="0">
                <a:latin typeface="幼圆" pitchFamily="1" charset="-122"/>
                <a:ea typeface="幼圆" pitchFamily="1" charset="-122"/>
              </a:rPr>
              <a:t>国外</a:t>
            </a:r>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现状和展望</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美国联邦</a:t>
            </a:r>
            <a:r>
              <a:rPr lang="en-US" altLang="zh-CN" sz="3000" dirty="0">
                <a:latin typeface="Arial" panose="020B0604020202020204" pitchFamily="34" charset="0"/>
                <a:ea typeface="黑体" pitchFamily="2" charset="-122"/>
              </a:rPr>
              <a:t>PKI</a:t>
            </a:r>
            <a:r>
              <a:rPr lang="zh-CN" altLang="en-US" sz="3000" dirty="0">
                <a:latin typeface="Arial" panose="020B0604020202020204" pitchFamily="34" charset="0"/>
                <a:ea typeface="黑体" pitchFamily="2" charset="-122"/>
              </a:rPr>
              <a:t>体系机构</a:t>
            </a:r>
            <a:endParaRPr lang="zh-CN" altLang="en-US" sz="3000" dirty="0">
              <a:latin typeface="Arial" panose="020B0604020202020204" pitchFamily="34" charset="0"/>
              <a:ea typeface="黑体" pitchFamily="2" charset="-122"/>
            </a:endParaRPr>
          </a:p>
        </p:txBody>
      </p:sp>
      <p:sp>
        <p:nvSpPr>
          <p:cNvPr id="121859" name="矩形 121858"/>
          <p:cNvSpPr/>
          <p:nvPr/>
        </p:nvSpPr>
        <p:spPr>
          <a:xfrm>
            <a:off x="304800" y="1905000"/>
            <a:ext cx="7772400" cy="4114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测试结构图</a:t>
            </a:r>
            <a:endParaRPr lang="zh-CN" altLang="en-US" sz="3200" b="1" dirty="0">
              <a:latin typeface="Times New Roman" panose="02020603050405020304" pitchFamily="2" charset="0"/>
              <a:ea typeface="黑体" pitchFamily="2" charset="-122"/>
            </a:endParaRPr>
          </a:p>
        </p:txBody>
      </p:sp>
      <p:pic>
        <p:nvPicPr>
          <p:cNvPr id="121860" name="图片 121859" descr="pic-06"/>
          <p:cNvPicPr>
            <a:picLocks noChangeAspect="1"/>
          </p:cNvPicPr>
          <p:nvPr/>
        </p:nvPicPr>
        <p:blipFill>
          <a:blip r:embed="rId1"/>
          <a:stretch>
            <a:fillRect/>
          </a:stretch>
        </p:blipFill>
        <p:spPr>
          <a:xfrm>
            <a:off x="1257300" y="2590800"/>
            <a:ext cx="6629400" cy="4052888"/>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21859">
                                            <p:txEl>
                                              <p:charRg st="0" end="6"/>
                                            </p:txEl>
                                          </p:spTgt>
                                        </p:tgtEl>
                                        <p:attrNameLst>
                                          <p:attrName>style.visibility</p:attrName>
                                        </p:attrNameLst>
                                      </p:cBhvr>
                                      <p:to>
                                        <p:strVal val="visible"/>
                                      </p:to>
                                    </p:set>
                                    <p:anim calcmode="lin" valueType="num">
                                      <p:cBhvr>
                                        <p:cTn id="7" dur="1" fill="hold"/>
                                        <p:tgtEl>
                                          <p:spTgt spid="121859">
                                            <p:txEl>
                                              <p:charRg st="0" end="6"/>
                                            </p:txEl>
                                          </p:spTgt>
                                        </p:tgtEl>
                                      </p:cBhvr>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ldLvl="2"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标题 122881"/>
          <p:cNvSpPr>
            <a:spLocks noGrp="1"/>
          </p:cNvSpPr>
          <p:nvPr>
            <p:ph type="title"/>
          </p:nvPr>
        </p:nvSpPr>
        <p:spPr>
          <a:xfrm>
            <a:off x="0" y="0"/>
            <a:ext cx="9144000" cy="1412875"/>
          </a:xfrm>
          <a:ln/>
        </p:spPr>
        <p:txBody>
          <a:bodyPr lIns="92075" tIns="46038" rIns="92075" bIns="46038" anchor="b"/>
          <a:p>
            <a:r>
              <a:rPr lang="zh-CN" altLang="en-US" sz="4700" dirty="0">
                <a:latin typeface="幼圆" pitchFamily="1" charset="-122"/>
                <a:ea typeface="幼圆" pitchFamily="1" charset="-122"/>
              </a:rPr>
              <a:t>国外</a:t>
            </a:r>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现状和展望</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加拿大政府</a:t>
            </a:r>
            <a:r>
              <a:rPr lang="en-US" altLang="zh-CN" sz="3000" dirty="0">
                <a:latin typeface="Arial" panose="020B0604020202020204" pitchFamily="34" charset="0"/>
                <a:ea typeface="黑体" pitchFamily="2" charset="-122"/>
              </a:rPr>
              <a:t>PKI</a:t>
            </a:r>
            <a:r>
              <a:rPr lang="zh-CN" altLang="en-US" sz="3000" dirty="0">
                <a:latin typeface="Arial" panose="020B0604020202020204" pitchFamily="34" charset="0"/>
                <a:ea typeface="黑体" pitchFamily="2" charset="-122"/>
              </a:rPr>
              <a:t>体系机构</a:t>
            </a:r>
            <a:endParaRPr lang="zh-CN" altLang="en-US" sz="3000" dirty="0">
              <a:latin typeface="Arial" panose="020B0604020202020204" pitchFamily="34" charset="0"/>
              <a:ea typeface="黑体" pitchFamily="2" charset="-122"/>
            </a:endParaRPr>
          </a:p>
        </p:txBody>
      </p:sp>
      <p:sp>
        <p:nvSpPr>
          <p:cNvPr id="122883" name="矩形 122882"/>
          <p:cNvSpPr/>
          <p:nvPr/>
        </p:nvSpPr>
        <p:spPr>
          <a:xfrm>
            <a:off x="304800" y="1905000"/>
            <a:ext cx="7772400" cy="4114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体系结构描述</a:t>
            </a:r>
            <a:endParaRPr lang="zh-CN" altLang="en-US" sz="3200" b="1" dirty="0">
              <a:latin typeface="Times New Roman" panose="02020603050405020304" pitchFamily="2" charset="0"/>
              <a:ea typeface="黑体" pitchFamily="2" charset="-122"/>
            </a:endParaRPr>
          </a:p>
        </p:txBody>
      </p:sp>
      <p:pic>
        <p:nvPicPr>
          <p:cNvPr id="122884" name="图片 122883" descr="pic-07"/>
          <p:cNvPicPr>
            <a:picLocks noChangeAspect="1"/>
          </p:cNvPicPr>
          <p:nvPr/>
        </p:nvPicPr>
        <p:blipFill>
          <a:blip r:embed="rId1"/>
          <a:stretch>
            <a:fillRect/>
          </a:stretch>
        </p:blipFill>
        <p:spPr>
          <a:xfrm>
            <a:off x="1295400" y="2578100"/>
            <a:ext cx="6553200" cy="40513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22883">
                                            <p:txEl>
                                              <p:charRg st="0" end="7"/>
                                            </p:txEl>
                                          </p:spTgt>
                                        </p:tgtEl>
                                        <p:attrNameLst>
                                          <p:attrName>style.visibility</p:attrName>
                                        </p:attrNameLst>
                                      </p:cBhvr>
                                      <p:to>
                                        <p:strVal val="visible"/>
                                      </p:to>
                                    </p:set>
                                    <p:anim calcmode="lin" valueType="num">
                                      <p:cBhvr>
                                        <p:cTn id="7" dur="1" fill="hold"/>
                                        <p:tgtEl>
                                          <p:spTgt spid="122883">
                                            <p:txEl>
                                              <p:charRg st="0" end="7"/>
                                            </p:txEl>
                                          </p:spTgt>
                                        </p:tgtEl>
                                      </p:cBhvr>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ldLvl="2"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标题 123905"/>
          <p:cNvSpPr>
            <a:spLocks noGrp="1"/>
          </p:cNvSpPr>
          <p:nvPr>
            <p:ph type="title"/>
          </p:nvPr>
        </p:nvSpPr>
        <p:spPr>
          <a:xfrm>
            <a:off x="0" y="0"/>
            <a:ext cx="9144000" cy="1412875"/>
          </a:xfrm>
          <a:ln/>
        </p:spPr>
        <p:txBody>
          <a:bodyPr lIns="92075" tIns="46038" rIns="92075" bIns="46038" anchor="b"/>
          <a:p>
            <a:r>
              <a:rPr lang="zh-CN" altLang="en-US" sz="4700" dirty="0">
                <a:latin typeface="幼圆" pitchFamily="1" charset="-122"/>
                <a:ea typeface="幼圆" pitchFamily="1" charset="-122"/>
              </a:rPr>
              <a:t>国外</a:t>
            </a:r>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现状和展望</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加拿大政府</a:t>
            </a:r>
            <a:r>
              <a:rPr lang="en-US" altLang="zh-CN" sz="3000" dirty="0">
                <a:latin typeface="Arial" panose="020B0604020202020204" pitchFamily="34" charset="0"/>
                <a:ea typeface="黑体" pitchFamily="2" charset="-122"/>
              </a:rPr>
              <a:t>PKI</a:t>
            </a:r>
            <a:r>
              <a:rPr lang="zh-CN" altLang="en-US" sz="3000" dirty="0">
                <a:latin typeface="Arial" panose="020B0604020202020204" pitchFamily="34" charset="0"/>
                <a:ea typeface="黑体" pitchFamily="2" charset="-122"/>
              </a:rPr>
              <a:t>体系机构</a:t>
            </a:r>
            <a:endParaRPr lang="zh-CN" altLang="en-US" sz="3000" dirty="0">
              <a:latin typeface="Arial" panose="020B0604020202020204" pitchFamily="34" charset="0"/>
              <a:ea typeface="黑体" pitchFamily="2" charset="-122"/>
            </a:endParaRPr>
          </a:p>
        </p:txBody>
      </p:sp>
      <p:sp>
        <p:nvSpPr>
          <p:cNvPr id="123907" name="矩形 123906"/>
          <p:cNvSpPr/>
          <p:nvPr/>
        </p:nvSpPr>
        <p:spPr>
          <a:xfrm>
            <a:off x="323850" y="1700213"/>
            <a:ext cx="7772400" cy="587375"/>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工作原理</a:t>
            </a:r>
            <a:endParaRPr lang="zh-CN" altLang="en-US" sz="3200" b="1" dirty="0">
              <a:latin typeface="Times New Roman" panose="02020603050405020304" pitchFamily="2" charset="0"/>
              <a:ea typeface="黑体" pitchFamily="2" charset="-122"/>
            </a:endParaRPr>
          </a:p>
        </p:txBody>
      </p:sp>
      <p:sp>
        <p:nvSpPr>
          <p:cNvPr id="123908" name="矩形 123907"/>
          <p:cNvSpPr/>
          <p:nvPr/>
        </p:nvSpPr>
        <p:spPr>
          <a:xfrm>
            <a:off x="684213" y="2349500"/>
            <a:ext cx="7772400" cy="4114800"/>
          </a:xfrm>
          <a:prstGeom prst="rect">
            <a:avLst/>
          </a:prstGeom>
          <a:noFill/>
          <a:ln w="9525">
            <a:noFill/>
          </a:ln>
        </p:spPr>
        <p:txBody>
          <a:bodyPr lIns="90488" tIns="44450" rIns="90488" bIns="44450"/>
          <a:p>
            <a:pPr marL="457200" indent="-457200">
              <a:spcBef>
                <a:spcPct val="20000"/>
              </a:spcBef>
              <a:buClr>
                <a:schemeClr val="accent2"/>
              </a:buClr>
              <a:buSzPct val="80000"/>
              <a:buFont typeface="Wingdings" panose="05000000000000000000" pitchFamily="2" charset="2"/>
              <a:buNone/>
            </a:pPr>
            <a:r>
              <a:rPr lang="en-US" altLang="zh-CN" sz="2400" dirty="0">
                <a:latin typeface="Times New Roman" panose="02020603050405020304" pitchFamily="2" charset="0"/>
              </a:rPr>
              <a:t>1</a:t>
            </a:r>
            <a:r>
              <a:rPr lang="zh-CN" altLang="en-US" sz="2400" dirty="0">
                <a:latin typeface="Times New Roman" panose="02020603050405020304" pitchFamily="2" charset="0"/>
              </a:rPr>
              <a:t>、加拿大政府</a:t>
            </a:r>
            <a:r>
              <a:rPr lang="en-US" altLang="zh-CN" sz="2400" dirty="0">
                <a:latin typeface="Times New Roman" panose="02020603050405020304" pitchFamily="2" charset="0"/>
              </a:rPr>
              <a:t>PKI</a:t>
            </a:r>
            <a:r>
              <a:rPr lang="zh-CN" altLang="en-US" sz="2400" dirty="0">
                <a:latin typeface="Times New Roman" panose="02020603050405020304" pitchFamily="2" charset="0"/>
              </a:rPr>
              <a:t>体系的工作原理与美国联邦</a:t>
            </a:r>
            <a:r>
              <a:rPr lang="en-US" altLang="zh-CN" sz="2400" dirty="0">
                <a:latin typeface="Times New Roman" panose="02020603050405020304" pitchFamily="2" charset="0"/>
              </a:rPr>
              <a:t>PKI</a:t>
            </a:r>
            <a:r>
              <a:rPr lang="zh-CN" altLang="en-US" sz="2400" dirty="0">
                <a:latin typeface="Times New Roman" panose="02020603050405020304" pitchFamily="2" charset="0"/>
              </a:rPr>
              <a:t>体系的工作原理比较相似</a:t>
            </a:r>
            <a:endParaRPr lang="zh-CN" altLang="en-US" sz="2400" dirty="0">
              <a:latin typeface="Times New Roman" panose="02020603050405020304" pitchFamily="2" charset="0"/>
            </a:endParaRPr>
          </a:p>
          <a:p>
            <a:pPr marL="457200" indent="-457200">
              <a:spcBef>
                <a:spcPct val="20000"/>
              </a:spcBef>
              <a:buClr>
                <a:schemeClr val="accent2"/>
              </a:buClr>
              <a:buSzPct val="80000"/>
              <a:buFont typeface="Wingdings" panose="05000000000000000000" pitchFamily="2" charset="2"/>
              <a:buNone/>
            </a:pPr>
            <a:r>
              <a:rPr lang="en-US" altLang="zh-CN" sz="2400" dirty="0">
                <a:latin typeface="Times New Roman" panose="02020603050405020304" pitchFamily="2" charset="0"/>
              </a:rPr>
              <a:t>2</a:t>
            </a:r>
            <a:r>
              <a:rPr lang="zh-CN" altLang="en-US" sz="2400" dirty="0">
                <a:latin typeface="Times New Roman" panose="02020603050405020304" pitchFamily="2" charset="0"/>
              </a:rPr>
              <a:t>、需要建立信任关系的两个用户如果属于同一个树状结构，由于有共同的信任点，应用软件很容易验证他们的信任关系；</a:t>
            </a:r>
            <a:endParaRPr lang="zh-CN" altLang="en-US" sz="2400" dirty="0">
              <a:latin typeface="Times New Roman" panose="02020603050405020304" pitchFamily="2" charset="0"/>
            </a:endParaRPr>
          </a:p>
          <a:p>
            <a:pPr marL="457200" indent="-457200">
              <a:spcBef>
                <a:spcPct val="20000"/>
              </a:spcBef>
              <a:buClr>
                <a:schemeClr val="accent2"/>
              </a:buClr>
              <a:buSzPct val="80000"/>
              <a:buFont typeface="Wingdings" panose="05000000000000000000" pitchFamily="2" charset="2"/>
              <a:buNone/>
            </a:pPr>
            <a:r>
              <a:rPr lang="en-US" altLang="zh-CN" sz="2400" dirty="0">
                <a:latin typeface="Times New Roman" panose="02020603050405020304" pitchFamily="2" charset="0"/>
              </a:rPr>
              <a:t>3</a:t>
            </a:r>
            <a:r>
              <a:rPr lang="zh-CN" altLang="en-US" sz="2400" dirty="0">
                <a:latin typeface="Times New Roman" panose="02020603050405020304" pitchFamily="2" charset="0"/>
              </a:rPr>
              <a:t>、如果两个用户不属于同一个树状结构，这时要建立信任关系必须借助中央认证机构的交叉认证机制。</a:t>
            </a:r>
            <a:endParaRPr lang="zh-CN" altLang="en-US" sz="2400" dirty="0">
              <a:latin typeface="Times New Roman" panose="02020603050405020304" pitchFamily="2" charset="0"/>
            </a:endParaRPr>
          </a:p>
          <a:p>
            <a:pPr marL="457200" indent="-457200">
              <a:spcBef>
                <a:spcPct val="20000"/>
              </a:spcBef>
              <a:buClr>
                <a:schemeClr val="accent2"/>
              </a:buClr>
              <a:buSzPct val="80000"/>
              <a:buFont typeface="Wingdings" panose="05000000000000000000" pitchFamily="2" charset="2"/>
              <a:buNone/>
            </a:pPr>
            <a:r>
              <a:rPr lang="en-US" altLang="zh-CN" sz="2400" dirty="0">
                <a:latin typeface="Times New Roman" panose="02020603050405020304" pitchFamily="2" charset="0"/>
              </a:rPr>
              <a:t>4</a:t>
            </a:r>
            <a:r>
              <a:rPr lang="zh-CN" altLang="en-US" sz="2400" dirty="0">
                <a:latin typeface="Times New Roman" panose="02020603050405020304" pitchFamily="2" charset="0"/>
              </a:rPr>
              <a:t>、通过中央认证机构与一级</a:t>
            </a:r>
            <a:r>
              <a:rPr lang="en-US" altLang="zh-CN" sz="2400" dirty="0">
                <a:latin typeface="Times New Roman" panose="02020603050405020304" pitchFamily="2" charset="0"/>
              </a:rPr>
              <a:t>CA</a:t>
            </a:r>
            <a:r>
              <a:rPr lang="zh-CN" altLang="en-US" sz="2400" dirty="0">
                <a:latin typeface="Times New Roman" panose="02020603050405020304" pitchFamily="2" charset="0"/>
              </a:rPr>
              <a:t>之间的交叉认证证书，分属不同树状结构的一级</a:t>
            </a:r>
            <a:r>
              <a:rPr lang="en-US" altLang="zh-CN" sz="2400" dirty="0">
                <a:latin typeface="Times New Roman" panose="02020603050405020304" pitchFamily="2" charset="0"/>
              </a:rPr>
              <a:t>CA</a:t>
            </a:r>
            <a:r>
              <a:rPr lang="zh-CN" altLang="en-US" sz="2400" dirty="0">
                <a:latin typeface="Times New Roman" panose="02020603050405020304" pitchFamily="2" charset="0"/>
              </a:rPr>
              <a:t>之间建立彼此的信任关系。</a:t>
            </a:r>
            <a:endParaRPr lang="zh-CN" altLang="en-US" sz="2400" dirty="0">
              <a:latin typeface="Times New Roman" panose="02020603050405020304" pitchFamily="2" charset="0"/>
            </a:endParaRPr>
          </a:p>
          <a:p>
            <a:pPr marL="457200" indent="-457200">
              <a:spcBef>
                <a:spcPct val="20000"/>
              </a:spcBef>
              <a:buClr>
                <a:schemeClr val="accent2"/>
              </a:buClr>
              <a:buSzPct val="80000"/>
              <a:buFont typeface="Wingdings" panose="05000000000000000000" pitchFamily="2" charset="2"/>
              <a:buNone/>
            </a:pPr>
            <a:r>
              <a:rPr lang="en-US" altLang="zh-CN" sz="2400" dirty="0">
                <a:latin typeface="Times New Roman" panose="02020603050405020304" pitchFamily="2" charset="0"/>
              </a:rPr>
              <a:t>5</a:t>
            </a:r>
            <a:r>
              <a:rPr lang="zh-CN" altLang="en-US" sz="2400" dirty="0">
                <a:latin typeface="Times New Roman" panose="02020603050405020304" pitchFamily="2" charset="0"/>
              </a:rPr>
              <a:t>、同样，中央认证机构也不是一个根</a:t>
            </a:r>
            <a:r>
              <a:rPr lang="en-US" altLang="zh-CN" sz="2400" dirty="0">
                <a:latin typeface="Times New Roman" panose="02020603050405020304" pitchFamily="2" charset="0"/>
              </a:rPr>
              <a:t>CA</a:t>
            </a:r>
            <a:r>
              <a:rPr lang="zh-CN" altLang="en-US" sz="2400" dirty="0">
                <a:latin typeface="Times New Roman" panose="02020603050405020304" pitchFamily="2" charset="0"/>
              </a:rPr>
              <a:t>，它只是不同树状信任域的汇结点 </a:t>
            </a:r>
            <a:endParaRPr lang="zh-CN" altLang="en-US" sz="2400" dirty="0">
              <a:latin typeface="Times New Roman" panose="02020603050405020304" pitchFamily="2"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23907">
                                            <p:txEl>
                                              <p:charRg st="0" end="5"/>
                                            </p:txEl>
                                          </p:spTgt>
                                        </p:tgtEl>
                                        <p:attrNameLst>
                                          <p:attrName>style.visibility</p:attrName>
                                        </p:attrNameLst>
                                      </p:cBhvr>
                                      <p:to>
                                        <p:strVal val="visible"/>
                                      </p:to>
                                    </p:set>
                                    <p:anim calcmode="lin" valueType="num">
                                      <p:cBhvr>
                                        <p:cTn id="7" dur="1" fill="hold"/>
                                        <p:tgtEl>
                                          <p:spTgt spid="123907">
                                            <p:txEl>
                                              <p:charRg st="0" end="5"/>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23908">
                                            <p:txEl>
                                              <p:charRg st="0" end="37"/>
                                            </p:txEl>
                                          </p:spTgt>
                                        </p:tgtEl>
                                        <p:attrNameLst>
                                          <p:attrName>style.visibility</p:attrName>
                                        </p:attrNameLst>
                                      </p:cBhvr>
                                      <p:to>
                                        <p:strVal val="visible"/>
                                      </p:to>
                                    </p:set>
                                    <p:anim calcmode="lin" valueType="num">
                                      <p:cBhvr>
                                        <p:cTn id="12" dur="1" fill="hold"/>
                                        <p:tgtEl>
                                          <p:spTgt spid="123908">
                                            <p:txEl>
                                              <p:charRg st="0" end="37"/>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23908">
                                            <p:txEl>
                                              <p:charRg st="37" end="92"/>
                                            </p:txEl>
                                          </p:spTgt>
                                        </p:tgtEl>
                                        <p:attrNameLst>
                                          <p:attrName>style.visibility</p:attrName>
                                        </p:attrNameLst>
                                      </p:cBhvr>
                                      <p:to>
                                        <p:strVal val="visible"/>
                                      </p:to>
                                    </p:set>
                                    <p:anim calcmode="lin" valueType="num">
                                      <p:cBhvr>
                                        <p:cTn id="17" dur="1" fill="hold"/>
                                        <p:tgtEl>
                                          <p:spTgt spid="123908">
                                            <p:txEl>
                                              <p:charRg st="37" end="92"/>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23908">
                                            <p:txEl>
                                              <p:charRg st="92" end="139"/>
                                            </p:txEl>
                                          </p:spTgt>
                                        </p:tgtEl>
                                        <p:attrNameLst>
                                          <p:attrName>style.visibility</p:attrName>
                                        </p:attrNameLst>
                                      </p:cBhvr>
                                      <p:to>
                                        <p:strVal val="visible"/>
                                      </p:to>
                                    </p:set>
                                    <p:anim calcmode="lin" valueType="num">
                                      <p:cBhvr>
                                        <p:cTn id="22" dur="1" fill="hold"/>
                                        <p:tgtEl>
                                          <p:spTgt spid="123908">
                                            <p:txEl>
                                              <p:charRg st="92" end="139"/>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23908">
                                            <p:txEl>
                                              <p:charRg st="139" end="190"/>
                                            </p:txEl>
                                          </p:spTgt>
                                        </p:tgtEl>
                                        <p:attrNameLst>
                                          <p:attrName>style.visibility</p:attrName>
                                        </p:attrNameLst>
                                      </p:cBhvr>
                                      <p:to>
                                        <p:strVal val="visible"/>
                                      </p:to>
                                    </p:set>
                                    <p:anim calcmode="lin" valueType="num">
                                      <p:cBhvr>
                                        <p:cTn id="27" dur="1" fill="hold"/>
                                        <p:tgtEl>
                                          <p:spTgt spid="123908">
                                            <p:txEl>
                                              <p:charRg st="139" end="190"/>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123908">
                                            <p:txEl>
                                              <p:charRg st="190" end="226"/>
                                            </p:txEl>
                                          </p:spTgt>
                                        </p:tgtEl>
                                        <p:attrNameLst>
                                          <p:attrName>style.visibility</p:attrName>
                                        </p:attrNameLst>
                                      </p:cBhvr>
                                      <p:to>
                                        <p:strVal val="visible"/>
                                      </p:to>
                                    </p:set>
                                    <p:anim calcmode="lin" valueType="num">
                                      <p:cBhvr>
                                        <p:cTn id="32" dur="1" fill="hold"/>
                                        <p:tgtEl>
                                          <p:spTgt spid="123908">
                                            <p:txEl>
                                              <p:charRg st="190" end="226"/>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ldLvl="2" build="p"/>
      <p:bldP spid="123908" grpId="0" bldLvl="2"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标题 124929"/>
          <p:cNvSpPr>
            <a:spLocks noGrp="1"/>
          </p:cNvSpPr>
          <p:nvPr>
            <p:ph type="title"/>
          </p:nvPr>
        </p:nvSpPr>
        <p:spPr>
          <a:xfrm>
            <a:off x="0" y="0"/>
            <a:ext cx="9144000" cy="1412875"/>
          </a:xfrm>
          <a:ln/>
        </p:spPr>
        <p:txBody>
          <a:bodyPr lIns="92075" tIns="46038" rIns="92075" bIns="46038" anchor="b"/>
          <a:p>
            <a:r>
              <a:rPr lang="zh-CN" altLang="en-US" sz="4300" dirty="0">
                <a:latin typeface="幼圆" pitchFamily="1" charset="-122"/>
                <a:ea typeface="幼圆" pitchFamily="1" charset="-122"/>
              </a:rPr>
              <a:t>国外</a:t>
            </a:r>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现状和展望</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美国与</a:t>
            </a:r>
            <a:r>
              <a:rPr lang="zh-CN" altLang="en-US" sz="2600" dirty="0">
                <a:latin typeface="Arial" panose="020B0604020202020204" pitchFamily="34" charset="0"/>
                <a:ea typeface="黑体" pitchFamily="2" charset="-122"/>
              </a:rPr>
              <a:t>加拿大</a:t>
            </a:r>
            <a:r>
              <a:rPr lang="en-US" altLang="zh-CN" sz="2600" dirty="0">
                <a:latin typeface="Arial" panose="020B0604020202020204" pitchFamily="34" charset="0"/>
                <a:ea typeface="黑体" pitchFamily="2" charset="-122"/>
              </a:rPr>
              <a:t>PKI</a:t>
            </a:r>
            <a:r>
              <a:rPr lang="zh-CN" altLang="en-US" sz="2600" dirty="0">
                <a:latin typeface="Arial" panose="020B0604020202020204" pitchFamily="34" charset="0"/>
                <a:ea typeface="黑体" pitchFamily="2" charset="-122"/>
              </a:rPr>
              <a:t>比较</a:t>
            </a:r>
            <a:endParaRPr lang="zh-CN" altLang="en-US" sz="2600" dirty="0">
              <a:latin typeface="Arial" panose="020B0604020202020204" pitchFamily="34" charset="0"/>
              <a:ea typeface="黑体" pitchFamily="2" charset="-122"/>
            </a:endParaRPr>
          </a:p>
        </p:txBody>
      </p:sp>
      <p:sp>
        <p:nvSpPr>
          <p:cNvPr id="124931" name="矩形 124930"/>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体系结构方面</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信任关系的建立方面</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采用的技术方面</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在组成成员方面</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24931">
                                            <p:txEl>
                                              <p:charRg st="0" end="7"/>
                                            </p:txEl>
                                          </p:spTgt>
                                        </p:tgtEl>
                                        <p:attrNameLst>
                                          <p:attrName>style.visibility</p:attrName>
                                        </p:attrNameLst>
                                      </p:cBhvr>
                                      <p:to>
                                        <p:strVal val="visible"/>
                                      </p:to>
                                    </p:set>
                                    <p:anim calcmode="lin" valueType="num">
                                      <p:cBhvr>
                                        <p:cTn id="7" dur="1" fill="hold"/>
                                        <p:tgtEl>
                                          <p:spTgt spid="124931">
                                            <p:txEl>
                                              <p:charRg st="0" end="7"/>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24931">
                                            <p:txEl>
                                              <p:charRg st="7" end="17"/>
                                            </p:txEl>
                                          </p:spTgt>
                                        </p:tgtEl>
                                        <p:attrNameLst>
                                          <p:attrName>style.visibility</p:attrName>
                                        </p:attrNameLst>
                                      </p:cBhvr>
                                      <p:to>
                                        <p:strVal val="visible"/>
                                      </p:to>
                                    </p:set>
                                    <p:anim calcmode="lin" valueType="num">
                                      <p:cBhvr>
                                        <p:cTn id="12" dur="1" fill="hold"/>
                                        <p:tgtEl>
                                          <p:spTgt spid="124931">
                                            <p:txEl>
                                              <p:charRg st="7" end="17"/>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24931">
                                            <p:txEl>
                                              <p:charRg st="17" end="25"/>
                                            </p:txEl>
                                          </p:spTgt>
                                        </p:tgtEl>
                                        <p:attrNameLst>
                                          <p:attrName>style.visibility</p:attrName>
                                        </p:attrNameLst>
                                      </p:cBhvr>
                                      <p:to>
                                        <p:strVal val="visible"/>
                                      </p:to>
                                    </p:set>
                                    <p:anim calcmode="lin" valueType="num">
                                      <p:cBhvr>
                                        <p:cTn id="17" dur="1" fill="hold"/>
                                        <p:tgtEl>
                                          <p:spTgt spid="124931">
                                            <p:txEl>
                                              <p:charRg st="17" end="25"/>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24931">
                                            <p:txEl>
                                              <p:charRg st="25" end="33"/>
                                            </p:txEl>
                                          </p:spTgt>
                                        </p:tgtEl>
                                        <p:attrNameLst>
                                          <p:attrName>style.visibility</p:attrName>
                                        </p:attrNameLst>
                                      </p:cBhvr>
                                      <p:to>
                                        <p:strVal val="visible"/>
                                      </p:to>
                                    </p:set>
                                    <p:anim calcmode="lin" valueType="num">
                                      <p:cBhvr>
                                        <p:cTn id="22" dur="1" fill="hold"/>
                                        <p:tgtEl>
                                          <p:spTgt spid="124931">
                                            <p:txEl>
                                              <p:charRg st="25" end="33"/>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ldLvl="2"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标题 125953"/>
          <p:cNvSpPr>
            <a:spLocks noGrp="1"/>
          </p:cNvSpPr>
          <p:nvPr>
            <p:ph type="title"/>
          </p:nvPr>
        </p:nvSpPr>
        <p:spPr>
          <a:xfrm>
            <a:off x="0" y="0"/>
            <a:ext cx="9144000" cy="1676400"/>
          </a:xfrm>
          <a:ln/>
        </p:spPr>
        <p:txBody>
          <a:bodyPr lIns="90488" tIns="44450" rIns="90488" bIns="44450" anchor="ctr"/>
          <a:p>
            <a:r>
              <a:rPr lang="zh-CN" altLang="en-US" sz="3700">
                <a:latin typeface="Arial" panose="020B0604020202020204" pitchFamily="34" charset="0"/>
                <a:ea typeface="黑体" pitchFamily="2" charset="-122"/>
              </a:rPr>
              <a:t>内 容 安 排</a:t>
            </a:r>
            <a:endParaRPr lang="zh-CN" altLang="en-US" sz="3700">
              <a:latin typeface="Arial" panose="020B0604020202020204" pitchFamily="34" charset="0"/>
              <a:ea typeface="黑体" pitchFamily="2" charset="-122"/>
            </a:endParaRPr>
          </a:p>
        </p:txBody>
      </p:sp>
      <p:sp>
        <p:nvSpPr>
          <p:cNvPr id="125955" name="文本占位符 125954"/>
          <p:cNvSpPr>
            <a:spLocks noGrp="1"/>
          </p:cNvSpPr>
          <p:nvPr>
            <p:ph type="body" idx="1"/>
          </p:nvPr>
        </p:nvSpPr>
        <p:spPr>
          <a:xfrm>
            <a:off x="827088" y="1557338"/>
            <a:ext cx="7772400" cy="4495800"/>
          </a:xfrm>
          <a:ln/>
        </p:spPr>
        <p:txBody>
          <a:bodyPr lIns="90488" tIns="44450" rIns="90488" bIns="44450"/>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发展历程</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体系结构</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标准与协议</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应用前景和市场前景</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zh-CN" altLang="en-US" sz="4000" dirty="0">
                <a:latin typeface="宋体" panose="02010600030101010101" pitchFamily="2" charset="-122"/>
              </a:rPr>
              <a:t>国外</a:t>
            </a:r>
            <a:r>
              <a:rPr lang="en-US" altLang="zh-CN" sz="4000" dirty="0">
                <a:latin typeface="宋体" panose="02010600030101010101" pitchFamily="2" charset="-122"/>
              </a:rPr>
              <a:t>PKI/CA</a:t>
            </a:r>
            <a:r>
              <a:rPr lang="zh-CN" altLang="en-US" sz="4000" dirty="0">
                <a:latin typeface="宋体" panose="02010600030101010101" pitchFamily="2" charset="-122"/>
              </a:rPr>
              <a:t>现状和展望</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zh-CN" altLang="en-US" sz="4000" dirty="0">
                <a:latin typeface="Times New Roman" panose="02020603050405020304" pitchFamily="2" charset="0"/>
              </a:rPr>
              <a:t>中国</a:t>
            </a:r>
            <a:r>
              <a:rPr lang="en-US" altLang="zh-CN" sz="4000" dirty="0">
                <a:latin typeface="Times New Roman" panose="02020603050405020304" pitchFamily="2" charset="0"/>
                <a:cs typeface="Times New Roman" panose="02020603050405020304" pitchFamily="2" charset="0"/>
              </a:rPr>
              <a:t>PKI/CA</a:t>
            </a:r>
            <a:r>
              <a:rPr lang="zh-CN" altLang="en-US" sz="4000" dirty="0">
                <a:latin typeface="宋体" panose="02010600030101010101" pitchFamily="2" charset="-122"/>
              </a:rPr>
              <a:t>现状和展望</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Times New Roman" panose="02020603050405020304" pitchFamily="2" charset="0"/>
                <a:cs typeface="Times New Roman" panose="02020603050405020304" pitchFamily="2" charset="0"/>
              </a:rPr>
              <a:t>PKI/CA</a:t>
            </a:r>
            <a:r>
              <a:rPr lang="zh-CN" altLang="en-US" sz="4000" dirty="0">
                <a:latin typeface="Times New Roman" panose="02020603050405020304" pitchFamily="2" charset="0"/>
              </a:rPr>
              <a:t>优缺点探讨</a:t>
            </a:r>
            <a:endParaRPr lang="zh-CN" altLang="en-US" sz="4000" dirty="0">
              <a:latin typeface="Times New Roman" panose="02020603050405020304" pitchFamily="2" charset="0"/>
            </a:endParaRPr>
          </a:p>
        </p:txBody>
      </p:sp>
      <p:sp>
        <p:nvSpPr>
          <p:cNvPr id="125956" name="矩形 125955"/>
          <p:cNvSpPr/>
          <p:nvPr/>
        </p:nvSpPr>
        <p:spPr>
          <a:xfrm>
            <a:off x="838200" y="5257800"/>
            <a:ext cx="6553200" cy="685800"/>
          </a:xfrm>
          <a:prstGeom prst="rect">
            <a:avLst/>
          </a:prstGeom>
          <a:solidFill>
            <a:srgbClr val="99CCFF"/>
          </a:solid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None/>
            </a:pPr>
            <a:r>
              <a:rPr lang="zh-CN" altLang="en-US" sz="4400" dirty="0">
                <a:solidFill>
                  <a:srgbClr val="FF0000"/>
                </a:solidFill>
                <a:latin typeface="宋体" panose="02010600030101010101" pitchFamily="2" charset="-122"/>
                <a:sym typeface="Symbol" panose="05050102010706020507" pitchFamily="2" charset="2"/>
              </a:rPr>
              <a:t>中国</a:t>
            </a:r>
            <a:r>
              <a:rPr lang="en-US" altLang="zh-CN" sz="4400" dirty="0">
                <a:solidFill>
                  <a:srgbClr val="FF0000"/>
                </a:solidFill>
                <a:latin typeface="宋体" panose="02010600030101010101" pitchFamily="2" charset="-122"/>
              </a:rPr>
              <a:t>PKI/CA</a:t>
            </a:r>
            <a:r>
              <a:rPr lang="zh-CN" altLang="en-US" sz="4400" dirty="0">
                <a:solidFill>
                  <a:srgbClr val="FF0000"/>
                </a:solidFill>
                <a:latin typeface="宋体" panose="02010600030101010101" pitchFamily="2" charset="-122"/>
              </a:rPr>
              <a:t>现状和展望</a:t>
            </a:r>
            <a:endParaRPr lang="zh-CN" altLang="en-US" sz="4400" dirty="0">
              <a:solidFill>
                <a:srgbClr val="FF0000"/>
              </a:solidFill>
              <a:latin typeface="宋体" panose="02010600030101010101" pitchFamily="2" charset="-122"/>
            </a:endParaRPr>
          </a:p>
        </p:txBody>
      </p:sp>
      <p:sp>
        <p:nvSpPr>
          <p:cNvPr id="125957" name="右箭头 125956"/>
          <p:cNvSpPr/>
          <p:nvPr/>
        </p:nvSpPr>
        <p:spPr>
          <a:xfrm>
            <a:off x="152400" y="5410200"/>
            <a:ext cx="685800" cy="457200"/>
          </a:xfrm>
          <a:prstGeom prst="rightArrow">
            <a:avLst>
              <a:gd name="adj1" fmla="val 50000"/>
              <a:gd name="adj2" fmla="val 37500"/>
            </a:avLst>
          </a:prstGeom>
          <a:solidFill>
            <a:srgbClr val="FF0000"/>
          </a:solidFill>
          <a:ln w="9525">
            <a:noFill/>
          </a:ln>
        </p:spPr>
        <p:txBody>
          <a:bodyPr/>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25956"/>
                                        </p:tgtEl>
                                        <p:attrNameLst>
                                          <p:attrName>style.visibility</p:attrName>
                                        </p:attrNameLst>
                                      </p:cBhvr>
                                      <p:to>
                                        <p:strVal val="visible"/>
                                      </p:to>
                                    </p:set>
                                    <p:anim calcmode="lin" valueType="num">
                                      <p:cBhvr>
                                        <p:cTn id="7" dur="1000" fill="hold"/>
                                        <p:tgtEl>
                                          <p:spTgt spid="125956"/>
                                        </p:tgtEl>
                                        <p:attrNameLst>
                                          <p:attrName>ppt_w</p:attrName>
                                        </p:attrNameLst>
                                      </p:cBhvr>
                                      <p:tavLst>
                                        <p:tav tm="0">
                                          <p:val>
                                            <p:fltVal val="0.000000"/>
                                          </p:val>
                                        </p:tav>
                                        <p:tav tm="100000">
                                          <p:val>
                                            <p:strVal val="#ppt_w"/>
                                          </p:val>
                                        </p:tav>
                                      </p:tavLst>
                                    </p:anim>
                                    <p:anim calcmode="lin" valueType="num">
                                      <p:cBhvr>
                                        <p:cTn id="8" dur="1000" fill="hold"/>
                                        <p:tgtEl>
                                          <p:spTgt spid="125956"/>
                                        </p:tgtEl>
                                        <p:attrNameLst>
                                          <p:attrName>ppt_h</p:attrName>
                                        </p:attrNameLst>
                                      </p:cBhvr>
                                      <p:tavLst>
                                        <p:tav tm="0">
                                          <p:val>
                                            <p:fltVal val="0.000000"/>
                                          </p:val>
                                        </p:tav>
                                        <p:tav tm="100000">
                                          <p:val>
                                            <p:strVal val="#ppt_h"/>
                                          </p:val>
                                        </p:tav>
                                      </p:tavLst>
                                    </p:anim>
                                    <p:anim calcmode="lin" valueType="num">
                                      <p:cBhvr>
                                        <p:cTn id="9" dur="1000" fill="hold"/>
                                        <p:tgtEl>
                                          <p:spTgt spid="12595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25956"/>
                                        </p:tgtEl>
                                        <p:attrNameLst>
                                          <p:attrName>ppt_y</p:attrName>
                                        </p:attrNameLst>
                                      </p:cBhvr>
                                      <p:tavLst>
                                        <p:tav tm="0" fmla="#ppt_y+(sin(-2*pi*(1-$))*-#ppt_x+cos(-2*pi*(1-$))*(1-#ppt_y))*(1-$)">
                                          <p:val>
                                            <p:fltVal val="0.000000"/>
                                          </p:val>
                                        </p:tav>
                                        <p:tav tm="100000">
                                          <p:val>
                                            <p:fltVal val="1.000000"/>
                                          </p:val>
                                        </p:tav>
                                      </p:tavLst>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125955">
                                            <p:txEl>
                                              <p:charRg st="0" end="11"/>
                                            </p:txEl>
                                          </p:spTgt>
                                        </p:tgtEl>
                                        <p:attrNameLst>
                                          <p:attrName>style.visibility</p:attrName>
                                        </p:attrNameLst>
                                      </p:cBhvr>
                                      <p:to>
                                        <p:strVal val="visible"/>
                                      </p:to>
                                    </p:set>
                                    <p:anim calcmode="lin" valueType="num">
                                      <p:cBhvr>
                                        <p:cTn id="15" dur="1" fill="hold"/>
                                        <p:tgtEl>
                                          <p:spTgt spid="125955">
                                            <p:txEl>
                                              <p:charRg st="0" end="11"/>
                                            </p:txEl>
                                          </p:spTgt>
                                        </p:tgtEl>
                                      </p:cBhvr>
                                    </p:anim>
                                  </p:childTnLst>
                                  <p:subTnLst>
                                    <p:audio>
                                      <p:cMediaNode>
                                        <p:cTn display="0" masterRel="sameClick">
                                          <p:stCondLst>
                                            <p:cond evt="begin" delay="0">
                                              <p:tn val="13"/>
                                            </p:cond>
                                          </p:stCondLst>
                                          <p:endCondLst>
                                            <p:cond evt="onStopAudio" delay="0">
                                              <p:tgtEl>
                                                <p:sldTgt/>
                                              </p:tgtEl>
                                            </p:cond>
                                          </p:endCondLst>
                                        </p:cTn>
                                        <p:tgtEl>
                                          <p:sndTgt r:embed="rId1" name="cashreg.wav"/>
                                        </p:tgtEl>
                                      </p:cMediaNode>
                                    </p:audio>
                                  </p:sub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499"/>
                                          </p:stCondLst>
                                        </p:cTn>
                                        <p:tgtEl>
                                          <p:spTgt spid="125955">
                                            <p:txEl>
                                              <p:charRg st="11" end="22"/>
                                            </p:txEl>
                                          </p:spTgt>
                                        </p:tgtEl>
                                        <p:attrNameLst>
                                          <p:attrName>style.visibility</p:attrName>
                                        </p:attrNameLst>
                                      </p:cBhvr>
                                      <p:to>
                                        <p:strVal val="visible"/>
                                      </p:to>
                                    </p:set>
                                    <p:anim calcmode="lin" valueType="num">
                                      <p:cBhvr>
                                        <p:cTn id="20" dur="1" fill="hold"/>
                                        <p:tgtEl>
                                          <p:spTgt spid="125955">
                                            <p:txEl>
                                              <p:charRg st="11" end="22"/>
                                            </p:txEl>
                                          </p:spTgt>
                                        </p:tgtEl>
                                      </p:cBhvr>
                                    </p:anim>
                                  </p:childTnLst>
                                  <p:subTnLst>
                                    <p:audio>
                                      <p:cMediaNode>
                                        <p:cTn display="0" masterRel="sameClick">
                                          <p:stCondLst>
                                            <p:cond evt="begin" delay="0">
                                              <p:tn val="18"/>
                                            </p:cond>
                                          </p:stCondLst>
                                          <p:endCondLst>
                                            <p:cond evt="onStopAudio" delay="0">
                                              <p:tgtEl>
                                                <p:sldTgt/>
                                              </p:tgtEl>
                                            </p:cond>
                                          </p:endCondLst>
                                        </p:cTn>
                                        <p:tgtEl>
                                          <p:sndTgt r:embed="rId1" name="cashreg.wav"/>
                                        </p:tgtEl>
                                      </p:cMediaNode>
                                    </p:audio>
                                  </p:subTnLst>
                                </p:cTn>
                              </p:par>
                            </p:childTnLst>
                          </p:cTn>
                        </p:par>
                      </p:childTnLst>
                    </p:cTn>
                  </p:par>
                  <p:par>
                    <p:cTn id="21" fill="hold">
                      <p:stCondLst>
                        <p:cond delay="indefinite"/>
                      </p:stCondLst>
                      <p:childTnLst>
                        <p:par>
                          <p:cTn id="22" fill="hold">
                            <p:stCondLst>
                              <p:cond delay="0"/>
                            </p:stCondLst>
                            <p:childTnLst>
                              <p:par>
                                <p:cTn id="23" presetID="24" presetClass="entr" presetSubtype="0" fill="hold" grpId="0" nodeType="clickEffect">
                                  <p:stCondLst>
                                    <p:cond delay="0"/>
                                  </p:stCondLst>
                                  <p:childTnLst>
                                    <p:set>
                                      <p:cBhvr>
                                        <p:cTn id="24" dur="1" fill="hold">
                                          <p:stCondLst>
                                            <p:cond delay="499"/>
                                          </p:stCondLst>
                                        </p:cTn>
                                        <p:tgtEl>
                                          <p:spTgt spid="125955">
                                            <p:txEl>
                                              <p:charRg st="22" end="34"/>
                                            </p:txEl>
                                          </p:spTgt>
                                        </p:tgtEl>
                                        <p:attrNameLst>
                                          <p:attrName>style.visibility</p:attrName>
                                        </p:attrNameLst>
                                      </p:cBhvr>
                                      <p:to>
                                        <p:strVal val="visible"/>
                                      </p:to>
                                    </p:set>
                                    <p:anim calcmode="lin" valueType="num">
                                      <p:cBhvr>
                                        <p:cTn id="25" dur="1" fill="hold"/>
                                        <p:tgtEl>
                                          <p:spTgt spid="125955">
                                            <p:txEl>
                                              <p:charRg st="22" end="34"/>
                                            </p:txEl>
                                          </p:spTgt>
                                        </p:tgtEl>
                                      </p:cBhvr>
                                    </p:anim>
                                  </p:childTnLst>
                                  <p:subTnLst>
                                    <p:audio>
                                      <p:cMediaNode>
                                        <p:cTn display="0" masterRel="sameClick">
                                          <p:stCondLst>
                                            <p:cond evt="begin" delay="0">
                                              <p:tn val="23"/>
                                            </p:cond>
                                          </p:stCondLst>
                                          <p:endCondLst>
                                            <p:cond evt="onStopAudio" delay="0">
                                              <p:tgtEl>
                                                <p:sldTgt/>
                                              </p:tgtEl>
                                            </p:cond>
                                          </p:endCondLst>
                                        </p:cTn>
                                        <p:tgtEl>
                                          <p:sndTgt r:embed="rId1" name="cashreg.wav"/>
                                        </p:tgtEl>
                                      </p:cMediaNode>
                                    </p:audio>
                                  </p:subTnLst>
                                </p:cTn>
                              </p:par>
                            </p:childTnLst>
                          </p:cTn>
                        </p:par>
                      </p:childTnLst>
                    </p:cTn>
                  </p:par>
                  <p:par>
                    <p:cTn id="26" fill="hold">
                      <p:stCondLst>
                        <p:cond delay="indefinite"/>
                      </p:stCondLst>
                      <p:childTnLst>
                        <p:par>
                          <p:cTn id="27" fill="hold">
                            <p:stCondLst>
                              <p:cond delay="0"/>
                            </p:stCondLst>
                            <p:childTnLst>
                              <p:par>
                                <p:cTn id="28" presetID="24" presetClass="entr" presetSubtype="0" fill="hold" grpId="0" nodeType="clickEffect">
                                  <p:stCondLst>
                                    <p:cond delay="0"/>
                                  </p:stCondLst>
                                  <p:childTnLst>
                                    <p:set>
                                      <p:cBhvr>
                                        <p:cTn id="29" dur="1" fill="hold">
                                          <p:stCondLst>
                                            <p:cond delay="499"/>
                                          </p:stCondLst>
                                        </p:cTn>
                                        <p:tgtEl>
                                          <p:spTgt spid="125955">
                                            <p:txEl>
                                              <p:charRg st="34" end="50"/>
                                            </p:txEl>
                                          </p:spTgt>
                                        </p:tgtEl>
                                        <p:attrNameLst>
                                          <p:attrName>style.visibility</p:attrName>
                                        </p:attrNameLst>
                                      </p:cBhvr>
                                      <p:to>
                                        <p:strVal val="visible"/>
                                      </p:to>
                                    </p:set>
                                    <p:anim calcmode="lin" valueType="num">
                                      <p:cBhvr>
                                        <p:cTn id="30" dur="1" fill="hold"/>
                                        <p:tgtEl>
                                          <p:spTgt spid="125955">
                                            <p:txEl>
                                              <p:charRg st="34" end="50"/>
                                            </p:txEl>
                                          </p:spTgt>
                                        </p:tgtEl>
                                      </p:cBhvr>
                                    </p:anim>
                                  </p:childTnLst>
                                  <p:subTnLst>
                                    <p:audio>
                                      <p:cMediaNode>
                                        <p:cTn display="0" masterRel="sameClick">
                                          <p:stCondLst>
                                            <p:cond evt="begin" delay="0">
                                              <p:tn val="28"/>
                                            </p:cond>
                                          </p:stCondLst>
                                          <p:endCondLst>
                                            <p:cond evt="onStopAudio" delay="0">
                                              <p:tgtEl>
                                                <p:sldTgt/>
                                              </p:tgtEl>
                                            </p:cond>
                                          </p:endCondLst>
                                        </p:cTn>
                                        <p:tgtEl>
                                          <p:sndTgt r:embed="rId1" name="cashreg.wav"/>
                                        </p:tgtEl>
                                      </p:cMediaNode>
                                    </p:audio>
                                  </p:subTnLst>
                                </p:cTn>
                              </p:par>
                            </p:childTnLst>
                          </p:cTn>
                        </p:par>
                      </p:childTnLst>
                    </p:cTn>
                  </p:par>
                  <p:par>
                    <p:cTn id="31" fill="hold">
                      <p:stCondLst>
                        <p:cond delay="indefinite"/>
                      </p:stCondLst>
                      <p:childTnLst>
                        <p:par>
                          <p:cTn id="32" fill="hold">
                            <p:stCondLst>
                              <p:cond delay="0"/>
                            </p:stCondLst>
                            <p:childTnLst>
                              <p:par>
                                <p:cTn id="33" presetID="24" presetClass="entr" presetSubtype="0" fill="hold" grpId="0" nodeType="clickEffect">
                                  <p:stCondLst>
                                    <p:cond delay="0"/>
                                  </p:stCondLst>
                                  <p:childTnLst>
                                    <p:set>
                                      <p:cBhvr>
                                        <p:cTn id="34" dur="1" fill="hold">
                                          <p:stCondLst>
                                            <p:cond delay="499"/>
                                          </p:stCondLst>
                                        </p:cTn>
                                        <p:tgtEl>
                                          <p:spTgt spid="125955">
                                            <p:txEl>
                                              <p:charRg st="50" end="64"/>
                                            </p:txEl>
                                          </p:spTgt>
                                        </p:tgtEl>
                                        <p:attrNameLst>
                                          <p:attrName>style.visibility</p:attrName>
                                        </p:attrNameLst>
                                      </p:cBhvr>
                                      <p:to>
                                        <p:strVal val="visible"/>
                                      </p:to>
                                    </p:set>
                                    <p:anim calcmode="lin" valueType="num">
                                      <p:cBhvr>
                                        <p:cTn id="35" dur="1" fill="hold"/>
                                        <p:tgtEl>
                                          <p:spTgt spid="125955">
                                            <p:txEl>
                                              <p:charRg st="50" end="64"/>
                                            </p:txEl>
                                          </p:spTgt>
                                        </p:tgtEl>
                                      </p:cBhvr>
                                    </p:anim>
                                  </p:childTnLst>
                                  <p:subTnLst>
                                    <p:audio>
                                      <p:cMediaNode>
                                        <p:cTn display="0" masterRel="sameClick">
                                          <p:stCondLst>
                                            <p:cond evt="begin" delay="0">
                                              <p:tn val="33"/>
                                            </p:cond>
                                          </p:stCondLst>
                                          <p:endCondLst>
                                            <p:cond evt="onStopAudio" delay="0">
                                              <p:tgtEl>
                                                <p:sldTgt/>
                                              </p:tgtEl>
                                            </p:cond>
                                          </p:endCondLst>
                                        </p:cTn>
                                        <p:tgtEl>
                                          <p:sndTgt r:embed="rId1" name="cashreg.wav"/>
                                        </p:tgtEl>
                                      </p:cMediaNode>
                                    </p:audio>
                                  </p:subTnLst>
                                </p:cTn>
                              </p:par>
                            </p:childTnLst>
                          </p:cTn>
                        </p:par>
                      </p:childTnLst>
                    </p:cTn>
                  </p:par>
                  <p:par>
                    <p:cTn id="36" fill="hold">
                      <p:stCondLst>
                        <p:cond delay="indefinite"/>
                      </p:stCondLst>
                      <p:childTnLst>
                        <p:par>
                          <p:cTn id="37" fill="hold">
                            <p:stCondLst>
                              <p:cond delay="0"/>
                            </p:stCondLst>
                            <p:childTnLst>
                              <p:par>
                                <p:cTn id="38" presetID="24" presetClass="entr" presetSubtype="0" fill="hold" grpId="0" nodeType="clickEffect">
                                  <p:stCondLst>
                                    <p:cond delay="0"/>
                                  </p:stCondLst>
                                  <p:childTnLst>
                                    <p:set>
                                      <p:cBhvr>
                                        <p:cTn id="39" dur="1" fill="hold">
                                          <p:stCondLst>
                                            <p:cond delay="499"/>
                                          </p:stCondLst>
                                        </p:cTn>
                                        <p:tgtEl>
                                          <p:spTgt spid="125955">
                                            <p:txEl>
                                              <p:charRg st="64" end="78"/>
                                            </p:txEl>
                                          </p:spTgt>
                                        </p:tgtEl>
                                        <p:attrNameLst>
                                          <p:attrName>style.visibility</p:attrName>
                                        </p:attrNameLst>
                                      </p:cBhvr>
                                      <p:to>
                                        <p:strVal val="visible"/>
                                      </p:to>
                                    </p:set>
                                    <p:anim calcmode="lin" valueType="num">
                                      <p:cBhvr>
                                        <p:cTn id="40" dur="1" fill="hold"/>
                                        <p:tgtEl>
                                          <p:spTgt spid="125955">
                                            <p:txEl>
                                              <p:charRg st="64" end="78"/>
                                            </p:txEl>
                                          </p:spTgt>
                                        </p:tgtEl>
                                      </p:cBhvr>
                                    </p:anim>
                                  </p:childTnLst>
                                  <p:subTnLst>
                                    <p:audio>
                                      <p:cMediaNode>
                                        <p:cTn display="0" masterRel="sameClick">
                                          <p:stCondLst>
                                            <p:cond evt="begin" delay="0">
                                              <p:tn val="38"/>
                                            </p:cond>
                                          </p:stCondLst>
                                          <p:endCondLst>
                                            <p:cond evt="onStopAudio" delay="0">
                                              <p:tgtEl>
                                                <p:sldTgt/>
                                              </p:tgtEl>
                                            </p:cond>
                                          </p:endCondLst>
                                        </p:cTn>
                                        <p:tgtEl>
                                          <p:sndTgt r:embed="rId1" name="cashreg.wav"/>
                                        </p:tgtEl>
                                      </p:cMediaNode>
                                    </p:audio>
                                  </p:subTnLst>
                                </p:cTn>
                              </p:par>
                            </p:childTnLst>
                          </p:cTn>
                        </p:par>
                      </p:childTnLst>
                    </p:cTn>
                  </p:par>
                  <p:par>
                    <p:cTn id="41" fill="hold">
                      <p:stCondLst>
                        <p:cond delay="indefinite"/>
                      </p:stCondLst>
                      <p:childTnLst>
                        <p:par>
                          <p:cTn id="42" fill="hold">
                            <p:stCondLst>
                              <p:cond delay="0"/>
                            </p:stCondLst>
                            <p:childTnLst>
                              <p:par>
                                <p:cTn id="43" presetID="24" presetClass="entr" presetSubtype="0" fill="hold" grpId="0" nodeType="clickEffect">
                                  <p:stCondLst>
                                    <p:cond delay="0"/>
                                  </p:stCondLst>
                                  <p:childTnLst>
                                    <p:set>
                                      <p:cBhvr>
                                        <p:cTn id="44" dur="1" fill="hold">
                                          <p:stCondLst>
                                            <p:cond delay="499"/>
                                          </p:stCondLst>
                                        </p:cTn>
                                        <p:tgtEl>
                                          <p:spTgt spid="125955">
                                            <p:txEl>
                                              <p:charRg st="78" end="90"/>
                                            </p:txEl>
                                          </p:spTgt>
                                        </p:tgtEl>
                                        <p:attrNameLst>
                                          <p:attrName>style.visibility</p:attrName>
                                        </p:attrNameLst>
                                      </p:cBhvr>
                                      <p:to>
                                        <p:strVal val="visible"/>
                                      </p:to>
                                    </p:set>
                                    <p:anim calcmode="lin" valueType="num">
                                      <p:cBhvr>
                                        <p:cTn id="45" dur="1" fill="hold"/>
                                        <p:tgtEl>
                                          <p:spTgt spid="125955">
                                            <p:txEl>
                                              <p:charRg st="78" end="90"/>
                                            </p:txEl>
                                          </p:spTgt>
                                        </p:tgtEl>
                                      </p:cBhvr>
                                    </p:anim>
                                  </p:childTnLst>
                                  <p:subTnLst>
                                    <p:audio>
                                      <p:cMediaNode>
                                        <p:cTn display="0" masterRel="sameClick">
                                          <p:stCondLst>
                                            <p:cond evt="begin" delay="0">
                                              <p:tn val="43"/>
                                            </p:cond>
                                          </p:stCondLst>
                                          <p:endCondLst>
                                            <p:cond evt="onStopAudio" delay="0">
                                              <p:tgtEl>
                                                <p:sldTgt/>
                                              </p:tgtEl>
                                            </p:cond>
                                          </p:endCondLst>
                                        </p:cTn>
                                        <p:tgtEl>
                                          <p:sndTgt r:embed="rId1" name="cashreg.wav"/>
                                        </p:tgtEl>
                                      </p:cMediaNode>
                                    </p:audio>
                                  </p:subTnLst>
                                </p:cTn>
                              </p:par>
                            </p:childTnLst>
                          </p:cTn>
                        </p:par>
                        <p:par>
                          <p:cTn id="46" fill="hold">
                            <p:stCondLst>
                              <p:cond delay="500"/>
                            </p:stCondLst>
                            <p:childTnLst>
                              <p:par>
                                <p:cTn id="47" presetID="2" presetClass="entr" presetSubtype="2" fill="hold" nodeType="afterEffect">
                                  <p:stCondLst>
                                    <p:cond delay="0"/>
                                  </p:stCondLst>
                                  <p:childTnLst>
                                    <p:set>
                                      <p:cBhvr>
                                        <p:cTn id="48" dur="1" fill="hold">
                                          <p:stCondLst>
                                            <p:cond delay="0"/>
                                          </p:stCondLst>
                                        </p:cTn>
                                        <p:tgtEl>
                                          <p:spTgt spid="125957"/>
                                        </p:tgtEl>
                                        <p:attrNameLst>
                                          <p:attrName>style.visibility</p:attrName>
                                        </p:attrNameLst>
                                      </p:cBhvr>
                                      <p:to>
                                        <p:strVal val="visible"/>
                                      </p:to>
                                    </p:set>
                                    <p:anim calcmode="lin" valueType="num">
                                      <p:cBhvr additive="base">
                                        <p:cTn id="49" dur="500" fill="hold"/>
                                        <p:tgtEl>
                                          <p:spTgt spid="125957"/>
                                        </p:tgtEl>
                                        <p:attrNameLst>
                                          <p:attrName>ppt_x</p:attrName>
                                        </p:attrNameLst>
                                      </p:cBhvr>
                                      <p:tavLst>
                                        <p:tav tm="0">
                                          <p:val>
                                            <p:strVal val="1+#ppt_w/2"/>
                                          </p:val>
                                        </p:tav>
                                        <p:tav tm="100000">
                                          <p:val>
                                            <p:strVal val="#ppt_x"/>
                                          </p:val>
                                        </p:tav>
                                      </p:tavLst>
                                    </p:anim>
                                    <p:anim calcmode="lin" valueType="num">
                                      <p:cBhvr additive="base">
                                        <p:cTn id="50" dur="500" fill="hold"/>
                                        <p:tgtEl>
                                          <p:spTgt spid="1259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ldLvl="2" build="p"/>
      <p:bldP spid="125956"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标题 126977"/>
          <p:cNvSpPr>
            <a:spLocks noGrp="1"/>
          </p:cNvSpPr>
          <p:nvPr>
            <p:ph type="title"/>
          </p:nvPr>
        </p:nvSpPr>
        <p:spPr>
          <a:xfrm>
            <a:off x="0" y="0"/>
            <a:ext cx="9144000" cy="1676400"/>
          </a:xfrm>
          <a:ln/>
        </p:spPr>
        <p:txBody>
          <a:bodyPr lIns="92075" tIns="46038" rIns="92075" bIns="46038" anchor="b"/>
          <a:p>
            <a:r>
              <a:rPr lang="zh-CN" altLang="en-US" sz="4700" dirty="0">
                <a:latin typeface="幼圆" pitchFamily="1" charset="-122"/>
                <a:ea typeface="幼圆" pitchFamily="1" charset="-122"/>
              </a:rPr>
              <a:t>中国</a:t>
            </a:r>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现状和展望</a:t>
            </a:r>
            <a:br>
              <a:rPr lang="zh-CN" altLang="en-US" sz="3700" dirty="0">
                <a:latin typeface="Arial" panose="020B0604020202020204" pitchFamily="34" charset="0"/>
                <a:ea typeface="黑体" pitchFamily="2" charset="-122"/>
              </a:rPr>
            </a:br>
            <a:endParaRPr lang="zh-CN" altLang="en-US" sz="3000" dirty="0">
              <a:latin typeface="Arial" panose="020B0604020202020204" pitchFamily="34" charset="0"/>
              <a:ea typeface="黑体" pitchFamily="2" charset="-122"/>
            </a:endParaRPr>
          </a:p>
        </p:txBody>
      </p:sp>
      <p:sp>
        <p:nvSpPr>
          <p:cNvPr id="126979" name="矩形 126978"/>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26980" name="矩形 126979"/>
          <p:cNvSpPr/>
          <p:nvPr/>
        </p:nvSpPr>
        <p:spPr>
          <a:xfrm>
            <a:off x="0" y="2057400"/>
            <a:ext cx="8763000" cy="45720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Char char="l"/>
            </a:pPr>
            <a:r>
              <a:rPr lang="en-US" altLang="zh-CN" sz="2800" dirty="0">
                <a:latin typeface="宋体" panose="02010600030101010101" pitchFamily="2" charset="-122"/>
              </a:rPr>
              <a:t>CA</a:t>
            </a:r>
            <a:r>
              <a:rPr lang="zh-CN" altLang="en-US" sz="2800" dirty="0">
                <a:latin typeface="宋体" panose="02010600030101010101" pitchFamily="2" charset="-122"/>
              </a:rPr>
              <a:t>建设现状</a:t>
            </a:r>
            <a:endParaRPr lang="zh-CN" altLang="en-US" sz="2800" dirty="0">
              <a:latin typeface="宋体" panose="02010600030101010101" pitchFamily="2" charset="-122"/>
            </a:endParaRPr>
          </a:p>
          <a:p>
            <a:pPr marL="732155" lvl="1" indent="-332105">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中国电信</a:t>
            </a:r>
            <a:r>
              <a:rPr lang="en-US" altLang="zh-CN" sz="2000" dirty="0">
                <a:latin typeface="宋体" panose="02010600030101010101" pitchFamily="2" charset="-122"/>
              </a:rPr>
              <a:t>CA</a:t>
            </a:r>
            <a:r>
              <a:rPr lang="zh-CN" altLang="en-US" sz="2000" dirty="0">
                <a:latin typeface="宋体" panose="02010600030101010101" pitchFamily="2" charset="-122"/>
              </a:rPr>
              <a:t>认证中心</a:t>
            </a:r>
            <a:r>
              <a:rPr lang="en-US" altLang="zh-CN" sz="2000" dirty="0">
                <a:latin typeface="Arial" panose="020B0604020202020204" pitchFamily="34" charset="0"/>
              </a:rPr>
              <a:t>—</a:t>
            </a:r>
            <a:r>
              <a:rPr lang="en-US" altLang="zh-CN" sz="2000" dirty="0">
                <a:latin typeface="宋体" panose="02010600030101010101" pitchFamily="2" charset="-122"/>
              </a:rPr>
              <a:t> CTCA</a:t>
            </a:r>
            <a:endParaRPr lang="en-US" altLang="zh-CN" sz="2000" dirty="0">
              <a:latin typeface="宋体" panose="02010600030101010101" pitchFamily="2" charset="-122"/>
            </a:endParaRPr>
          </a:p>
          <a:p>
            <a:pPr marL="732155" lvl="1" indent="-332105">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国际电子商务认证中心</a:t>
            </a:r>
            <a:r>
              <a:rPr lang="en-US" altLang="zh-CN" sz="2000" dirty="0">
                <a:latin typeface="Arial" panose="020B0604020202020204" pitchFamily="34" charset="0"/>
              </a:rPr>
              <a:t>—</a:t>
            </a:r>
            <a:r>
              <a:rPr lang="zh-CN" altLang="en-US" sz="2000" dirty="0">
                <a:latin typeface="宋体" panose="02010600030101010101" pitchFamily="2" charset="-122"/>
              </a:rPr>
              <a:t>外经贸委</a:t>
            </a:r>
            <a:endParaRPr lang="zh-CN" altLang="en-US" sz="2000" dirty="0">
              <a:latin typeface="宋体" panose="02010600030101010101" pitchFamily="2" charset="-122"/>
            </a:endParaRPr>
          </a:p>
          <a:p>
            <a:pPr marL="732155" lvl="1" indent="-332105">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中国金融</a:t>
            </a:r>
            <a:r>
              <a:rPr lang="en-US" altLang="zh-CN" sz="2000" dirty="0">
                <a:latin typeface="宋体" panose="02010600030101010101" pitchFamily="2" charset="-122"/>
              </a:rPr>
              <a:t>CA</a:t>
            </a:r>
            <a:r>
              <a:rPr lang="zh-CN" altLang="en-US" sz="2000" dirty="0">
                <a:latin typeface="宋体" panose="02010600030101010101" pitchFamily="2" charset="-122"/>
              </a:rPr>
              <a:t>认证中心</a:t>
            </a:r>
            <a:r>
              <a:rPr lang="en-US" altLang="zh-CN" sz="2000" dirty="0">
                <a:latin typeface="Arial" panose="020B0604020202020204" pitchFamily="34" charset="0"/>
              </a:rPr>
              <a:t>—</a:t>
            </a:r>
            <a:r>
              <a:rPr lang="en-US" altLang="zh-CN" sz="2000" dirty="0">
                <a:latin typeface="宋体" panose="02010600030101010101" pitchFamily="2" charset="-122"/>
              </a:rPr>
              <a:t>CFCA</a:t>
            </a:r>
            <a:endParaRPr lang="en-US" altLang="zh-CN" sz="2000" dirty="0">
              <a:latin typeface="宋体" panose="02010600030101010101" pitchFamily="2" charset="-122"/>
            </a:endParaRPr>
          </a:p>
          <a:p>
            <a:pPr marL="732155" lvl="1" indent="-332105">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国家口岸电子执法系统</a:t>
            </a:r>
            <a:r>
              <a:rPr lang="en-US" altLang="zh-CN" sz="2000" dirty="0">
                <a:latin typeface="宋体" panose="02010600030101010101" pitchFamily="2" charset="-122"/>
              </a:rPr>
              <a:t>CA</a:t>
            </a:r>
            <a:r>
              <a:rPr lang="zh-CN" altLang="en-US" sz="2000" dirty="0">
                <a:latin typeface="宋体" panose="02010600030101010101" pitchFamily="2" charset="-122"/>
              </a:rPr>
              <a:t>认证中心</a:t>
            </a:r>
            <a:endParaRPr lang="zh-CN" altLang="en-US" sz="2000" dirty="0">
              <a:latin typeface="宋体" panose="02010600030101010101" pitchFamily="2" charset="-122"/>
            </a:endParaRPr>
          </a:p>
          <a:p>
            <a:pPr marL="732155" lvl="1" indent="-332105">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上海电子商务认证中心</a:t>
            </a:r>
            <a:r>
              <a:rPr lang="en-US" altLang="zh-CN" sz="2000" dirty="0">
                <a:latin typeface="Arial" panose="020B0604020202020204" pitchFamily="34" charset="0"/>
              </a:rPr>
              <a:t>—</a:t>
            </a:r>
            <a:r>
              <a:rPr lang="en-US" altLang="zh-CN" sz="2000" dirty="0">
                <a:latin typeface="宋体" panose="02010600030101010101" pitchFamily="2" charset="-122"/>
              </a:rPr>
              <a:t>SheCA</a:t>
            </a:r>
            <a:endParaRPr lang="en-US" altLang="zh-CN" sz="2000" dirty="0">
              <a:latin typeface="宋体" panose="02010600030101010101" pitchFamily="2" charset="-122"/>
            </a:endParaRPr>
          </a:p>
          <a:p>
            <a:pPr marL="732155" lvl="1" indent="-332105">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广东电子商务认证中心</a:t>
            </a:r>
            <a:r>
              <a:rPr lang="en-US" altLang="zh-CN" sz="2000" dirty="0">
                <a:latin typeface="Arial" panose="020B0604020202020204" pitchFamily="34" charset="0"/>
              </a:rPr>
              <a:t>—</a:t>
            </a:r>
            <a:r>
              <a:rPr lang="en-US" altLang="zh-CN" sz="2000" dirty="0">
                <a:latin typeface="宋体" panose="02010600030101010101" pitchFamily="2" charset="-122"/>
              </a:rPr>
              <a:t>CNCA</a:t>
            </a:r>
            <a:endParaRPr lang="en-US" altLang="zh-CN" sz="2000" dirty="0">
              <a:latin typeface="宋体" panose="02010600030101010101" pitchFamily="2" charset="-122"/>
            </a:endParaRPr>
          </a:p>
          <a:p>
            <a:pPr marL="732155" lvl="1" indent="-332105">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区域性</a:t>
            </a:r>
            <a:r>
              <a:rPr lang="en-US" altLang="zh-CN" sz="2000" dirty="0">
                <a:latin typeface="宋体" panose="02010600030101010101" pitchFamily="2" charset="-122"/>
              </a:rPr>
              <a:t>CA</a:t>
            </a:r>
            <a:r>
              <a:rPr lang="zh-CN" altLang="en-US" sz="2000" dirty="0">
                <a:latin typeface="宋体" panose="02010600030101010101" pitchFamily="2" charset="-122"/>
              </a:rPr>
              <a:t>中心</a:t>
            </a:r>
            <a:r>
              <a:rPr lang="en-US" altLang="zh-CN" sz="2000" dirty="0">
                <a:latin typeface="Arial" panose="020B0604020202020204" pitchFamily="34" charset="0"/>
              </a:rPr>
              <a:t>—</a:t>
            </a:r>
            <a:r>
              <a:rPr lang="zh-CN" altLang="en-US" sz="2000" dirty="0">
                <a:latin typeface="宋体" panose="02010600030101010101" pitchFamily="2" charset="-122"/>
              </a:rPr>
              <a:t>山西</a:t>
            </a:r>
            <a:r>
              <a:rPr lang="en-US" altLang="zh-CN" sz="2000" dirty="0">
                <a:latin typeface="宋体" panose="02010600030101010101" pitchFamily="2" charset="-122"/>
              </a:rPr>
              <a:t>/</a:t>
            </a:r>
            <a:r>
              <a:rPr lang="zh-CN" altLang="en-US" sz="2000" dirty="0">
                <a:latin typeface="宋体" panose="02010600030101010101" pitchFamily="2" charset="-122"/>
              </a:rPr>
              <a:t>山东</a:t>
            </a:r>
            <a:r>
              <a:rPr lang="en-US" altLang="zh-CN" sz="2000" dirty="0">
                <a:latin typeface="宋体" panose="02010600030101010101" pitchFamily="2" charset="-122"/>
              </a:rPr>
              <a:t>/</a:t>
            </a:r>
            <a:r>
              <a:rPr lang="zh-CN" altLang="en-US" sz="2000" dirty="0">
                <a:latin typeface="宋体" panose="02010600030101010101" pitchFamily="2" charset="-122"/>
              </a:rPr>
              <a:t>陕西等</a:t>
            </a:r>
            <a:r>
              <a:rPr lang="en-US" altLang="zh-CN" sz="2000" dirty="0">
                <a:latin typeface="宋体" panose="02010600030101010101" pitchFamily="2" charset="-122"/>
              </a:rPr>
              <a:t>20</a:t>
            </a:r>
            <a:r>
              <a:rPr lang="zh-CN" altLang="en-US" sz="2000" dirty="0">
                <a:latin typeface="宋体" panose="02010600030101010101" pitchFamily="2" charset="-122"/>
              </a:rPr>
              <a:t>多个省市</a:t>
            </a:r>
            <a:endParaRPr lang="zh-CN" altLang="en-US" sz="2000" dirty="0">
              <a:latin typeface="宋体" panose="02010600030101010101" pitchFamily="2" charset="-122"/>
            </a:endParaRPr>
          </a:p>
          <a:p>
            <a:pPr marL="732155" lvl="1" indent="-332105">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科技部设立</a:t>
            </a:r>
            <a:r>
              <a:rPr lang="en-US" altLang="zh-CN" sz="2000" dirty="0">
                <a:latin typeface="宋体" panose="02010600030101010101" pitchFamily="2" charset="-122"/>
              </a:rPr>
              <a:t>PKI/CA</a:t>
            </a:r>
            <a:r>
              <a:rPr lang="zh-CN" altLang="en-US" sz="2000" dirty="0">
                <a:latin typeface="宋体" panose="02010600030101010101" pitchFamily="2" charset="-122"/>
              </a:rPr>
              <a:t>研究中心</a:t>
            </a:r>
            <a:endParaRPr lang="zh-CN" altLang="en-US" sz="2000" dirty="0">
              <a:latin typeface="宋体" panose="02010600030101010101" pitchFamily="2" charset="-122"/>
            </a:endParaRPr>
          </a:p>
          <a:p>
            <a:pPr marL="732155" lvl="1" indent="-332105">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endParaRPr lang="en-US" altLang="zh-CN" sz="2000" dirty="0">
              <a:latin typeface="宋体" panose="02010600030101010101" pitchFamily="2" charset="-122"/>
            </a:endParaRPr>
          </a:p>
          <a:p>
            <a:pPr marL="732155" lvl="1" indent="-332105">
              <a:spcBef>
                <a:spcPct val="20000"/>
              </a:spcBef>
              <a:buClr>
                <a:schemeClr val="accent2"/>
              </a:buClr>
              <a:buSzPct val="80000"/>
              <a:buFont typeface="Wingdings" panose="05000000000000000000" pitchFamily="2" charset="2"/>
              <a:buChar char="l"/>
            </a:pPr>
            <a:endParaRPr lang="zh-CN" altLang="en-US" sz="2800" dirty="0">
              <a:latin typeface="宋体" panose="02010600030101010101" pitchFamily="2" charset="-122"/>
            </a:endParaRPr>
          </a:p>
        </p:txBody>
      </p:sp>
      <p:pic>
        <p:nvPicPr>
          <p:cNvPr id="126981" name="图片 126980"/>
          <p:cNvPicPr/>
          <p:nvPr/>
        </p:nvPicPr>
        <p:blipFill>
          <a:blip r:embed="rId1"/>
          <a:stretch>
            <a:fillRect/>
          </a:stretch>
        </p:blipFill>
        <p:spPr>
          <a:xfrm>
            <a:off x="6553200" y="2362200"/>
            <a:ext cx="2192338" cy="1222375"/>
          </a:xfrm>
          <a:prstGeom prst="rect">
            <a:avLst/>
          </a:prstGeom>
          <a:noFill/>
          <a:ln w="9525">
            <a:noFill/>
          </a:ln>
        </p:spPr>
      </p:pic>
      <p:pic>
        <p:nvPicPr>
          <p:cNvPr id="126982" name="图片 126981"/>
          <p:cNvPicPr/>
          <p:nvPr/>
        </p:nvPicPr>
        <p:blipFill>
          <a:blip r:embed="rId2"/>
          <a:stretch>
            <a:fillRect/>
          </a:stretch>
        </p:blipFill>
        <p:spPr>
          <a:xfrm>
            <a:off x="6705600" y="3810000"/>
            <a:ext cx="1035050" cy="130175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26979">
                                            <p:txEl>
                                              <p:charRg st="0" end="1"/>
                                            </p:txEl>
                                          </p:spTgt>
                                        </p:tgtEl>
                                        <p:attrNameLst>
                                          <p:attrName>style.visibility</p:attrName>
                                        </p:attrNameLst>
                                      </p:cBhvr>
                                      <p:to>
                                        <p:strVal val="visible"/>
                                      </p:to>
                                    </p:set>
                                    <p:anim calcmode="lin" valueType="num">
                                      <p:cBhvr>
                                        <p:cTn id="7" dur="1" fill="hold"/>
                                        <p:tgtEl>
                                          <p:spTgt spid="126979">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ldLvl="2"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7409"/>
          <p:cNvSpPr>
            <a:spLocks noGrp="1"/>
          </p:cNvSpPr>
          <p:nvPr>
            <p:ph type="title"/>
          </p:nvPr>
        </p:nvSpPr>
        <p:spPr>
          <a:xfrm>
            <a:off x="0" y="0"/>
            <a:ext cx="9144000" cy="1341438"/>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发展历程</a:t>
            </a:r>
            <a:br>
              <a:rPr lang="zh-CN" altLang="en-US" sz="3300" dirty="0">
                <a:latin typeface="Arial" panose="020B0604020202020204" pitchFamily="34" charset="0"/>
                <a:ea typeface="黑体" pitchFamily="2" charset="-122"/>
              </a:rPr>
            </a:br>
            <a:r>
              <a:rPr lang="zh-CN" altLang="en-US" sz="2600" dirty="0">
                <a:latin typeface="Arial" panose="020B0604020202020204" pitchFamily="34" charset="0"/>
                <a:ea typeface="黑体" pitchFamily="2" charset="-122"/>
              </a:rPr>
              <a:t>网络认证方法</a:t>
            </a:r>
            <a:endParaRPr lang="zh-CN" altLang="en-US" sz="2600" dirty="0">
              <a:latin typeface="Arial" panose="020B0604020202020204" pitchFamily="34" charset="0"/>
              <a:ea typeface="黑体" pitchFamily="2" charset="-122"/>
            </a:endParaRPr>
          </a:p>
        </p:txBody>
      </p:sp>
      <p:sp>
        <p:nvSpPr>
          <p:cNvPr id="17411" name="文本占位符 17410"/>
          <p:cNvSpPr>
            <a:spLocks noGrp="1"/>
          </p:cNvSpPr>
          <p:nvPr>
            <p:ph type="body" idx="1"/>
          </p:nvPr>
        </p:nvSpPr>
        <p:spPr>
          <a:xfrm>
            <a:off x="304800" y="1905000"/>
            <a:ext cx="7772400" cy="4114800"/>
          </a:xfrm>
          <a:ln/>
        </p:spPr>
        <p:txBody>
          <a:bodyPr lIns="90488" tIns="44450" rIns="90488" bIns="44450"/>
          <a:p>
            <a:pPr>
              <a:buClr>
                <a:srgbClr val="FF0000"/>
              </a:buClr>
              <a:buSzPct val="80000"/>
              <a:buFont typeface="Wingdings" panose="05000000000000000000" pitchFamily="2" charset="2"/>
              <a:buChar char="Ø"/>
            </a:pPr>
            <a:r>
              <a:rPr lang="zh-CN" altLang="en-US" sz="3600">
                <a:ea typeface="隶书" pitchFamily="1" charset="-122"/>
              </a:rPr>
              <a:t>基于口令</a:t>
            </a:r>
            <a:endParaRPr lang="zh-CN" altLang="en-US" sz="3600">
              <a:ea typeface="隶书" pitchFamily="1" charset="-122"/>
            </a:endParaRPr>
          </a:p>
          <a:p>
            <a:pPr>
              <a:buClr>
                <a:srgbClr val="FF0000"/>
              </a:buClr>
              <a:buSzPct val="80000"/>
              <a:buFont typeface="Wingdings" panose="05000000000000000000" pitchFamily="2" charset="2"/>
              <a:buChar char="Ø"/>
            </a:pPr>
            <a:r>
              <a:rPr lang="zh-CN" altLang="en-US" sz="3600">
                <a:ea typeface="隶书" pitchFamily="1" charset="-122"/>
              </a:rPr>
              <a:t>基于对称密钥</a:t>
            </a:r>
            <a:endParaRPr lang="zh-CN" altLang="en-US" sz="3600">
              <a:ea typeface="隶书" pitchFamily="1" charset="-122"/>
            </a:endParaRPr>
          </a:p>
          <a:p>
            <a:pPr>
              <a:buClr>
                <a:srgbClr val="FF0000"/>
              </a:buClr>
              <a:buSzPct val="80000"/>
              <a:buFont typeface="Wingdings" panose="05000000000000000000" pitchFamily="2" charset="2"/>
              <a:buChar char="Ø"/>
            </a:pPr>
            <a:r>
              <a:rPr lang="zh-CN" altLang="en-US" sz="3600">
                <a:ea typeface="隶书" pitchFamily="1" charset="-122"/>
              </a:rPr>
              <a:t>基于非对称密钥</a:t>
            </a:r>
            <a:endParaRPr lang="zh-CN" altLang="en-US" sz="3600">
              <a:ea typeface="隶书" pitchFamily="1" charset="-122"/>
            </a:endParaRPr>
          </a:p>
          <a:p>
            <a:pPr>
              <a:buClr>
                <a:srgbClr val="FF0000"/>
              </a:buClr>
              <a:buSzPct val="80000"/>
              <a:buFont typeface="Wingdings" panose="05000000000000000000" pitchFamily="2" charset="2"/>
              <a:buChar char="Ø"/>
            </a:pPr>
            <a:r>
              <a:rPr lang="zh-CN" altLang="en-US" sz="3600">
                <a:ea typeface="隶书" pitchFamily="1" charset="-122"/>
              </a:rPr>
              <a:t>基于人体特征</a:t>
            </a:r>
            <a:endParaRPr lang="zh-CN" altLang="en-US" sz="3600">
              <a:ea typeface="隶书"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7411">
                                            <p:txEl>
                                              <p:charRg st="0" end="5"/>
                                            </p:txEl>
                                          </p:spTgt>
                                        </p:tgtEl>
                                        <p:attrNameLst>
                                          <p:attrName>style.visibility</p:attrName>
                                        </p:attrNameLst>
                                      </p:cBhvr>
                                      <p:to>
                                        <p:strVal val="visible"/>
                                      </p:to>
                                    </p:set>
                                    <p:anim calcmode="lin" valueType="num">
                                      <p:cBhvr>
                                        <p:cTn id="7" dur="1" fill="hold"/>
                                        <p:tgtEl>
                                          <p:spTgt spid="17411">
                                            <p:txEl>
                                              <p:charRg st="0" end="5"/>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7411">
                                            <p:txEl>
                                              <p:charRg st="5" end="12"/>
                                            </p:txEl>
                                          </p:spTgt>
                                        </p:tgtEl>
                                        <p:attrNameLst>
                                          <p:attrName>style.visibility</p:attrName>
                                        </p:attrNameLst>
                                      </p:cBhvr>
                                      <p:to>
                                        <p:strVal val="visible"/>
                                      </p:to>
                                    </p:set>
                                    <p:anim calcmode="lin" valueType="num">
                                      <p:cBhvr>
                                        <p:cTn id="12" dur="1" fill="hold"/>
                                        <p:tgtEl>
                                          <p:spTgt spid="17411">
                                            <p:txEl>
                                              <p:charRg st="5" end="12"/>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7411">
                                            <p:txEl>
                                              <p:charRg st="12" end="20"/>
                                            </p:txEl>
                                          </p:spTgt>
                                        </p:tgtEl>
                                        <p:attrNameLst>
                                          <p:attrName>style.visibility</p:attrName>
                                        </p:attrNameLst>
                                      </p:cBhvr>
                                      <p:to>
                                        <p:strVal val="visible"/>
                                      </p:to>
                                    </p:set>
                                    <p:anim calcmode="lin" valueType="num">
                                      <p:cBhvr>
                                        <p:cTn id="17" dur="1" fill="hold"/>
                                        <p:tgtEl>
                                          <p:spTgt spid="17411">
                                            <p:txEl>
                                              <p:charRg st="12" end="20"/>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7411">
                                            <p:txEl>
                                              <p:charRg st="20" end="27"/>
                                            </p:txEl>
                                          </p:spTgt>
                                        </p:tgtEl>
                                        <p:attrNameLst>
                                          <p:attrName>style.visibility</p:attrName>
                                        </p:attrNameLst>
                                      </p:cBhvr>
                                      <p:to>
                                        <p:strVal val="visible"/>
                                      </p:to>
                                    </p:set>
                                    <p:anim calcmode="lin" valueType="num">
                                      <p:cBhvr>
                                        <p:cTn id="22" dur="1" fill="hold"/>
                                        <p:tgtEl>
                                          <p:spTgt spid="17411">
                                            <p:txEl>
                                              <p:charRg st="20" end="27"/>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ldLvl="2"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标题 128001"/>
          <p:cNvSpPr>
            <a:spLocks noGrp="1"/>
          </p:cNvSpPr>
          <p:nvPr>
            <p:ph type="title"/>
          </p:nvPr>
        </p:nvSpPr>
        <p:spPr>
          <a:xfrm>
            <a:off x="0" y="0"/>
            <a:ext cx="9144000" cy="1412875"/>
          </a:xfrm>
          <a:ln/>
        </p:spPr>
        <p:txBody>
          <a:bodyPr lIns="92075" tIns="46038" rIns="92075" bIns="46038" anchor="b"/>
          <a:p>
            <a:r>
              <a:rPr lang="zh-CN" altLang="en-US" sz="4700" dirty="0">
                <a:latin typeface="幼圆" pitchFamily="1" charset="-122"/>
                <a:ea typeface="幼圆" pitchFamily="1" charset="-122"/>
              </a:rPr>
              <a:t>中国</a:t>
            </a:r>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现状和展望</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金融</a:t>
            </a:r>
            <a:r>
              <a:rPr lang="en-US" altLang="zh-CN" sz="3000" dirty="0">
                <a:latin typeface="Arial" panose="020B0604020202020204" pitchFamily="34" charset="0"/>
                <a:ea typeface="黑体" pitchFamily="2" charset="-122"/>
              </a:rPr>
              <a:t>CA-CFCA</a:t>
            </a:r>
            <a:endParaRPr lang="en-US" altLang="zh-CN" sz="3000" dirty="0">
              <a:latin typeface="Arial" panose="020B0604020202020204" pitchFamily="34" charset="0"/>
              <a:ea typeface="黑体" pitchFamily="2" charset="-122"/>
            </a:endParaRPr>
          </a:p>
        </p:txBody>
      </p:sp>
      <p:sp>
        <p:nvSpPr>
          <p:cNvPr id="128003" name="矩形 128002"/>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中国金融</a:t>
            </a:r>
            <a:r>
              <a:rPr lang="en-US" altLang="zh-CN" sz="3200" b="1" dirty="0">
                <a:latin typeface="Times New Roman" panose="02020603050405020304" pitchFamily="2" charset="0"/>
                <a:ea typeface="黑体" pitchFamily="2" charset="-122"/>
              </a:rPr>
              <a:t>CA</a:t>
            </a:r>
            <a:r>
              <a:rPr lang="zh-CN" altLang="en-US" sz="3200" b="1" dirty="0">
                <a:latin typeface="Times New Roman" panose="02020603050405020304" pitchFamily="2" charset="0"/>
                <a:ea typeface="黑体" pitchFamily="2" charset="-122"/>
              </a:rPr>
              <a:t>结构</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28004" name="矩形 128003"/>
          <p:cNvSpPr/>
          <p:nvPr/>
        </p:nvSpPr>
        <p:spPr>
          <a:xfrm>
            <a:off x="228600" y="2057400"/>
            <a:ext cx="8534400" cy="45720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Char char="l"/>
            </a:pPr>
            <a:endParaRPr lang="zh-CN" altLang="en-US" sz="2000" dirty="0">
              <a:latin typeface="宋体" panose="02010600030101010101" pitchFamily="2" charset="-122"/>
            </a:endParaRPr>
          </a:p>
          <a:p>
            <a:pPr marL="732155" lvl="1" indent="-332105">
              <a:spcBef>
                <a:spcPct val="20000"/>
              </a:spcBef>
              <a:buClr>
                <a:schemeClr val="accent2"/>
              </a:buClr>
              <a:buSzPct val="80000"/>
              <a:buFont typeface="Wingdings" panose="05000000000000000000" pitchFamily="2" charset="2"/>
              <a:buChar char="l"/>
            </a:pPr>
            <a:endParaRPr lang="zh-CN" altLang="en-US" sz="2800" dirty="0">
              <a:latin typeface="宋体" panose="02010600030101010101" pitchFamily="2" charset="-122"/>
            </a:endParaRPr>
          </a:p>
        </p:txBody>
      </p:sp>
      <p:grpSp>
        <p:nvGrpSpPr>
          <p:cNvPr id="128005" name="组合 128004"/>
          <p:cNvGrpSpPr/>
          <p:nvPr/>
        </p:nvGrpSpPr>
        <p:grpSpPr>
          <a:xfrm>
            <a:off x="0" y="93663"/>
            <a:ext cx="9144000" cy="2795587"/>
            <a:chOff x="0" y="0"/>
            <a:chExt cx="5760" cy="1761"/>
          </a:xfrm>
        </p:grpSpPr>
        <p:sp>
          <p:nvSpPr>
            <p:cNvPr id="128006" name="矩形 128005"/>
            <p:cNvSpPr/>
            <p:nvPr/>
          </p:nvSpPr>
          <p:spPr>
            <a:xfrm>
              <a:off x="0" y="0"/>
              <a:ext cx="3456" cy="1761"/>
            </a:xfrm>
            <a:prstGeom prst="rect">
              <a:avLst/>
            </a:prstGeom>
            <a:noFill/>
            <a:ln w="9525">
              <a:noFill/>
            </a:ln>
          </p:spPr>
          <p:txBody>
            <a:bodyPr/>
            <a:p>
              <a:endParaRPr lang="zh-CN" altLang="en-US"/>
            </a:p>
          </p:txBody>
        </p:sp>
        <p:sp>
          <p:nvSpPr>
            <p:cNvPr id="128007" name="矩形 128006"/>
            <p:cNvSpPr/>
            <p:nvPr/>
          </p:nvSpPr>
          <p:spPr>
            <a:xfrm>
              <a:off x="0" y="0"/>
              <a:ext cx="5760" cy="0"/>
            </a:xfrm>
            <a:prstGeom prst="rect">
              <a:avLst/>
            </a:prstGeom>
            <a:noFill/>
            <a:ln w="9525">
              <a:noFill/>
            </a:ln>
          </p:spPr>
          <p:txBody>
            <a:bodyPr/>
            <a:p>
              <a:endParaRPr lang="zh-CN" altLang="en-US"/>
            </a:p>
          </p:txBody>
        </p:sp>
      </p:grpSp>
      <p:pic>
        <p:nvPicPr>
          <p:cNvPr id="128008" name="图片 128007" descr="baodao2"/>
          <p:cNvPicPr>
            <a:picLocks noChangeAspect="1"/>
          </p:cNvPicPr>
          <p:nvPr/>
        </p:nvPicPr>
        <p:blipFill>
          <a:blip r:embed="rId1"/>
          <a:stretch>
            <a:fillRect/>
          </a:stretch>
        </p:blipFill>
        <p:spPr>
          <a:xfrm>
            <a:off x="2057400" y="2895600"/>
            <a:ext cx="5791200" cy="25908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28003">
                                            <p:txEl>
                                              <p:charRg st="0" end="9"/>
                                            </p:txEl>
                                          </p:spTgt>
                                        </p:tgtEl>
                                        <p:attrNameLst>
                                          <p:attrName>style.visibility</p:attrName>
                                        </p:attrNameLst>
                                      </p:cBhvr>
                                      <p:to>
                                        <p:strVal val="visible"/>
                                      </p:to>
                                    </p:set>
                                    <p:anim calcmode="lin" valueType="num">
                                      <p:cBhvr>
                                        <p:cTn id="7" dur="1" fill="hold"/>
                                        <p:tgtEl>
                                          <p:spTgt spid="128003">
                                            <p:txEl>
                                              <p:charRg st="0" end="9"/>
                                            </p:txEl>
                                          </p:spTgt>
                                        </p:tgtEl>
                                      </p:cBhvr>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ldLvl="2"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标题 129025"/>
          <p:cNvSpPr>
            <a:spLocks noGrp="1"/>
          </p:cNvSpPr>
          <p:nvPr>
            <p:ph type="title"/>
          </p:nvPr>
        </p:nvSpPr>
        <p:spPr>
          <a:xfrm>
            <a:off x="0" y="0"/>
            <a:ext cx="9144000" cy="1412875"/>
          </a:xfrm>
          <a:ln/>
        </p:spPr>
        <p:txBody>
          <a:bodyPr lIns="92075" tIns="46038" rIns="92075" bIns="46038" anchor="b"/>
          <a:p>
            <a:r>
              <a:rPr lang="zh-CN" altLang="en-US" sz="4300" dirty="0">
                <a:latin typeface="幼圆" pitchFamily="1" charset="-122"/>
                <a:ea typeface="幼圆" pitchFamily="1" charset="-122"/>
              </a:rPr>
              <a:t>中国</a:t>
            </a:r>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现状和展望</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中国</a:t>
            </a:r>
            <a:r>
              <a:rPr lang="zh-CN" altLang="en-US" sz="2600" dirty="0">
                <a:latin typeface="Arial" panose="020B0604020202020204" pitchFamily="34" charset="0"/>
                <a:ea typeface="黑体" pitchFamily="2" charset="-122"/>
              </a:rPr>
              <a:t>金融</a:t>
            </a:r>
            <a:r>
              <a:rPr lang="en-US" altLang="zh-CN" sz="2600" dirty="0">
                <a:latin typeface="Arial" panose="020B0604020202020204" pitchFamily="34" charset="0"/>
                <a:ea typeface="黑体" pitchFamily="2" charset="-122"/>
              </a:rPr>
              <a:t>-CFCA</a:t>
            </a:r>
            <a:endParaRPr lang="en-US" altLang="zh-CN" sz="2600" dirty="0">
              <a:latin typeface="Arial" panose="020B0604020202020204" pitchFamily="34" charset="0"/>
              <a:ea typeface="黑体" pitchFamily="2" charset="-122"/>
            </a:endParaRPr>
          </a:p>
        </p:txBody>
      </p:sp>
      <p:sp>
        <p:nvSpPr>
          <p:cNvPr id="129027" name="矩形 129026"/>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中国金融</a:t>
            </a:r>
            <a:r>
              <a:rPr lang="en-US" altLang="zh-CN" sz="3200" b="1" dirty="0">
                <a:latin typeface="Times New Roman" panose="02020603050405020304" pitchFamily="2" charset="0"/>
                <a:ea typeface="黑体" pitchFamily="2" charset="-122"/>
              </a:rPr>
              <a:t>RA</a:t>
            </a:r>
            <a:r>
              <a:rPr lang="zh-CN" altLang="en-US" sz="3200" b="1" dirty="0">
                <a:latin typeface="Times New Roman" panose="02020603050405020304" pitchFamily="2" charset="0"/>
                <a:ea typeface="黑体" pitchFamily="2" charset="-122"/>
              </a:rPr>
              <a:t>结构</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grpSp>
        <p:nvGrpSpPr>
          <p:cNvPr id="129028" name="组合 129027"/>
          <p:cNvGrpSpPr/>
          <p:nvPr/>
        </p:nvGrpSpPr>
        <p:grpSpPr>
          <a:xfrm>
            <a:off x="0" y="93663"/>
            <a:ext cx="9144000" cy="2795587"/>
            <a:chOff x="0" y="0"/>
            <a:chExt cx="5760" cy="1761"/>
          </a:xfrm>
        </p:grpSpPr>
        <p:sp>
          <p:nvSpPr>
            <p:cNvPr id="129029" name="矩形 129028"/>
            <p:cNvSpPr/>
            <p:nvPr/>
          </p:nvSpPr>
          <p:spPr>
            <a:xfrm>
              <a:off x="0" y="0"/>
              <a:ext cx="3456" cy="1761"/>
            </a:xfrm>
            <a:prstGeom prst="rect">
              <a:avLst/>
            </a:prstGeom>
            <a:noFill/>
            <a:ln w="9525">
              <a:noFill/>
            </a:ln>
          </p:spPr>
          <p:txBody>
            <a:bodyPr/>
            <a:p>
              <a:endParaRPr lang="zh-CN" altLang="en-US"/>
            </a:p>
          </p:txBody>
        </p:sp>
        <p:sp>
          <p:nvSpPr>
            <p:cNvPr id="129030" name="矩形 129029"/>
            <p:cNvSpPr/>
            <p:nvPr/>
          </p:nvSpPr>
          <p:spPr>
            <a:xfrm>
              <a:off x="0" y="0"/>
              <a:ext cx="5760" cy="0"/>
            </a:xfrm>
            <a:prstGeom prst="rect">
              <a:avLst/>
            </a:prstGeom>
            <a:noFill/>
            <a:ln w="9525">
              <a:noFill/>
            </a:ln>
          </p:spPr>
          <p:txBody>
            <a:bodyPr/>
            <a:p>
              <a:endParaRPr lang="zh-CN" altLang="en-US"/>
            </a:p>
          </p:txBody>
        </p:sp>
      </p:grpSp>
      <p:grpSp>
        <p:nvGrpSpPr>
          <p:cNvPr id="129031" name="组合 129030"/>
          <p:cNvGrpSpPr/>
          <p:nvPr/>
        </p:nvGrpSpPr>
        <p:grpSpPr>
          <a:xfrm>
            <a:off x="0" y="-158750"/>
            <a:ext cx="9144000" cy="2795588"/>
            <a:chOff x="0" y="0"/>
            <a:chExt cx="5760" cy="1761"/>
          </a:xfrm>
        </p:grpSpPr>
        <p:sp>
          <p:nvSpPr>
            <p:cNvPr id="129032" name="矩形 129031"/>
            <p:cNvSpPr/>
            <p:nvPr/>
          </p:nvSpPr>
          <p:spPr>
            <a:xfrm>
              <a:off x="0" y="0"/>
              <a:ext cx="3456" cy="1761"/>
            </a:xfrm>
            <a:prstGeom prst="rect">
              <a:avLst/>
            </a:prstGeom>
            <a:noFill/>
            <a:ln w="9525">
              <a:noFill/>
            </a:ln>
          </p:spPr>
          <p:txBody>
            <a:bodyPr/>
            <a:p>
              <a:endParaRPr lang="zh-CN" altLang="en-US"/>
            </a:p>
          </p:txBody>
        </p:sp>
        <p:sp>
          <p:nvSpPr>
            <p:cNvPr id="129033" name="矩形 129032"/>
            <p:cNvSpPr/>
            <p:nvPr/>
          </p:nvSpPr>
          <p:spPr>
            <a:xfrm>
              <a:off x="0" y="0"/>
              <a:ext cx="5760" cy="0"/>
            </a:xfrm>
            <a:prstGeom prst="rect">
              <a:avLst/>
            </a:prstGeom>
            <a:noFill/>
            <a:ln w="9525">
              <a:noFill/>
            </a:ln>
          </p:spPr>
          <p:txBody>
            <a:bodyPr/>
            <a:p>
              <a:endParaRPr lang="zh-CN" altLang="en-US"/>
            </a:p>
          </p:txBody>
        </p:sp>
      </p:grpSp>
      <p:pic>
        <p:nvPicPr>
          <p:cNvPr id="129034" name="图片 129033" descr="baodao3"/>
          <p:cNvPicPr>
            <a:picLocks noChangeAspect="1"/>
          </p:cNvPicPr>
          <p:nvPr/>
        </p:nvPicPr>
        <p:blipFill>
          <a:blip r:embed="rId1"/>
          <a:stretch>
            <a:fillRect/>
          </a:stretch>
        </p:blipFill>
        <p:spPr>
          <a:xfrm>
            <a:off x="2209800" y="3048000"/>
            <a:ext cx="5334000" cy="3078163"/>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29027">
                                            <p:txEl>
                                              <p:charRg st="0" end="9"/>
                                            </p:txEl>
                                          </p:spTgt>
                                        </p:tgtEl>
                                        <p:attrNameLst>
                                          <p:attrName>style.visibility</p:attrName>
                                        </p:attrNameLst>
                                      </p:cBhvr>
                                      <p:to>
                                        <p:strVal val="visible"/>
                                      </p:to>
                                    </p:set>
                                    <p:anim calcmode="lin" valueType="num">
                                      <p:cBhvr>
                                        <p:cTn id="7" dur="1" fill="hold"/>
                                        <p:tgtEl>
                                          <p:spTgt spid="129027">
                                            <p:txEl>
                                              <p:charRg st="0" end="9"/>
                                            </p:txEl>
                                          </p:spTgt>
                                        </p:tgtEl>
                                      </p:cBhvr>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ldLvl="2"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标题 130049"/>
          <p:cNvSpPr>
            <a:spLocks noGrp="1"/>
          </p:cNvSpPr>
          <p:nvPr>
            <p:ph type="title"/>
          </p:nvPr>
        </p:nvSpPr>
        <p:spPr>
          <a:xfrm>
            <a:off x="0" y="0"/>
            <a:ext cx="9144000" cy="1412875"/>
          </a:xfrm>
          <a:ln/>
        </p:spPr>
        <p:txBody>
          <a:bodyPr lIns="92075" tIns="46038" rIns="92075" bIns="46038" anchor="b"/>
          <a:p>
            <a:r>
              <a:rPr lang="zh-CN" altLang="en-US" sz="4700" dirty="0">
                <a:latin typeface="幼圆" pitchFamily="1" charset="-122"/>
                <a:ea typeface="幼圆" pitchFamily="1" charset="-122"/>
              </a:rPr>
              <a:t>中国</a:t>
            </a:r>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现状和展望</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中国电信</a:t>
            </a:r>
            <a:r>
              <a:rPr lang="en-US" altLang="zh-CN" sz="3000" dirty="0">
                <a:latin typeface="Arial" panose="020B0604020202020204" pitchFamily="34" charset="0"/>
                <a:ea typeface="黑体" pitchFamily="2" charset="-122"/>
              </a:rPr>
              <a:t>-CTCA</a:t>
            </a:r>
            <a:endParaRPr lang="en-US" altLang="zh-CN" sz="3000" dirty="0">
              <a:latin typeface="Arial" panose="020B0604020202020204" pitchFamily="34" charset="0"/>
              <a:ea typeface="黑体" pitchFamily="2" charset="-122"/>
            </a:endParaRPr>
          </a:p>
        </p:txBody>
      </p:sp>
      <p:grpSp>
        <p:nvGrpSpPr>
          <p:cNvPr id="130051" name="组合 130050"/>
          <p:cNvGrpSpPr/>
          <p:nvPr/>
        </p:nvGrpSpPr>
        <p:grpSpPr>
          <a:xfrm>
            <a:off x="0" y="93663"/>
            <a:ext cx="9144000" cy="2795587"/>
            <a:chOff x="0" y="0"/>
            <a:chExt cx="5760" cy="1761"/>
          </a:xfrm>
        </p:grpSpPr>
        <p:sp>
          <p:nvSpPr>
            <p:cNvPr id="130052" name="矩形 130051"/>
            <p:cNvSpPr/>
            <p:nvPr/>
          </p:nvSpPr>
          <p:spPr>
            <a:xfrm>
              <a:off x="0" y="0"/>
              <a:ext cx="3456" cy="1761"/>
            </a:xfrm>
            <a:prstGeom prst="rect">
              <a:avLst/>
            </a:prstGeom>
            <a:noFill/>
            <a:ln w="9525">
              <a:noFill/>
            </a:ln>
          </p:spPr>
          <p:txBody>
            <a:bodyPr/>
            <a:p>
              <a:endParaRPr lang="zh-CN" altLang="en-US"/>
            </a:p>
          </p:txBody>
        </p:sp>
        <p:sp>
          <p:nvSpPr>
            <p:cNvPr id="130053" name="矩形 130052"/>
            <p:cNvSpPr/>
            <p:nvPr/>
          </p:nvSpPr>
          <p:spPr>
            <a:xfrm>
              <a:off x="0" y="0"/>
              <a:ext cx="5760" cy="0"/>
            </a:xfrm>
            <a:prstGeom prst="rect">
              <a:avLst/>
            </a:prstGeom>
            <a:noFill/>
            <a:ln w="9525">
              <a:noFill/>
            </a:ln>
          </p:spPr>
          <p:txBody>
            <a:bodyPr/>
            <a:p>
              <a:endParaRPr lang="zh-CN" altLang="en-US"/>
            </a:p>
          </p:txBody>
        </p:sp>
      </p:grpSp>
      <p:grpSp>
        <p:nvGrpSpPr>
          <p:cNvPr id="130054" name="组合 130053"/>
          <p:cNvGrpSpPr/>
          <p:nvPr/>
        </p:nvGrpSpPr>
        <p:grpSpPr>
          <a:xfrm>
            <a:off x="0" y="-158750"/>
            <a:ext cx="9144000" cy="2795588"/>
            <a:chOff x="0" y="0"/>
            <a:chExt cx="5760" cy="1761"/>
          </a:xfrm>
        </p:grpSpPr>
        <p:sp>
          <p:nvSpPr>
            <p:cNvPr id="130055" name="矩形 130054"/>
            <p:cNvSpPr/>
            <p:nvPr/>
          </p:nvSpPr>
          <p:spPr>
            <a:xfrm>
              <a:off x="0" y="0"/>
              <a:ext cx="3456" cy="1761"/>
            </a:xfrm>
            <a:prstGeom prst="rect">
              <a:avLst/>
            </a:prstGeom>
            <a:noFill/>
            <a:ln w="9525">
              <a:noFill/>
            </a:ln>
          </p:spPr>
          <p:txBody>
            <a:bodyPr/>
            <a:p>
              <a:endParaRPr lang="zh-CN" altLang="en-US"/>
            </a:p>
          </p:txBody>
        </p:sp>
        <p:sp>
          <p:nvSpPr>
            <p:cNvPr id="130056" name="矩形 130055"/>
            <p:cNvSpPr/>
            <p:nvPr/>
          </p:nvSpPr>
          <p:spPr>
            <a:xfrm>
              <a:off x="0" y="0"/>
              <a:ext cx="5760" cy="0"/>
            </a:xfrm>
            <a:prstGeom prst="rect">
              <a:avLst/>
            </a:prstGeom>
            <a:noFill/>
            <a:ln w="9525">
              <a:noFill/>
            </a:ln>
          </p:spPr>
          <p:txBody>
            <a:bodyPr/>
            <a:p>
              <a:endParaRPr lang="zh-CN" altLang="en-US"/>
            </a:p>
          </p:txBody>
        </p:sp>
      </p:grpSp>
      <p:sp>
        <p:nvSpPr>
          <p:cNvPr id="130057" name="文本框 130056"/>
          <p:cNvSpPr txBox="1"/>
          <p:nvPr/>
        </p:nvSpPr>
        <p:spPr>
          <a:xfrm>
            <a:off x="762000" y="1981200"/>
            <a:ext cx="7488238" cy="3749675"/>
          </a:xfrm>
          <a:prstGeom prst="rect">
            <a:avLst/>
          </a:prstGeom>
          <a:noFill/>
          <a:ln w="9525">
            <a:noFill/>
          </a:ln>
        </p:spPr>
        <p:txBody>
          <a:bodyPr>
            <a:spAutoFit/>
          </a:bodyPr>
          <a:p>
            <a:pPr eaLnBrk="0" hangingPunct="0"/>
            <a:r>
              <a:rPr lang="zh-CN" altLang="en-US" sz="2000" dirty="0">
                <a:latin typeface="Times New Roman" panose="02020603050405020304" pitchFamily="2" charset="0"/>
              </a:rPr>
              <a:t>        </a:t>
            </a:r>
            <a:r>
              <a:rPr lang="en-US" altLang="zh-CN" sz="2000" dirty="0">
                <a:latin typeface="Times New Roman" panose="02020603050405020304" pitchFamily="2" charset="0"/>
              </a:rPr>
              <a:t>1998</a:t>
            </a:r>
            <a:r>
              <a:rPr lang="zh-CN" altLang="en-US" sz="2000" dirty="0">
                <a:latin typeface="Times New Roman" panose="02020603050405020304" pitchFamily="2" charset="0"/>
              </a:rPr>
              <a:t>年上半年进行</a:t>
            </a:r>
            <a:r>
              <a:rPr lang="en-US" altLang="zh-CN" sz="2000" dirty="0">
                <a:latin typeface="Times New Roman" panose="02020603050405020304" pitchFamily="2" charset="0"/>
              </a:rPr>
              <a:t>CA</a:t>
            </a:r>
            <a:r>
              <a:rPr lang="zh-CN" altLang="en-US" sz="2000" dirty="0">
                <a:latin typeface="Times New Roman" panose="02020603050405020304" pitchFamily="2" charset="0"/>
              </a:rPr>
              <a:t>认证系统的研究和开发，</a:t>
            </a:r>
            <a:r>
              <a:rPr lang="en-US" altLang="zh-CN" sz="2000" dirty="0">
                <a:latin typeface="Times New Roman" panose="02020603050405020304" pitchFamily="2" charset="0"/>
              </a:rPr>
              <a:t>1998</a:t>
            </a:r>
            <a:r>
              <a:rPr lang="zh-CN" altLang="en-US" sz="2000" dirty="0">
                <a:latin typeface="Times New Roman" panose="02020603050405020304" pitchFamily="2" charset="0"/>
              </a:rPr>
              <a:t>年</a:t>
            </a:r>
            <a:r>
              <a:rPr lang="en-US" altLang="zh-CN" sz="2000" dirty="0">
                <a:latin typeface="Times New Roman" panose="02020603050405020304" pitchFamily="2" charset="0"/>
              </a:rPr>
              <a:t>8</a:t>
            </a:r>
            <a:r>
              <a:rPr lang="zh-CN" altLang="en-US" sz="2000" dirty="0">
                <a:latin typeface="Times New Roman" panose="02020603050405020304" pitchFamily="2" charset="0"/>
              </a:rPr>
              <a:t>月在</a:t>
            </a:r>
            <a:endParaRPr lang="zh-CN" altLang="en-US" sz="2000" dirty="0">
              <a:latin typeface="Times New Roman" panose="02020603050405020304" pitchFamily="2" charset="0"/>
            </a:endParaRPr>
          </a:p>
          <a:p>
            <a:pPr eaLnBrk="0" hangingPunct="0"/>
            <a:r>
              <a:rPr lang="zh-CN" altLang="en-US" sz="2000" dirty="0">
                <a:latin typeface="Times New Roman" panose="02020603050405020304" pitchFamily="2" charset="0"/>
              </a:rPr>
              <a:t>湖南进行试点，建立了中国电信</a:t>
            </a:r>
            <a:r>
              <a:rPr lang="en-US" altLang="zh-CN" sz="2000" dirty="0">
                <a:latin typeface="Times New Roman" panose="02020603050405020304" pitchFamily="2" charset="0"/>
              </a:rPr>
              <a:t>CA</a:t>
            </a:r>
            <a:r>
              <a:rPr lang="zh-CN" altLang="en-US" sz="2000" dirty="0">
                <a:latin typeface="Times New Roman" panose="02020603050405020304" pitchFamily="2" charset="0"/>
              </a:rPr>
              <a:t>认证中心。</a:t>
            </a:r>
            <a:endParaRPr lang="zh-CN" altLang="en-US" sz="2000" dirty="0">
              <a:latin typeface="Times New Roman" panose="02020603050405020304" pitchFamily="2" charset="0"/>
            </a:endParaRPr>
          </a:p>
          <a:p>
            <a:pPr eaLnBrk="0" hangingPunct="0"/>
            <a:r>
              <a:rPr lang="zh-CN" altLang="en-US" sz="2000" dirty="0">
                <a:latin typeface="Times New Roman" panose="02020603050405020304" pitchFamily="2" charset="0"/>
              </a:rPr>
              <a:t>        </a:t>
            </a:r>
            <a:endParaRPr lang="zh-CN" altLang="en-US" sz="2000" dirty="0">
              <a:latin typeface="Times New Roman" panose="02020603050405020304" pitchFamily="2" charset="0"/>
            </a:endParaRPr>
          </a:p>
          <a:p>
            <a:pPr eaLnBrk="0" hangingPunct="0"/>
            <a:r>
              <a:rPr lang="zh-CN" altLang="en-US" sz="2000" dirty="0">
                <a:latin typeface="Times New Roman" panose="02020603050405020304" pitchFamily="2" charset="0"/>
              </a:rPr>
              <a:t>        </a:t>
            </a:r>
            <a:r>
              <a:rPr lang="en-US" altLang="zh-CN" sz="2000" dirty="0">
                <a:latin typeface="Times New Roman" panose="02020603050405020304" pitchFamily="2" charset="0"/>
              </a:rPr>
              <a:t>1999</a:t>
            </a:r>
            <a:r>
              <a:rPr lang="zh-CN" altLang="en-US" sz="2000" dirty="0">
                <a:latin typeface="Times New Roman" panose="02020603050405020304" pitchFamily="2" charset="0"/>
              </a:rPr>
              <a:t>年</a:t>
            </a:r>
            <a:r>
              <a:rPr lang="en-US" altLang="zh-CN" sz="2000" dirty="0">
                <a:latin typeface="Times New Roman" panose="02020603050405020304" pitchFamily="2" charset="0"/>
              </a:rPr>
              <a:t>8</a:t>
            </a:r>
            <a:r>
              <a:rPr lang="zh-CN" altLang="en-US" sz="2000" dirty="0">
                <a:latin typeface="Times New Roman" panose="02020603050405020304" pitchFamily="2" charset="0"/>
              </a:rPr>
              <a:t>月</a:t>
            </a:r>
            <a:r>
              <a:rPr lang="en-US" altLang="zh-CN" sz="2000" dirty="0">
                <a:latin typeface="Times New Roman" panose="02020603050405020304" pitchFamily="2" charset="0"/>
              </a:rPr>
              <a:t>3</a:t>
            </a:r>
            <a:r>
              <a:rPr lang="zh-CN" altLang="en-US" sz="2000" dirty="0">
                <a:latin typeface="Times New Roman" panose="02020603050405020304" pitchFamily="2" charset="0"/>
              </a:rPr>
              <a:t>日，通过国家密码办和信息产业部联合坚定，并</a:t>
            </a:r>
            <a:endParaRPr lang="zh-CN" altLang="en-US" sz="2000" dirty="0">
              <a:latin typeface="Times New Roman" panose="02020603050405020304" pitchFamily="2" charset="0"/>
            </a:endParaRPr>
          </a:p>
          <a:p>
            <a:pPr eaLnBrk="0" hangingPunct="0"/>
            <a:r>
              <a:rPr lang="zh-CN" altLang="en-US" sz="2000" dirty="0">
                <a:latin typeface="Times New Roman" panose="02020603050405020304" pitchFamily="2" charset="0"/>
              </a:rPr>
              <a:t>通过国家软件产品安全测评中心的测试，成为首家允许在公网上</a:t>
            </a:r>
            <a:endParaRPr lang="zh-CN" altLang="en-US" sz="2000" dirty="0">
              <a:latin typeface="Times New Roman" panose="02020603050405020304" pitchFamily="2" charset="0"/>
            </a:endParaRPr>
          </a:p>
          <a:p>
            <a:pPr eaLnBrk="0" hangingPunct="0"/>
            <a:r>
              <a:rPr lang="zh-CN" altLang="en-US" sz="2000" dirty="0">
                <a:latin typeface="Times New Roman" panose="02020603050405020304" pitchFamily="2" charset="0"/>
              </a:rPr>
              <a:t>运营的</a:t>
            </a:r>
            <a:r>
              <a:rPr lang="en-US" altLang="zh-CN" sz="2000" dirty="0">
                <a:latin typeface="Times New Roman" panose="02020603050405020304" pitchFamily="2" charset="0"/>
              </a:rPr>
              <a:t>CA</a:t>
            </a:r>
            <a:r>
              <a:rPr lang="zh-CN" altLang="en-US" sz="2000" dirty="0">
                <a:latin typeface="Times New Roman" panose="02020603050405020304" pitchFamily="2" charset="0"/>
              </a:rPr>
              <a:t>系统。</a:t>
            </a:r>
            <a:endParaRPr lang="zh-CN" altLang="en-US" sz="2000" dirty="0">
              <a:latin typeface="Times New Roman" panose="02020603050405020304" pitchFamily="2" charset="0"/>
            </a:endParaRPr>
          </a:p>
          <a:p>
            <a:pPr eaLnBrk="0" hangingPunct="0"/>
            <a:endParaRPr lang="zh-CN" altLang="en-US" sz="2000" dirty="0">
              <a:latin typeface="Times New Roman" panose="02020603050405020304" pitchFamily="2" charset="0"/>
            </a:endParaRPr>
          </a:p>
          <a:p>
            <a:pPr eaLnBrk="0" hangingPunct="0"/>
            <a:r>
              <a:rPr lang="zh-CN" altLang="en-US" sz="2000" dirty="0">
                <a:latin typeface="Times New Roman" panose="02020603050405020304" pitchFamily="2" charset="0"/>
              </a:rPr>
              <a:t>        </a:t>
            </a:r>
            <a:r>
              <a:rPr lang="en-US" altLang="zh-CN" sz="2000" dirty="0">
                <a:latin typeface="Times New Roman" panose="02020603050405020304" pitchFamily="2" charset="0"/>
              </a:rPr>
              <a:t>1999</a:t>
            </a:r>
            <a:r>
              <a:rPr lang="zh-CN" altLang="en-US" sz="2000" dirty="0">
                <a:latin typeface="Times New Roman" panose="02020603050405020304" pitchFamily="2" charset="0"/>
              </a:rPr>
              <a:t>底，按全国</a:t>
            </a:r>
            <a:r>
              <a:rPr lang="en-US" altLang="zh-CN" sz="2000" dirty="0">
                <a:latin typeface="Times New Roman" panose="02020603050405020304" pitchFamily="2" charset="0"/>
              </a:rPr>
              <a:t>CA</a:t>
            </a:r>
            <a:r>
              <a:rPr lang="zh-CN" altLang="en-US" sz="2000" dirty="0">
                <a:latin typeface="Times New Roman" panose="02020603050405020304" pitchFamily="2" charset="0"/>
              </a:rPr>
              <a:t>认证中心、省</a:t>
            </a:r>
            <a:r>
              <a:rPr lang="en-US" altLang="zh-CN" sz="2000" dirty="0">
                <a:latin typeface="Times New Roman" panose="02020603050405020304" pitchFamily="2" charset="0"/>
              </a:rPr>
              <a:t>RA</a:t>
            </a:r>
            <a:r>
              <a:rPr lang="zh-CN" altLang="en-US" sz="2000" dirty="0">
                <a:latin typeface="Times New Roman" panose="02020603050405020304" pitchFamily="2" charset="0"/>
              </a:rPr>
              <a:t>审核中心、业务受理点三级结构在全国范围内进行大规模推广，到</a:t>
            </a:r>
            <a:r>
              <a:rPr lang="en-US" altLang="zh-CN" sz="2000" dirty="0">
                <a:latin typeface="Times New Roman" panose="02020603050405020304" pitchFamily="2" charset="0"/>
              </a:rPr>
              <a:t>2000</a:t>
            </a:r>
            <a:r>
              <a:rPr lang="zh-CN" altLang="en-US" sz="2000" dirty="0">
                <a:latin typeface="Times New Roman" panose="02020603050405020304" pitchFamily="2" charset="0"/>
              </a:rPr>
              <a:t>年</a:t>
            </a:r>
            <a:r>
              <a:rPr lang="en-US" altLang="zh-CN" sz="2000" dirty="0">
                <a:latin typeface="Times New Roman" panose="02020603050405020304" pitchFamily="2" charset="0"/>
              </a:rPr>
              <a:t>8</a:t>
            </a:r>
            <a:r>
              <a:rPr lang="zh-CN" altLang="en-US" sz="2000" dirty="0">
                <a:latin typeface="Times New Roman" panose="02020603050405020304" pitchFamily="2" charset="0"/>
              </a:rPr>
              <a:t>月，</a:t>
            </a:r>
            <a:r>
              <a:rPr lang="en-US" altLang="zh-CN" sz="2000" dirty="0">
                <a:latin typeface="Times New Roman" panose="02020603050405020304" pitchFamily="2" charset="0"/>
              </a:rPr>
              <a:t>31</a:t>
            </a:r>
            <a:r>
              <a:rPr lang="zh-CN" altLang="en-US" sz="2000" dirty="0">
                <a:latin typeface="Times New Roman" panose="02020603050405020304" pitchFamily="2" charset="0"/>
              </a:rPr>
              <a:t>个省</a:t>
            </a:r>
            <a:r>
              <a:rPr lang="en-US" altLang="zh-CN" sz="2000" dirty="0">
                <a:latin typeface="Times New Roman" panose="02020603050405020304" pitchFamily="2" charset="0"/>
              </a:rPr>
              <a:t>RA</a:t>
            </a:r>
            <a:r>
              <a:rPr lang="zh-CN" altLang="en-US" sz="2000" dirty="0">
                <a:latin typeface="Times New Roman" panose="02020603050405020304" pitchFamily="2" charset="0"/>
              </a:rPr>
              <a:t>审核中心建立，也建立了上百个业务受理点。</a:t>
            </a:r>
            <a:endParaRPr lang="zh-CN" altLang="en-US" sz="2000" dirty="0">
              <a:latin typeface="Times New Roman" panose="02020603050405020304" pitchFamily="2" charset="0"/>
            </a:endParaRPr>
          </a:p>
          <a:p>
            <a:pPr eaLnBrk="0" hangingPunct="0"/>
            <a:endParaRPr lang="zh-CN" altLang="en-US" sz="2000" dirty="0">
              <a:latin typeface="Times New Roman" panose="02020603050405020304" pitchFamily="2" charset="0"/>
            </a:endParaRPr>
          </a:p>
          <a:p>
            <a:pPr eaLnBrk="0" hangingPunct="0"/>
            <a:r>
              <a:rPr lang="zh-CN" altLang="en-US" sz="2000" dirty="0">
                <a:latin typeface="Times New Roman" panose="02020603050405020304" pitchFamily="2" charset="0"/>
              </a:rPr>
              <a:t>中国电信</a:t>
            </a:r>
            <a:r>
              <a:rPr lang="en-US" altLang="zh-CN" sz="2000" dirty="0">
                <a:latin typeface="Times New Roman" panose="02020603050405020304" pitchFamily="2" charset="0"/>
              </a:rPr>
              <a:t>CA</a:t>
            </a:r>
            <a:r>
              <a:rPr lang="zh-CN" altLang="en-US" sz="2000" dirty="0">
                <a:latin typeface="Times New Roman" panose="02020603050405020304" pitchFamily="2" charset="0"/>
              </a:rPr>
              <a:t>认证系统是目前覆盖最广的。</a:t>
            </a:r>
            <a:endParaRPr lang="zh-CN" altLang="en-US" sz="2400" dirty="0">
              <a:latin typeface="Times New Roman" panose="02020603050405020304" pitchFamily="2" charset="0"/>
            </a:endParaRPr>
          </a:p>
        </p:txBody>
      </p:sp>
    </p:spTree>
  </p:cSld>
  <p:clrMapOvr>
    <a:masterClrMapping/>
  </p:clrMapOvr>
  <p:transition spd="slow"/>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标题 131073"/>
          <p:cNvSpPr>
            <a:spLocks noGrp="1"/>
          </p:cNvSpPr>
          <p:nvPr>
            <p:ph type="title"/>
          </p:nvPr>
        </p:nvSpPr>
        <p:spPr>
          <a:xfrm>
            <a:off x="0" y="0"/>
            <a:ext cx="9144000" cy="1412875"/>
          </a:xfrm>
          <a:ln/>
        </p:spPr>
        <p:txBody>
          <a:bodyPr lIns="92075" tIns="46038" rIns="92075" bIns="46038" anchor="b"/>
          <a:p>
            <a:r>
              <a:rPr lang="zh-CN" altLang="en-US" sz="4700" dirty="0">
                <a:latin typeface="幼圆" pitchFamily="1" charset="-122"/>
                <a:ea typeface="幼圆" pitchFamily="1" charset="-122"/>
              </a:rPr>
              <a:t>中国</a:t>
            </a:r>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现状和展望</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中国电信</a:t>
            </a:r>
            <a:r>
              <a:rPr lang="en-US" altLang="zh-CN" sz="3000" dirty="0">
                <a:latin typeface="Arial" panose="020B0604020202020204" pitchFamily="34" charset="0"/>
                <a:ea typeface="黑体" pitchFamily="2" charset="-122"/>
              </a:rPr>
              <a:t>-CTCA</a:t>
            </a:r>
            <a:endParaRPr lang="en-US" altLang="zh-CN" sz="3000" dirty="0">
              <a:latin typeface="Arial" panose="020B0604020202020204" pitchFamily="34" charset="0"/>
              <a:ea typeface="黑体" pitchFamily="2" charset="-122"/>
            </a:endParaRPr>
          </a:p>
        </p:txBody>
      </p:sp>
      <p:sp>
        <p:nvSpPr>
          <p:cNvPr id="131075" name="矩形 131074"/>
          <p:cNvSpPr/>
          <p:nvPr/>
        </p:nvSpPr>
        <p:spPr>
          <a:xfrm>
            <a:off x="684213" y="1916113"/>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电子商务体系结构</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31076" name="矩形 131075"/>
          <p:cNvSpPr/>
          <p:nvPr/>
        </p:nvSpPr>
        <p:spPr>
          <a:xfrm>
            <a:off x="228600" y="2057400"/>
            <a:ext cx="8534400" cy="45720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Char char="l"/>
            </a:pPr>
            <a:endParaRPr lang="zh-CN" altLang="en-US" sz="2000" dirty="0">
              <a:latin typeface="宋体" panose="02010600030101010101" pitchFamily="2" charset="-122"/>
            </a:endParaRPr>
          </a:p>
          <a:p>
            <a:pPr marL="732155" lvl="1" indent="-332105">
              <a:spcBef>
                <a:spcPct val="20000"/>
              </a:spcBef>
              <a:buClr>
                <a:schemeClr val="accent2"/>
              </a:buClr>
              <a:buSzPct val="80000"/>
              <a:buFont typeface="Wingdings" panose="05000000000000000000" pitchFamily="2" charset="2"/>
              <a:buChar char="l"/>
            </a:pPr>
            <a:endParaRPr lang="zh-CN" altLang="en-US" sz="2800" dirty="0">
              <a:latin typeface="宋体" panose="02010600030101010101" pitchFamily="2" charset="-122"/>
            </a:endParaRPr>
          </a:p>
        </p:txBody>
      </p:sp>
      <p:grpSp>
        <p:nvGrpSpPr>
          <p:cNvPr id="131077" name="组合 131076"/>
          <p:cNvGrpSpPr/>
          <p:nvPr/>
        </p:nvGrpSpPr>
        <p:grpSpPr>
          <a:xfrm>
            <a:off x="0" y="93663"/>
            <a:ext cx="9144000" cy="2795587"/>
            <a:chOff x="0" y="0"/>
            <a:chExt cx="5760" cy="1761"/>
          </a:xfrm>
        </p:grpSpPr>
        <p:sp>
          <p:nvSpPr>
            <p:cNvPr id="131078" name="矩形 131077"/>
            <p:cNvSpPr/>
            <p:nvPr/>
          </p:nvSpPr>
          <p:spPr>
            <a:xfrm>
              <a:off x="0" y="0"/>
              <a:ext cx="3456" cy="1761"/>
            </a:xfrm>
            <a:prstGeom prst="rect">
              <a:avLst/>
            </a:prstGeom>
            <a:noFill/>
            <a:ln w="9525">
              <a:noFill/>
            </a:ln>
          </p:spPr>
          <p:txBody>
            <a:bodyPr/>
            <a:p>
              <a:endParaRPr lang="zh-CN" altLang="en-US"/>
            </a:p>
          </p:txBody>
        </p:sp>
        <p:sp>
          <p:nvSpPr>
            <p:cNvPr id="131079" name="矩形 131078"/>
            <p:cNvSpPr/>
            <p:nvPr/>
          </p:nvSpPr>
          <p:spPr>
            <a:xfrm>
              <a:off x="0" y="0"/>
              <a:ext cx="5760" cy="0"/>
            </a:xfrm>
            <a:prstGeom prst="rect">
              <a:avLst/>
            </a:prstGeom>
            <a:noFill/>
            <a:ln w="9525">
              <a:noFill/>
            </a:ln>
          </p:spPr>
          <p:txBody>
            <a:bodyPr/>
            <a:p>
              <a:endParaRPr lang="zh-CN" altLang="en-US"/>
            </a:p>
          </p:txBody>
        </p:sp>
      </p:grpSp>
      <p:grpSp>
        <p:nvGrpSpPr>
          <p:cNvPr id="131080" name="组合 131079"/>
          <p:cNvGrpSpPr/>
          <p:nvPr/>
        </p:nvGrpSpPr>
        <p:grpSpPr>
          <a:xfrm>
            <a:off x="0" y="-158750"/>
            <a:ext cx="9144000" cy="2795588"/>
            <a:chOff x="0" y="0"/>
            <a:chExt cx="5760" cy="1761"/>
          </a:xfrm>
        </p:grpSpPr>
        <p:sp>
          <p:nvSpPr>
            <p:cNvPr id="131081" name="矩形 131080"/>
            <p:cNvSpPr/>
            <p:nvPr/>
          </p:nvSpPr>
          <p:spPr>
            <a:xfrm>
              <a:off x="0" y="0"/>
              <a:ext cx="3456" cy="1761"/>
            </a:xfrm>
            <a:prstGeom prst="rect">
              <a:avLst/>
            </a:prstGeom>
            <a:noFill/>
            <a:ln w="9525">
              <a:noFill/>
            </a:ln>
          </p:spPr>
          <p:txBody>
            <a:bodyPr/>
            <a:p>
              <a:endParaRPr lang="zh-CN" altLang="en-US"/>
            </a:p>
          </p:txBody>
        </p:sp>
        <p:sp>
          <p:nvSpPr>
            <p:cNvPr id="131082" name="矩形 131081"/>
            <p:cNvSpPr/>
            <p:nvPr/>
          </p:nvSpPr>
          <p:spPr>
            <a:xfrm>
              <a:off x="0" y="0"/>
              <a:ext cx="5760" cy="0"/>
            </a:xfrm>
            <a:prstGeom prst="rect">
              <a:avLst/>
            </a:prstGeom>
            <a:noFill/>
            <a:ln w="9525">
              <a:noFill/>
            </a:ln>
          </p:spPr>
          <p:txBody>
            <a:bodyPr/>
            <a:p>
              <a:endParaRPr lang="zh-CN" altLang="en-US"/>
            </a:p>
          </p:txBody>
        </p:sp>
      </p:grpSp>
      <p:graphicFrame>
        <p:nvGraphicFramePr>
          <p:cNvPr id="131083" name="对象 131082"/>
          <p:cNvGraphicFramePr>
            <a:graphicFrameLocks noChangeAspect="1"/>
          </p:cNvGraphicFramePr>
          <p:nvPr/>
        </p:nvGraphicFramePr>
        <p:xfrm>
          <a:off x="2819400" y="2740025"/>
          <a:ext cx="5829300" cy="4117975"/>
        </p:xfrm>
        <a:graphic>
          <a:graphicData uri="http://schemas.openxmlformats.org/presentationml/2006/ole">
            <mc:AlternateContent xmlns:mc="http://schemas.openxmlformats.org/markup-compatibility/2006">
              <mc:Choice xmlns:v="urn:schemas-microsoft-com:vml" Requires="v">
                <p:oleObj spid="_x0000_s3105" name="" r:id="rId1" imgW="4597400" imgH="3448050" progId="PowerPoint.Show.8">
                  <p:embed/>
                </p:oleObj>
              </mc:Choice>
              <mc:Fallback>
                <p:oleObj name="" r:id="rId1" imgW="4597400" imgH="3448050" progId="PowerPoint.Show.8">
                  <p:embed/>
                  <p:pic>
                    <p:nvPicPr>
                      <p:cNvPr id="0" name="图片 3104"/>
                      <p:cNvPicPr/>
                      <p:nvPr/>
                    </p:nvPicPr>
                    <p:blipFill>
                      <a:blip r:embed="rId2"/>
                      <a:stretch>
                        <a:fillRect/>
                      </a:stretch>
                    </p:blipFill>
                    <p:spPr>
                      <a:xfrm>
                        <a:off x="2819400" y="2740025"/>
                        <a:ext cx="5829300" cy="411797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31083"/>
                                        </p:tgtEl>
                                        <p:attrNameLst>
                                          <p:attrName>style.visibility</p:attrName>
                                        </p:attrNameLst>
                                      </p:cBhvr>
                                      <p:to>
                                        <p:strVal val="visible"/>
                                      </p:to>
                                    </p:set>
                                    <p:anim calcmode="lin" valueType="num">
                                      <p:cBhvr additive="base">
                                        <p:cTn id="7" dur="500" fill="hold"/>
                                        <p:tgtEl>
                                          <p:spTgt spid="131083"/>
                                        </p:tgtEl>
                                        <p:attrNameLst>
                                          <p:attrName>ppt_x</p:attrName>
                                        </p:attrNameLst>
                                      </p:cBhvr>
                                      <p:tavLst>
                                        <p:tav tm="0">
                                          <p:val>
                                            <p:strVal val="1+#ppt_w/2"/>
                                          </p:val>
                                        </p:tav>
                                        <p:tav tm="100000">
                                          <p:val>
                                            <p:strVal val="#ppt_x"/>
                                          </p:val>
                                        </p:tav>
                                      </p:tavLst>
                                    </p:anim>
                                    <p:anim calcmode="lin" valueType="num">
                                      <p:cBhvr additive="base">
                                        <p:cTn id="8" dur="500" fill="hold"/>
                                        <p:tgtEl>
                                          <p:spTgt spid="1310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131075">
                                            <p:txEl>
                                              <p:charRg st="0" end="9"/>
                                            </p:txEl>
                                          </p:spTgt>
                                        </p:tgtEl>
                                        <p:attrNameLst>
                                          <p:attrName>style.visibility</p:attrName>
                                        </p:attrNameLst>
                                      </p:cBhvr>
                                      <p:to>
                                        <p:strVal val="visible"/>
                                      </p:to>
                                    </p:set>
                                    <p:anim calcmode="lin" valueType="num">
                                      <p:cBhvr>
                                        <p:cTn id="13" dur="1" fill="hold"/>
                                        <p:tgtEl>
                                          <p:spTgt spid="131075">
                                            <p:txEl>
                                              <p:charRg st="0" end="9"/>
                                            </p:txEl>
                                          </p:spTgt>
                                        </p:tgtEl>
                                      </p:cBhvr>
                                    </p:anim>
                                  </p:childTnLst>
                                  <p:subTnLst>
                                    <p:audio>
                                      <p:cMediaNode>
                                        <p:cTn display="0" masterRel="sameClick">
                                          <p:stCondLst>
                                            <p:cond evt="begin" delay="0">
                                              <p:tn val="11"/>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ldLvl="2"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标题 132097"/>
          <p:cNvSpPr>
            <a:spLocks noGrp="1"/>
          </p:cNvSpPr>
          <p:nvPr>
            <p:ph type="title"/>
          </p:nvPr>
        </p:nvSpPr>
        <p:spPr>
          <a:xfrm>
            <a:off x="0" y="0"/>
            <a:ext cx="9144000" cy="1484313"/>
          </a:xfrm>
          <a:ln/>
        </p:spPr>
        <p:txBody>
          <a:bodyPr lIns="92075" tIns="46038" rIns="92075" bIns="46038" anchor="b"/>
          <a:p>
            <a:r>
              <a:rPr lang="zh-CN" altLang="en-US" sz="4700" dirty="0">
                <a:latin typeface="幼圆" pitchFamily="1" charset="-122"/>
                <a:ea typeface="幼圆" pitchFamily="1" charset="-122"/>
              </a:rPr>
              <a:t>中国</a:t>
            </a:r>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现状和展望</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中国电信</a:t>
            </a:r>
            <a:r>
              <a:rPr lang="en-US" altLang="zh-CN" sz="3000" dirty="0">
                <a:latin typeface="Arial" panose="020B0604020202020204" pitchFamily="34" charset="0"/>
                <a:ea typeface="黑体" pitchFamily="2" charset="-122"/>
              </a:rPr>
              <a:t>-CTCA</a:t>
            </a:r>
            <a:endParaRPr lang="en-US" altLang="zh-CN" sz="3000" dirty="0">
              <a:latin typeface="Arial" panose="020B0604020202020204" pitchFamily="34" charset="0"/>
              <a:ea typeface="黑体" pitchFamily="2" charset="-122"/>
            </a:endParaRPr>
          </a:p>
        </p:txBody>
      </p:sp>
      <p:sp>
        <p:nvSpPr>
          <p:cNvPr id="132099" name="矩形 132098"/>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电子商务功能模型</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grpSp>
        <p:nvGrpSpPr>
          <p:cNvPr id="132100" name="组合 132099"/>
          <p:cNvGrpSpPr/>
          <p:nvPr/>
        </p:nvGrpSpPr>
        <p:grpSpPr>
          <a:xfrm>
            <a:off x="0" y="93663"/>
            <a:ext cx="9144000" cy="2795587"/>
            <a:chOff x="0" y="0"/>
            <a:chExt cx="5760" cy="1761"/>
          </a:xfrm>
        </p:grpSpPr>
        <p:sp>
          <p:nvSpPr>
            <p:cNvPr id="132101" name="矩形 132100"/>
            <p:cNvSpPr/>
            <p:nvPr/>
          </p:nvSpPr>
          <p:spPr>
            <a:xfrm>
              <a:off x="0" y="0"/>
              <a:ext cx="3456" cy="1761"/>
            </a:xfrm>
            <a:prstGeom prst="rect">
              <a:avLst/>
            </a:prstGeom>
            <a:noFill/>
            <a:ln w="9525">
              <a:noFill/>
            </a:ln>
          </p:spPr>
          <p:txBody>
            <a:bodyPr/>
            <a:p>
              <a:endParaRPr lang="zh-CN" altLang="en-US"/>
            </a:p>
          </p:txBody>
        </p:sp>
        <p:sp>
          <p:nvSpPr>
            <p:cNvPr id="132102" name="矩形 132101"/>
            <p:cNvSpPr/>
            <p:nvPr/>
          </p:nvSpPr>
          <p:spPr>
            <a:xfrm>
              <a:off x="0" y="0"/>
              <a:ext cx="5760" cy="0"/>
            </a:xfrm>
            <a:prstGeom prst="rect">
              <a:avLst/>
            </a:prstGeom>
            <a:noFill/>
            <a:ln w="9525">
              <a:noFill/>
            </a:ln>
          </p:spPr>
          <p:txBody>
            <a:bodyPr/>
            <a:p>
              <a:endParaRPr lang="zh-CN" altLang="en-US"/>
            </a:p>
          </p:txBody>
        </p:sp>
      </p:grpSp>
      <p:grpSp>
        <p:nvGrpSpPr>
          <p:cNvPr id="132103" name="组合 132102"/>
          <p:cNvGrpSpPr/>
          <p:nvPr/>
        </p:nvGrpSpPr>
        <p:grpSpPr>
          <a:xfrm>
            <a:off x="0" y="-158750"/>
            <a:ext cx="9144000" cy="2795588"/>
            <a:chOff x="0" y="0"/>
            <a:chExt cx="5760" cy="1761"/>
          </a:xfrm>
        </p:grpSpPr>
        <p:sp>
          <p:nvSpPr>
            <p:cNvPr id="132104" name="矩形 132103"/>
            <p:cNvSpPr/>
            <p:nvPr/>
          </p:nvSpPr>
          <p:spPr>
            <a:xfrm>
              <a:off x="0" y="0"/>
              <a:ext cx="3456" cy="1761"/>
            </a:xfrm>
            <a:prstGeom prst="rect">
              <a:avLst/>
            </a:prstGeom>
            <a:noFill/>
            <a:ln w="9525">
              <a:noFill/>
            </a:ln>
          </p:spPr>
          <p:txBody>
            <a:bodyPr/>
            <a:p>
              <a:endParaRPr lang="zh-CN" altLang="en-US"/>
            </a:p>
          </p:txBody>
        </p:sp>
        <p:sp>
          <p:nvSpPr>
            <p:cNvPr id="132105" name="矩形 132104"/>
            <p:cNvSpPr/>
            <p:nvPr/>
          </p:nvSpPr>
          <p:spPr>
            <a:xfrm>
              <a:off x="0" y="0"/>
              <a:ext cx="5760" cy="0"/>
            </a:xfrm>
            <a:prstGeom prst="rect">
              <a:avLst/>
            </a:prstGeom>
            <a:noFill/>
            <a:ln w="9525">
              <a:noFill/>
            </a:ln>
          </p:spPr>
          <p:txBody>
            <a:bodyPr/>
            <a:p>
              <a:endParaRPr lang="zh-CN" altLang="en-US"/>
            </a:p>
          </p:txBody>
        </p:sp>
      </p:grpSp>
      <p:graphicFrame>
        <p:nvGraphicFramePr>
          <p:cNvPr id="132106" name="对象 132105"/>
          <p:cNvGraphicFramePr>
            <a:graphicFrameLocks noChangeAspect="1"/>
          </p:cNvGraphicFramePr>
          <p:nvPr/>
        </p:nvGraphicFramePr>
        <p:xfrm>
          <a:off x="2057400" y="2457450"/>
          <a:ext cx="6629400" cy="4060825"/>
        </p:xfrm>
        <a:graphic>
          <a:graphicData uri="http://schemas.openxmlformats.org/presentationml/2006/ole">
            <mc:AlternateContent xmlns:mc="http://schemas.openxmlformats.org/markup-compatibility/2006">
              <mc:Choice xmlns:v="urn:schemas-microsoft-com:vml" Requires="v">
                <p:oleObj spid="_x0000_s3106" name="" r:id="rId1" imgW="9326880" imgH="5715000" progId="">
                  <p:embed/>
                </p:oleObj>
              </mc:Choice>
              <mc:Fallback>
                <p:oleObj name="" r:id="rId1" imgW="9326880" imgH="5715000" progId="">
                  <p:embed/>
                  <p:pic>
                    <p:nvPicPr>
                      <p:cNvPr id="0" name="图片 3105"/>
                      <p:cNvPicPr/>
                      <p:nvPr/>
                    </p:nvPicPr>
                    <p:blipFill>
                      <a:blip r:embed="rId2"/>
                      <a:stretch>
                        <a:fillRect/>
                      </a:stretch>
                    </p:blipFill>
                    <p:spPr>
                      <a:xfrm>
                        <a:off x="2057400" y="2457450"/>
                        <a:ext cx="6629400" cy="40608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32106"/>
                                        </p:tgtEl>
                                        <p:attrNameLst>
                                          <p:attrName>style.visibility</p:attrName>
                                        </p:attrNameLst>
                                      </p:cBhvr>
                                      <p:to>
                                        <p:strVal val="visible"/>
                                      </p:to>
                                    </p:set>
                                    <p:anim calcmode="lin" valueType="num">
                                      <p:cBhvr additive="base">
                                        <p:cTn id="7" dur="500" fill="hold"/>
                                        <p:tgtEl>
                                          <p:spTgt spid="132106"/>
                                        </p:tgtEl>
                                        <p:attrNameLst>
                                          <p:attrName>ppt_x</p:attrName>
                                        </p:attrNameLst>
                                      </p:cBhvr>
                                      <p:tavLst>
                                        <p:tav tm="0">
                                          <p:val>
                                            <p:strVal val="1+#ppt_w/2"/>
                                          </p:val>
                                        </p:tav>
                                        <p:tav tm="100000">
                                          <p:val>
                                            <p:strVal val="#ppt_x"/>
                                          </p:val>
                                        </p:tav>
                                      </p:tavLst>
                                    </p:anim>
                                    <p:anim calcmode="lin" valueType="num">
                                      <p:cBhvr additive="base">
                                        <p:cTn id="8" dur="500" fill="hold"/>
                                        <p:tgtEl>
                                          <p:spTgt spid="1321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132099">
                                            <p:txEl>
                                              <p:charRg st="0" end="9"/>
                                            </p:txEl>
                                          </p:spTgt>
                                        </p:tgtEl>
                                        <p:attrNameLst>
                                          <p:attrName>style.visibility</p:attrName>
                                        </p:attrNameLst>
                                      </p:cBhvr>
                                      <p:to>
                                        <p:strVal val="visible"/>
                                      </p:to>
                                    </p:set>
                                    <p:anim calcmode="lin" valueType="num">
                                      <p:cBhvr>
                                        <p:cTn id="13" dur="1" fill="hold"/>
                                        <p:tgtEl>
                                          <p:spTgt spid="132099">
                                            <p:txEl>
                                              <p:charRg st="0" end="9"/>
                                            </p:txEl>
                                          </p:spTgt>
                                        </p:tgtEl>
                                      </p:cBhvr>
                                    </p:anim>
                                  </p:childTnLst>
                                  <p:subTnLst>
                                    <p:audio>
                                      <p:cMediaNode>
                                        <p:cTn display="0" masterRel="sameClick">
                                          <p:stCondLst>
                                            <p:cond evt="begin" delay="0">
                                              <p:tn val="11"/>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ldLvl="2"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标题 133121"/>
          <p:cNvSpPr>
            <a:spLocks noGrp="1"/>
          </p:cNvSpPr>
          <p:nvPr>
            <p:ph type="title"/>
          </p:nvPr>
        </p:nvSpPr>
        <p:spPr>
          <a:xfrm>
            <a:off x="0" y="0"/>
            <a:ext cx="9144000" cy="1412875"/>
          </a:xfrm>
          <a:ln/>
        </p:spPr>
        <p:txBody>
          <a:bodyPr lIns="92075" tIns="46038" rIns="92075" bIns="46038" anchor="b"/>
          <a:p>
            <a:r>
              <a:rPr lang="zh-CN" altLang="en-US" sz="4700" dirty="0">
                <a:latin typeface="幼圆" pitchFamily="1" charset="-122"/>
                <a:ea typeface="幼圆" pitchFamily="1" charset="-122"/>
              </a:rPr>
              <a:t>中国</a:t>
            </a:r>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现状和展望</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中国电信</a:t>
            </a:r>
            <a:r>
              <a:rPr lang="en-US" altLang="zh-CN" sz="3000" dirty="0">
                <a:latin typeface="Arial" panose="020B0604020202020204" pitchFamily="34" charset="0"/>
                <a:ea typeface="黑体" pitchFamily="2" charset="-122"/>
              </a:rPr>
              <a:t>-CTCA</a:t>
            </a:r>
            <a:endParaRPr lang="en-US" altLang="zh-CN" sz="3000" dirty="0">
              <a:latin typeface="Arial" panose="020B0604020202020204" pitchFamily="34" charset="0"/>
              <a:ea typeface="黑体" pitchFamily="2" charset="-122"/>
            </a:endParaRPr>
          </a:p>
        </p:txBody>
      </p:sp>
      <p:sp>
        <p:nvSpPr>
          <p:cNvPr id="133123" name="矩形 133122"/>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电子商务总体结构</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grpSp>
        <p:nvGrpSpPr>
          <p:cNvPr id="133124" name="组合 133123"/>
          <p:cNvGrpSpPr/>
          <p:nvPr/>
        </p:nvGrpSpPr>
        <p:grpSpPr>
          <a:xfrm>
            <a:off x="0" y="93663"/>
            <a:ext cx="9144000" cy="2795587"/>
            <a:chOff x="0" y="0"/>
            <a:chExt cx="5760" cy="1761"/>
          </a:xfrm>
        </p:grpSpPr>
        <p:sp>
          <p:nvSpPr>
            <p:cNvPr id="133125" name="矩形 133124"/>
            <p:cNvSpPr/>
            <p:nvPr/>
          </p:nvSpPr>
          <p:spPr>
            <a:xfrm>
              <a:off x="0" y="0"/>
              <a:ext cx="3456" cy="1761"/>
            </a:xfrm>
            <a:prstGeom prst="rect">
              <a:avLst/>
            </a:prstGeom>
            <a:noFill/>
            <a:ln w="9525">
              <a:noFill/>
            </a:ln>
          </p:spPr>
          <p:txBody>
            <a:bodyPr/>
            <a:p>
              <a:endParaRPr lang="zh-CN" altLang="en-US"/>
            </a:p>
          </p:txBody>
        </p:sp>
        <p:sp>
          <p:nvSpPr>
            <p:cNvPr id="133126" name="矩形 133125"/>
            <p:cNvSpPr/>
            <p:nvPr/>
          </p:nvSpPr>
          <p:spPr>
            <a:xfrm>
              <a:off x="0" y="0"/>
              <a:ext cx="5760" cy="0"/>
            </a:xfrm>
            <a:prstGeom prst="rect">
              <a:avLst/>
            </a:prstGeom>
            <a:noFill/>
            <a:ln w="9525">
              <a:noFill/>
            </a:ln>
          </p:spPr>
          <p:txBody>
            <a:bodyPr/>
            <a:p>
              <a:endParaRPr lang="zh-CN" altLang="en-US"/>
            </a:p>
          </p:txBody>
        </p:sp>
      </p:grpSp>
      <p:grpSp>
        <p:nvGrpSpPr>
          <p:cNvPr id="133127" name="组合 133126"/>
          <p:cNvGrpSpPr/>
          <p:nvPr/>
        </p:nvGrpSpPr>
        <p:grpSpPr>
          <a:xfrm>
            <a:off x="0" y="-158750"/>
            <a:ext cx="9144000" cy="2795588"/>
            <a:chOff x="0" y="0"/>
            <a:chExt cx="5760" cy="1761"/>
          </a:xfrm>
        </p:grpSpPr>
        <p:sp>
          <p:nvSpPr>
            <p:cNvPr id="133128" name="矩形 133127"/>
            <p:cNvSpPr/>
            <p:nvPr/>
          </p:nvSpPr>
          <p:spPr>
            <a:xfrm>
              <a:off x="0" y="0"/>
              <a:ext cx="3456" cy="1761"/>
            </a:xfrm>
            <a:prstGeom prst="rect">
              <a:avLst/>
            </a:prstGeom>
            <a:noFill/>
            <a:ln w="9525">
              <a:noFill/>
            </a:ln>
          </p:spPr>
          <p:txBody>
            <a:bodyPr/>
            <a:p>
              <a:endParaRPr lang="zh-CN" altLang="en-US"/>
            </a:p>
          </p:txBody>
        </p:sp>
        <p:sp>
          <p:nvSpPr>
            <p:cNvPr id="133129" name="矩形 133128"/>
            <p:cNvSpPr/>
            <p:nvPr/>
          </p:nvSpPr>
          <p:spPr>
            <a:xfrm>
              <a:off x="0" y="0"/>
              <a:ext cx="5760" cy="0"/>
            </a:xfrm>
            <a:prstGeom prst="rect">
              <a:avLst/>
            </a:prstGeom>
            <a:noFill/>
            <a:ln w="9525">
              <a:noFill/>
            </a:ln>
          </p:spPr>
          <p:txBody>
            <a:bodyPr/>
            <a:p>
              <a:endParaRPr lang="zh-CN" altLang="en-US"/>
            </a:p>
          </p:txBody>
        </p:sp>
      </p:grpSp>
      <p:graphicFrame>
        <p:nvGraphicFramePr>
          <p:cNvPr id="133130" name="对象 133129"/>
          <p:cNvGraphicFramePr>
            <a:graphicFrameLocks noChangeAspect="1"/>
          </p:cNvGraphicFramePr>
          <p:nvPr/>
        </p:nvGraphicFramePr>
        <p:xfrm>
          <a:off x="1828800" y="2805113"/>
          <a:ext cx="6934200" cy="4052887"/>
        </p:xfrm>
        <a:graphic>
          <a:graphicData uri="http://schemas.openxmlformats.org/presentationml/2006/ole">
            <mc:AlternateContent xmlns:mc="http://schemas.openxmlformats.org/markup-compatibility/2006">
              <mc:Choice xmlns:v="urn:schemas-microsoft-com:vml" Requires="v">
                <p:oleObj spid="_x0000_s3107" name="" r:id="rId1" imgW="4572000" imgH="3429000" progId="PowerPoint.Show.8">
                  <p:embed/>
                </p:oleObj>
              </mc:Choice>
              <mc:Fallback>
                <p:oleObj name="" r:id="rId1" imgW="4572000" imgH="3429000" progId="PowerPoint.Show.8">
                  <p:embed/>
                  <p:pic>
                    <p:nvPicPr>
                      <p:cNvPr id="0" name="图片 3106"/>
                      <p:cNvPicPr/>
                      <p:nvPr/>
                    </p:nvPicPr>
                    <p:blipFill>
                      <a:blip r:embed="rId2"/>
                      <a:stretch>
                        <a:fillRect/>
                      </a:stretch>
                    </p:blipFill>
                    <p:spPr>
                      <a:xfrm>
                        <a:off x="1828800" y="2805113"/>
                        <a:ext cx="6934200" cy="4052887"/>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33130"/>
                                        </p:tgtEl>
                                        <p:attrNameLst>
                                          <p:attrName>style.visibility</p:attrName>
                                        </p:attrNameLst>
                                      </p:cBhvr>
                                      <p:to>
                                        <p:strVal val="visible"/>
                                      </p:to>
                                    </p:set>
                                    <p:anim calcmode="lin" valueType="num">
                                      <p:cBhvr additive="base">
                                        <p:cTn id="7" dur="500" fill="hold"/>
                                        <p:tgtEl>
                                          <p:spTgt spid="133130"/>
                                        </p:tgtEl>
                                        <p:attrNameLst>
                                          <p:attrName>ppt_x</p:attrName>
                                        </p:attrNameLst>
                                      </p:cBhvr>
                                      <p:tavLst>
                                        <p:tav tm="0">
                                          <p:val>
                                            <p:strVal val="1+#ppt_w/2"/>
                                          </p:val>
                                        </p:tav>
                                        <p:tav tm="100000">
                                          <p:val>
                                            <p:strVal val="#ppt_x"/>
                                          </p:val>
                                        </p:tav>
                                      </p:tavLst>
                                    </p:anim>
                                    <p:anim calcmode="lin" valueType="num">
                                      <p:cBhvr additive="base">
                                        <p:cTn id="8" dur="500" fill="hold"/>
                                        <p:tgtEl>
                                          <p:spTgt spid="1331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133123">
                                            <p:txEl>
                                              <p:charRg st="0" end="9"/>
                                            </p:txEl>
                                          </p:spTgt>
                                        </p:tgtEl>
                                        <p:attrNameLst>
                                          <p:attrName>style.visibility</p:attrName>
                                        </p:attrNameLst>
                                      </p:cBhvr>
                                      <p:to>
                                        <p:strVal val="visible"/>
                                      </p:to>
                                    </p:set>
                                    <p:anim calcmode="lin" valueType="num">
                                      <p:cBhvr>
                                        <p:cTn id="13" dur="1" fill="hold"/>
                                        <p:tgtEl>
                                          <p:spTgt spid="133123">
                                            <p:txEl>
                                              <p:charRg st="0" end="9"/>
                                            </p:txEl>
                                          </p:spTgt>
                                        </p:tgtEl>
                                      </p:cBhvr>
                                    </p:anim>
                                  </p:childTnLst>
                                  <p:subTnLst>
                                    <p:audio>
                                      <p:cMediaNode>
                                        <p:cTn display="0" masterRel="sameClick">
                                          <p:stCondLst>
                                            <p:cond evt="begin" delay="0">
                                              <p:tn val="11"/>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ldLvl="2"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标题 134145"/>
          <p:cNvSpPr>
            <a:spLocks noGrp="1"/>
          </p:cNvSpPr>
          <p:nvPr>
            <p:ph type="title"/>
          </p:nvPr>
        </p:nvSpPr>
        <p:spPr>
          <a:xfrm>
            <a:off x="0" y="0"/>
            <a:ext cx="9144000" cy="1412875"/>
          </a:xfrm>
          <a:ln/>
        </p:spPr>
        <p:txBody>
          <a:bodyPr lIns="92075" tIns="46038" rIns="92075" bIns="46038" anchor="b"/>
          <a:p>
            <a:r>
              <a:rPr lang="zh-CN" altLang="en-US" sz="4700" dirty="0">
                <a:latin typeface="幼圆" pitchFamily="1" charset="-122"/>
                <a:ea typeface="幼圆" pitchFamily="1" charset="-122"/>
              </a:rPr>
              <a:t>中国</a:t>
            </a:r>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现状和展望</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中国电信</a:t>
            </a:r>
            <a:r>
              <a:rPr lang="en-US" altLang="zh-CN" sz="3000" dirty="0">
                <a:latin typeface="Arial" panose="020B0604020202020204" pitchFamily="34" charset="0"/>
                <a:ea typeface="黑体" pitchFamily="2" charset="-122"/>
              </a:rPr>
              <a:t>-CTCA</a:t>
            </a:r>
            <a:endParaRPr lang="en-US" altLang="zh-CN" sz="3000" dirty="0">
              <a:latin typeface="Arial" panose="020B0604020202020204" pitchFamily="34" charset="0"/>
              <a:ea typeface="黑体" pitchFamily="2" charset="-122"/>
            </a:endParaRPr>
          </a:p>
        </p:txBody>
      </p:sp>
      <p:sp>
        <p:nvSpPr>
          <p:cNvPr id="134147" name="矩形 134146"/>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en-US" altLang="zh-CN" sz="3200" b="1" dirty="0">
                <a:latin typeface="Times New Roman" panose="02020603050405020304" pitchFamily="2" charset="0"/>
                <a:ea typeface="黑体" pitchFamily="2" charset="-122"/>
              </a:rPr>
              <a:t>CTCA</a:t>
            </a:r>
            <a:r>
              <a:rPr lang="zh-CN" altLang="en-US" sz="3200" b="1" dirty="0">
                <a:latin typeface="Times New Roman" panose="02020603050405020304" pitchFamily="2" charset="0"/>
                <a:ea typeface="黑体" pitchFamily="2" charset="-122"/>
              </a:rPr>
              <a:t>体系结构</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grpSp>
        <p:nvGrpSpPr>
          <p:cNvPr id="134148" name="组合 134147"/>
          <p:cNvGrpSpPr/>
          <p:nvPr/>
        </p:nvGrpSpPr>
        <p:grpSpPr>
          <a:xfrm>
            <a:off x="0" y="93663"/>
            <a:ext cx="9144000" cy="2795587"/>
            <a:chOff x="0" y="0"/>
            <a:chExt cx="5760" cy="1761"/>
          </a:xfrm>
        </p:grpSpPr>
        <p:sp>
          <p:nvSpPr>
            <p:cNvPr id="134149" name="矩形 134148"/>
            <p:cNvSpPr/>
            <p:nvPr/>
          </p:nvSpPr>
          <p:spPr>
            <a:xfrm>
              <a:off x="0" y="0"/>
              <a:ext cx="3456" cy="1761"/>
            </a:xfrm>
            <a:prstGeom prst="rect">
              <a:avLst/>
            </a:prstGeom>
            <a:noFill/>
            <a:ln w="9525">
              <a:noFill/>
            </a:ln>
          </p:spPr>
          <p:txBody>
            <a:bodyPr/>
            <a:p>
              <a:endParaRPr lang="zh-CN" altLang="en-US"/>
            </a:p>
          </p:txBody>
        </p:sp>
        <p:sp>
          <p:nvSpPr>
            <p:cNvPr id="134150" name="矩形 134149"/>
            <p:cNvSpPr/>
            <p:nvPr/>
          </p:nvSpPr>
          <p:spPr>
            <a:xfrm>
              <a:off x="0" y="0"/>
              <a:ext cx="5760" cy="0"/>
            </a:xfrm>
            <a:prstGeom prst="rect">
              <a:avLst/>
            </a:prstGeom>
            <a:noFill/>
            <a:ln w="9525">
              <a:noFill/>
            </a:ln>
          </p:spPr>
          <p:txBody>
            <a:bodyPr/>
            <a:p>
              <a:endParaRPr lang="zh-CN" altLang="en-US"/>
            </a:p>
          </p:txBody>
        </p:sp>
      </p:grpSp>
      <p:grpSp>
        <p:nvGrpSpPr>
          <p:cNvPr id="134151" name="组合 134150"/>
          <p:cNvGrpSpPr/>
          <p:nvPr/>
        </p:nvGrpSpPr>
        <p:grpSpPr>
          <a:xfrm>
            <a:off x="0" y="-158750"/>
            <a:ext cx="9144000" cy="2795588"/>
            <a:chOff x="0" y="0"/>
            <a:chExt cx="5760" cy="1761"/>
          </a:xfrm>
        </p:grpSpPr>
        <p:sp>
          <p:nvSpPr>
            <p:cNvPr id="134152" name="矩形 134151"/>
            <p:cNvSpPr/>
            <p:nvPr/>
          </p:nvSpPr>
          <p:spPr>
            <a:xfrm>
              <a:off x="0" y="0"/>
              <a:ext cx="3456" cy="1761"/>
            </a:xfrm>
            <a:prstGeom prst="rect">
              <a:avLst/>
            </a:prstGeom>
            <a:noFill/>
            <a:ln w="9525">
              <a:noFill/>
            </a:ln>
          </p:spPr>
          <p:txBody>
            <a:bodyPr/>
            <a:p>
              <a:endParaRPr lang="zh-CN" altLang="en-US"/>
            </a:p>
          </p:txBody>
        </p:sp>
        <p:sp>
          <p:nvSpPr>
            <p:cNvPr id="134153" name="矩形 134152"/>
            <p:cNvSpPr/>
            <p:nvPr/>
          </p:nvSpPr>
          <p:spPr>
            <a:xfrm>
              <a:off x="0" y="0"/>
              <a:ext cx="5760" cy="0"/>
            </a:xfrm>
            <a:prstGeom prst="rect">
              <a:avLst/>
            </a:prstGeom>
            <a:noFill/>
            <a:ln w="9525">
              <a:noFill/>
            </a:ln>
          </p:spPr>
          <p:txBody>
            <a:bodyPr/>
            <a:p>
              <a:endParaRPr lang="zh-CN" altLang="en-US"/>
            </a:p>
          </p:txBody>
        </p:sp>
      </p:grpSp>
      <p:grpSp>
        <p:nvGrpSpPr>
          <p:cNvPr id="134154" name="组合 134153"/>
          <p:cNvGrpSpPr/>
          <p:nvPr/>
        </p:nvGrpSpPr>
        <p:grpSpPr>
          <a:xfrm>
            <a:off x="609600" y="2949575"/>
            <a:ext cx="6777038" cy="3024188"/>
            <a:chOff x="0" y="0"/>
            <a:chExt cx="4269" cy="1905"/>
          </a:xfrm>
        </p:grpSpPr>
        <p:sp>
          <p:nvSpPr>
            <p:cNvPr id="134155" name="矩形 134154"/>
            <p:cNvSpPr/>
            <p:nvPr/>
          </p:nvSpPr>
          <p:spPr>
            <a:xfrm>
              <a:off x="1920" y="14"/>
              <a:ext cx="1058" cy="284"/>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0" hangingPunct="0"/>
              <a:r>
                <a:rPr lang="en-US" altLang="zh-CN" sz="2000" b="1" dirty="0">
                  <a:solidFill>
                    <a:schemeClr val="bg2"/>
                  </a:solidFill>
                  <a:latin typeface="Times New Roman" panose="02020603050405020304" pitchFamily="2" charset="0"/>
                </a:rPr>
                <a:t>CA</a:t>
              </a:r>
              <a:r>
                <a:rPr lang="zh-CN" altLang="en-US" sz="2000" b="1" dirty="0">
                  <a:solidFill>
                    <a:schemeClr val="bg2"/>
                  </a:solidFill>
                  <a:latin typeface="Times New Roman" panose="02020603050405020304" pitchFamily="2" charset="0"/>
                </a:rPr>
                <a:t>中心</a:t>
              </a:r>
              <a:endParaRPr lang="zh-CN" altLang="en-US" sz="2000" b="1" dirty="0">
                <a:solidFill>
                  <a:schemeClr val="bg2"/>
                </a:solidFill>
                <a:latin typeface="Times New Roman" panose="02020603050405020304" pitchFamily="2" charset="0"/>
              </a:endParaRPr>
            </a:p>
          </p:txBody>
        </p:sp>
        <p:sp>
          <p:nvSpPr>
            <p:cNvPr id="134156" name="矩形 134155"/>
            <p:cNvSpPr/>
            <p:nvPr/>
          </p:nvSpPr>
          <p:spPr>
            <a:xfrm>
              <a:off x="1190" y="677"/>
              <a:ext cx="1018" cy="284"/>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0" hangingPunct="0"/>
              <a:r>
                <a:rPr lang="en-US" altLang="zh-CN" sz="2000" dirty="0">
                  <a:solidFill>
                    <a:schemeClr val="bg2"/>
                  </a:solidFill>
                  <a:latin typeface="Times New Roman" panose="02020603050405020304" pitchFamily="2" charset="0"/>
                </a:rPr>
                <a:t>RA</a:t>
              </a:r>
              <a:r>
                <a:rPr lang="zh-CN" altLang="en-US" sz="2000" dirty="0">
                  <a:solidFill>
                    <a:schemeClr val="bg2"/>
                  </a:solidFill>
                  <a:latin typeface="Times New Roman" panose="02020603050405020304" pitchFamily="2" charset="0"/>
                </a:rPr>
                <a:t>中心</a:t>
              </a:r>
              <a:endParaRPr lang="zh-CN" altLang="en-US" sz="2000" dirty="0">
                <a:solidFill>
                  <a:schemeClr val="bg2"/>
                </a:solidFill>
                <a:latin typeface="Times New Roman" panose="02020603050405020304" pitchFamily="2" charset="0"/>
              </a:endParaRPr>
            </a:p>
          </p:txBody>
        </p:sp>
        <p:sp>
          <p:nvSpPr>
            <p:cNvPr id="134157" name="矩形 134156"/>
            <p:cNvSpPr/>
            <p:nvPr/>
          </p:nvSpPr>
          <p:spPr>
            <a:xfrm>
              <a:off x="2412" y="677"/>
              <a:ext cx="1044" cy="284"/>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0" hangingPunct="0"/>
              <a:r>
                <a:rPr lang="en-US" altLang="zh-CN" sz="2000" dirty="0">
                  <a:solidFill>
                    <a:schemeClr val="bg2"/>
                  </a:solidFill>
                  <a:latin typeface="Times New Roman" panose="02020603050405020304" pitchFamily="2" charset="0"/>
                </a:rPr>
                <a:t>RA</a:t>
              </a:r>
              <a:r>
                <a:rPr lang="zh-CN" altLang="en-US" sz="2000" dirty="0">
                  <a:solidFill>
                    <a:schemeClr val="bg2"/>
                  </a:solidFill>
                  <a:latin typeface="Times New Roman" panose="02020603050405020304" pitchFamily="2" charset="0"/>
                </a:rPr>
                <a:t>中心</a:t>
              </a:r>
              <a:endParaRPr lang="zh-CN" altLang="en-US" sz="2000" dirty="0">
                <a:solidFill>
                  <a:schemeClr val="bg2"/>
                </a:solidFill>
                <a:latin typeface="Times New Roman" panose="02020603050405020304" pitchFamily="2" charset="0"/>
              </a:endParaRPr>
            </a:p>
          </p:txBody>
        </p:sp>
        <p:sp>
          <p:nvSpPr>
            <p:cNvPr id="134158" name="矩形 134157"/>
            <p:cNvSpPr/>
            <p:nvPr/>
          </p:nvSpPr>
          <p:spPr>
            <a:xfrm>
              <a:off x="773" y="1435"/>
              <a:ext cx="667" cy="451"/>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0" hangingPunct="0"/>
              <a:r>
                <a:rPr lang="zh-CN" altLang="en-US" sz="2000" dirty="0">
                  <a:solidFill>
                    <a:schemeClr val="bg2"/>
                  </a:solidFill>
                  <a:latin typeface="Times New Roman" panose="02020603050405020304" pitchFamily="2" charset="0"/>
                </a:rPr>
                <a:t>业务</a:t>
              </a:r>
              <a:endParaRPr lang="zh-CN" altLang="en-US" sz="2000" dirty="0">
                <a:solidFill>
                  <a:schemeClr val="bg2"/>
                </a:solidFill>
                <a:latin typeface="Times New Roman" panose="02020603050405020304" pitchFamily="2" charset="0"/>
              </a:endParaRPr>
            </a:p>
            <a:p>
              <a:pPr algn="ctr" eaLnBrk="0" hangingPunct="0"/>
              <a:r>
                <a:rPr lang="zh-CN" altLang="en-US" sz="2000" dirty="0">
                  <a:solidFill>
                    <a:schemeClr val="bg2"/>
                  </a:solidFill>
                  <a:latin typeface="Times New Roman" panose="02020603050405020304" pitchFamily="2" charset="0"/>
                </a:rPr>
                <a:t>受理点</a:t>
              </a:r>
              <a:endParaRPr lang="zh-CN" altLang="en-US" sz="2000" dirty="0">
                <a:solidFill>
                  <a:schemeClr val="bg2"/>
                </a:solidFill>
                <a:latin typeface="Times New Roman" panose="02020603050405020304" pitchFamily="2" charset="0"/>
              </a:endParaRPr>
            </a:p>
          </p:txBody>
        </p:sp>
        <p:sp>
          <p:nvSpPr>
            <p:cNvPr id="134159" name="直接连接符 134158"/>
            <p:cNvSpPr/>
            <p:nvPr/>
          </p:nvSpPr>
          <p:spPr>
            <a:xfrm>
              <a:off x="288" y="488"/>
              <a:ext cx="3837" cy="0"/>
            </a:xfrm>
            <a:prstGeom prst="line">
              <a:avLst/>
            </a:prstGeom>
            <a:ln w="9525" cap="flat" cmpd="sng">
              <a:solidFill>
                <a:srgbClr val="000000"/>
              </a:solidFill>
              <a:prstDash val="sysDot"/>
              <a:headEnd type="none" w="med" len="med"/>
              <a:tailEnd type="none" w="med" len="med"/>
            </a:ln>
          </p:spPr>
        </p:sp>
        <p:sp>
          <p:nvSpPr>
            <p:cNvPr id="134160" name="直接连接符 134159"/>
            <p:cNvSpPr/>
            <p:nvPr/>
          </p:nvSpPr>
          <p:spPr>
            <a:xfrm>
              <a:off x="240" y="1151"/>
              <a:ext cx="3973" cy="0"/>
            </a:xfrm>
            <a:prstGeom prst="line">
              <a:avLst/>
            </a:prstGeom>
            <a:ln w="9525" cap="flat" cmpd="sng">
              <a:solidFill>
                <a:srgbClr val="000000"/>
              </a:solidFill>
              <a:prstDash val="sysDot"/>
              <a:headEnd type="none" w="med" len="med"/>
              <a:tailEnd type="none" w="med" len="med"/>
            </a:ln>
          </p:spPr>
        </p:sp>
        <p:sp>
          <p:nvSpPr>
            <p:cNvPr id="134161" name="直接连接符 134160"/>
            <p:cNvSpPr/>
            <p:nvPr/>
          </p:nvSpPr>
          <p:spPr>
            <a:xfrm flipH="1">
              <a:off x="1832" y="298"/>
              <a:ext cx="529" cy="379"/>
            </a:xfrm>
            <a:prstGeom prst="line">
              <a:avLst/>
            </a:prstGeom>
            <a:ln w="9525" cap="flat" cmpd="sng">
              <a:solidFill>
                <a:srgbClr val="000000"/>
              </a:solidFill>
              <a:prstDash val="solid"/>
              <a:headEnd type="none" w="med" len="med"/>
              <a:tailEnd type="none" w="med" len="med"/>
            </a:ln>
          </p:spPr>
        </p:sp>
        <p:sp>
          <p:nvSpPr>
            <p:cNvPr id="134162" name="直接连接符 134161"/>
            <p:cNvSpPr/>
            <p:nvPr/>
          </p:nvSpPr>
          <p:spPr>
            <a:xfrm>
              <a:off x="2361" y="298"/>
              <a:ext cx="617" cy="379"/>
            </a:xfrm>
            <a:prstGeom prst="line">
              <a:avLst/>
            </a:prstGeom>
            <a:ln w="9525" cap="flat" cmpd="sng">
              <a:solidFill>
                <a:srgbClr val="000000"/>
              </a:solidFill>
              <a:prstDash val="solid"/>
              <a:headEnd type="none" w="med" len="med"/>
              <a:tailEnd type="none" w="med" len="med"/>
            </a:ln>
          </p:spPr>
        </p:sp>
        <p:sp>
          <p:nvSpPr>
            <p:cNvPr id="134163" name="直接连接符 134162"/>
            <p:cNvSpPr/>
            <p:nvPr/>
          </p:nvSpPr>
          <p:spPr>
            <a:xfrm flipH="1">
              <a:off x="1214" y="961"/>
              <a:ext cx="441" cy="474"/>
            </a:xfrm>
            <a:prstGeom prst="line">
              <a:avLst/>
            </a:prstGeom>
            <a:ln w="9525" cap="flat" cmpd="sng">
              <a:solidFill>
                <a:srgbClr val="000000"/>
              </a:solidFill>
              <a:prstDash val="solid"/>
              <a:headEnd type="none" w="med" len="med"/>
              <a:tailEnd type="none" w="med" len="med"/>
            </a:ln>
          </p:spPr>
        </p:sp>
        <p:sp>
          <p:nvSpPr>
            <p:cNvPr id="134164" name="直接连接符 134163"/>
            <p:cNvSpPr/>
            <p:nvPr/>
          </p:nvSpPr>
          <p:spPr>
            <a:xfrm>
              <a:off x="1655" y="961"/>
              <a:ext cx="353" cy="474"/>
            </a:xfrm>
            <a:prstGeom prst="line">
              <a:avLst/>
            </a:prstGeom>
            <a:ln w="9525" cap="flat" cmpd="sng">
              <a:solidFill>
                <a:srgbClr val="000000"/>
              </a:solidFill>
              <a:prstDash val="solid"/>
              <a:headEnd type="none" w="med" len="med"/>
              <a:tailEnd type="none" w="med" len="med"/>
            </a:ln>
          </p:spPr>
        </p:sp>
        <p:sp>
          <p:nvSpPr>
            <p:cNvPr id="134165" name="直接连接符 134164"/>
            <p:cNvSpPr/>
            <p:nvPr/>
          </p:nvSpPr>
          <p:spPr>
            <a:xfrm flipH="1">
              <a:off x="2890" y="961"/>
              <a:ext cx="88" cy="474"/>
            </a:xfrm>
            <a:prstGeom prst="line">
              <a:avLst/>
            </a:prstGeom>
            <a:ln w="9525" cap="flat" cmpd="sng">
              <a:solidFill>
                <a:srgbClr val="000000"/>
              </a:solidFill>
              <a:prstDash val="solid"/>
              <a:headEnd type="none" w="med" len="med"/>
              <a:tailEnd type="none" w="med" len="med"/>
            </a:ln>
          </p:spPr>
        </p:sp>
        <p:sp>
          <p:nvSpPr>
            <p:cNvPr id="134166" name="直接连接符 134165"/>
            <p:cNvSpPr/>
            <p:nvPr/>
          </p:nvSpPr>
          <p:spPr>
            <a:xfrm>
              <a:off x="2978" y="961"/>
              <a:ext cx="618" cy="474"/>
            </a:xfrm>
            <a:prstGeom prst="line">
              <a:avLst/>
            </a:prstGeom>
            <a:ln w="9525" cap="flat" cmpd="sng">
              <a:solidFill>
                <a:srgbClr val="000000"/>
              </a:solidFill>
              <a:prstDash val="solid"/>
              <a:headEnd type="none" w="med" len="med"/>
              <a:tailEnd type="none" w="med" len="med"/>
            </a:ln>
          </p:spPr>
        </p:sp>
        <p:sp>
          <p:nvSpPr>
            <p:cNvPr id="134167" name="矩形 134166"/>
            <p:cNvSpPr/>
            <p:nvPr/>
          </p:nvSpPr>
          <p:spPr>
            <a:xfrm>
              <a:off x="3211" y="0"/>
              <a:ext cx="1058" cy="284"/>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0" hangingPunct="0"/>
              <a:r>
                <a:rPr lang="en-US" altLang="zh-CN" sz="2000" b="1" dirty="0">
                  <a:solidFill>
                    <a:schemeClr val="bg2"/>
                  </a:solidFill>
                  <a:latin typeface="Times New Roman" panose="02020603050405020304" pitchFamily="2" charset="0"/>
                </a:rPr>
                <a:t>CA</a:t>
              </a:r>
              <a:r>
                <a:rPr lang="zh-CN" altLang="en-US" sz="2000" b="1" dirty="0">
                  <a:solidFill>
                    <a:schemeClr val="bg2"/>
                  </a:solidFill>
                  <a:latin typeface="Times New Roman" panose="02020603050405020304" pitchFamily="2" charset="0"/>
                </a:rPr>
                <a:t>备份中心</a:t>
              </a:r>
              <a:endParaRPr lang="zh-CN" altLang="en-US" sz="2000" b="1" dirty="0">
                <a:solidFill>
                  <a:schemeClr val="bg2"/>
                </a:solidFill>
                <a:latin typeface="Times New Roman" panose="02020603050405020304" pitchFamily="2" charset="0"/>
              </a:endParaRPr>
            </a:p>
          </p:txBody>
        </p:sp>
        <p:sp>
          <p:nvSpPr>
            <p:cNvPr id="134168" name="矩形 134167"/>
            <p:cNvSpPr/>
            <p:nvPr/>
          </p:nvSpPr>
          <p:spPr>
            <a:xfrm>
              <a:off x="1632" y="1454"/>
              <a:ext cx="667" cy="451"/>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0" hangingPunct="0"/>
              <a:r>
                <a:rPr lang="zh-CN" altLang="en-US" sz="2000" dirty="0">
                  <a:solidFill>
                    <a:schemeClr val="bg2"/>
                  </a:solidFill>
                  <a:latin typeface="Times New Roman" panose="02020603050405020304" pitchFamily="2" charset="0"/>
                </a:rPr>
                <a:t>业务</a:t>
              </a:r>
              <a:endParaRPr lang="zh-CN" altLang="en-US" sz="2000" dirty="0">
                <a:solidFill>
                  <a:schemeClr val="bg2"/>
                </a:solidFill>
                <a:latin typeface="Times New Roman" panose="02020603050405020304" pitchFamily="2" charset="0"/>
              </a:endParaRPr>
            </a:p>
            <a:p>
              <a:pPr algn="ctr" eaLnBrk="0" hangingPunct="0"/>
              <a:r>
                <a:rPr lang="zh-CN" altLang="en-US" sz="2000" dirty="0">
                  <a:solidFill>
                    <a:schemeClr val="bg2"/>
                  </a:solidFill>
                  <a:latin typeface="Times New Roman" panose="02020603050405020304" pitchFamily="2" charset="0"/>
                </a:rPr>
                <a:t>受理点</a:t>
              </a:r>
              <a:endParaRPr lang="zh-CN" altLang="en-US" sz="2000" dirty="0">
                <a:solidFill>
                  <a:schemeClr val="bg2"/>
                </a:solidFill>
                <a:latin typeface="Times New Roman" panose="02020603050405020304" pitchFamily="2" charset="0"/>
              </a:endParaRPr>
            </a:p>
          </p:txBody>
        </p:sp>
        <p:sp>
          <p:nvSpPr>
            <p:cNvPr id="134169" name="矩形 134168"/>
            <p:cNvSpPr/>
            <p:nvPr/>
          </p:nvSpPr>
          <p:spPr>
            <a:xfrm>
              <a:off x="2448" y="1454"/>
              <a:ext cx="667" cy="451"/>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0" hangingPunct="0"/>
              <a:r>
                <a:rPr lang="zh-CN" altLang="en-US" sz="2000" dirty="0">
                  <a:solidFill>
                    <a:schemeClr val="bg2"/>
                  </a:solidFill>
                  <a:latin typeface="Times New Roman" panose="02020603050405020304" pitchFamily="2" charset="0"/>
                </a:rPr>
                <a:t>业务</a:t>
              </a:r>
              <a:endParaRPr lang="zh-CN" altLang="en-US" sz="2000" dirty="0">
                <a:solidFill>
                  <a:schemeClr val="bg2"/>
                </a:solidFill>
                <a:latin typeface="Times New Roman" panose="02020603050405020304" pitchFamily="2" charset="0"/>
              </a:endParaRPr>
            </a:p>
            <a:p>
              <a:pPr algn="ctr" eaLnBrk="0" hangingPunct="0"/>
              <a:r>
                <a:rPr lang="zh-CN" altLang="en-US" sz="2000" dirty="0">
                  <a:solidFill>
                    <a:schemeClr val="bg2"/>
                  </a:solidFill>
                  <a:latin typeface="Times New Roman" panose="02020603050405020304" pitchFamily="2" charset="0"/>
                </a:rPr>
                <a:t>受理点</a:t>
              </a:r>
              <a:endParaRPr lang="zh-CN" altLang="en-US" sz="2000" dirty="0">
                <a:solidFill>
                  <a:schemeClr val="bg2"/>
                </a:solidFill>
                <a:latin typeface="Times New Roman" panose="02020603050405020304" pitchFamily="2" charset="0"/>
              </a:endParaRPr>
            </a:p>
          </p:txBody>
        </p:sp>
        <p:sp>
          <p:nvSpPr>
            <p:cNvPr id="134170" name="矩形 134169"/>
            <p:cNvSpPr/>
            <p:nvPr/>
          </p:nvSpPr>
          <p:spPr>
            <a:xfrm>
              <a:off x="3360" y="1454"/>
              <a:ext cx="667" cy="451"/>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0" hangingPunct="0"/>
              <a:r>
                <a:rPr lang="zh-CN" altLang="en-US" sz="2000" dirty="0">
                  <a:solidFill>
                    <a:schemeClr val="bg2"/>
                  </a:solidFill>
                  <a:latin typeface="Times New Roman" panose="02020603050405020304" pitchFamily="2" charset="0"/>
                </a:rPr>
                <a:t>业务</a:t>
              </a:r>
              <a:endParaRPr lang="zh-CN" altLang="en-US" sz="2000" dirty="0">
                <a:solidFill>
                  <a:schemeClr val="bg2"/>
                </a:solidFill>
                <a:latin typeface="Times New Roman" panose="02020603050405020304" pitchFamily="2" charset="0"/>
              </a:endParaRPr>
            </a:p>
            <a:p>
              <a:pPr algn="ctr" eaLnBrk="0" hangingPunct="0"/>
              <a:r>
                <a:rPr lang="zh-CN" altLang="en-US" sz="2000" dirty="0">
                  <a:solidFill>
                    <a:schemeClr val="bg2"/>
                  </a:solidFill>
                  <a:latin typeface="Times New Roman" panose="02020603050405020304" pitchFamily="2" charset="0"/>
                </a:rPr>
                <a:t>受理点</a:t>
              </a:r>
              <a:endParaRPr lang="zh-CN" altLang="en-US" sz="2000" dirty="0">
                <a:solidFill>
                  <a:schemeClr val="bg2"/>
                </a:solidFill>
                <a:latin typeface="Times New Roman" panose="02020603050405020304" pitchFamily="2" charset="0"/>
              </a:endParaRPr>
            </a:p>
          </p:txBody>
        </p:sp>
        <p:sp>
          <p:nvSpPr>
            <p:cNvPr id="134171" name="直接连接符 134170"/>
            <p:cNvSpPr/>
            <p:nvPr/>
          </p:nvSpPr>
          <p:spPr>
            <a:xfrm>
              <a:off x="2976" y="158"/>
              <a:ext cx="240" cy="0"/>
            </a:xfrm>
            <a:prstGeom prst="line">
              <a:avLst/>
            </a:prstGeom>
            <a:ln w="38100" cap="flat" cmpd="sng">
              <a:solidFill>
                <a:srgbClr val="000000"/>
              </a:solidFill>
              <a:prstDash val="dash"/>
              <a:headEnd type="none" w="med" len="med"/>
              <a:tailEnd type="none" w="med" len="med"/>
            </a:ln>
          </p:spPr>
        </p:sp>
        <p:sp>
          <p:nvSpPr>
            <p:cNvPr id="134172" name="文本框 134171"/>
            <p:cNvSpPr txBox="1"/>
            <p:nvPr/>
          </p:nvSpPr>
          <p:spPr>
            <a:xfrm>
              <a:off x="0" y="110"/>
              <a:ext cx="768" cy="250"/>
            </a:xfrm>
            <a:prstGeom prst="rect">
              <a:avLst/>
            </a:prstGeom>
            <a:noFill/>
            <a:ln w="9525">
              <a:noFill/>
            </a:ln>
          </p:spPr>
          <p:txBody>
            <a:bodyPr>
              <a:spAutoFit/>
            </a:bodyPr>
            <a:p>
              <a:pPr>
                <a:spcBef>
                  <a:spcPct val="50000"/>
                </a:spcBef>
              </a:pPr>
              <a:r>
                <a:rPr lang="zh-CN" altLang="en-US" sz="2000" dirty="0">
                  <a:latin typeface="Times New Roman" panose="02020603050405020304" pitchFamily="2" charset="0"/>
                  <a:ea typeface="隶书" pitchFamily="1" charset="-122"/>
                </a:rPr>
                <a:t>总中心</a:t>
              </a:r>
              <a:endParaRPr lang="zh-CN" altLang="en-US" sz="2000" dirty="0">
                <a:latin typeface="Times New Roman" panose="02020603050405020304" pitchFamily="2" charset="0"/>
                <a:ea typeface="隶书" pitchFamily="1" charset="-122"/>
              </a:endParaRPr>
            </a:p>
          </p:txBody>
        </p:sp>
        <p:sp>
          <p:nvSpPr>
            <p:cNvPr id="134173" name="文本框 134172"/>
            <p:cNvSpPr txBox="1"/>
            <p:nvPr/>
          </p:nvSpPr>
          <p:spPr>
            <a:xfrm>
              <a:off x="0" y="638"/>
              <a:ext cx="768" cy="250"/>
            </a:xfrm>
            <a:prstGeom prst="rect">
              <a:avLst/>
            </a:prstGeom>
            <a:noFill/>
            <a:ln w="9525">
              <a:noFill/>
            </a:ln>
          </p:spPr>
          <p:txBody>
            <a:bodyPr>
              <a:spAutoFit/>
            </a:bodyPr>
            <a:p>
              <a:pPr>
                <a:spcBef>
                  <a:spcPct val="50000"/>
                </a:spcBef>
              </a:pPr>
              <a:r>
                <a:rPr lang="zh-CN" altLang="en-US" sz="2000" dirty="0">
                  <a:latin typeface="Times New Roman" panose="02020603050405020304" pitchFamily="2" charset="0"/>
                  <a:ea typeface="隶书" pitchFamily="1" charset="-122"/>
                </a:rPr>
                <a:t>省中心</a:t>
              </a:r>
              <a:endParaRPr lang="zh-CN" altLang="en-US" sz="2000" dirty="0">
                <a:latin typeface="Times New Roman" panose="02020603050405020304" pitchFamily="2" charset="0"/>
                <a:ea typeface="隶书" pitchFamily="1" charset="-122"/>
              </a:endParaRPr>
            </a:p>
          </p:txBody>
        </p:sp>
        <p:sp>
          <p:nvSpPr>
            <p:cNvPr id="134174" name="文本框 134173"/>
            <p:cNvSpPr txBox="1"/>
            <p:nvPr/>
          </p:nvSpPr>
          <p:spPr>
            <a:xfrm>
              <a:off x="0" y="1406"/>
              <a:ext cx="768" cy="250"/>
            </a:xfrm>
            <a:prstGeom prst="rect">
              <a:avLst/>
            </a:prstGeom>
            <a:noFill/>
            <a:ln w="9525">
              <a:noFill/>
            </a:ln>
          </p:spPr>
          <p:txBody>
            <a:bodyPr>
              <a:spAutoFit/>
            </a:bodyPr>
            <a:p>
              <a:pPr>
                <a:spcBef>
                  <a:spcPct val="50000"/>
                </a:spcBef>
              </a:pPr>
              <a:r>
                <a:rPr lang="zh-CN" altLang="en-US" sz="2000" dirty="0">
                  <a:latin typeface="Times New Roman" panose="02020603050405020304" pitchFamily="2" charset="0"/>
                  <a:ea typeface="隶书" pitchFamily="1" charset="-122"/>
                </a:rPr>
                <a:t>市中心</a:t>
              </a:r>
              <a:endParaRPr lang="zh-CN" altLang="en-US" sz="2000" dirty="0">
                <a:latin typeface="Times New Roman" panose="02020603050405020304" pitchFamily="2" charset="0"/>
                <a:ea typeface="隶书" pitchFamily="1"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34147">
                                            <p:txEl>
                                              <p:charRg st="0" end="9"/>
                                            </p:txEl>
                                          </p:spTgt>
                                        </p:tgtEl>
                                        <p:attrNameLst>
                                          <p:attrName>style.visibility</p:attrName>
                                        </p:attrNameLst>
                                      </p:cBhvr>
                                      <p:to>
                                        <p:strVal val="visible"/>
                                      </p:to>
                                    </p:set>
                                    <p:anim calcmode="lin" valueType="num">
                                      <p:cBhvr>
                                        <p:cTn id="7" dur="1" fill="hold"/>
                                        <p:tgtEl>
                                          <p:spTgt spid="134147">
                                            <p:txEl>
                                              <p:charRg st="0" end="9"/>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ldLvl="2"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标题 135169"/>
          <p:cNvSpPr>
            <a:spLocks noGrp="1"/>
          </p:cNvSpPr>
          <p:nvPr>
            <p:ph type="title"/>
          </p:nvPr>
        </p:nvSpPr>
        <p:spPr>
          <a:xfrm>
            <a:off x="0" y="0"/>
            <a:ext cx="9144000" cy="1412875"/>
          </a:xfrm>
          <a:ln/>
        </p:spPr>
        <p:txBody>
          <a:bodyPr lIns="92075" tIns="46038" rIns="92075" bIns="46038" anchor="b"/>
          <a:p>
            <a:r>
              <a:rPr lang="zh-CN" altLang="en-US" sz="4700" dirty="0">
                <a:latin typeface="幼圆" pitchFamily="1" charset="-122"/>
                <a:ea typeface="幼圆" pitchFamily="1" charset="-122"/>
              </a:rPr>
              <a:t>中国</a:t>
            </a:r>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现状和展望</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中国电信</a:t>
            </a:r>
            <a:r>
              <a:rPr lang="en-US" altLang="zh-CN" sz="3000" dirty="0">
                <a:latin typeface="Arial" panose="020B0604020202020204" pitchFamily="34" charset="0"/>
                <a:ea typeface="黑体" pitchFamily="2" charset="-122"/>
              </a:rPr>
              <a:t>-CTCA</a:t>
            </a:r>
            <a:endParaRPr lang="en-US" altLang="zh-CN" sz="3000" dirty="0">
              <a:latin typeface="Arial" panose="020B0604020202020204" pitchFamily="34" charset="0"/>
              <a:ea typeface="黑体" pitchFamily="2" charset="-122"/>
            </a:endParaRPr>
          </a:p>
        </p:txBody>
      </p:sp>
      <p:sp>
        <p:nvSpPr>
          <p:cNvPr id="135171" name="矩形 135170"/>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en-US" altLang="zh-CN" sz="3200" b="1" dirty="0">
                <a:latin typeface="Times New Roman" panose="02020603050405020304" pitchFamily="2" charset="0"/>
                <a:ea typeface="黑体" pitchFamily="2" charset="-122"/>
              </a:rPr>
              <a:t>CTCA</a:t>
            </a:r>
            <a:r>
              <a:rPr lang="zh-CN" altLang="en-US" sz="3200" b="1" dirty="0">
                <a:latin typeface="Times New Roman" panose="02020603050405020304" pitchFamily="2" charset="0"/>
                <a:ea typeface="黑体" pitchFamily="2" charset="-122"/>
              </a:rPr>
              <a:t>网络结构</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grpSp>
        <p:nvGrpSpPr>
          <p:cNvPr id="135172" name="组合 135171"/>
          <p:cNvGrpSpPr/>
          <p:nvPr/>
        </p:nvGrpSpPr>
        <p:grpSpPr>
          <a:xfrm>
            <a:off x="0" y="93663"/>
            <a:ext cx="9144000" cy="2795587"/>
            <a:chOff x="0" y="0"/>
            <a:chExt cx="5760" cy="1761"/>
          </a:xfrm>
        </p:grpSpPr>
        <p:sp>
          <p:nvSpPr>
            <p:cNvPr id="135173" name="矩形 135172"/>
            <p:cNvSpPr/>
            <p:nvPr/>
          </p:nvSpPr>
          <p:spPr>
            <a:xfrm>
              <a:off x="0" y="0"/>
              <a:ext cx="3456" cy="1761"/>
            </a:xfrm>
            <a:prstGeom prst="rect">
              <a:avLst/>
            </a:prstGeom>
            <a:noFill/>
            <a:ln w="9525">
              <a:noFill/>
            </a:ln>
          </p:spPr>
          <p:txBody>
            <a:bodyPr/>
            <a:p>
              <a:endParaRPr lang="zh-CN" altLang="en-US"/>
            </a:p>
          </p:txBody>
        </p:sp>
        <p:sp>
          <p:nvSpPr>
            <p:cNvPr id="135174" name="矩形 135173"/>
            <p:cNvSpPr/>
            <p:nvPr/>
          </p:nvSpPr>
          <p:spPr>
            <a:xfrm>
              <a:off x="0" y="0"/>
              <a:ext cx="5760" cy="0"/>
            </a:xfrm>
            <a:prstGeom prst="rect">
              <a:avLst/>
            </a:prstGeom>
            <a:noFill/>
            <a:ln w="9525">
              <a:noFill/>
            </a:ln>
          </p:spPr>
          <p:txBody>
            <a:bodyPr/>
            <a:p>
              <a:endParaRPr lang="zh-CN" altLang="en-US"/>
            </a:p>
          </p:txBody>
        </p:sp>
      </p:grpSp>
      <p:grpSp>
        <p:nvGrpSpPr>
          <p:cNvPr id="135175" name="组合 135174"/>
          <p:cNvGrpSpPr/>
          <p:nvPr/>
        </p:nvGrpSpPr>
        <p:grpSpPr>
          <a:xfrm>
            <a:off x="0" y="-158750"/>
            <a:ext cx="9144000" cy="2795588"/>
            <a:chOff x="0" y="0"/>
            <a:chExt cx="5760" cy="1761"/>
          </a:xfrm>
        </p:grpSpPr>
        <p:sp>
          <p:nvSpPr>
            <p:cNvPr id="135176" name="矩形 135175"/>
            <p:cNvSpPr/>
            <p:nvPr/>
          </p:nvSpPr>
          <p:spPr>
            <a:xfrm>
              <a:off x="0" y="0"/>
              <a:ext cx="3456" cy="1761"/>
            </a:xfrm>
            <a:prstGeom prst="rect">
              <a:avLst/>
            </a:prstGeom>
            <a:noFill/>
            <a:ln w="9525">
              <a:noFill/>
            </a:ln>
          </p:spPr>
          <p:txBody>
            <a:bodyPr/>
            <a:p>
              <a:endParaRPr lang="zh-CN" altLang="en-US"/>
            </a:p>
          </p:txBody>
        </p:sp>
        <p:sp>
          <p:nvSpPr>
            <p:cNvPr id="135177" name="矩形 135176"/>
            <p:cNvSpPr/>
            <p:nvPr/>
          </p:nvSpPr>
          <p:spPr>
            <a:xfrm>
              <a:off x="0" y="0"/>
              <a:ext cx="5760" cy="0"/>
            </a:xfrm>
            <a:prstGeom prst="rect">
              <a:avLst/>
            </a:prstGeom>
            <a:noFill/>
            <a:ln w="9525">
              <a:noFill/>
            </a:ln>
          </p:spPr>
          <p:txBody>
            <a:bodyPr/>
            <a:p>
              <a:endParaRPr lang="zh-CN" altLang="en-US"/>
            </a:p>
          </p:txBody>
        </p:sp>
      </p:grpSp>
      <p:sp>
        <p:nvSpPr>
          <p:cNvPr id="135178" name="矩形 135177"/>
          <p:cNvSpPr/>
          <p:nvPr/>
        </p:nvSpPr>
        <p:spPr>
          <a:xfrm>
            <a:off x="1976438" y="2147888"/>
            <a:ext cx="9144000" cy="0"/>
          </a:xfrm>
          <a:prstGeom prst="rect">
            <a:avLst/>
          </a:prstGeom>
          <a:noFill/>
          <a:ln w="9525">
            <a:noFill/>
          </a:ln>
        </p:spPr>
        <p:txBody>
          <a:bodyPr/>
          <a:p>
            <a:endParaRPr lang="zh-CN" altLang="en-US"/>
          </a:p>
        </p:txBody>
      </p:sp>
      <p:graphicFrame>
        <p:nvGraphicFramePr>
          <p:cNvPr id="135179" name="对象 135178"/>
          <p:cNvGraphicFramePr>
            <a:graphicFrameLocks noChangeAspect="1"/>
          </p:cNvGraphicFramePr>
          <p:nvPr/>
        </p:nvGraphicFramePr>
        <p:xfrm>
          <a:off x="1295400" y="2895600"/>
          <a:ext cx="7315200" cy="3609975"/>
        </p:xfrm>
        <a:graphic>
          <a:graphicData uri="http://schemas.openxmlformats.org/presentationml/2006/ole">
            <mc:AlternateContent xmlns:mc="http://schemas.openxmlformats.org/markup-compatibility/2006">
              <mc:Choice xmlns:v="urn:schemas-microsoft-com:vml" Requires="v">
                <p:oleObj spid="_x0000_s3108" name="" r:id="rId1" imgW="9577070" imgH="4716780" progId="">
                  <p:embed/>
                </p:oleObj>
              </mc:Choice>
              <mc:Fallback>
                <p:oleObj name="" r:id="rId1" imgW="9577070" imgH="4716780" progId="">
                  <p:embed/>
                  <p:pic>
                    <p:nvPicPr>
                      <p:cNvPr id="0" name="图片 3107"/>
                      <p:cNvPicPr/>
                      <p:nvPr/>
                    </p:nvPicPr>
                    <p:blipFill>
                      <a:blip r:embed="rId2"/>
                      <a:stretch>
                        <a:fillRect/>
                      </a:stretch>
                    </p:blipFill>
                    <p:spPr>
                      <a:xfrm>
                        <a:off x="1295400" y="2895600"/>
                        <a:ext cx="7315200" cy="360997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35171">
                                            <p:txEl>
                                              <p:charRg st="0" end="9"/>
                                            </p:txEl>
                                          </p:spTgt>
                                        </p:tgtEl>
                                        <p:attrNameLst>
                                          <p:attrName>style.visibility</p:attrName>
                                        </p:attrNameLst>
                                      </p:cBhvr>
                                      <p:to>
                                        <p:strVal val="visible"/>
                                      </p:to>
                                    </p:set>
                                    <p:anim calcmode="lin" valueType="num">
                                      <p:cBhvr>
                                        <p:cTn id="7" dur="1" fill="hold"/>
                                        <p:tgtEl>
                                          <p:spTgt spid="135171">
                                            <p:txEl>
                                              <p:charRg st="0" end="9"/>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ldLvl="2"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标题 136193"/>
          <p:cNvSpPr>
            <a:spLocks noGrp="1"/>
          </p:cNvSpPr>
          <p:nvPr>
            <p:ph type="title"/>
          </p:nvPr>
        </p:nvSpPr>
        <p:spPr>
          <a:xfrm>
            <a:off x="0" y="0"/>
            <a:ext cx="9144000" cy="1341438"/>
          </a:xfrm>
          <a:ln/>
        </p:spPr>
        <p:txBody>
          <a:bodyPr lIns="92075" tIns="46038" rIns="92075" bIns="46038" anchor="b"/>
          <a:p>
            <a:r>
              <a:rPr lang="zh-CN" altLang="en-US" sz="4300" dirty="0">
                <a:latin typeface="幼圆" pitchFamily="1" charset="-122"/>
                <a:ea typeface="幼圆" pitchFamily="1" charset="-122"/>
              </a:rPr>
              <a:t>中国</a:t>
            </a:r>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现状和展望</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电子口岸执法系统</a:t>
            </a:r>
            <a:r>
              <a:rPr lang="en-US" altLang="zh-CN" sz="2600" dirty="0">
                <a:latin typeface="Arial" panose="020B0604020202020204" pitchFamily="34" charset="0"/>
                <a:ea typeface="黑体" pitchFamily="2" charset="-122"/>
              </a:rPr>
              <a:t>CA</a:t>
            </a:r>
            <a:endParaRPr lang="en-US" altLang="zh-CN" sz="2600" dirty="0">
              <a:latin typeface="Arial" panose="020B0604020202020204" pitchFamily="34" charset="0"/>
              <a:ea typeface="黑体" pitchFamily="2" charset="-122"/>
            </a:endParaRPr>
          </a:p>
        </p:txBody>
      </p:sp>
      <p:sp>
        <p:nvSpPr>
          <p:cNvPr id="136195" name="矩形 136194"/>
          <p:cNvSpPr/>
          <p:nvPr/>
        </p:nvSpPr>
        <p:spPr>
          <a:xfrm>
            <a:off x="539750" y="1700213"/>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背景：电子口岸执法系统</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grpSp>
        <p:nvGrpSpPr>
          <p:cNvPr id="136196" name="组合 136195"/>
          <p:cNvGrpSpPr/>
          <p:nvPr/>
        </p:nvGrpSpPr>
        <p:grpSpPr>
          <a:xfrm>
            <a:off x="0" y="93663"/>
            <a:ext cx="9144000" cy="2795587"/>
            <a:chOff x="0" y="0"/>
            <a:chExt cx="5760" cy="1761"/>
          </a:xfrm>
        </p:grpSpPr>
        <p:sp>
          <p:nvSpPr>
            <p:cNvPr id="136197" name="矩形 136196"/>
            <p:cNvSpPr/>
            <p:nvPr/>
          </p:nvSpPr>
          <p:spPr>
            <a:xfrm>
              <a:off x="0" y="0"/>
              <a:ext cx="3456" cy="1761"/>
            </a:xfrm>
            <a:prstGeom prst="rect">
              <a:avLst/>
            </a:prstGeom>
            <a:noFill/>
            <a:ln w="9525">
              <a:noFill/>
            </a:ln>
          </p:spPr>
          <p:txBody>
            <a:bodyPr/>
            <a:p>
              <a:endParaRPr lang="zh-CN" altLang="en-US"/>
            </a:p>
          </p:txBody>
        </p:sp>
        <p:sp>
          <p:nvSpPr>
            <p:cNvPr id="136198" name="矩形 136197"/>
            <p:cNvSpPr/>
            <p:nvPr/>
          </p:nvSpPr>
          <p:spPr>
            <a:xfrm>
              <a:off x="0" y="0"/>
              <a:ext cx="5760" cy="0"/>
            </a:xfrm>
            <a:prstGeom prst="rect">
              <a:avLst/>
            </a:prstGeom>
            <a:noFill/>
            <a:ln w="9525">
              <a:noFill/>
            </a:ln>
          </p:spPr>
          <p:txBody>
            <a:bodyPr/>
            <a:p>
              <a:endParaRPr lang="zh-CN" altLang="en-US"/>
            </a:p>
          </p:txBody>
        </p:sp>
      </p:grpSp>
      <p:grpSp>
        <p:nvGrpSpPr>
          <p:cNvPr id="136199" name="组合 136198"/>
          <p:cNvGrpSpPr/>
          <p:nvPr/>
        </p:nvGrpSpPr>
        <p:grpSpPr>
          <a:xfrm>
            <a:off x="0" y="-158750"/>
            <a:ext cx="9144000" cy="2795588"/>
            <a:chOff x="0" y="0"/>
            <a:chExt cx="5760" cy="1761"/>
          </a:xfrm>
        </p:grpSpPr>
        <p:sp>
          <p:nvSpPr>
            <p:cNvPr id="136200" name="矩形 136199"/>
            <p:cNvSpPr/>
            <p:nvPr/>
          </p:nvSpPr>
          <p:spPr>
            <a:xfrm>
              <a:off x="0" y="0"/>
              <a:ext cx="3456" cy="1761"/>
            </a:xfrm>
            <a:prstGeom prst="rect">
              <a:avLst/>
            </a:prstGeom>
            <a:noFill/>
            <a:ln w="9525">
              <a:noFill/>
            </a:ln>
          </p:spPr>
          <p:txBody>
            <a:bodyPr/>
            <a:p>
              <a:endParaRPr lang="zh-CN" altLang="en-US"/>
            </a:p>
          </p:txBody>
        </p:sp>
        <p:sp>
          <p:nvSpPr>
            <p:cNvPr id="136201" name="矩形 136200"/>
            <p:cNvSpPr/>
            <p:nvPr/>
          </p:nvSpPr>
          <p:spPr>
            <a:xfrm>
              <a:off x="0" y="0"/>
              <a:ext cx="5760" cy="0"/>
            </a:xfrm>
            <a:prstGeom prst="rect">
              <a:avLst/>
            </a:prstGeom>
            <a:noFill/>
            <a:ln w="9525">
              <a:noFill/>
            </a:ln>
          </p:spPr>
          <p:txBody>
            <a:bodyPr/>
            <a:p>
              <a:endParaRPr lang="zh-CN" altLang="en-US"/>
            </a:p>
          </p:txBody>
        </p:sp>
      </p:grpSp>
      <p:sp>
        <p:nvSpPr>
          <p:cNvPr id="136202" name="矩形 136201"/>
          <p:cNvSpPr/>
          <p:nvPr/>
        </p:nvSpPr>
        <p:spPr>
          <a:xfrm>
            <a:off x="1976438" y="2147888"/>
            <a:ext cx="9144000" cy="0"/>
          </a:xfrm>
          <a:prstGeom prst="rect">
            <a:avLst/>
          </a:prstGeom>
          <a:noFill/>
          <a:ln w="9525">
            <a:noFill/>
          </a:ln>
        </p:spPr>
        <p:txBody>
          <a:bodyPr/>
          <a:p>
            <a:endParaRPr lang="zh-CN" altLang="en-US"/>
          </a:p>
        </p:txBody>
      </p:sp>
      <p:sp>
        <p:nvSpPr>
          <p:cNvPr id="136203" name="文本占位符 136202"/>
          <p:cNvSpPr>
            <a:spLocks noGrp="1"/>
          </p:cNvSpPr>
          <p:nvPr>
            <p:ph type="body" idx="1"/>
          </p:nvPr>
        </p:nvSpPr>
        <p:spPr>
          <a:xfrm>
            <a:off x="539750" y="2349500"/>
            <a:ext cx="7772400" cy="4114800"/>
          </a:xfrm>
          <a:ln/>
        </p:spPr>
        <p:txBody>
          <a:bodyPr lIns="90488" tIns="44450" rIns="90488" bIns="44450"/>
          <a:p>
            <a:pPr lvl="1">
              <a:lnSpc>
                <a:spcPct val="80000"/>
              </a:lnSpc>
            </a:pPr>
            <a:r>
              <a:rPr lang="zh-CN" altLang="en-US" sz="2400" dirty="0">
                <a:latin typeface="宋体" panose="02010600030101010101" pitchFamily="2" charset="-122"/>
              </a:rPr>
              <a:t>中国海关总署组织并联合国家</a:t>
            </a:r>
            <a:r>
              <a:rPr lang="en-US" altLang="zh-CN" sz="2400" dirty="0">
                <a:latin typeface="宋体" panose="02010600030101010101" pitchFamily="2" charset="-122"/>
              </a:rPr>
              <a:t>12</a:t>
            </a:r>
            <a:r>
              <a:rPr lang="zh-CN" altLang="en-US" sz="2400" dirty="0">
                <a:latin typeface="宋体" panose="02010600030101010101" pitchFamily="2" charset="-122"/>
              </a:rPr>
              <a:t>部委</a:t>
            </a:r>
            <a:endParaRPr lang="zh-CN" altLang="en-US" sz="2400" dirty="0">
              <a:latin typeface="宋体" panose="02010600030101010101" pitchFamily="2" charset="-122"/>
            </a:endParaRPr>
          </a:p>
          <a:p>
            <a:pPr lvl="1">
              <a:lnSpc>
                <a:spcPct val="80000"/>
              </a:lnSpc>
            </a:pPr>
            <a:r>
              <a:rPr lang="zh-CN" altLang="en-US" sz="2400" dirty="0">
                <a:latin typeface="宋体" panose="02010600030101010101" pitchFamily="2" charset="-122"/>
              </a:rPr>
              <a:t>国家级口岸信息安全管理系统</a:t>
            </a:r>
            <a:endParaRPr lang="zh-CN" altLang="en-US" sz="2400" dirty="0">
              <a:latin typeface="宋体" panose="02010600030101010101" pitchFamily="2" charset="-122"/>
            </a:endParaRPr>
          </a:p>
          <a:p>
            <a:pPr lvl="1">
              <a:lnSpc>
                <a:spcPct val="80000"/>
              </a:lnSpc>
            </a:pPr>
            <a:r>
              <a:rPr lang="zh-CN" altLang="en-US" sz="2400" dirty="0">
                <a:latin typeface="宋体" panose="02010600030101010101" pitchFamily="2" charset="-122"/>
              </a:rPr>
              <a:t>包括应用和安全保密两个子系统，设置有电子口岸数据管理中心和</a:t>
            </a:r>
            <a:r>
              <a:rPr lang="en-US" altLang="zh-CN" sz="2400" dirty="0">
                <a:ea typeface="Arial Unicode MS" pitchFamily="2" charset="-122"/>
              </a:rPr>
              <a:t>CA</a:t>
            </a:r>
            <a:r>
              <a:rPr lang="zh-CN" altLang="en-US" sz="2400" dirty="0">
                <a:latin typeface="宋体" panose="02010600030101010101" pitchFamily="2" charset="-122"/>
              </a:rPr>
              <a:t>安全认证中心。</a:t>
            </a:r>
            <a:endParaRPr lang="zh-CN" altLang="en-US" sz="2400" dirty="0">
              <a:latin typeface="宋体" panose="02010600030101010101" pitchFamily="2" charset="-122"/>
            </a:endParaRPr>
          </a:p>
          <a:p>
            <a:pPr lvl="1">
              <a:lnSpc>
                <a:spcPct val="80000"/>
              </a:lnSpc>
            </a:pPr>
            <a:r>
              <a:rPr lang="zh-CN" altLang="en-US" sz="2400" dirty="0">
                <a:latin typeface="宋体" panose="02010600030101010101" pitchFamily="2" charset="-122"/>
              </a:rPr>
              <a:t>将海关、外贸、国税、工商、外管、银行等国家有关部门通过计算机网络互联，实现相关数据资源共享；</a:t>
            </a:r>
            <a:endParaRPr lang="zh-CN" altLang="en-US" sz="2400" dirty="0">
              <a:latin typeface="宋体" panose="02010600030101010101" pitchFamily="2" charset="-122"/>
            </a:endParaRPr>
          </a:p>
          <a:p>
            <a:pPr lvl="1">
              <a:lnSpc>
                <a:spcPct val="80000"/>
              </a:lnSpc>
            </a:pPr>
            <a:r>
              <a:rPr lang="zh-CN" altLang="en-US" sz="2400" dirty="0">
                <a:latin typeface="宋体" panose="02010600030101010101" pitchFamily="2" charset="-122"/>
              </a:rPr>
              <a:t>并与银行、进出口企业、加工贸易企业、运输企业、存储企业、报关企业、货运代理企业等连接成一个有机整体；</a:t>
            </a:r>
            <a:endParaRPr lang="zh-CN" altLang="en-US" sz="2400" dirty="0">
              <a:latin typeface="宋体" panose="02010600030101010101" pitchFamily="2" charset="-122"/>
            </a:endParaRPr>
          </a:p>
          <a:p>
            <a:pPr lvl="1">
              <a:lnSpc>
                <a:spcPct val="80000"/>
              </a:lnSpc>
            </a:pPr>
            <a:r>
              <a:rPr lang="zh-CN" altLang="en-US" sz="2400" dirty="0">
                <a:latin typeface="宋体" panose="02010600030101010101" pitchFamily="2" charset="-122"/>
              </a:rPr>
              <a:t>该系统可以为进出口企业提供网上实时报关、报检、缴税、划帐、报核等业务，为行政机关提供安全、高效的审批、核销、签注等管理功能。</a:t>
            </a:r>
            <a:endParaRPr lang="zh-CN" altLang="en-US" sz="24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6203">
                                            <p:txEl>
                                              <p:charRg st="0" end="18"/>
                                            </p:txEl>
                                          </p:spTgt>
                                        </p:tgtEl>
                                        <p:attrNameLst>
                                          <p:attrName>style.visibility</p:attrName>
                                        </p:attrNameLst>
                                      </p:cBhvr>
                                      <p:to>
                                        <p:strVal val="visible"/>
                                      </p:to>
                                    </p:set>
                                    <p:animEffect transition="in" filter="box(in)">
                                      <p:cBhvr>
                                        <p:cTn id="7" dur="500"/>
                                        <p:tgtEl>
                                          <p:spTgt spid="136203">
                                            <p:txEl>
                                              <p:charRg st="0" end="18"/>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6203">
                                            <p:txEl>
                                              <p:charRg st="18" end="32"/>
                                            </p:txEl>
                                          </p:spTgt>
                                        </p:tgtEl>
                                        <p:attrNameLst>
                                          <p:attrName>style.visibility</p:attrName>
                                        </p:attrNameLst>
                                      </p:cBhvr>
                                      <p:to>
                                        <p:strVal val="visible"/>
                                      </p:to>
                                    </p:set>
                                    <p:animEffect transition="in" filter="box(in)">
                                      <p:cBhvr>
                                        <p:cTn id="10" dur="500"/>
                                        <p:tgtEl>
                                          <p:spTgt spid="136203">
                                            <p:txEl>
                                              <p:charRg st="18" end="3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36203">
                                            <p:txEl>
                                              <p:charRg st="32" end="71"/>
                                            </p:txEl>
                                          </p:spTgt>
                                        </p:tgtEl>
                                        <p:attrNameLst>
                                          <p:attrName>style.visibility</p:attrName>
                                        </p:attrNameLst>
                                      </p:cBhvr>
                                      <p:to>
                                        <p:strVal val="visible"/>
                                      </p:to>
                                    </p:set>
                                    <p:animEffect transition="in" filter="box(in)">
                                      <p:cBhvr>
                                        <p:cTn id="13" dur="500"/>
                                        <p:tgtEl>
                                          <p:spTgt spid="136203">
                                            <p:txEl>
                                              <p:charRg st="32" end="71"/>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36203">
                                            <p:txEl>
                                              <p:charRg st="71" end="118"/>
                                            </p:txEl>
                                          </p:spTgt>
                                        </p:tgtEl>
                                        <p:attrNameLst>
                                          <p:attrName>style.visibility</p:attrName>
                                        </p:attrNameLst>
                                      </p:cBhvr>
                                      <p:to>
                                        <p:strVal val="visible"/>
                                      </p:to>
                                    </p:set>
                                    <p:animEffect transition="in" filter="box(in)">
                                      <p:cBhvr>
                                        <p:cTn id="16" dur="500"/>
                                        <p:tgtEl>
                                          <p:spTgt spid="136203">
                                            <p:txEl>
                                              <p:charRg st="71" end="118"/>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36203">
                                            <p:txEl>
                                              <p:charRg st="118" end="169"/>
                                            </p:txEl>
                                          </p:spTgt>
                                        </p:tgtEl>
                                        <p:attrNameLst>
                                          <p:attrName>style.visibility</p:attrName>
                                        </p:attrNameLst>
                                      </p:cBhvr>
                                      <p:to>
                                        <p:strVal val="visible"/>
                                      </p:to>
                                    </p:set>
                                    <p:animEffect transition="in" filter="box(in)">
                                      <p:cBhvr>
                                        <p:cTn id="19" dur="500"/>
                                        <p:tgtEl>
                                          <p:spTgt spid="136203">
                                            <p:txEl>
                                              <p:charRg st="118" end="169"/>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36203">
                                            <p:txEl>
                                              <p:charRg st="169" end="232"/>
                                            </p:txEl>
                                          </p:spTgt>
                                        </p:tgtEl>
                                        <p:attrNameLst>
                                          <p:attrName>style.visibility</p:attrName>
                                        </p:attrNameLst>
                                      </p:cBhvr>
                                      <p:to>
                                        <p:strVal val="visible"/>
                                      </p:to>
                                    </p:set>
                                    <p:animEffect transition="in" filter="box(in)">
                                      <p:cBhvr>
                                        <p:cTn id="22" dur="500"/>
                                        <p:tgtEl>
                                          <p:spTgt spid="136203">
                                            <p:txEl>
                                              <p:charRg st="169" end="23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36195">
                                            <p:txEl>
                                              <p:charRg st="0" end="12"/>
                                            </p:txEl>
                                          </p:spTgt>
                                        </p:tgtEl>
                                        <p:attrNameLst>
                                          <p:attrName>style.visibility</p:attrName>
                                        </p:attrNameLst>
                                      </p:cBhvr>
                                      <p:to>
                                        <p:strVal val="visible"/>
                                      </p:to>
                                    </p:set>
                                    <p:anim calcmode="lin" valueType="num">
                                      <p:cBhvr>
                                        <p:cTn id="27" dur="1" fill="hold"/>
                                        <p:tgtEl>
                                          <p:spTgt spid="136195">
                                            <p:txEl>
                                              <p:charRg st="0" end="12"/>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ldLvl="2" build="p"/>
      <p:bldP spid="136203" grpId="0" advAuto="100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37217"/>
          <p:cNvSpPr>
            <a:spLocks noGrp="1"/>
          </p:cNvSpPr>
          <p:nvPr>
            <p:ph type="title"/>
          </p:nvPr>
        </p:nvSpPr>
        <p:spPr>
          <a:xfrm>
            <a:off x="0" y="0"/>
            <a:ext cx="9144000" cy="1412875"/>
          </a:xfrm>
          <a:ln/>
        </p:spPr>
        <p:txBody>
          <a:bodyPr lIns="92075" tIns="46038" rIns="92075" bIns="46038" anchor="b"/>
          <a:p>
            <a:r>
              <a:rPr lang="zh-CN" altLang="en-US" sz="4300" dirty="0">
                <a:latin typeface="幼圆" pitchFamily="1" charset="-122"/>
                <a:ea typeface="幼圆" pitchFamily="1" charset="-122"/>
              </a:rPr>
              <a:t>中国</a:t>
            </a:r>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现状和展望</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电子口岸执法系统</a:t>
            </a:r>
            <a:r>
              <a:rPr lang="en-US" altLang="zh-CN" sz="2600" dirty="0">
                <a:latin typeface="Arial" panose="020B0604020202020204" pitchFamily="34" charset="0"/>
                <a:ea typeface="黑体" pitchFamily="2" charset="-122"/>
              </a:rPr>
              <a:t>CA</a:t>
            </a:r>
            <a:endParaRPr lang="en-US" altLang="zh-CN" sz="2600" dirty="0">
              <a:latin typeface="Arial" panose="020B0604020202020204" pitchFamily="34" charset="0"/>
              <a:ea typeface="黑体" pitchFamily="2" charset="-122"/>
            </a:endParaRPr>
          </a:p>
        </p:txBody>
      </p:sp>
      <p:sp>
        <p:nvSpPr>
          <p:cNvPr id="137219" name="矩形 137218"/>
          <p:cNvSpPr/>
          <p:nvPr/>
        </p:nvSpPr>
        <p:spPr>
          <a:xfrm>
            <a:off x="5334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安全认证系统</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grpSp>
        <p:nvGrpSpPr>
          <p:cNvPr id="137220" name="组合 137219"/>
          <p:cNvGrpSpPr/>
          <p:nvPr/>
        </p:nvGrpSpPr>
        <p:grpSpPr>
          <a:xfrm>
            <a:off x="0" y="93663"/>
            <a:ext cx="9144000" cy="2795587"/>
            <a:chOff x="0" y="0"/>
            <a:chExt cx="5760" cy="1761"/>
          </a:xfrm>
        </p:grpSpPr>
        <p:sp>
          <p:nvSpPr>
            <p:cNvPr id="137221" name="矩形 137220"/>
            <p:cNvSpPr/>
            <p:nvPr/>
          </p:nvSpPr>
          <p:spPr>
            <a:xfrm>
              <a:off x="0" y="0"/>
              <a:ext cx="3456" cy="1761"/>
            </a:xfrm>
            <a:prstGeom prst="rect">
              <a:avLst/>
            </a:prstGeom>
            <a:noFill/>
            <a:ln w="9525">
              <a:noFill/>
            </a:ln>
          </p:spPr>
          <p:txBody>
            <a:bodyPr/>
            <a:p>
              <a:endParaRPr lang="zh-CN" altLang="en-US"/>
            </a:p>
          </p:txBody>
        </p:sp>
        <p:sp>
          <p:nvSpPr>
            <p:cNvPr id="137222" name="矩形 137221"/>
            <p:cNvSpPr/>
            <p:nvPr/>
          </p:nvSpPr>
          <p:spPr>
            <a:xfrm>
              <a:off x="0" y="0"/>
              <a:ext cx="5760" cy="0"/>
            </a:xfrm>
            <a:prstGeom prst="rect">
              <a:avLst/>
            </a:prstGeom>
            <a:noFill/>
            <a:ln w="9525">
              <a:noFill/>
            </a:ln>
          </p:spPr>
          <p:txBody>
            <a:bodyPr/>
            <a:p>
              <a:endParaRPr lang="zh-CN" altLang="en-US"/>
            </a:p>
          </p:txBody>
        </p:sp>
      </p:grpSp>
      <p:grpSp>
        <p:nvGrpSpPr>
          <p:cNvPr id="137223" name="组合 137222"/>
          <p:cNvGrpSpPr/>
          <p:nvPr/>
        </p:nvGrpSpPr>
        <p:grpSpPr>
          <a:xfrm>
            <a:off x="0" y="-158750"/>
            <a:ext cx="9144000" cy="2795588"/>
            <a:chOff x="0" y="0"/>
            <a:chExt cx="5760" cy="1761"/>
          </a:xfrm>
        </p:grpSpPr>
        <p:sp>
          <p:nvSpPr>
            <p:cNvPr id="137224" name="矩形 137223"/>
            <p:cNvSpPr/>
            <p:nvPr/>
          </p:nvSpPr>
          <p:spPr>
            <a:xfrm>
              <a:off x="0" y="0"/>
              <a:ext cx="3456" cy="1761"/>
            </a:xfrm>
            <a:prstGeom prst="rect">
              <a:avLst/>
            </a:prstGeom>
            <a:noFill/>
            <a:ln w="9525">
              <a:noFill/>
            </a:ln>
          </p:spPr>
          <p:txBody>
            <a:bodyPr/>
            <a:p>
              <a:endParaRPr lang="zh-CN" altLang="en-US"/>
            </a:p>
          </p:txBody>
        </p:sp>
        <p:sp>
          <p:nvSpPr>
            <p:cNvPr id="137225" name="矩形 137224"/>
            <p:cNvSpPr/>
            <p:nvPr/>
          </p:nvSpPr>
          <p:spPr>
            <a:xfrm>
              <a:off x="0" y="0"/>
              <a:ext cx="5760" cy="0"/>
            </a:xfrm>
            <a:prstGeom prst="rect">
              <a:avLst/>
            </a:prstGeom>
            <a:noFill/>
            <a:ln w="9525">
              <a:noFill/>
            </a:ln>
          </p:spPr>
          <p:txBody>
            <a:bodyPr/>
            <a:p>
              <a:endParaRPr lang="zh-CN" altLang="en-US"/>
            </a:p>
          </p:txBody>
        </p:sp>
      </p:grpSp>
      <p:sp>
        <p:nvSpPr>
          <p:cNvPr id="137226" name="矩形 137225"/>
          <p:cNvSpPr/>
          <p:nvPr/>
        </p:nvSpPr>
        <p:spPr>
          <a:xfrm>
            <a:off x="1976438" y="2147888"/>
            <a:ext cx="9144000" cy="0"/>
          </a:xfrm>
          <a:prstGeom prst="rect">
            <a:avLst/>
          </a:prstGeom>
          <a:noFill/>
          <a:ln w="9525">
            <a:noFill/>
          </a:ln>
        </p:spPr>
        <p:txBody>
          <a:bodyPr/>
          <a:p>
            <a:endParaRPr lang="zh-CN" altLang="en-US"/>
          </a:p>
        </p:txBody>
      </p:sp>
      <p:sp>
        <p:nvSpPr>
          <p:cNvPr id="137227" name="文本占位符 137226"/>
          <p:cNvSpPr>
            <a:spLocks noGrp="1"/>
          </p:cNvSpPr>
          <p:nvPr>
            <p:ph type="body" idx="1"/>
          </p:nvPr>
        </p:nvSpPr>
        <p:spPr>
          <a:xfrm>
            <a:off x="457200" y="2590800"/>
            <a:ext cx="4495800" cy="2286000"/>
          </a:xfrm>
          <a:ln/>
        </p:spPr>
        <p:txBody>
          <a:bodyPr lIns="90488" tIns="44450" rIns="90488" bIns="44450"/>
          <a:p>
            <a:pPr lvl="1"/>
            <a:r>
              <a:rPr lang="zh-CN" altLang="en-US" sz="2400">
                <a:latin typeface="宋体" panose="02010600030101010101" pitchFamily="2" charset="-122"/>
              </a:rPr>
              <a:t>核心证书签发与密钥管理层</a:t>
            </a:r>
            <a:endParaRPr lang="zh-CN" altLang="en-US" sz="2400">
              <a:latin typeface="宋体" panose="02010600030101010101" pitchFamily="2" charset="-122"/>
            </a:endParaRPr>
          </a:p>
          <a:p>
            <a:pPr lvl="1"/>
            <a:r>
              <a:rPr lang="zh-CN" altLang="en-US" sz="2400">
                <a:latin typeface="宋体" panose="02010600030101010101" pitchFamily="2" charset="-122"/>
              </a:rPr>
              <a:t>内部管理层</a:t>
            </a:r>
            <a:endParaRPr lang="zh-CN" altLang="en-US" sz="2400">
              <a:latin typeface="宋体" panose="02010600030101010101" pitchFamily="2" charset="-122"/>
            </a:endParaRPr>
          </a:p>
          <a:p>
            <a:pPr lvl="1"/>
            <a:r>
              <a:rPr lang="zh-CN" altLang="en-US" sz="2400">
                <a:latin typeface="宋体" panose="02010600030101010101" pitchFamily="2" charset="-122"/>
              </a:rPr>
              <a:t>外部在线服务层</a:t>
            </a:r>
            <a:endParaRPr lang="zh-CN" altLang="en-US" sz="2400">
              <a:latin typeface="宋体" panose="02010600030101010101" pitchFamily="2" charset="-122"/>
            </a:endParaRPr>
          </a:p>
          <a:p>
            <a:pPr lvl="1"/>
            <a:r>
              <a:rPr lang="zh-CN" altLang="en-US" sz="2400">
                <a:latin typeface="宋体" panose="02010600030101010101" pitchFamily="2" charset="-122"/>
              </a:rPr>
              <a:t>基础注册层</a:t>
            </a:r>
            <a:endParaRPr lang="zh-CN" altLang="en-US" sz="2400">
              <a:latin typeface="宋体" panose="02010600030101010101" pitchFamily="2" charset="-122"/>
            </a:endParaRPr>
          </a:p>
          <a:p>
            <a:pPr lvl="2"/>
            <a:endParaRPr lang="zh-CN" altLang="en-US" sz="2000">
              <a:latin typeface="宋体" panose="02010600030101010101" pitchFamily="2" charset="-122"/>
            </a:endParaRPr>
          </a:p>
          <a:p>
            <a:pPr lvl="2"/>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7227">
                                            <p:txEl>
                                              <p:charRg st="0" end="13"/>
                                            </p:txEl>
                                          </p:spTgt>
                                        </p:tgtEl>
                                        <p:attrNameLst>
                                          <p:attrName>style.visibility</p:attrName>
                                        </p:attrNameLst>
                                      </p:cBhvr>
                                      <p:to>
                                        <p:strVal val="visible"/>
                                      </p:to>
                                    </p:set>
                                    <p:animEffect transition="in" filter="box(in)">
                                      <p:cBhvr>
                                        <p:cTn id="7" dur="500"/>
                                        <p:tgtEl>
                                          <p:spTgt spid="137227">
                                            <p:txEl>
                                              <p:charRg st="0" end="13"/>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7227">
                                            <p:txEl>
                                              <p:charRg st="13" end="19"/>
                                            </p:txEl>
                                          </p:spTgt>
                                        </p:tgtEl>
                                        <p:attrNameLst>
                                          <p:attrName>style.visibility</p:attrName>
                                        </p:attrNameLst>
                                      </p:cBhvr>
                                      <p:to>
                                        <p:strVal val="visible"/>
                                      </p:to>
                                    </p:set>
                                    <p:animEffect transition="in" filter="box(in)">
                                      <p:cBhvr>
                                        <p:cTn id="10" dur="500"/>
                                        <p:tgtEl>
                                          <p:spTgt spid="137227">
                                            <p:txEl>
                                              <p:charRg st="13" end="19"/>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37227">
                                            <p:txEl>
                                              <p:charRg st="19" end="27"/>
                                            </p:txEl>
                                          </p:spTgt>
                                        </p:tgtEl>
                                        <p:attrNameLst>
                                          <p:attrName>style.visibility</p:attrName>
                                        </p:attrNameLst>
                                      </p:cBhvr>
                                      <p:to>
                                        <p:strVal val="visible"/>
                                      </p:to>
                                    </p:set>
                                    <p:animEffect transition="in" filter="box(in)">
                                      <p:cBhvr>
                                        <p:cTn id="13" dur="500"/>
                                        <p:tgtEl>
                                          <p:spTgt spid="137227">
                                            <p:txEl>
                                              <p:charRg st="19" end="27"/>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37227">
                                            <p:txEl>
                                              <p:charRg st="27" end="33"/>
                                            </p:txEl>
                                          </p:spTgt>
                                        </p:tgtEl>
                                        <p:attrNameLst>
                                          <p:attrName>style.visibility</p:attrName>
                                        </p:attrNameLst>
                                      </p:cBhvr>
                                      <p:to>
                                        <p:strVal val="visible"/>
                                      </p:to>
                                    </p:set>
                                    <p:animEffect transition="in" filter="box(in)">
                                      <p:cBhvr>
                                        <p:cTn id="16" dur="500"/>
                                        <p:tgtEl>
                                          <p:spTgt spid="137227">
                                            <p:txEl>
                                              <p:charRg st="27" end="3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499"/>
                                          </p:stCondLst>
                                        </p:cTn>
                                        <p:tgtEl>
                                          <p:spTgt spid="137219">
                                            <p:txEl>
                                              <p:charRg st="0" end="7"/>
                                            </p:txEl>
                                          </p:spTgt>
                                        </p:tgtEl>
                                        <p:attrNameLst>
                                          <p:attrName>style.visibility</p:attrName>
                                        </p:attrNameLst>
                                      </p:cBhvr>
                                      <p:to>
                                        <p:strVal val="visible"/>
                                      </p:to>
                                    </p:set>
                                    <p:anim calcmode="lin" valueType="num">
                                      <p:cBhvr>
                                        <p:cTn id="21" dur="1" fill="hold"/>
                                        <p:tgtEl>
                                          <p:spTgt spid="137219">
                                            <p:txEl>
                                              <p:charRg st="0" end="7"/>
                                            </p:txEl>
                                          </p:spTgt>
                                        </p:tgtEl>
                                      </p:cBhvr>
                                    </p:anim>
                                  </p:childTnLst>
                                  <p:subTnLst>
                                    <p:audio>
                                      <p:cMediaNode>
                                        <p:cTn display="0" masterRel="sameClick">
                                          <p:stCondLst>
                                            <p:cond evt="begin" delay="0">
                                              <p:tn val="19"/>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ldLvl="2" build="p"/>
      <p:bldP spid="137227" grpId="0" advAuto="100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发展历程</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认证技术</a:t>
            </a:r>
            <a:endParaRPr lang="zh-CN" altLang="en-US" sz="3000" dirty="0">
              <a:latin typeface="Arial" panose="020B0604020202020204" pitchFamily="34" charset="0"/>
              <a:ea typeface="黑体" pitchFamily="2" charset="-122"/>
            </a:endParaRPr>
          </a:p>
        </p:txBody>
      </p:sp>
      <p:pic>
        <p:nvPicPr>
          <p:cNvPr id="18435" name="图片 18434"/>
          <p:cNvPicPr/>
          <p:nvPr/>
        </p:nvPicPr>
        <p:blipFill>
          <a:blip r:embed="rId1"/>
          <a:stretch>
            <a:fillRect/>
          </a:stretch>
        </p:blipFill>
        <p:spPr>
          <a:xfrm>
            <a:off x="7527925" y="4267200"/>
            <a:ext cx="715963" cy="1139825"/>
          </a:xfrm>
          <a:prstGeom prst="rect">
            <a:avLst/>
          </a:prstGeom>
          <a:noFill/>
          <a:ln w="9525">
            <a:noFill/>
          </a:ln>
        </p:spPr>
      </p:pic>
      <p:pic>
        <p:nvPicPr>
          <p:cNvPr id="18436" name="图片 18435"/>
          <p:cNvPicPr/>
          <p:nvPr/>
        </p:nvPicPr>
        <p:blipFill>
          <a:blip r:embed="rId2"/>
          <a:stretch>
            <a:fillRect/>
          </a:stretch>
        </p:blipFill>
        <p:spPr>
          <a:xfrm>
            <a:off x="3810000" y="3048000"/>
            <a:ext cx="2438400" cy="1219200"/>
          </a:xfrm>
          <a:prstGeom prst="rect">
            <a:avLst/>
          </a:prstGeom>
          <a:noFill/>
          <a:ln w="9525">
            <a:noFill/>
          </a:ln>
        </p:spPr>
      </p:pic>
      <p:pic>
        <p:nvPicPr>
          <p:cNvPr id="18437" name="图片 18436"/>
          <p:cNvPicPr/>
          <p:nvPr/>
        </p:nvPicPr>
        <p:blipFill>
          <a:blip r:embed="rId3"/>
          <a:stretch>
            <a:fillRect/>
          </a:stretch>
        </p:blipFill>
        <p:spPr>
          <a:xfrm>
            <a:off x="1752600" y="3048000"/>
            <a:ext cx="687388" cy="1314450"/>
          </a:xfrm>
          <a:prstGeom prst="rect">
            <a:avLst/>
          </a:prstGeom>
          <a:noFill/>
          <a:ln w="9525">
            <a:noFill/>
          </a:ln>
        </p:spPr>
      </p:pic>
      <p:pic>
        <p:nvPicPr>
          <p:cNvPr id="18438" name="图片 18437"/>
          <p:cNvPicPr/>
          <p:nvPr/>
        </p:nvPicPr>
        <p:blipFill>
          <a:blip r:embed="rId4"/>
          <a:stretch>
            <a:fillRect/>
          </a:stretch>
        </p:blipFill>
        <p:spPr>
          <a:xfrm>
            <a:off x="7481888" y="2438400"/>
            <a:ext cx="809625" cy="1165225"/>
          </a:xfrm>
          <a:prstGeom prst="rect">
            <a:avLst/>
          </a:prstGeom>
          <a:noFill/>
          <a:ln w="9525">
            <a:noFill/>
          </a:ln>
        </p:spPr>
      </p:pic>
      <p:sp>
        <p:nvSpPr>
          <p:cNvPr id="18439" name="直接连接符 18438"/>
          <p:cNvSpPr/>
          <p:nvPr/>
        </p:nvSpPr>
        <p:spPr>
          <a:xfrm flipV="1">
            <a:off x="6172200" y="2819400"/>
            <a:ext cx="1371600" cy="762000"/>
          </a:xfrm>
          <a:prstGeom prst="line">
            <a:avLst/>
          </a:prstGeom>
          <a:ln w="19050" cap="flat" cmpd="sng">
            <a:solidFill>
              <a:srgbClr val="000000"/>
            </a:solidFill>
            <a:prstDash val="solid"/>
            <a:headEnd type="none" w="med" len="med"/>
            <a:tailEnd type="none" w="med" len="med"/>
          </a:ln>
        </p:spPr>
      </p:sp>
      <p:sp>
        <p:nvSpPr>
          <p:cNvPr id="18440" name="直接连接符 18439"/>
          <p:cNvSpPr/>
          <p:nvPr/>
        </p:nvSpPr>
        <p:spPr>
          <a:xfrm>
            <a:off x="6019800" y="3962400"/>
            <a:ext cx="1600200" cy="609600"/>
          </a:xfrm>
          <a:prstGeom prst="line">
            <a:avLst/>
          </a:prstGeom>
          <a:ln w="19050" cap="flat" cmpd="sng">
            <a:solidFill>
              <a:srgbClr val="000000"/>
            </a:solidFill>
            <a:prstDash val="solid"/>
            <a:headEnd type="none" w="med" len="med"/>
            <a:tailEnd type="none" w="med" len="med"/>
          </a:ln>
        </p:spPr>
      </p:sp>
      <p:sp>
        <p:nvSpPr>
          <p:cNvPr id="18441" name="直接连接符 18440"/>
          <p:cNvSpPr/>
          <p:nvPr/>
        </p:nvSpPr>
        <p:spPr>
          <a:xfrm flipV="1">
            <a:off x="2286000" y="3657600"/>
            <a:ext cx="1600200" cy="0"/>
          </a:xfrm>
          <a:prstGeom prst="line">
            <a:avLst/>
          </a:prstGeom>
          <a:ln w="38100" cap="flat" cmpd="sng">
            <a:solidFill>
              <a:srgbClr val="000000"/>
            </a:solidFill>
            <a:prstDash val="solid"/>
            <a:headEnd type="none" w="med" len="med"/>
            <a:tailEnd type="none" w="med" len="med"/>
          </a:ln>
        </p:spPr>
      </p:sp>
      <p:sp>
        <p:nvSpPr>
          <p:cNvPr id="18442" name="文本框 18441"/>
          <p:cNvSpPr txBox="1"/>
          <p:nvPr/>
        </p:nvSpPr>
        <p:spPr>
          <a:xfrm>
            <a:off x="3886200" y="3429000"/>
            <a:ext cx="23622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Internet/Intranet</a:t>
            </a:r>
            <a:endParaRPr lang="en-US" altLang="zh-CN" sz="2000" dirty="0">
              <a:latin typeface="Times New Roman" panose="02020603050405020304" pitchFamily="2" charset="0"/>
              <a:ea typeface="隶书" pitchFamily="1" charset="-122"/>
            </a:endParaRPr>
          </a:p>
        </p:txBody>
      </p:sp>
      <p:sp>
        <p:nvSpPr>
          <p:cNvPr id="18443" name="文本框 18442"/>
          <p:cNvSpPr txBox="1"/>
          <p:nvPr/>
        </p:nvSpPr>
        <p:spPr>
          <a:xfrm>
            <a:off x="7315200" y="3581400"/>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Rick</a:t>
            </a:r>
            <a:endParaRPr lang="en-US" altLang="zh-CN" sz="2000" dirty="0">
              <a:latin typeface="Times New Roman" panose="02020603050405020304" pitchFamily="2" charset="0"/>
              <a:ea typeface="隶书" pitchFamily="1" charset="-122"/>
            </a:endParaRPr>
          </a:p>
        </p:txBody>
      </p:sp>
      <p:sp>
        <p:nvSpPr>
          <p:cNvPr id="18444" name="文本框 18443"/>
          <p:cNvSpPr txBox="1"/>
          <p:nvPr/>
        </p:nvSpPr>
        <p:spPr>
          <a:xfrm>
            <a:off x="7391400" y="5318125"/>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Mary</a:t>
            </a:r>
            <a:endParaRPr lang="en-US" altLang="zh-CN" sz="2000" dirty="0">
              <a:latin typeface="Times New Roman" panose="02020603050405020304" pitchFamily="2" charset="0"/>
              <a:ea typeface="隶书" pitchFamily="1" charset="-122"/>
            </a:endParaRPr>
          </a:p>
        </p:txBody>
      </p:sp>
      <p:sp>
        <p:nvSpPr>
          <p:cNvPr id="18445" name="矩形 18444"/>
          <p:cNvSpPr/>
          <p:nvPr/>
        </p:nvSpPr>
        <p:spPr>
          <a:xfrm>
            <a:off x="0" y="1828800"/>
            <a:ext cx="3352800" cy="5334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Char char="l"/>
            </a:pPr>
            <a:r>
              <a:rPr lang="zh-CN" altLang="en-US" sz="2800" dirty="0">
                <a:latin typeface="宋体" panose="02010600030101010101" pitchFamily="2" charset="-122"/>
              </a:rPr>
              <a:t>认证技术</a:t>
            </a:r>
            <a:endParaRPr lang="zh-CN" altLang="en-US" sz="2800" dirty="0">
              <a:latin typeface="宋体" panose="02010600030101010101" pitchFamily="2" charset="-122"/>
            </a:endParaRPr>
          </a:p>
        </p:txBody>
      </p:sp>
      <p:sp>
        <p:nvSpPr>
          <p:cNvPr id="18446" name="矩形 18445"/>
          <p:cNvSpPr/>
          <p:nvPr/>
        </p:nvSpPr>
        <p:spPr>
          <a:xfrm>
            <a:off x="304800" y="2362200"/>
            <a:ext cx="3352800" cy="5334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None/>
            </a:pPr>
            <a:r>
              <a:rPr lang="en-US" altLang="zh-CN" sz="2800" dirty="0">
                <a:latin typeface="宋体" panose="02010600030101010101" pitchFamily="2" charset="-122"/>
              </a:rPr>
              <a:t>--</a:t>
            </a:r>
            <a:r>
              <a:rPr lang="zh-CN" altLang="en-US" sz="2800" dirty="0">
                <a:latin typeface="宋体" panose="02010600030101010101" pitchFamily="2" charset="-122"/>
              </a:rPr>
              <a:t>口令方式</a:t>
            </a:r>
            <a:endParaRPr lang="zh-CN" altLang="en-US" sz="2800" dirty="0">
              <a:latin typeface="宋体" panose="02010600030101010101" pitchFamily="2" charset="-122"/>
            </a:endParaRPr>
          </a:p>
        </p:txBody>
      </p:sp>
      <p:pic>
        <p:nvPicPr>
          <p:cNvPr id="18447" name="图片 18446"/>
          <p:cNvPicPr/>
          <p:nvPr/>
        </p:nvPicPr>
        <p:blipFill>
          <a:blip r:embed="rId5"/>
          <a:stretch>
            <a:fillRect/>
          </a:stretch>
        </p:blipFill>
        <p:spPr>
          <a:xfrm>
            <a:off x="1476375" y="4495800"/>
            <a:ext cx="1190625" cy="685800"/>
          </a:xfrm>
          <a:prstGeom prst="rect">
            <a:avLst/>
          </a:prstGeom>
          <a:noFill/>
          <a:ln w="9525">
            <a:noFill/>
          </a:ln>
        </p:spPr>
      </p:pic>
      <p:sp>
        <p:nvSpPr>
          <p:cNvPr id="18448" name="直接连接符 18447"/>
          <p:cNvSpPr/>
          <p:nvPr/>
        </p:nvSpPr>
        <p:spPr>
          <a:xfrm>
            <a:off x="2071688" y="4114800"/>
            <a:ext cx="0" cy="533400"/>
          </a:xfrm>
          <a:prstGeom prst="line">
            <a:avLst/>
          </a:prstGeom>
          <a:ln w="9525" cap="flat" cmpd="sng">
            <a:solidFill>
              <a:srgbClr val="000000"/>
            </a:solidFill>
            <a:prstDash val="solid"/>
            <a:headEnd type="none" w="med" len="med"/>
            <a:tailEnd type="none" w="med" len="med"/>
          </a:ln>
        </p:spPr>
      </p:sp>
      <p:sp>
        <p:nvSpPr>
          <p:cNvPr id="18449" name="圆角矩形标注 18448"/>
          <p:cNvSpPr/>
          <p:nvPr/>
        </p:nvSpPr>
        <p:spPr>
          <a:xfrm>
            <a:off x="7010400" y="1828800"/>
            <a:ext cx="1828800" cy="457200"/>
          </a:xfrm>
          <a:prstGeom prst="wedgeRoundRectCallout">
            <a:avLst>
              <a:gd name="adj1" fmla="val -28819"/>
              <a:gd name="adj2" fmla="val 134722"/>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口令是</a:t>
            </a:r>
            <a:r>
              <a:rPr lang="en-US" altLang="zh-CN" sz="2000" dirty="0">
                <a:latin typeface="Times New Roman" panose="02020603050405020304" pitchFamily="2" charset="0"/>
                <a:ea typeface="隶书" pitchFamily="1" charset="-122"/>
              </a:rPr>
              <a:t>1234</a:t>
            </a:r>
            <a:endParaRPr lang="en-US" altLang="zh-CN" sz="2000" dirty="0">
              <a:latin typeface="Times New Roman" panose="02020603050405020304" pitchFamily="2" charset="0"/>
              <a:ea typeface="隶书" pitchFamily="1" charset="-122"/>
            </a:endParaRPr>
          </a:p>
        </p:txBody>
      </p:sp>
      <p:sp>
        <p:nvSpPr>
          <p:cNvPr id="18450" name="圆角矩形标注 18449"/>
          <p:cNvSpPr/>
          <p:nvPr/>
        </p:nvSpPr>
        <p:spPr>
          <a:xfrm>
            <a:off x="304800" y="5410200"/>
            <a:ext cx="1828800" cy="457200"/>
          </a:xfrm>
          <a:prstGeom prst="wedgeRoundRectCallout">
            <a:avLst>
              <a:gd name="adj1" fmla="val 26477"/>
              <a:gd name="adj2" fmla="val -165278"/>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用户口令库</a:t>
            </a:r>
            <a:endParaRPr lang="zh-CN" altLang="en-US" sz="2000" dirty="0">
              <a:latin typeface="Times New Roman" panose="02020603050405020304" pitchFamily="2" charset="0"/>
              <a:ea typeface="隶书" pitchFamily="1" charset="-122"/>
            </a:endParaRPr>
          </a:p>
        </p:txBody>
      </p:sp>
      <p:sp>
        <p:nvSpPr>
          <p:cNvPr id="18451" name="直接连接符 18450"/>
          <p:cNvSpPr/>
          <p:nvPr/>
        </p:nvSpPr>
        <p:spPr>
          <a:xfrm flipH="1">
            <a:off x="2362200" y="3581400"/>
            <a:ext cx="5257800" cy="1066800"/>
          </a:xfrm>
          <a:prstGeom prst="line">
            <a:avLst/>
          </a:prstGeom>
          <a:ln w="57150" cap="flat" cmpd="sng">
            <a:solidFill>
              <a:srgbClr val="FF0000"/>
            </a:solidFill>
            <a:prstDash val="solid"/>
            <a:headEnd type="triangle" w="med" len="med"/>
            <a:tailEnd type="none" w="med" len="med"/>
          </a:ln>
        </p:spPr>
      </p:sp>
      <p:sp>
        <p:nvSpPr>
          <p:cNvPr id="18452" name="圆角矩形标注 18451"/>
          <p:cNvSpPr/>
          <p:nvPr/>
        </p:nvSpPr>
        <p:spPr>
          <a:xfrm>
            <a:off x="1981200" y="5715000"/>
            <a:ext cx="2362200" cy="1143000"/>
          </a:xfrm>
          <a:prstGeom prst="wedgeRoundRectCallout">
            <a:avLst>
              <a:gd name="adj1" fmla="val 3292"/>
              <a:gd name="adj2" fmla="val -150556"/>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1.</a:t>
            </a:r>
            <a:r>
              <a:rPr lang="zh-CN" altLang="en-US" sz="2000" dirty="0">
                <a:latin typeface="Times New Roman" panose="02020603050405020304" pitchFamily="2" charset="0"/>
                <a:ea typeface="隶书" pitchFamily="1" charset="-122"/>
              </a:rPr>
              <a:t>口令需要预先</a:t>
            </a:r>
            <a:endParaRPr lang="zh-CN" altLang="en-US" sz="2000" dirty="0">
              <a:latin typeface="Times New Roman" panose="02020603050405020304" pitchFamily="2" charset="0"/>
              <a:ea typeface="隶书" pitchFamily="1" charset="-122"/>
            </a:endParaRPr>
          </a:p>
          <a:p>
            <a:pPr algn="ctr"/>
            <a:r>
              <a:rPr lang="zh-CN" altLang="en-US" sz="2000" dirty="0">
                <a:latin typeface="Times New Roman" panose="02020603050405020304" pitchFamily="2" charset="0"/>
                <a:ea typeface="隶书" pitchFamily="1" charset="-122"/>
              </a:rPr>
              <a:t>分发给用户</a:t>
            </a:r>
            <a:r>
              <a:rPr lang="en-US" altLang="zh-CN" sz="2000" dirty="0">
                <a:latin typeface="Times New Roman" panose="02020603050405020304" pitchFamily="2" charset="0"/>
                <a:ea typeface="隶书" pitchFamily="1" charset="-122"/>
              </a:rPr>
              <a:t>/</a:t>
            </a:r>
            <a:r>
              <a:rPr lang="zh-CN" altLang="en-US" sz="2000" dirty="0">
                <a:latin typeface="Times New Roman" panose="02020603050405020304" pitchFamily="2" charset="0"/>
                <a:ea typeface="隶书" pitchFamily="1" charset="-122"/>
              </a:rPr>
              <a:t>注册</a:t>
            </a:r>
            <a:endParaRPr lang="zh-CN" altLang="en-US" sz="2000" dirty="0">
              <a:latin typeface="Times New Roman" panose="02020603050405020304" pitchFamily="2" charset="0"/>
              <a:ea typeface="隶书" pitchFamily="1" charset="-122"/>
            </a:endParaRPr>
          </a:p>
          <a:p>
            <a:pPr algn="ctr"/>
            <a:r>
              <a:rPr lang="en-US" altLang="zh-CN" sz="2000" dirty="0">
                <a:latin typeface="Times New Roman" panose="02020603050405020304" pitchFamily="2" charset="0"/>
                <a:ea typeface="隶书" pitchFamily="1" charset="-122"/>
              </a:rPr>
              <a:t>(</a:t>
            </a:r>
            <a:r>
              <a:rPr lang="zh-CN" altLang="en-US" sz="2000" dirty="0">
                <a:latin typeface="Times New Roman" panose="02020603050405020304" pitchFamily="2" charset="0"/>
                <a:ea typeface="隶书" pitchFamily="1" charset="-122"/>
              </a:rPr>
              <a:t>不安全</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p:txBody>
      </p:sp>
      <p:sp>
        <p:nvSpPr>
          <p:cNvPr id="18453" name="圆角矩形标注 18452"/>
          <p:cNvSpPr/>
          <p:nvPr/>
        </p:nvSpPr>
        <p:spPr>
          <a:xfrm>
            <a:off x="3810000" y="4267200"/>
            <a:ext cx="2286000" cy="838200"/>
          </a:xfrm>
          <a:prstGeom prst="wedgeRoundRectCallout">
            <a:avLst>
              <a:gd name="adj1" fmla="val 96181"/>
              <a:gd name="adj2" fmla="val -280491"/>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2.</a:t>
            </a:r>
            <a:r>
              <a:rPr lang="zh-CN" altLang="en-US" sz="2000" dirty="0">
                <a:latin typeface="Times New Roman" panose="02020603050405020304" pitchFamily="2" charset="0"/>
                <a:ea typeface="隶书" pitchFamily="1" charset="-122"/>
              </a:rPr>
              <a:t>口令容易泄漏</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a:p>
            <a:pPr algn="ctr"/>
            <a:r>
              <a:rPr lang="zh-CN" altLang="en-US" sz="2000" dirty="0">
                <a:latin typeface="Times New Roman" panose="02020603050405020304" pitchFamily="2" charset="0"/>
                <a:ea typeface="隶书" pitchFamily="1" charset="-122"/>
              </a:rPr>
              <a:t>且很难发现</a:t>
            </a:r>
            <a:endParaRPr lang="zh-CN" altLang="en-US" sz="2000" dirty="0">
              <a:latin typeface="Times New Roman" panose="02020603050405020304" pitchFamily="2" charset="0"/>
              <a:ea typeface="隶书" pitchFamily="1" charset="-122"/>
            </a:endParaRPr>
          </a:p>
        </p:txBody>
      </p:sp>
      <p:sp>
        <p:nvSpPr>
          <p:cNvPr id="18454" name="圆角矩形标注 18453"/>
          <p:cNvSpPr/>
          <p:nvPr/>
        </p:nvSpPr>
        <p:spPr>
          <a:xfrm flipH="1">
            <a:off x="5181600" y="5943600"/>
            <a:ext cx="2971800" cy="685800"/>
          </a:xfrm>
          <a:prstGeom prst="wedgeRoundRectCallout">
            <a:avLst>
              <a:gd name="adj1" fmla="val -36222"/>
              <a:gd name="adj2" fmla="val -182644"/>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4.</a:t>
            </a:r>
            <a:r>
              <a:rPr lang="zh-CN" altLang="en-US" sz="2000" dirty="0">
                <a:latin typeface="Times New Roman" panose="02020603050405020304" pitchFamily="2" charset="0"/>
                <a:ea typeface="隶书" pitchFamily="1" charset="-122"/>
              </a:rPr>
              <a:t>别人使用该口令</a:t>
            </a:r>
            <a:endParaRPr lang="zh-CN" altLang="en-US" sz="2000" dirty="0">
              <a:latin typeface="Times New Roman" panose="02020603050405020304" pitchFamily="2" charset="0"/>
              <a:ea typeface="隶书" pitchFamily="1" charset="-122"/>
            </a:endParaRPr>
          </a:p>
          <a:p>
            <a:pPr algn="ctr"/>
            <a:r>
              <a:rPr lang="zh-CN" altLang="en-US" sz="2000" dirty="0">
                <a:latin typeface="Times New Roman" panose="02020603050405020304" pitchFamily="2" charset="0"/>
                <a:ea typeface="隶书" pitchFamily="1" charset="-122"/>
              </a:rPr>
              <a:t>冒充时</a:t>
            </a:r>
            <a:r>
              <a:rPr lang="en-US" altLang="zh-CN" sz="2000" dirty="0">
                <a:latin typeface="Times New Roman" panose="02020603050405020304" pitchFamily="2" charset="0"/>
                <a:ea typeface="隶书" pitchFamily="1" charset="-122"/>
              </a:rPr>
              <a:t>,</a:t>
            </a:r>
            <a:r>
              <a:rPr lang="zh-CN" altLang="en-US" sz="2000" dirty="0">
                <a:latin typeface="Times New Roman" panose="02020603050405020304" pitchFamily="2" charset="0"/>
                <a:ea typeface="隶书" pitchFamily="1" charset="-122"/>
              </a:rPr>
              <a:t>很难发现</a:t>
            </a:r>
            <a:endParaRPr lang="zh-CN" altLang="en-US" sz="2000" dirty="0">
              <a:latin typeface="Times New Roman" panose="02020603050405020304" pitchFamily="2" charset="0"/>
              <a:ea typeface="隶书" pitchFamily="1" charset="-122"/>
            </a:endParaRPr>
          </a:p>
        </p:txBody>
      </p:sp>
      <p:sp>
        <p:nvSpPr>
          <p:cNvPr id="18455" name="圆角矩形标注 18454"/>
          <p:cNvSpPr/>
          <p:nvPr/>
        </p:nvSpPr>
        <p:spPr>
          <a:xfrm flipH="1">
            <a:off x="1905000" y="1828800"/>
            <a:ext cx="2057400" cy="685800"/>
          </a:xfrm>
          <a:prstGeom prst="wedgeRoundRectCallout">
            <a:avLst>
              <a:gd name="adj1" fmla="val -64815"/>
              <a:gd name="adj2" fmla="val 190736"/>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5.</a:t>
            </a:r>
            <a:r>
              <a:rPr lang="zh-CN" altLang="en-US" sz="2000" dirty="0">
                <a:latin typeface="Times New Roman" panose="02020603050405020304" pitchFamily="2" charset="0"/>
                <a:ea typeface="隶书" pitchFamily="1" charset="-122"/>
              </a:rPr>
              <a:t>传输的数据</a:t>
            </a:r>
            <a:endParaRPr lang="zh-CN" altLang="en-US" sz="2000" dirty="0">
              <a:latin typeface="Times New Roman" panose="02020603050405020304" pitchFamily="2" charset="0"/>
              <a:ea typeface="隶书" pitchFamily="1" charset="-122"/>
            </a:endParaRPr>
          </a:p>
          <a:p>
            <a:pPr algn="ctr"/>
            <a:r>
              <a:rPr lang="zh-CN" altLang="en-US" sz="2000" dirty="0">
                <a:latin typeface="Times New Roman" panose="02020603050405020304" pitchFamily="2" charset="0"/>
                <a:ea typeface="隶书" pitchFamily="1" charset="-122"/>
              </a:rPr>
              <a:t>很难保密</a:t>
            </a:r>
            <a:endParaRPr lang="zh-CN" altLang="en-US" sz="2000" dirty="0">
              <a:latin typeface="Times New Roman" panose="02020603050405020304" pitchFamily="2" charset="0"/>
              <a:ea typeface="隶书" pitchFamily="1" charset="-122"/>
            </a:endParaRPr>
          </a:p>
        </p:txBody>
      </p:sp>
      <p:sp>
        <p:nvSpPr>
          <p:cNvPr id="18456" name="圆角矩形标注 18455"/>
          <p:cNvSpPr/>
          <p:nvPr/>
        </p:nvSpPr>
        <p:spPr>
          <a:xfrm>
            <a:off x="6172200" y="4419600"/>
            <a:ext cx="1600200" cy="838200"/>
          </a:xfrm>
          <a:prstGeom prst="wedgeRoundRectCallout">
            <a:avLst>
              <a:gd name="adj1" fmla="val 19245"/>
              <a:gd name="adj2" fmla="val -271968"/>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3.</a:t>
            </a:r>
            <a:r>
              <a:rPr lang="zh-CN" altLang="en-US" sz="2000" dirty="0">
                <a:latin typeface="Times New Roman" panose="02020603050405020304" pitchFamily="2" charset="0"/>
                <a:ea typeface="隶书" pitchFamily="1" charset="-122"/>
              </a:rPr>
              <a:t>口令改变</a:t>
            </a:r>
            <a:endParaRPr lang="zh-CN" altLang="en-US" sz="2000" dirty="0">
              <a:latin typeface="Times New Roman" panose="02020603050405020304" pitchFamily="2" charset="0"/>
              <a:ea typeface="隶书" pitchFamily="1" charset="-122"/>
            </a:endParaRPr>
          </a:p>
          <a:p>
            <a:pPr algn="ctr"/>
            <a:r>
              <a:rPr lang="zh-CN" altLang="en-US" sz="2000" dirty="0">
                <a:latin typeface="Times New Roman" panose="02020603050405020304" pitchFamily="2" charset="0"/>
                <a:ea typeface="隶书" pitchFamily="1" charset="-122"/>
              </a:rPr>
              <a:t>不安全</a:t>
            </a:r>
            <a:endParaRPr lang="zh-CN" altLang="en-US" sz="2000" dirty="0">
              <a:latin typeface="Times New Roman" panose="02020603050405020304" pitchFamily="2" charset="0"/>
              <a:ea typeface="隶书" pitchFamily="1" charset="-122"/>
            </a:endParaRPr>
          </a:p>
        </p:txBody>
      </p:sp>
      <p:sp>
        <p:nvSpPr>
          <p:cNvPr id="18457" name="圆角矩形标注 18456"/>
          <p:cNvSpPr/>
          <p:nvPr/>
        </p:nvSpPr>
        <p:spPr>
          <a:xfrm flipH="1">
            <a:off x="4114800" y="1981200"/>
            <a:ext cx="2667000" cy="685800"/>
          </a:xfrm>
          <a:prstGeom prst="wedgeRoundRectCallout">
            <a:avLst>
              <a:gd name="adj1" fmla="val -87620"/>
              <a:gd name="adj2" fmla="val 98838"/>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6.</a:t>
            </a:r>
            <a:r>
              <a:rPr lang="zh-CN" altLang="en-US" sz="2000" dirty="0">
                <a:latin typeface="Times New Roman" panose="02020603050405020304" pitchFamily="2" charset="0"/>
                <a:ea typeface="隶书" pitchFamily="1" charset="-122"/>
              </a:rPr>
              <a:t>用户不承认自己的越轨行为时无法审计</a:t>
            </a:r>
            <a:endParaRPr lang="zh-CN" altLang="en-US" sz="2000" dirty="0">
              <a:latin typeface="Times New Roman" panose="02020603050405020304" pitchFamily="2" charset="0"/>
              <a:ea typeface="隶书" pitchFamily="1" charset="-122"/>
            </a:endParaRPr>
          </a:p>
        </p:txBody>
      </p:sp>
      <p:sp>
        <p:nvSpPr>
          <p:cNvPr id="18458" name="直接连接符 18457"/>
          <p:cNvSpPr/>
          <p:nvPr/>
        </p:nvSpPr>
        <p:spPr>
          <a:xfrm flipH="1">
            <a:off x="6096000" y="2895600"/>
            <a:ext cx="1524000" cy="762000"/>
          </a:xfrm>
          <a:prstGeom prst="line">
            <a:avLst/>
          </a:prstGeom>
          <a:ln w="57150" cap="flat" cmpd="sng">
            <a:solidFill>
              <a:srgbClr val="FF0000"/>
            </a:solidFill>
            <a:prstDash val="solid"/>
            <a:headEnd type="none" w="med" len="med"/>
            <a:tailEnd type="triangle" w="med" len="med"/>
          </a:ln>
        </p:spPr>
      </p:sp>
      <p:sp>
        <p:nvSpPr>
          <p:cNvPr id="18459" name="直接连接符 18458"/>
          <p:cNvSpPr/>
          <p:nvPr/>
        </p:nvSpPr>
        <p:spPr>
          <a:xfrm flipH="1">
            <a:off x="2286000" y="3657600"/>
            <a:ext cx="3886200" cy="0"/>
          </a:xfrm>
          <a:prstGeom prst="line">
            <a:avLst/>
          </a:prstGeom>
          <a:ln w="57150" cap="flat" cmpd="sng">
            <a:solidFill>
              <a:srgbClr val="FF0000"/>
            </a:solidFill>
            <a:prstDash val="solid"/>
            <a:headEnd type="none" w="med" len="med"/>
            <a:tailEnd type="triangle" w="med" len="med"/>
          </a:ln>
        </p:spPr>
      </p:sp>
      <p:sp>
        <p:nvSpPr>
          <p:cNvPr id="18460" name="圆角矩形标注 18459"/>
          <p:cNvSpPr/>
          <p:nvPr/>
        </p:nvSpPr>
        <p:spPr>
          <a:xfrm flipH="1">
            <a:off x="0" y="3429000"/>
            <a:ext cx="1981200" cy="914400"/>
          </a:xfrm>
          <a:prstGeom prst="wedgeRoundRectCallout">
            <a:avLst>
              <a:gd name="adj1" fmla="val -39824"/>
              <a:gd name="adj2" fmla="val 95481"/>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7.</a:t>
            </a:r>
            <a:r>
              <a:rPr lang="zh-CN" altLang="en-US" sz="2000" dirty="0">
                <a:latin typeface="Times New Roman" panose="02020603050405020304" pitchFamily="2" charset="0"/>
                <a:ea typeface="隶书" pitchFamily="1" charset="-122"/>
              </a:rPr>
              <a:t>用户口令库</a:t>
            </a:r>
            <a:endParaRPr lang="zh-CN" altLang="en-US" sz="2000" dirty="0">
              <a:latin typeface="Times New Roman" panose="02020603050405020304" pitchFamily="2" charset="0"/>
              <a:ea typeface="隶书" pitchFamily="1" charset="-122"/>
            </a:endParaRPr>
          </a:p>
          <a:p>
            <a:pPr algn="ctr"/>
            <a:r>
              <a:rPr lang="zh-CN" altLang="en-US" sz="2000" dirty="0">
                <a:latin typeface="Times New Roman" panose="02020603050405020304" pitchFamily="2" charset="0"/>
                <a:ea typeface="隶书" pitchFamily="1" charset="-122"/>
              </a:rPr>
              <a:t>管理的安全性</a:t>
            </a:r>
            <a:endParaRPr lang="zh-CN" altLang="en-US" sz="2000" dirty="0">
              <a:latin typeface="Times New Roman" panose="02020603050405020304" pitchFamily="2" charset="0"/>
              <a:ea typeface="隶书"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46">
                                            <p:txEl>
                                              <p:charRg st="0" end="7"/>
                                            </p:txEl>
                                          </p:spTgt>
                                        </p:tgtEl>
                                        <p:attrNameLst>
                                          <p:attrName>style.visibility</p:attrName>
                                        </p:attrNameLst>
                                      </p:cBhvr>
                                      <p:to>
                                        <p:strVal val="visible"/>
                                      </p:to>
                                    </p:set>
                                    <p:anim calcmode="lin" valueType="num">
                                      <p:cBhvr additive="base">
                                        <p:cTn id="7" dur="500" fill="hold"/>
                                        <p:tgtEl>
                                          <p:spTgt spid="18446">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46">
                                            <p:txEl>
                                              <p:charRg st="0"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6" name="cashreg.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50"/>
                                        </p:tgtEl>
                                        <p:attrNameLst>
                                          <p:attrName>style.visibility</p:attrName>
                                        </p:attrNameLst>
                                      </p:cBhvr>
                                      <p:to>
                                        <p:strVal val="visible"/>
                                      </p:to>
                                    </p:set>
                                    <p:anim calcmode="lin" valueType="num">
                                      <p:cBhvr additive="base">
                                        <p:cTn id="13" dur="500" fill="hold"/>
                                        <p:tgtEl>
                                          <p:spTgt spid="18450"/>
                                        </p:tgtEl>
                                        <p:attrNameLst>
                                          <p:attrName>ppt_x</p:attrName>
                                        </p:attrNameLst>
                                      </p:cBhvr>
                                      <p:tavLst>
                                        <p:tav tm="0">
                                          <p:val>
                                            <p:strVal val="0-#ppt_w/2"/>
                                          </p:val>
                                        </p:tav>
                                        <p:tav tm="100000">
                                          <p:val>
                                            <p:strVal val="#ppt_x"/>
                                          </p:val>
                                        </p:tav>
                                      </p:tavLst>
                                    </p:anim>
                                    <p:anim calcmode="lin" valueType="num">
                                      <p:cBhvr additive="base">
                                        <p:cTn id="14" dur="500" fill="hold"/>
                                        <p:tgtEl>
                                          <p:spTgt spid="184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49"/>
                                        </p:tgtEl>
                                        <p:attrNameLst>
                                          <p:attrName>style.visibility</p:attrName>
                                        </p:attrNameLst>
                                      </p:cBhvr>
                                      <p:to>
                                        <p:strVal val="visible"/>
                                      </p:to>
                                    </p:set>
                                    <p:anim calcmode="lin" valueType="num">
                                      <p:cBhvr additive="base">
                                        <p:cTn id="19" dur="500" fill="hold"/>
                                        <p:tgtEl>
                                          <p:spTgt spid="18449"/>
                                        </p:tgtEl>
                                        <p:attrNameLst>
                                          <p:attrName>ppt_x</p:attrName>
                                        </p:attrNameLst>
                                      </p:cBhvr>
                                      <p:tavLst>
                                        <p:tav tm="0">
                                          <p:val>
                                            <p:strVal val="0-#ppt_w/2"/>
                                          </p:val>
                                        </p:tav>
                                        <p:tav tm="100000">
                                          <p:val>
                                            <p:strVal val="#ppt_x"/>
                                          </p:val>
                                        </p:tav>
                                      </p:tavLst>
                                    </p:anim>
                                    <p:anim calcmode="lin" valueType="num">
                                      <p:cBhvr additive="base">
                                        <p:cTn id="20" dur="500" fill="hold"/>
                                        <p:tgtEl>
                                          <p:spTgt spid="18449"/>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7" presetClass="entr" presetSubtype="8" fill="hold" nodeType="afterEffect">
                                  <p:stCondLst>
                                    <p:cond delay="1000"/>
                                  </p:stCondLst>
                                  <p:childTnLst>
                                    <p:set>
                                      <p:cBhvr>
                                        <p:cTn id="23" dur="1" fill="hold">
                                          <p:stCondLst>
                                            <p:cond delay="0"/>
                                          </p:stCondLst>
                                        </p:cTn>
                                        <p:tgtEl>
                                          <p:spTgt spid="18451"/>
                                        </p:tgtEl>
                                        <p:attrNameLst>
                                          <p:attrName>style.visibility</p:attrName>
                                        </p:attrNameLst>
                                      </p:cBhvr>
                                      <p:to>
                                        <p:strVal val="visible"/>
                                      </p:to>
                                    </p:set>
                                    <p:anim calcmode="lin" valueType="num">
                                      <p:cBhvr>
                                        <p:cTn id="24" dur="500" fill="hold"/>
                                        <p:tgtEl>
                                          <p:spTgt spid="18451"/>
                                        </p:tgtEl>
                                        <p:attrNameLst>
                                          <p:attrName>ppt_x</p:attrName>
                                        </p:attrNameLst>
                                      </p:cBhvr>
                                      <p:tavLst>
                                        <p:tav tm="0">
                                          <p:val>
                                            <p:strVal val="#ppt_x-#ppt_w/2"/>
                                          </p:val>
                                        </p:tav>
                                        <p:tav tm="100000">
                                          <p:val>
                                            <p:strVal val="#ppt_x"/>
                                          </p:val>
                                        </p:tav>
                                      </p:tavLst>
                                    </p:anim>
                                    <p:anim calcmode="lin" valueType="num">
                                      <p:cBhvr>
                                        <p:cTn id="25" dur="500" fill="hold"/>
                                        <p:tgtEl>
                                          <p:spTgt spid="18451"/>
                                        </p:tgtEl>
                                        <p:attrNameLst>
                                          <p:attrName>ppt_y</p:attrName>
                                        </p:attrNameLst>
                                      </p:cBhvr>
                                      <p:tavLst>
                                        <p:tav tm="0">
                                          <p:val>
                                            <p:strVal val="#ppt_y"/>
                                          </p:val>
                                        </p:tav>
                                        <p:tav tm="100000">
                                          <p:val>
                                            <p:strVal val="#ppt_y"/>
                                          </p:val>
                                        </p:tav>
                                      </p:tavLst>
                                    </p:anim>
                                    <p:anim calcmode="lin" valueType="num">
                                      <p:cBhvr>
                                        <p:cTn id="26" dur="500" fill="hold"/>
                                        <p:tgtEl>
                                          <p:spTgt spid="18451"/>
                                        </p:tgtEl>
                                        <p:attrNameLst>
                                          <p:attrName>ppt_w</p:attrName>
                                        </p:attrNameLst>
                                      </p:cBhvr>
                                      <p:tavLst>
                                        <p:tav tm="0">
                                          <p:val>
                                            <p:fltVal val="0.000000"/>
                                          </p:val>
                                        </p:tav>
                                        <p:tav tm="100000">
                                          <p:val>
                                            <p:strVal val="#ppt_w"/>
                                          </p:val>
                                        </p:tav>
                                      </p:tavLst>
                                    </p:anim>
                                    <p:anim calcmode="lin" valueType="num">
                                      <p:cBhvr>
                                        <p:cTn id="27" dur="500" fill="hold"/>
                                        <p:tgtEl>
                                          <p:spTgt spid="18451"/>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8452"/>
                                        </p:tgtEl>
                                        <p:attrNameLst>
                                          <p:attrName>style.visibility</p:attrName>
                                        </p:attrNameLst>
                                      </p:cBhvr>
                                      <p:to>
                                        <p:strVal val="visible"/>
                                      </p:to>
                                    </p:set>
                                    <p:anim calcmode="lin" valueType="num">
                                      <p:cBhvr additive="base">
                                        <p:cTn id="32" dur="500" fill="hold"/>
                                        <p:tgtEl>
                                          <p:spTgt spid="18452"/>
                                        </p:tgtEl>
                                        <p:attrNameLst>
                                          <p:attrName>ppt_x</p:attrName>
                                        </p:attrNameLst>
                                      </p:cBhvr>
                                      <p:tavLst>
                                        <p:tav tm="0">
                                          <p:val>
                                            <p:strVal val="0-#ppt_w/2"/>
                                          </p:val>
                                        </p:tav>
                                        <p:tav tm="100000">
                                          <p:val>
                                            <p:strVal val="#ppt_x"/>
                                          </p:val>
                                        </p:tav>
                                      </p:tavLst>
                                    </p:anim>
                                    <p:anim calcmode="lin" valueType="num">
                                      <p:cBhvr additive="base">
                                        <p:cTn id="33" dur="500" fill="hold"/>
                                        <p:tgtEl>
                                          <p:spTgt spid="1845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8453"/>
                                        </p:tgtEl>
                                        <p:attrNameLst>
                                          <p:attrName>style.visibility</p:attrName>
                                        </p:attrNameLst>
                                      </p:cBhvr>
                                      <p:to>
                                        <p:strVal val="visible"/>
                                      </p:to>
                                    </p:set>
                                    <p:anim calcmode="lin" valueType="num">
                                      <p:cBhvr additive="base">
                                        <p:cTn id="38" dur="500" fill="hold"/>
                                        <p:tgtEl>
                                          <p:spTgt spid="18453"/>
                                        </p:tgtEl>
                                        <p:attrNameLst>
                                          <p:attrName>ppt_x</p:attrName>
                                        </p:attrNameLst>
                                      </p:cBhvr>
                                      <p:tavLst>
                                        <p:tav tm="0">
                                          <p:val>
                                            <p:strVal val="0-#ppt_w/2"/>
                                          </p:val>
                                        </p:tav>
                                        <p:tav tm="100000">
                                          <p:val>
                                            <p:strVal val="#ppt_x"/>
                                          </p:val>
                                        </p:tav>
                                      </p:tavLst>
                                    </p:anim>
                                    <p:anim calcmode="lin" valueType="num">
                                      <p:cBhvr additive="base">
                                        <p:cTn id="39" dur="500" fill="hold"/>
                                        <p:tgtEl>
                                          <p:spTgt spid="1845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6" fill="hold" grpId="0" nodeType="clickEffect">
                                  <p:stCondLst>
                                    <p:cond delay="0"/>
                                  </p:stCondLst>
                                  <p:childTnLst>
                                    <p:set>
                                      <p:cBhvr>
                                        <p:cTn id="43" dur="1" fill="hold">
                                          <p:stCondLst>
                                            <p:cond delay="0"/>
                                          </p:stCondLst>
                                        </p:cTn>
                                        <p:tgtEl>
                                          <p:spTgt spid="18456"/>
                                        </p:tgtEl>
                                        <p:attrNameLst>
                                          <p:attrName>style.visibility</p:attrName>
                                        </p:attrNameLst>
                                      </p:cBhvr>
                                      <p:to>
                                        <p:strVal val="visible"/>
                                      </p:to>
                                    </p:set>
                                    <p:anim calcmode="lin" valueType="num">
                                      <p:cBhvr additive="base">
                                        <p:cTn id="44" dur="500" fill="hold"/>
                                        <p:tgtEl>
                                          <p:spTgt spid="18456"/>
                                        </p:tgtEl>
                                        <p:attrNameLst>
                                          <p:attrName>ppt_x</p:attrName>
                                        </p:attrNameLst>
                                      </p:cBhvr>
                                      <p:tavLst>
                                        <p:tav tm="0">
                                          <p:val>
                                            <p:strVal val="1+#ppt_w/2"/>
                                          </p:val>
                                        </p:tav>
                                        <p:tav tm="100000">
                                          <p:val>
                                            <p:strVal val="#ppt_x"/>
                                          </p:val>
                                        </p:tav>
                                      </p:tavLst>
                                    </p:anim>
                                    <p:anim calcmode="lin" valueType="num">
                                      <p:cBhvr additive="base">
                                        <p:cTn id="45" dur="500" fill="hold"/>
                                        <p:tgtEl>
                                          <p:spTgt spid="1845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8454"/>
                                        </p:tgtEl>
                                        <p:attrNameLst>
                                          <p:attrName>style.visibility</p:attrName>
                                        </p:attrNameLst>
                                      </p:cBhvr>
                                      <p:to>
                                        <p:strVal val="visible"/>
                                      </p:to>
                                    </p:set>
                                    <p:anim calcmode="lin" valueType="num">
                                      <p:cBhvr additive="base">
                                        <p:cTn id="50" dur="500" fill="hold"/>
                                        <p:tgtEl>
                                          <p:spTgt spid="18454"/>
                                        </p:tgtEl>
                                        <p:attrNameLst>
                                          <p:attrName>ppt_x</p:attrName>
                                        </p:attrNameLst>
                                      </p:cBhvr>
                                      <p:tavLst>
                                        <p:tav tm="0">
                                          <p:val>
                                            <p:strVal val="0-#ppt_w/2"/>
                                          </p:val>
                                        </p:tav>
                                        <p:tav tm="100000">
                                          <p:val>
                                            <p:strVal val="#ppt_x"/>
                                          </p:val>
                                        </p:tav>
                                      </p:tavLst>
                                    </p:anim>
                                    <p:anim calcmode="lin" valueType="num">
                                      <p:cBhvr additive="base">
                                        <p:cTn id="51" dur="500" fill="hold"/>
                                        <p:tgtEl>
                                          <p:spTgt spid="18454"/>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8455"/>
                                        </p:tgtEl>
                                        <p:attrNameLst>
                                          <p:attrName>style.visibility</p:attrName>
                                        </p:attrNameLst>
                                      </p:cBhvr>
                                      <p:to>
                                        <p:strVal val="visible"/>
                                      </p:to>
                                    </p:set>
                                    <p:anim calcmode="lin" valueType="num">
                                      <p:cBhvr additive="base">
                                        <p:cTn id="56" dur="500" fill="hold"/>
                                        <p:tgtEl>
                                          <p:spTgt spid="18455"/>
                                        </p:tgtEl>
                                        <p:attrNameLst>
                                          <p:attrName>ppt_x</p:attrName>
                                        </p:attrNameLst>
                                      </p:cBhvr>
                                      <p:tavLst>
                                        <p:tav tm="0">
                                          <p:val>
                                            <p:strVal val="1+#ppt_w/2"/>
                                          </p:val>
                                        </p:tav>
                                        <p:tav tm="100000">
                                          <p:val>
                                            <p:strVal val="#ppt_x"/>
                                          </p:val>
                                        </p:tav>
                                      </p:tavLst>
                                    </p:anim>
                                    <p:anim calcmode="lin" valueType="num">
                                      <p:cBhvr additive="base">
                                        <p:cTn id="57" dur="500" fill="hold"/>
                                        <p:tgtEl>
                                          <p:spTgt spid="18455"/>
                                        </p:tgtEl>
                                        <p:attrNameLst>
                                          <p:attrName>ppt_y</p:attrName>
                                        </p:attrNameLst>
                                      </p:cBhvr>
                                      <p:tavLst>
                                        <p:tav tm="0">
                                          <p:val>
                                            <p:strVal val="#ppt_y"/>
                                          </p:val>
                                        </p:tav>
                                        <p:tav tm="100000">
                                          <p:val>
                                            <p:strVal val="#ppt_y"/>
                                          </p:val>
                                        </p:tav>
                                      </p:tavLst>
                                    </p:anim>
                                  </p:childTnLst>
                                </p:cTn>
                              </p:par>
                            </p:childTnLst>
                          </p:cTn>
                        </p:par>
                        <p:par>
                          <p:cTn id="58" fill="hold">
                            <p:stCondLst>
                              <p:cond delay="500"/>
                            </p:stCondLst>
                            <p:childTnLst>
                              <p:par>
                                <p:cTn id="59" presetID="17" presetClass="entr" presetSubtype="2" fill="hold" nodeType="afterEffect">
                                  <p:stCondLst>
                                    <p:cond delay="0"/>
                                  </p:stCondLst>
                                  <p:childTnLst>
                                    <p:set>
                                      <p:cBhvr>
                                        <p:cTn id="60" dur="1" fill="hold">
                                          <p:stCondLst>
                                            <p:cond delay="0"/>
                                          </p:stCondLst>
                                        </p:cTn>
                                        <p:tgtEl>
                                          <p:spTgt spid="18458"/>
                                        </p:tgtEl>
                                        <p:attrNameLst>
                                          <p:attrName>style.visibility</p:attrName>
                                        </p:attrNameLst>
                                      </p:cBhvr>
                                      <p:to>
                                        <p:strVal val="visible"/>
                                      </p:to>
                                    </p:set>
                                    <p:anim calcmode="lin" valueType="num">
                                      <p:cBhvr>
                                        <p:cTn id="61" dur="500" fill="hold"/>
                                        <p:tgtEl>
                                          <p:spTgt spid="18458"/>
                                        </p:tgtEl>
                                        <p:attrNameLst>
                                          <p:attrName>ppt_x</p:attrName>
                                        </p:attrNameLst>
                                      </p:cBhvr>
                                      <p:tavLst>
                                        <p:tav tm="0">
                                          <p:val>
                                            <p:strVal val="#ppt_x+#ppt_w/2"/>
                                          </p:val>
                                        </p:tav>
                                        <p:tav tm="100000">
                                          <p:val>
                                            <p:strVal val="#ppt_x"/>
                                          </p:val>
                                        </p:tav>
                                      </p:tavLst>
                                    </p:anim>
                                    <p:anim calcmode="lin" valueType="num">
                                      <p:cBhvr>
                                        <p:cTn id="62" dur="500" fill="hold"/>
                                        <p:tgtEl>
                                          <p:spTgt spid="18458"/>
                                        </p:tgtEl>
                                        <p:attrNameLst>
                                          <p:attrName>ppt_y</p:attrName>
                                        </p:attrNameLst>
                                      </p:cBhvr>
                                      <p:tavLst>
                                        <p:tav tm="0">
                                          <p:val>
                                            <p:strVal val="#ppt_y"/>
                                          </p:val>
                                        </p:tav>
                                        <p:tav tm="100000">
                                          <p:val>
                                            <p:strVal val="#ppt_y"/>
                                          </p:val>
                                        </p:tav>
                                      </p:tavLst>
                                    </p:anim>
                                    <p:anim calcmode="lin" valueType="num">
                                      <p:cBhvr>
                                        <p:cTn id="63" dur="500" fill="hold"/>
                                        <p:tgtEl>
                                          <p:spTgt spid="18458"/>
                                        </p:tgtEl>
                                        <p:attrNameLst>
                                          <p:attrName>ppt_w</p:attrName>
                                        </p:attrNameLst>
                                      </p:cBhvr>
                                      <p:tavLst>
                                        <p:tav tm="0">
                                          <p:val>
                                            <p:fltVal val="0.000000"/>
                                          </p:val>
                                        </p:tav>
                                        <p:tav tm="100000">
                                          <p:val>
                                            <p:strVal val="#ppt_w"/>
                                          </p:val>
                                        </p:tav>
                                      </p:tavLst>
                                    </p:anim>
                                    <p:anim calcmode="lin" valueType="num">
                                      <p:cBhvr>
                                        <p:cTn id="64" dur="500" fill="hold"/>
                                        <p:tgtEl>
                                          <p:spTgt spid="18458"/>
                                        </p:tgtEl>
                                        <p:attrNameLst>
                                          <p:attrName>ppt_h</p:attrName>
                                        </p:attrNameLst>
                                      </p:cBhvr>
                                      <p:tavLst>
                                        <p:tav tm="0">
                                          <p:val>
                                            <p:strVal val="#ppt_h"/>
                                          </p:val>
                                        </p:tav>
                                        <p:tav tm="100000">
                                          <p:val>
                                            <p:strVal val="#ppt_h"/>
                                          </p:val>
                                        </p:tav>
                                      </p:tavLst>
                                    </p:anim>
                                  </p:childTnLst>
                                </p:cTn>
                              </p:par>
                            </p:childTnLst>
                          </p:cTn>
                        </p:par>
                        <p:par>
                          <p:cTn id="65" fill="hold">
                            <p:stCondLst>
                              <p:cond delay="1000"/>
                            </p:stCondLst>
                            <p:childTnLst>
                              <p:par>
                                <p:cTn id="66" presetID="17" presetClass="entr" presetSubtype="2" fill="hold" nodeType="afterEffect">
                                  <p:stCondLst>
                                    <p:cond delay="1000"/>
                                  </p:stCondLst>
                                  <p:childTnLst>
                                    <p:set>
                                      <p:cBhvr>
                                        <p:cTn id="67" dur="1" fill="hold">
                                          <p:stCondLst>
                                            <p:cond delay="0"/>
                                          </p:stCondLst>
                                        </p:cTn>
                                        <p:tgtEl>
                                          <p:spTgt spid="18459"/>
                                        </p:tgtEl>
                                        <p:attrNameLst>
                                          <p:attrName>style.visibility</p:attrName>
                                        </p:attrNameLst>
                                      </p:cBhvr>
                                      <p:to>
                                        <p:strVal val="visible"/>
                                      </p:to>
                                    </p:set>
                                    <p:anim calcmode="lin" valueType="num">
                                      <p:cBhvr>
                                        <p:cTn id="68" dur="500" fill="hold"/>
                                        <p:tgtEl>
                                          <p:spTgt spid="18459"/>
                                        </p:tgtEl>
                                        <p:attrNameLst>
                                          <p:attrName>ppt_x</p:attrName>
                                        </p:attrNameLst>
                                      </p:cBhvr>
                                      <p:tavLst>
                                        <p:tav tm="0">
                                          <p:val>
                                            <p:strVal val="#ppt_x+#ppt_w/2"/>
                                          </p:val>
                                        </p:tav>
                                        <p:tav tm="100000">
                                          <p:val>
                                            <p:strVal val="#ppt_x"/>
                                          </p:val>
                                        </p:tav>
                                      </p:tavLst>
                                    </p:anim>
                                    <p:anim calcmode="lin" valueType="num">
                                      <p:cBhvr>
                                        <p:cTn id="69" dur="500" fill="hold"/>
                                        <p:tgtEl>
                                          <p:spTgt spid="18459"/>
                                        </p:tgtEl>
                                        <p:attrNameLst>
                                          <p:attrName>ppt_y</p:attrName>
                                        </p:attrNameLst>
                                      </p:cBhvr>
                                      <p:tavLst>
                                        <p:tav tm="0">
                                          <p:val>
                                            <p:strVal val="#ppt_y"/>
                                          </p:val>
                                        </p:tav>
                                        <p:tav tm="100000">
                                          <p:val>
                                            <p:strVal val="#ppt_y"/>
                                          </p:val>
                                        </p:tav>
                                      </p:tavLst>
                                    </p:anim>
                                    <p:anim calcmode="lin" valueType="num">
                                      <p:cBhvr>
                                        <p:cTn id="70" dur="500" fill="hold"/>
                                        <p:tgtEl>
                                          <p:spTgt spid="18459"/>
                                        </p:tgtEl>
                                        <p:attrNameLst>
                                          <p:attrName>ppt_w</p:attrName>
                                        </p:attrNameLst>
                                      </p:cBhvr>
                                      <p:tavLst>
                                        <p:tav tm="0">
                                          <p:val>
                                            <p:fltVal val="0.000000"/>
                                          </p:val>
                                        </p:tav>
                                        <p:tav tm="100000">
                                          <p:val>
                                            <p:strVal val="#ppt_w"/>
                                          </p:val>
                                        </p:tav>
                                      </p:tavLst>
                                    </p:anim>
                                    <p:anim calcmode="lin" valueType="num">
                                      <p:cBhvr>
                                        <p:cTn id="71" dur="500" fill="hold"/>
                                        <p:tgtEl>
                                          <p:spTgt spid="18459"/>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18457"/>
                                        </p:tgtEl>
                                        <p:attrNameLst>
                                          <p:attrName>style.visibility</p:attrName>
                                        </p:attrNameLst>
                                      </p:cBhvr>
                                      <p:to>
                                        <p:strVal val="visible"/>
                                      </p:to>
                                    </p:set>
                                    <p:anim calcmode="lin" valueType="num">
                                      <p:cBhvr additive="base">
                                        <p:cTn id="76" dur="500" fill="hold"/>
                                        <p:tgtEl>
                                          <p:spTgt spid="18457"/>
                                        </p:tgtEl>
                                        <p:attrNameLst>
                                          <p:attrName>ppt_x</p:attrName>
                                        </p:attrNameLst>
                                      </p:cBhvr>
                                      <p:tavLst>
                                        <p:tav tm="0">
                                          <p:val>
                                            <p:strVal val="1+#ppt_w/2"/>
                                          </p:val>
                                        </p:tav>
                                        <p:tav tm="100000">
                                          <p:val>
                                            <p:strVal val="#ppt_x"/>
                                          </p:val>
                                        </p:tav>
                                      </p:tavLst>
                                    </p:anim>
                                    <p:anim calcmode="lin" valueType="num">
                                      <p:cBhvr additive="base">
                                        <p:cTn id="77" dur="500" fill="hold"/>
                                        <p:tgtEl>
                                          <p:spTgt spid="18457"/>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2" fill="hold" grpId="0" nodeType="clickEffect">
                                  <p:stCondLst>
                                    <p:cond delay="0"/>
                                  </p:stCondLst>
                                  <p:childTnLst>
                                    <p:set>
                                      <p:cBhvr>
                                        <p:cTn id="81" dur="1" fill="hold">
                                          <p:stCondLst>
                                            <p:cond delay="0"/>
                                          </p:stCondLst>
                                        </p:cTn>
                                        <p:tgtEl>
                                          <p:spTgt spid="18460"/>
                                        </p:tgtEl>
                                        <p:attrNameLst>
                                          <p:attrName>style.visibility</p:attrName>
                                        </p:attrNameLst>
                                      </p:cBhvr>
                                      <p:to>
                                        <p:strVal val="visible"/>
                                      </p:to>
                                    </p:set>
                                    <p:anim calcmode="lin" valueType="num">
                                      <p:cBhvr additive="base">
                                        <p:cTn id="82" dur="500" fill="hold"/>
                                        <p:tgtEl>
                                          <p:spTgt spid="18460"/>
                                        </p:tgtEl>
                                        <p:attrNameLst>
                                          <p:attrName>ppt_x</p:attrName>
                                        </p:attrNameLst>
                                      </p:cBhvr>
                                      <p:tavLst>
                                        <p:tav tm="0">
                                          <p:val>
                                            <p:strVal val="1+#ppt_w/2"/>
                                          </p:val>
                                        </p:tav>
                                        <p:tav tm="100000">
                                          <p:val>
                                            <p:strVal val="#ppt_x"/>
                                          </p:val>
                                        </p:tav>
                                      </p:tavLst>
                                    </p:anim>
                                    <p:anim calcmode="lin" valueType="num">
                                      <p:cBhvr additive="base">
                                        <p:cTn id="83" dur="500" fill="hold"/>
                                        <p:tgtEl>
                                          <p:spTgt spid="18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6" grpId="0" build="p"/>
      <p:bldP spid="18449" grpId="0" animBg="1"/>
      <p:bldP spid="18450" grpId="0" animBg="1"/>
      <p:bldP spid="18452" grpId="0" animBg="1"/>
      <p:bldP spid="18453" grpId="0" animBg="1"/>
      <p:bldP spid="18454" grpId="0" animBg="1"/>
      <p:bldP spid="18455" grpId="0" animBg="1"/>
      <p:bldP spid="18456" grpId="0" animBg="1"/>
      <p:bldP spid="18457" grpId="0" animBg="1"/>
      <p:bldP spid="1846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标题 138241"/>
          <p:cNvSpPr>
            <a:spLocks noGrp="1"/>
          </p:cNvSpPr>
          <p:nvPr>
            <p:ph type="title"/>
          </p:nvPr>
        </p:nvSpPr>
        <p:spPr>
          <a:xfrm>
            <a:off x="0" y="0"/>
            <a:ext cx="9144000" cy="1412875"/>
          </a:xfrm>
          <a:ln/>
        </p:spPr>
        <p:txBody>
          <a:bodyPr lIns="92075" tIns="46038" rIns="92075" bIns="46038" anchor="b"/>
          <a:p>
            <a:r>
              <a:rPr lang="zh-CN" altLang="en-US" sz="4300" dirty="0">
                <a:latin typeface="幼圆" pitchFamily="1" charset="-122"/>
                <a:ea typeface="幼圆" pitchFamily="1" charset="-122"/>
              </a:rPr>
              <a:t>中国</a:t>
            </a:r>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现状和展望</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电子口岸执法系统</a:t>
            </a:r>
            <a:r>
              <a:rPr lang="en-US" altLang="zh-CN" sz="2600" dirty="0">
                <a:latin typeface="Arial" panose="020B0604020202020204" pitchFamily="34" charset="0"/>
                <a:ea typeface="黑体" pitchFamily="2" charset="-122"/>
              </a:rPr>
              <a:t>CA</a:t>
            </a:r>
            <a:endParaRPr lang="en-US" altLang="zh-CN" sz="2600" dirty="0">
              <a:latin typeface="Arial" panose="020B0604020202020204" pitchFamily="34" charset="0"/>
              <a:ea typeface="黑体" pitchFamily="2" charset="-122"/>
            </a:endParaRPr>
          </a:p>
        </p:txBody>
      </p:sp>
      <p:sp>
        <p:nvSpPr>
          <p:cNvPr id="138243" name="矩形 138242"/>
          <p:cNvSpPr/>
          <p:nvPr/>
        </p:nvSpPr>
        <p:spPr>
          <a:xfrm>
            <a:off x="5334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应用分析</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grpSp>
        <p:nvGrpSpPr>
          <p:cNvPr id="138244" name="组合 138243"/>
          <p:cNvGrpSpPr/>
          <p:nvPr/>
        </p:nvGrpSpPr>
        <p:grpSpPr>
          <a:xfrm>
            <a:off x="0" y="93663"/>
            <a:ext cx="9144000" cy="2795587"/>
            <a:chOff x="0" y="0"/>
            <a:chExt cx="5760" cy="1761"/>
          </a:xfrm>
        </p:grpSpPr>
        <p:sp>
          <p:nvSpPr>
            <p:cNvPr id="138245" name="矩形 138244"/>
            <p:cNvSpPr/>
            <p:nvPr/>
          </p:nvSpPr>
          <p:spPr>
            <a:xfrm>
              <a:off x="0" y="0"/>
              <a:ext cx="3456" cy="1761"/>
            </a:xfrm>
            <a:prstGeom prst="rect">
              <a:avLst/>
            </a:prstGeom>
            <a:noFill/>
            <a:ln w="9525">
              <a:noFill/>
            </a:ln>
          </p:spPr>
          <p:txBody>
            <a:bodyPr/>
            <a:p>
              <a:endParaRPr lang="zh-CN" altLang="en-US"/>
            </a:p>
          </p:txBody>
        </p:sp>
        <p:sp>
          <p:nvSpPr>
            <p:cNvPr id="138246" name="矩形 138245"/>
            <p:cNvSpPr/>
            <p:nvPr/>
          </p:nvSpPr>
          <p:spPr>
            <a:xfrm>
              <a:off x="0" y="0"/>
              <a:ext cx="5760" cy="0"/>
            </a:xfrm>
            <a:prstGeom prst="rect">
              <a:avLst/>
            </a:prstGeom>
            <a:noFill/>
            <a:ln w="9525">
              <a:noFill/>
            </a:ln>
          </p:spPr>
          <p:txBody>
            <a:bodyPr/>
            <a:p>
              <a:endParaRPr lang="zh-CN" altLang="en-US"/>
            </a:p>
          </p:txBody>
        </p:sp>
      </p:grpSp>
      <p:grpSp>
        <p:nvGrpSpPr>
          <p:cNvPr id="138247" name="组合 138246"/>
          <p:cNvGrpSpPr/>
          <p:nvPr/>
        </p:nvGrpSpPr>
        <p:grpSpPr>
          <a:xfrm>
            <a:off x="0" y="-158750"/>
            <a:ext cx="9144000" cy="2795588"/>
            <a:chOff x="0" y="0"/>
            <a:chExt cx="5760" cy="1761"/>
          </a:xfrm>
        </p:grpSpPr>
        <p:sp>
          <p:nvSpPr>
            <p:cNvPr id="138248" name="矩形 138247"/>
            <p:cNvSpPr/>
            <p:nvPr/>
          </p:nvSpPr>
          <p:spPr>
            <a:xfrm>
              <a:off x="0" y="0"/>
              <a:ext cx="3456" cy="1761"/>
            </a:xfrm>
            <a:prstGeom prst="rect">
              <a:avLst/>
            </a:prstGeom>
            <a:noFill/>
            <a:ln w="9525">
              <a:noFill/>
            </a:ln>
          </p:spPr>
          <p:txBody>
            <a:bodyPr/>
            <a:p>
              <a:endParaRPr lang="zh-CN" altLang="en-US"/>
            </a:p>
          </p:txBody>
        </p:sp>
        <p:sp>
          <p:nvSpPr>
            <p:cNvPr id="138249" name="矩形 138248"/>
            <p:cNvSpPr/>
            <p:nvPr/>
          </p:nvSpPr>
          <p:spPr>
            <a:xfrm>
              <a:off x="0" y="0"/>
              <a:ext cx="5760" cy="0"/>
            </a:xfrm>
            <a:prstGeom prst="rect">
              <a:avLst/>
            </a:prstGeom>
            <a:noFill/>
            <a:ln w="9525">
              <a:noFill/>
            </a:ln>
          </p:spPr>
          <p:txBody>
            <a:bodyPr/>
            <a:p>
              <a:endParaRPr lang="zh-CN" altLang="en-US"/>
            </a:p>
          </p:txBody>
        </p:sp>
      </p:grpSp>
      <p:sp>
        <p:nvSpPr>
          <p:cNvPr id="138250" name="矩形 138249"/>
          <p:cNvSpPr/>
          <p:nvPr/>
        </p:nvSpPr>
        <p:spPr>
          <a:xfrm>
            <a:off x="0" y="2209800"/>
            <a:ext cx="9144000" cy="0"/>
          </a:xfrm>
          <a:prstGeom prst="rect">
            <a:avLst/>
          </a:prstGeom>
          <a:noFill/>
          <a:ln w="9525">
            <a:noFill/>
          </a:ln>
        </p:spPr>
        <p:txBody>
          <a:bodyPr/>
          <a:p>
            <a:endParaRPr lang="zh-CN" altLang="en-US"/>
          </a:p>
        </p:txBody>
      </p:sp>
      <p:sp>
        <p:nvSpPr>
          <p:cNvPr id="138251" name="矩形 138250"/>
          <p:cNvSpPr/>
          <p:nvPr/>
        </p:nvSpPr>
        <p:spPr>
          <a:xfrm>
            <a:off x="685800" y="2514600"/>
            <a:ext cx="8229600" cy="3962400"/>
          </a:xfrm>
          <a:prstGeom prst="rect">
            <a:avLst/>
          </a:prstGeom>
          <a:noFill/>
          <a:ln w="9525">
            <a:noFill/>
          </a:ln>
        </p:spPr>
        <p:txBody>
          <a:bodyPr lIns="90488" tIns="44450" rIns="90488" bIns="44450"/>
          <a:p>
            <a:pPr marL="732155" lvl="1" indent="-332105">
              <a:lnSpc>
                <a:spcPct val="90000"/>
              </a:lnSpc>
              <a:spcAft>
                <a:spcPct val="10000"/>
              </a:spcAft>
              <a:buClr>
                <a:srgbClr val="003399"/>
              </a:buClr>
              <a:buSzPct val="80000"/>
              <a:buFont typeface="Wingdings" panose="05000000000000000000" pitchFamily="2" charset="2"/>
              <a:buChar char="ü"/>
            </a:pPr>
            <a:r>
              <a:rPr lang="zh-CN" altLang="en-US" sz="2400" dirty="0">
                <a:latin typeface="宋体" panose="02010600030101010101" pitchFamily="2" charset="-122"/>
              </a:rPr>
              <a:t>市场定位</a:t>
            </a:r>
            <a:endParaRPr lang="zh-CN" altLang="en-US" sz="2400" dirty="0">
              <a:latin typeface="宋体" panose="02010600030101010101" pitchFamily="2" charset="-122"/>
            </a:endParaRPr>
          </a:p>
          <a:p>
            <a:pPr marL="1138555" lvl="2" indent="-228600">
              <a:lnSpc>
                <a:spcPct val="90000"/>
              </a:lnSpc>
              <a:spcAft>
                <a:spcPct val="10000"/>
              </a:spcAft>
              <a:buClr>
                <a:srgbClr val="003399"/>
              </a:buClr>
              <a:buSzPct val="70000"/>
              <a:buFont typeface="Wingdings" panose="05000000000000000000" pitchFamily="2" charset="2"/>
              <a:buChar char="Ø"/>
            </a:pPr>
            <a:r>
              <a:rPr lang="zh-CN" altLang="en-US" sz="2400" dirty="0">
                <a:latin typeface="宋体" panose="02010600030101010101" pitchFamily="2" charset="-122"/>
              </a:rPr>
              <a:t>为国家口岸服务</a:t>
            </a:r>
            <a:endParaRPr lang="zh-CN" altLang="en-US" sz="2400" dirty="0">
              <a:latin typeface="宋体" panose="02010600030101010101" pitchFamily="2" charset="-122"/>
            </a:endParaRPr>
          </a:p>
          <a:p>
            <a:pPr marL="1138555" lvl="2" indent="-228600">
              <a:lnSpc>
                <a:spcPct val="90000"/>
              </a:lnSpc>
              <a:spcAft>
                <a:spcPct val="10000"/>
              </a:spcAft>
              <a:buClr>
                <a:srgbClr val="003399"/>
              </a:buClr>
              <a:buSzPct val="70000"/>
              <a:buFont typeface="Wingdings" panose="05000000000000000000" pitchFamily="2" charset="2"/>
              <a:buChar char="Ø"/>
            </a:pPr>
            <a:r>
              <a:rPr lang="zh-CN" altLang="en-US" sz="2400" dirty="0">
                <a:latin typeface="宋体" panose="02010600030101010101" pitchFamily="2" charset="-122"/>
              </a:rPr>
              <a:t>可缩短企业与部门之间的距离</a:t>
            </a:r>
            <a:endParaRPr lang="zh-CN" altLang="en-US" sz="2400" dirty="0">
              <a:latin typeface="宋体" panose="02010600030101010101" pitchFamily="2" charset="-122"/>
            </a:endParaRPr>
          </a:p>
          <a:p>
            <a:pPr marL="1138555" lvl="2" indent="-228600">
              <a:lnSpc>
                <a:spcPct val="90000"/>
              </a:lnSpc>
              <a:spcAft>
                <a:spcPct val="10000"/>
              </a:spcAft>
              <a:buClr>
                <a:srgbClr val="003399"/>
              </a:buClr>
              <a:buSzPct val="70000"/>
              <a:buFont typeface="Wingdings" panose="05000000000000000000" pitchFamily="2" charset="2"/>
              <a:buChar char="Ø"/>
            </a:pPr>
            <a:r>
              <a:rPr lang="zh-CN" altLang="en-US" sz="2400" dirty="0">
                <a:latin typeface="宋体" panose="02010600030101010101" pitchFamily="2" charset="-122"/>
              </a:rPr>
              <a:t>为企业提供方便、效率</a:t>
            </a:r>
            <a:endParaRPr lang="zh-CN" altLang="en-US" sz="2400" dirty="0">
              <a:latin typeface="宋体" panose="02010600030101010101" pitchFamily="2" charset="-122"/>
            </a:endParaRPr>
          </a:p>
          <a:p>
            <a:pPr marL="732155" lvl="1" indent="-332105">
              <a:lnSpc>
                <a:spcPct val="90000"/>
              </a:lnSpc>
              <a:spcAft>
                <a:spcPct val="10000"/>
              </a:spcAft>
              <a:buClr>
                <a:srgbClr val="003399"/>
              </a:buClr>
              <a:buSzPct val="80000"/>
              <a:buFont typeface="Wingdings" panose="05000000000000000000" pitchFamily="2" charset="2"/>
              <a:buChar char="ü"/>
            </a:pPr>
            <a:r>
              <a:rPr lang="zh-CN" altLang="en-US" sz="2400" dirty="0">
                <a:latin typeface="宋体" panose="02010600030101010101" pitchFamily="2" charset="-122"/>
              </a:rPr>
              <a:t>用户定位</a:t>
            </a:r>
            <a:endParaRPr lang="zh-CN" altLang="en-US" sz="2400" dirty="0">
              <a:latin typeface="宋体" panose="02010600030101010101" pitchFamily="2" charset="-122"/>
            </a:endParaRPr>
          </a:p>
          <a:p>
            <a:pPr marL="1138555" lvl="2" indent="-228600">
              <a:lnSpc>
                <a:spcPct val="90000"/>
              </a:lnSpc>
              <a:spcAft>
                <a:spcPct val="10000"/>
              </a:spcAft>
              <a:buClr>
                <a:srgbClr val="003399"/>
              </a:buClr>
              <a:buSzPct val="70000"/>
              <a:buFont typeface="Wingdings" panose="05000000000000000000" pitchFamily="2" charset="2"/>
              <a:buChar char="Ø"/>
            </a:pPr>
            <a:r>
              <a:rPr lang="zh-CN" altLang="en-US" sz="2400" dirty="0">
                <a:latin typeface="宋体" panose="02010600030101010101" pitchFamily="2" charset="-122"/>
              </a:rPr>
              <a:t>进出口企业</a:t>
            </a:r>
            <a:endParaRPr lang="zh-CN" altLang="en-US" sz="2400" dirty="0">
              <a:latin typeface="宋体" panose="02010600030101010101" pitchFamily="2" charset="-122"/>
            </a:endParaRPr>
          </a:p>
          <a:p>
            <a:pPr marL="1138555" lvl="2" indent="-228600">
              <a:lnSpc>
                <a:spcPct val="90000"/>
              </a:lnSpc>
              <a:spcAft>
                <a:spcPct val="10000"/>
              </a:spcAft>
              <a:buClr>
                <a:srgbClr val="003399"/>
              </a:buClr>
              <a:buSzPct val="70000"/>
              <a:buFont typeface="Wingdings" panose="05000000000000000000" pitchFamily="2" charset="2"/>
              <a:buChar char="Ø"/>
            </a:pPr>
            <a:r>
              <a:rPr lang="zh-CN" altLang="en-US" sz="2400" dirty="0">
                <a:latin typeface="宋体" panose="02010600030101010101" pitchFamily="2" charset="-122"/>
              </a:rPr>
              <a:t>部委、金融机构</a:t>
            </a:r>
            <a:endParaRPr lang="zh-CN" altLang="en-US" sz="2400" dirty="0">
              <a:latin typeface="宋体" panose="02010600030101010101" pitchFamily="2" charset="-122"/>
            </a:endParaRPr>
          </a:p>
          <a:p>
            <a:pPr marL="732155" lvl="1" indent="-332105">
              <a:lnSpc>
                <a:spcPct val="90000"/>
              </a:lnSpc>
              <a:spcAft>
                <a:spcPct val="10000"/>
              </a:spcAft>
              <a:buClr>
                <a:srgbClr val="003399"/>
              </a:buClr>
              <a:buSzPct val="80000"/>
              <a:buFont typeface="Wingdings" panose="05000000000000000000" pitchFamily="2" charset="2"/>
              <a:buChar char="ü"/>
            </a:pPr>
            <a:r>
              <a:rPr lang="zh-CN" altLang="en-US" sz="2400" dirty="0">
                <a:latin typeface="宋体" panose="02010600030101010101" pitchFamily="2" charset="-122"/>
              </a:rPr>
              <a:t>应用情况</a:t>
            </a:r>
            <a:endParaRPr lang="zh-CN" altLang="en-US" sz="2400" dirty="0">
              <a:latin typeface="宋体" panose="02010600030101010101" pitchFamily="2" charset="-122"/>
            </a:endParaRPr>
          </a:p>
          <a:p>
            <a:pPr marL="1138555" lvl="2" indent="-228600">
              <a:lnSpc>
                <a:spcPct val="90000"/>
              </a:lnSpc>
              <a:spcAft>
                <a:spcPct val="10000"/>
              </a:spcAft>
              <a:buClr>
                <a:srgbClr val="003399"/>
              </a:buClr>
              <a:buSzPct val="70000"/>
              <a:buFont typeface="Wingdings" panose="05000000000000000000" pitchFamily="2" charset="2"/>
              <a:buChar char="Ø"/>
            </a:pPr>
            <a:r>
              <a:rPr lang="zh-CN" altLang="en-US" sz="2400" dirty="0">
                <a:latin typeface="宋体" panose="02010600030101010101" pitchFamily="2" charset="-122"/>
              </a:rPr>
              <a:t>已经发证</a:t>
            </a:r>
            <a:r>
              <a:rPr lang="en-US" altLang="zh-CN" sz="2400" dirty="0">
                <a:latin typeface="宋体" panose="02010600030101010101" pitchFamily="2" charset="-122"/>
              </a:rPr>
              <a:t>10</a:t>
            </a:r>
            <a:r>
              <a:rPr lang="zh-CN" altLang="en-US" sz="2400" dirty="0">
                <a:latin typeface="宋体" panose="02010600030101010101" pitchFamily="2" charset="-122"/>
              </a:rPr>
              <a:t>万多张</a:t>
            </a:r>
            <a:endParaRPr lang="zh-CN" altLang="en-US" sz="2400" dirty="0">
              <a:latin typeface="宋体" panose="02010600030101010101" pitchFamily="2" charset="-122"/>
            </a:endParaRPr>
          </a:p>
          <a:p>
            <a:pPr marL="1138555" lvl="2" indent="-228600">
              <a:lnSpc>
                <a:spcPct val="90000"/>
              </a:lnSpc>
              <a:spcAft>
                <a:spcPct val="10000"/>
              </a:spcAft>
              <a:buClr>
                <a:srgbClr val="003399"/>
              </a:buClr>
              <a:buSzPct val="70000"/>
              <a:buFont typeface="Wingdings" panose="05000000000000000000" pitchFamily="2" charset="2"/>
              <a:buChar char="Ø"/>
            </a:pPr>
            <a:r>
              <a:rPr lang="zh-CN" altLang="en-US" sz="2400" dirty="0">
                <a:latin typeface="宋体" panose="02010600030101010101" pitchFamily="2" charset="-122"/>
              </a:rPr>
              <a:t>创收上亿元</a:t>
            </a:r>
            <a:endParaRPr lang="zh-CN" altLang="en-US" sz="2800"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8251">
                                            <p:txEl>
                                              <p:charRg st="0" end="5"/>
                                            </p:txEl>
                                          </p:spTgt>
                                        </p:tgtEl>
                                        <p:attrNameLst>
                                          <p:attrName>style.visibility</p:attrName>
                                        </p:attrNameLst>
                                      </p:cBhvr>
                                      <p:to>
                                        <p:strVal val="visible"/>
                                      </p:to>
                                    </p:set>
                                    <p:animEffect transition="in" filter="dissolve">
                                      <p:cBhvr>
                                        <p:cTn id="7" dur="500"/>
                                        <p:tgtEl>
                                          <p:spTgt spid="138251">
                                            <p:txEl>
                                              <p:charRg st="0" end="5"/>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8251">
                                            <p:txEl>
                                              <p:charRg st="5" end="13"/>
                                            </p:txEl>
                                          </p:spTgt>
                                        </p:tgtEl>
                                        <p:attrNameLst>
                                          <p:attrName>style.visibility</p:attrName>
                                        </p:attrNameLst>
                                      </p:cBhvr>
                                      <p:to>
                                        <p:strVal val="visible"/>
                                      </p:to>
                                    </p:set>
                                    <p:animEffect transition="in" filter="dissolve">
                                      <p:cBhvr>
                                        <p:cTn id="10" dur="500"/>
                                        <p:tgtEl>
                                          <p:spTgt spid="138251">
                                            <p:txEl>
                                              <p:charRg st="5" end="13"/>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8251">
                                            <p:txEl>
                                              <p:charRg st="13" end="27"/>
                                            </p:txEl>
                                          </p:spTgt>
                                        </p:tgtEl>
                                        <p:attrNameLst>
                                          <p:attrName>style.visibility</p:attrName>
                                        </p:attrNameLst>
                                      </p:cBhvr>
                                      <p:to>
                                        <p:strVal val="visible"/>
                                      </p:to>
                                    </p:set>
                                    <p:animEffect transition="in" filter="dissolve">
                                      <p:cBhvr>
                                        <p:cTn id="13" dur="500"/>
                                        <p:tgtEl>
                                          <p:spTgt spid="138251">
                                            <p:txEl>
                                              <p:charRg st="13" end="27"/>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38251">
                                            <p:txEl>
                                              <p:charRg st="27" end="38"/>
                                            </p:txEl>
                                          </p:spTgt>
                                        </p:tgtEl>
                                        <p:attrNameLst>
                                          <p:attrName>style.visibility</p:attrName>
                                        </p:attrNameLst>
                                      </p:cBhvr>
                                      <p:to>
                                        <p:strVal val="visible"/>
                                      </p:to>
                                    </p:set>
                                    <p:animEffect transition="in" filter="dissolve">
                                      <p:cBhvr>
                                        <p:cTn id="16" dur="500"/>
                                        <p:tgtEl>
                                          <p:spTgt spid="138251">
                                            <p:txEl>
                                              <p:charRg st="27" end="38"/>
                                            </p:txEl>
                                          </p:spTgt>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38251">
                                            <p:txEl>
                                              <p:charRg st="38" end="43"/>
                                            </p:txEl>
                                          </p:spTgt>
                                        </p:tgtEl>
                                        <p:attrNameLst>
                                          <p:attrName>style.visibility</p:attrName>
                                        </p:attrNameLst>
                                      </p:cBhvr>
                                      <p:to>
                                        <p:strVal val="visible"/>
                                      </p:to>
                                    </p:set>
                                    <p:animEffect transition="in" filter="dissolve">
                                      <p:cBhvr>
                                        <p:cTn id="20" dur="500"/>
                                        <p:tgtEl>
                                          <p:spTgt spid="138251">
                                            <p:txEl>
                                              <p:charRg st="38" end="4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8251">
                                            <p:txEl>
                                              <p:charRg st="43" end="49"/>
                                            </p:txEl>
                                          </p:spTgt>
                                        </p:tgtEl>
                                        <p:attrNameLst>
                                          <p:attrName>style.visibility</p:attrName>
                                        </p:attrNameLst>
                                      </p:cBhvr>
                                      <p:to>
                                        <p:strVal val="visible"/>
                                      </p:to>
                                    </p:set>
                                    <p:animEffect transition="in" filter="dissolve">
                                      <p:cBhvr>
                                        <p:cTn id="23" dur="500"/>
                                        <p:tgtEl>
                                          <p:spTgt spid="138251">
                                            <p:txEl>
                                              <p:charRg st="43" end="49"/>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8251">
                                            <p:txEl>
                                              <p:charRg st="49" end="57"/>
                                            </p:txEl>
                                          </p:spTgt>
                                        </p:tgtEl>
                                        <p:attrNameLst>
                                          <p:attrName>style.visibility</p:attrName>
                                        </p:attrNameLst>
                                      </p:cBhvr>
                                      <p:to>
                                        <p:strVal val="visible"/>
                                      </p:to>
                                    </p:set>
                                    <p:animEffect transition="in" filter="dissolve">
                                      <p:cBhvr>
                                        <p:cTn id="26" dur="500"/>
                                        <p:tgtEl>
                                          <p:spTgt spid="138251">
                                            <p:txEl>
                                              <p:charRg st="49" end="57"/>
                                            </p:txEl>
                                          </p:spTgt>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38251">
                                            <p:txEl>
                                              <p:charRg st="57" end="62"/>
                                            </p:txEl>
                                          </p:spTgt>
                                        </p:tgtEl>
                                        <p:attrNameLst>
                                          <p:attrName>style.visibility</p:attrName>
                                        </p:attrNameLst>
                                      </p:cBhvr>
                                      <p:to>
                                        <p:strVal val="visible"/>
                                      </p:to>
                                    </p:set>
                                    <p:animEffect transition="in" filter="dissolve">
                                      <p:cBhvr>
                                        <p:cTn id="30" dur="500"/>
                                        <p:tgtEl>
                                          <p:spTgt spid="138251">
                                            <p:txEl>
                                              <p:charRg st="57" end="62"/>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38251">
                                            <p:txEl>
                                              <p:charRg st="62" end="72"/>
                                            </p:txEl>
                                          </p:spTgt>
                                        </p:tgtEl>
                                        <p:attrNameLst>
                                          <p:attrName>style.visibility</p:attrName>
                                        </p:attrNameLst>
                                      </p:cBhvr>
                                      <p:to>
                                        <p:strVal val="visible"/>
                                      </p:to>
                                    </p:set>
                                    <p:animEffect transition="in" filter="dissolve">
                                      <p:cBhvr>
                                        <p:cTn id="33" dur="500"/>
                                        <p:tgtEl>
                                          <p:spTgt spid="138251">
                                            <p:txEl>
                                              <p:charRg st="62" end="72"/>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38251">
                                            <p:txEl>
                                              <p:charRg st="72" end="78"/>
                                            </p:txEl>
                                          </p:spTgt>
                                        </p:tgtEl>
                                        <p:attrNameLst>
                                          <p:attrName>style.visibility</p:attrName>
                                        </p:attrNameLst>
                                      </p:cBhvr>
                                      <p:to>
                                        <p:strVal val="visible"/>
                                      </p:to>
                                    </p:set>
                                    <p:animEffect transition="in" filter="dissolve">
                                      <p:cBhvr>
                                        <p:cTn id="36" dur="500"/>
                                        <p:tgtEl>
                                          <p:spTgt spid="138251">
                                            <p:txEl>
                                              <p:charRg st="72" end="7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4" presetClass="entr" presetSubtype="0" fill="hold" grpId="0" nodeType="clickEffect">
                                  <p:stCondLst>
                                    <p:cond delay="0"/>
                                  </p:stCondLst>
                                  <p:childTnLst>
                                    <p:set>
                                      <p:cBhvr>
                                        <p:cTn id="40" dur="1" fill="hold">
                                          <p:stCondLst>
                                            <p:cond delay="499"/>
                                          </p:stCondLst>
                                        </p:cTn>
                                        <p:tgtEl>
                                          <p:spTgt spid="138243">
                                            <p:txEl>
                                              <p:charRg st="0" end="5"/>
                                            </p:txEl>
                                          </p:spTgt>
                                        </p:tgtEl>
                                        <p:attrNameLst>
                                          <p:attrName>style.visibility</p:attrName>
                                        </p:attrNameLst>
                                      </p:cBhvr>
                                      <p:to>
                                        <p:strVal val="visible"/>
                                      </p:to>
                                    </p:set>
                                    <p:anim calcmode="lin" valueType="num">
                                      <p:cBhvr>
                                        <p:cTn id="41" dur="1" fill="hold"/>
                                        <p:tgtEl>
                                          <p:spTgt spid="138243">
                                            <p:txEl>
                                              <p:charRg st="0" end="5"/>
                                            </p:txEl>
                                          </p:spTgt>
                                        </p:tgtEl>
                                      </p:cBhvr>
                                    </p:anim>
                                  </p:childTnLst>
                                  <p:subTnLst>
                                    <p:audio>
                                      <p:cMediaNode>
                                        <p:cTn display="0" masterRel="sameClick">
                                          <p:stCondLst>
                                            <p:cond evt="begin" delay="0">
                                              <p:tn val="39"/>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ldLvl="2" build="p"/>
      <p:bldP spid="138251" grpId="0" bldLvl="2" advAuto="100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标题 139265"/>
          <p:cNvSpPr>
            <a:spLocks noGrp="1"/>
          </p:cNvSpPr>
          <p:nvPr>
            <p:ph type="title"/>
          </p:nvPr>
        </p:nvSpPr>
        <p:spPr>
          <a:xfrm>
            <a:off x="0" y="0"/>
            <a:ext cx="9144000" cy="1412875"/>
          </a:xfrm>
          <a:ln/>
        </p:spPr>
        <p:txBody>
          <a:bodyPr lIns="92075" tIns="46038" rIns="92075" bIns="46038" anchor="b"/>
          <a:p>
            <a:r>
              <a:rPr lang="zh-CN" altLang="en-US" sz="4700" dirty="0">
                <a:latin typeface="幼圆" pitchFamily="1" charset="-122"/>
                <a:ea typeface="幼圆" pitchFamily="1" charset="-122"/>
              </a:rPr>
              <a:t>中国</a:t>
            </a:r>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现状和展望</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海关内网通关系统</a:t>
            </a:r>
            <a:r>
              <a:rPr lang="en-US" altLang="zh-CN" sz="3000" dirty="0">
                <a:latin typeface="Arial" panose="020B0604020202020204" pitchFamily="34" charset="0"/>
                <a:ea typeface="黑体" pitchFamily="2" charset="-122"/>
              </a:rPr>
              <a:t>CA</a:t>
            </a:r>
            <a:endParaRPr lang="en-US" altLang="zh-CN" sz="3000" dirty="0">
              <a:latin typeface="Arial" panose="020B0604020202020204" pitchFamily="34" charset="0"/>
              <a:ea typeface="黑体" pitchFamily="2" charset="-122"/>
            </a:endParaRPr>
          </a:p>
        </p:txBody>
      </p:sp>
      <p:sp>
        <p:nvSpPr>
          <p:cNvPr id="139267" name="矩形 139266"/>
          <p:cNvSpPr/>
          <p:nvPr/>
        </p:nvSpPr>
        <p:spPr>
          <a:xfrm>
            <a:off x="5334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体系结构</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grpSp>
        <p:nvGrpSpPr>
          <p:cNvPr id="139268" name="组合 139267"/>
          <p:cNvGrpSpPr/>
          <p:nvPr/>
        </p:nvGrpSpPr>
        <p:grpSpPr>
          <a:xfrm>
            <a:off x="0" y="93663"/>
            <a:ext cx="9144000" cy="2795587"/>
            <a:chOff x="0" y="0"/>
            <a:chExt cx="5760" cy="1761"/>
          </a:xfrm>
        </p:grpSpPr>
        <p:sp>
          <p:nvSpPr>
            <p:cNvPr id="139269" name="矩形 139268"/>
            <p:cNvSpPr/>
            <p:nvPr/>
          </p:nvSpPr>
          <p:spPr>
            <a:xfrm>
              <a:off x="0" y="0"/>
              <a:ext cx="3456" cy="1761"/>
            </a:xfrm>
            <a:prstGeom prst="rect">
              <a:avLst/>
            </a:prstGeom>
            <a:noFill/>
            <a:ln w="9525">
              <a:noFill/>
            </a:ln>
          </p:spPr>
          <p:txBody>
            <a:bodyPr/>
            <a:p>
              <a:endParaRPr lang="zh-CN" altLang="en-US"/>
            </a:p>
          </p:txBody>
        </p:sp>
        <p:sp>
          <p:nvSpPr>
            <p:cNvPr id="139270" name="矩形 139269"/>
            <p:cNvSpPr/>
            <p:nvPr/>
          </p:nvSpPr>
          <p:spPr>
            <a:xfrm>
              <a:off x="0" y="0"/>
              <a:ext cx="5760" cy="0"/>
            </a:xfrm>
            <a:prstGeom prst="rect">
              <a:avLst/>
            </a:prstGeom>
            <a:noFill/>
            <a:ln w="9525">
              <a:noFill/>
            </a:ln>
          </p:spPr>
          <p:txBody>
            <a:bodyPr/>
            <a:p>
              <a:endParaRPr lang="zh-CN" altLang="en-US"/>
            </a:p>
          </p:txBody>
        </p:sp>
      </p:grpSp>
      <p:grpSp>
        <p:nvGrpSpPr>
          <p:cNvPr id="139271" name="组合 139270"/>
          <p:cNvGrpSpPr/>
          <p:nvPr/>
        </p:nvGrpSpPr>
        <p:grpSpPr>
          <a:xfrm>
            <a:off x="0" y="-158750"/>
            <a:ext cx="9144000" cy="2795588"/>
            <a:chOff x="0" y="0"/>
            <a:chExt cx="5760" cy="1761"/>
          </a:xfrm>
        </p:grpSpPr>
        <p:sp>
          <p:nvSpPr>
            <p:cNvPr id="139272" name="矩形 139271"/>
            <p:cNvSpPr/>
            <p:nvPr/>
          </p:nvSpPr>
          <p:spPr>
            <a:xfrm>
              <a:off x="0" y="0"/>
              <a:ext cx="3456" cy="1761"/>
            </a:xfrm>
            <a:prstGeom prst="rect">
              <a:avLst/>
            </a:prstGeom>
            <a:noFill/>
            <a:ln w="9525">
              <a:noFill/>
            </a:ln>
          </p:spPr>
          <p:txBody>
            <a:bodyPr/>
            <a:p>
              <a:endParaRPr lang="zh-CN" altLang="en-US"/>
            </a:p>
          </p:txBody>
        </p:sp>
        <p:sp>
          <p:nvSpPr>
            <p:cNvPr id="139273" name="矩形 139272"/>
            <p:cNvSpPr/>
            <p:nvPr/>
          </p:nvSpPr>
          <p:spPr>
            <a:xfrm>
              <a:off x="0" y="0"/>
              <a:ext cx="5760" cy="0"/>
            </a:xfrm>
            <a:prstGeom prst="rect">
              <a:avLst/>
            </a:prstGeom>
            <a:noFill/>
            <a:ln w="9525">
              <a:noFill/>
            </a:ln>
          </p:spPr>
          <p:txBody>
            <a:bodyPr/>
            <a:p>
              <a:endParaRPr lang="zh-CN" altLang="en-US"/>
            </a:p>
          </p:txBody>
        </p:sp>
      </p:grpSp>
      <p:grpSp>
        <p:nvGrpSpPr>
          <p:cNvPr id="139274" name="组合 139273"/>
          <p:cNvGrpSpPr/>
          <p:nvPr/>
        </p:nvGrpSpPr>
        <p:grpSpPr>
          <a:xfrm>
            <a:off x="2933700" y="2133600"/>
            <a:ext cx="5372100" cy="4429125"/>
            <a:chOff x="0" y="0"/>
            <a:chExt cx="8460" cy="6975"/>
          </a:xfrm>
        </p:grpSpPr>
        <p:sp>
          <p:nvSpPr>
            <p:cNvPr id="139275" name="文本框 139274"/>
            <p:cNvSpPr txBox="1"/>
            <p:nvPr/>
          </p:nvSpPr>
          <p:spPr>
            <a:xfrm>
              <a:off x="1049" y="0"/>
              <a:ext cx="6466" cy="1530"/>
            </a:xfrm>
            <a:prstGeom prst="rect">
              <a:avLst/>
            </a:prstGeom>
            <a:noFill/>
            <a:ln w="9525" cap="flat" cmpd="sng">
              <a:solidFill>
                <a:srgbClr val="000000"/>
              </a:solidFill>
              <a:prstDash val="dash"/>
              <a:miter/>
              <a:headEnd type="none" w="med" len="med"/>
              <a:tailEnd type="none" w="med" len="med"/>
            </a:ln>
          </p:spPr>
          <p:txBody>
            <a:bodyPr/>
            <a:p>
              <a:pPr algn="ctr" eaLnBrk="0" hangingPunct="0"/>
              <a:r>
                <a:rPr lang="zh-CN" altLang="en-US" sz="1400" b="1" i="1" dirty="0">
                  <a:latin typeface="Times New Roman" panose="02020603050405020304" pitchFamily="2" charset="0"/>
                </a:rPr>
                <a:t>海关总署</a:t>
              </a:r>
              <a:endParaRPr lang="zh-CN" altLang="en-US" sz="1400" b="1" i="1" dirty="0">
                <a:latin typeface="Times New Roman" panose="02020603050405020304" pitchFamily="2" charset="0"/>
              </a:endParaRPr>
            </a:p>
          </p:txBody>
        </p:sp>
        <p:sp>
          <p:nvSpPr>
            <p:cNvPr id="139276" name="文本框 139275"/>
            <p:cNvSpPr txBox="1"/>
            <p:nvPr/>
          </p:nvSpPr>
          <p:spPr>
            <a:xfrm>
              <a:off x="0" y="2190"/>
              <a:ext cx="4110" cy="1815"/>
            </a:xfrm>
            <a:prstGeom prst="rect">
              <a:avLst/>
            </a:prstGeom>
            <a:noFill/>
            <a:ln w="9525" cap="flat" cmpd="sng">
              <a:solidFill>
                <a:srgbClr val="000000"/>
              </a:solidFill>
              <a:prstDash val="dash"/>
              <a:miter/>
              <a:headEnd type="none" w="med" len="med"/>
              <a:tailEnd type="none" w="med" len="med"/>
            </a:ln>
          </p:spPr>
          <p:txBody>
            <a:bodyPr/>
            <a:p>
              <a:pPr algn="ctr" eaLnBrk="0" hangingPunct="0"/>
              <a:r>
                <a:rPr lang="zh-CN" altLang="en-US" sz="1000" b="1" i="1" dirty="0">
                  <a:latin typeface="Times New Roman" panose="02020603050405020304" pitchFamily="2" charset="0"/>
                </a:rPr>
                <a:t>省总关</a:t>
              </a:r>
              <a:endParaRPr lang="zh-CN" altLang="en-US" sz="1000" b="1" i="1" dirty="0">
                <a:latin typeface="Times New Roman" panose="02020603050405020304" pitchFamily="2" charset="0"/>
              </a:endParaRPr>
            </a:p>
          </p:txBody>
        </p:sp>
        <p:sp>
          <p:nvSpPr>
            <p:cNvPr id="139277" name="文本框 139276"/>
            <p:cNvSpPr txBox="1"/>
            <p:nvPr/>
          </p:nvSpPr>
          <p:spPr>
            <a:xfrm>
              <a:off x="3427" y="675"/>
              <a:ext cx="1725" cy="630"/>
            </a:xfrm>
            <a:prstGeom prst="rect">
              <a:avLst/>
            </a:prstGeom>
            <a:noFill/>
            <a:ln w="9525" cap="flat" cmpd="sng">
              <a:solidFill>
                <a:srgbClr val="000000"/>
              </a:solidFill>
              <a:prstDash val="solid"/>
              <a:miter/>
              <a:headEnd type="none" w="med" len="med"/>
              <a:tailEnd type="none" w="med" len="med"/>
            </a:ln>
          </p:spPr>
          <p:txBody>
            <a:bodyPr/>
            <a:p>
              <a:pPr algn="ctr" eaLnBrk="0" hangingPunct="0"/>
              <a:r>
                <a:rPr lang="en-US" altLang="zh-CN" sz="1000" i="1" dirty="0">
                  <a:latin typeface="Times New Roman" panose="02020603050405020304" pitchFamily="2" charset="0"/>
                </a:rPr>
                <a:t>SCA</a:t>
              </a:r>
              <a:r>
                <a:rPr lang="zh-CN" altLang="en-US" sz="1000" i="1" dirty="0">
                  <a:latin typeface="Times New Roman" panose="02020603050405020304" pitchFamily="2" charset="0"/>
                </a:rPr>
                <a:t>系统</a:t>
              </a:r>
              <a:endParaRPr lang="zh-CN" altLang="en-US" sz="1000" i="1" dirty="0">
                <a:latin typeface="Times New Roman" panose="02020603050405020304" pitchFamily="2" charset="0"/>
              </a:endParaRPr>
            </a:p>
          </p:txBody>
        </p:sp>
        <p:sp>
          <p:nvSpPr>
            <p:cNvPr id="139278" name="文本框 139277"/>
            <p:cNvSpPr txBox="1"/>
            <p:nvPr/>
          </p:nvSpPr>
          <p:spPr>
            <a:xfrm>
              <a:off x="1440" y="675"/>
              <a:ext cx="1725" cy="630"/>
            </a:xfrm>
            <a:prstGeom prst="rect">
              <a:avLst/>
            </a:prstGeom>
            <a:noFill/>
            <a:ln w="9525" cap="flat" cmpd="sng">
              <a:solidFill>
                <a:srgbClr val="000000"/>
              </a:solidFill>
              <a:prstDash val="solid"/>
              <a:miter/>
              <a:headEnd type="none" w="med" len="med"/>
              <a:tailEnd type="none" w="med" len="med"/>
            </a:ln>
          </p:spPr>
          <p:txBody>
            <a:bodyPr/>
            <a:p>
              <a:pPr algn="ctr" eaLnBrk="0" hangingPunct="0"/>
              <a:r>
                <a:rPr lang="en-US" altLang="zh-CN" sz="1000" dirty="0">
                  <a:latin typeface="Times New Roman" panose="02020603050405020304" pitchFamily="2" charset="0"/>
                </a:rPr>
                <a:t>VMS</a:t>
              </a:r>
              <a:r>
                <a:rPr lang="zh-CN" altLang="en-US" sz="1000" dirty="0">
                  <a:latin typeface="Times New Roman" panose="02020603050405020304" pitchFamily="2" charset="0"/>
                </a:rPr>
                <a:t>系统</a:t>
              </a:r>
              <a:endParaRPr lang="zh-CN" altLang="en-US" sz="1000" dirty="0">
                <a:latin typeface="Times New Roman" panose="02020603050405020304" pitchFamily="2" charset="0"/>
              </a:endParaRPr>
            </a:p>
          </p:txBody>
        </p:sp>
        <p:sp>
          <p:nvSpPr>
            <p:cNvPr id="139279" name="文本框 139278"/>
            <p:cNvSpPr txBox="1"/>
            <p:nvPr/>
          </p:nvSpPr>
          <p:spPr>
            <a:xfrm>
              <a:off x="240" y="2752"/>
              <a:ext cx="945" cy="975"/>
            </a:xfrm>
            <a:prstGeom prst="rect">
              <a:avLst/>
            </a:prstGeom>
            <a:noFill/>
            <a:ln w="9525" cap="flat" cmpd="sng">
              <a:solidFill>
                <a:srgbClr val="000000"/>
              </a:solidFill>
              <a:prstDash val="solid"/>
              <a:miter/>
              <a:headEnd type="none" w="med" len="med"/>
              <a:tailEnd type="none" w="med" len="med"/>
            </a:ln>
          </p:spPr>
          <p:txBody>
            <a:bodyPr/>
            <a:p>
              <a:pPr algn="ctr" eaLnBrk="0" hangingPunct="0"/>
              <a:r>
                <a:rPr lang="en-US" altLang="zh-CN" sz="1000" dirty="0">
                  <a:latin typeface="Times New Roman" panose="02020603050405020304" pitchFamily="2" charset="0"/>
                </a:rPr>
                <a:t>VMS</a:t>
              </a:r>
              <a:endParaRPr lang="en-US" altLang="zh-CN" sz="1000" dirty="0">
                <a:latin typeface="Times New Roman" panose="02020603050405020304" pitchFamily="2" charset="0"/>
              </a:endParaRPr>
            </a:p>
            <a:p>
              <a:pPr algn="ctr" eaLnBrk="0" hangingPunct="0"/>
              <a:r>
                <a:rPr lang="zh-CN" altLang="en-US" sz="1000" dirty="0">
                  <a:latin typeface="Times New Roman" panose="02020603050405020304" pitchFamily="2" charset="0"/>
                </a:rPr>
                <a:t>系统</a:t>
              </a:r>
              <a:endParaRPr lang="zh-CN" altLang="en-US" sz="1000" dirty="0">
                <a:latin typeface="Times New Roman" panose="02020603050405020304" pitchFamily="2" charset="0"/>
              </a:endParaRPr>
            </a:p>
          </p:txBody>
        </p:sp>
        <p:sp>
          <p:nvSpPr>
            <p:cNvPr id="139280" name="文本框 139279"/>
            <p:cNvSpPr txBox="1"/>
            <p:nvPr/>
          </p:nvSpPr>
          <p:spPr>
            <a:xfrm>
              <a:off x="0" y="4665"/>
              <a:ext cx="5055" cy="2310"/>
            </a:xfrm>
            <a:prstGeom prst="rect">
              <a:avLst/>
            </a:prstGeom>
            <a:noFill/>
            <a:ln w="9525" cap="flat" cmpd="sng">
              <a:solidFill>
                <a:srgbClr val="000000"/>
              </a:solidFill>
              <a:prstDash val="dash"/>
              <a:miter/>
              <a:headEnd type="none" w="med" len="med"/>
              <a:tailEnd type="none" w="med" len="med"/>
            </a:ln>
          </p:spPr>
          <p:txBody>
            <a:bodyPr/>
            <a:p>
              <a:pPr algn="r" eaLnBrk="0" hangingPunct="0"/>
              <a:r>
                <a:rPr lang="zh-CN" altLang="en-US" sz="1000" b="1" i="1" dirty="0">
                  <a:latin typeface="Times New Roman" panose="02020603050405020304" pitchFamily="2" charset="0"/>
                </a:rPr>
                <a:t>市</a:t>
              </a:r>
              <a:endParaRPr lang="zh-CN" altLang="en-US" sz="1000" b="1" i="1" dirty="0">
                <a:latin typeface="Times New Roman" panose="02020603050405020304" pitchFamily="2" charset="0"/>
              </a:endParaRPr>
            </a:p>
            <a:p>
              <a:pPr algn="r" eaLnBrk="0" hangingPunct="0"/>
              <a:r>
                <a:rPr lang="zh-CN" altLang="en-US" sz="1000" b="1" i="1" dirty="0">
                  <a:latin typeface="Times New Roman" panose="02020603050405020304" pitchFamily="2" charset="0"/>
                </a:rPr>
                <a:t>县</a:t>
              </a:r>
              <a:endParaRPr lang="zh-CN" altLang="en-US" sz="1000" b="1" i="1" dirty="0">
                <a:latin typeface="Times New Roman" panose="02020603050405020304" pitchFamily="2" charset="0"/>
              </a:endParaRPr>
            </a:p>
            <a:p>
              <a:pPr algn="r" eaLnBrk="0" hangingPunct="0"/>
              <a:r>
                <a:rPr lang="zh-CN" altLang="en-US" sz="1000" b="1" i="1" dirty="0">
                  <a:latin typeface="Times New Roman" panose="02020603050405020304" pitchFamily="2" charset="0"/>
                </a:rPr>
                <a:t>海</a:t>
              </a:r>
              <a:endParaRPr lang="zh-CN" altLang="en-US" sz="1000" b="1" i="1" dirty="0">
                <a:latin typeface="Times New Roman" panose="02020603050405020304" pitchFamily="2" charset="0"/>
              </a:endParaRPr>
            </a:p>
            <a:p>
              <a:pPr algn="r" eaLnBrk="0" hangingPunct="0"/>
              <a:r>
                <a:rPr lang="zh-CN" altLang="en-US" sz="1000" b="1" i="1" dirty="0">
                  <a:latin typeface="Times New Roman" panose="02020603050405020304" pitchFamily="2" charset="0"/>
                </a:rPr>
                <a:t>关</a:t>
              </a:r>
              <a:endParaRPr lang="zh-CN" altLang="en-US" sz="1000" b="1" i="1" dirty="0">
                <a:latin typeface="Times New Roman" panose="02020603050405020304" pitchFamily="2" charset="0"/>
              </a:endParaRPr>
            </a:p>
          </p:txBody>
        </p:sp>
        <p:sp>
          <p:nvSpPr>
            <p:cNvPr id="139281" name="文本框 139280"/>
            <p:cNvSpPr txBox="1"/>
            <p:nvPr/>
          </p:nvSpPr>
          <p:spPr>
            <a:xfrm>
              <a:off x="540" y="4905"/>
              <a:ext cx="1725" cy="630"/>
            </a:xfrm>
            <a:prstGeom prst="rect">
              <a:avLst/>
            </a:prstGeom>
            <a:noFill/>
            <a:ln w="9525" cap="flat" cmpd="sng">
              <a:solidFill>
                <a:srgbClr val="000000"/>
              </a:solidFill>
              <a:prstDash val="solid"/>
              <a:miter/>
              <a:headEnd type="none" w="med" len="med"/>
              <a:tailEnd type="none" w="med" len="med"/>
            </a:ln>
          </p:spPr>
          <p:txBody>
            <a:bodyPr/>
            <a:p>
              <a:pPr algn="ctr" eaLnBrk="0" hangingPunct="0"/>
              <a:r>
                <a:rPr lang="zh-CN" altLang="en-US" sz="1000" dirty="0">
                  <a:latin typeface="Times New Roman" panose="02020603050405020304" pitchFamily="2" charset="0"/>
                </a:rPr>
                <a:t>终端服务器</a:t>
              </a:r>
              <a:endParaRPr lang="zh-CN" altLang="en-US" sz="1000" dirty="0">
                <a:latin typeface="Times New Roman" panose="02020603050405020304" pitchFamily="2" charset="0"/>
              </a:endParaRPr>
            </a:p>
          </p:txBody>
        </p:sp>
        <p:sp>
          <p:nvSpPr>
            <p:cNvPr id="139282" name="文本框 139281"/>
            <p:cNvSpPr txBox="1"/>
            <p:nvPr/>
          </p:nvSpPr>
          <p:spPr>
            <a:xfrm>
              <a:off x="2775" y="4905"/>
              <a:ext cx="1725" cy="630"/>
            </a:xfrm>
            <a:prstGeom prst="rect">
              <a:avLst/>
            </a:prstGeom>
            <a:noFill/>
            <a:ln w="9525" cap="flat" cmpd="sng">
              <a:solidFill>
                <a:srgbClr val="000000"/>
              </a:solidFill>
              <a:prstDash val="solid"/>
              <a:miter/>
              <a:headEnd type="none" w="med" len="med"/>
              <a:tailEnd type="none" w="med" len="med"/>
            </a:ln>
          </p:spPr>
          <p:txBody>
            <a:bodyPr/>
            <a:p>
              <a:pPr algn="ctr" eaLnBrk="0" hangingPunct="0"/>
              <a:r>
                <a:rPr lang="zh-CN" altLang="en-US" sz="1000" dirty="0">
                  <a:latin typeface="Times New Roman" panose="02020603050405020304" pitchFamily="2" charset="0"/>
                </a:rPr>
                <a:t>终端服务器</a:t>
              </a:r>
              <a:endParaRPr lang="zh-CN" altLang="en-US" sz="1000" dirty="0">
                <a:latin typeface="Times New Roman" panose="02020603050405020304" pitchFamily="2" charset="0"/>
              </a:endParaRPr>
            </a:p>
          </p:txBody>
        </p:sp>
        <p:sp>
          <p:nvSpPr>
            <p:cNvPr id="139283" name="文本框 139282"/>
            <p:cNvSpPr txBox="1"/>
            <p:nvPr/>
          </p:nvSpPr>
          <p:spPr>
            <a:xfrm>
              <a:off x="210" y="6120"/>
              <a:ext cx="765" cy="630"/>
            </a:xfrm>
            <a:prstGeom prst="rect">
              <a:avLst/>
            </a:prstGeom>
            <a:noFill/>
            <a:ln w="9525" cap="flat" cmpd="sng">
              <a:solidFill>
                <a:srgbClr val="000000"/>
              </a:solidFill>
              <a:prstDash val="solid"/>
              <a:miter/>
              <a:headEnd type="none" w="med" len="med"/>
              <a:tailEnd type="none" w="med" len="med"/>
            </a:ln>
          </p:spPr>
          <p:txBody>
            <a:bodyPr/>
            <a:p>
              <a:pPr algn="ctr" eaLnBrk="0" hangingPunct="0"/>
              <a:r>
                <a:rPr lang="zh-CN" altLang="en-US" sz="1000" dirty="0">
                  <a:latin typeface="Times New Roman" panose="02020603050405020304" pitchFamily="2" charset="0"/>
                </a:rPr>
                <a:t>终端</a:t>
              </a:r>
              <a:endParaRPr lang="zh-CN" altLang="en-US" sz="1000" dirty="0">
                <a:latin typeface="Times New Roman" panose="02020603050405020304" pitchFamily="2" charset="0"/>
              </a:endParaRPr>
            </a:p>
          </p:txBody>
        </p:sp>
        <p:sp>
          <p:nvSpPr>
            <p:cNvPr id="139284" name="文本框 139283"/>
            <p:cNvSpPr txBox="1"/>
            <p:nvPr/>
          </p:nvSpPr>
          <p:spPr>
            <a:xfrm>
              <a:off x="1455" y="6120"/>
              <a:ext cx="765" cy="630"/>
            </a:xfrm>
            <a:prstGeom prst="rect">
              <a:avLst/>
            </a:prstGeom>
            <a:noFill/>
            <a:ln w="9525" cap="flat" cmpd="sng">
              <a:solidFill>
                <a:srgbClr val="000000"/>
              </a:solidFill>
              <a:prstDash val="solid"/>
              <a:miter/>
              <a:headEnd type="none" w="med" len="med"/>
              <a:tailEnd type="none" w="med" len="med"/>
            </a:ln>
          </p:spPr>
          <p:txBody>
            <a:bodyPr/>
            <a:p>
              <a:pPr algn="ctr" eaLnBrk="0" hangingPunct="0"/>
              <a:r>
                <a:rPr lang="zh-CN" altLang="en-US" sz="1000" dirty="0">
                  <a:latin typeface="Times New Roman" panose="02020603050405020304" pitchFamily="2" charset="0"/>
                </a:rPr>
                <a:t>终端</a:t>
              </a:r>
              <a:endParaRPr lang="zh-CN" altLang="en-US" sz="1000" dirty="0">
                <a:latin typeface="Times New Roman" panose="02020603050405020304" pitchFamily="2" charset="0"/>
              </a:endParaRPr>
            </a:p>
          </p:txBody>
        </p:sp>
        <p:sp>
          <p:nvSpPr>
            <p:cNvPr id="139285" name="文本框 139284"/>
            <p:cNvSpPr txBox="1"/>
            <p:nvPr/>
          </p:nvSpPr>
          <p:spPr>
            <a:xfrm>
              <a:off x="2820" y="6120"/>
              <a:ext cx="765" cy="630"/>
            </a:xfrm>
            <a:prstGeom prst="rect">
              <a:avLst/>
            </a:prstGeom>
            <a:noFill/>
            <a:ln w="9525" cap="flat" cmpd="sng">
              <a:solidFill>
                <a:srgbClr val="000000"/>
              </a:solidFill>
              <a:prstDash val="solid"/>
              <a:miter/>
              <a:headEnd type="none" w="med" len="med"/>
              <a:tailEnd type="none" w="med" len="med"/>
            </a:ln>
          </p:spPr>
          <p:txBody>
            <a:bodyPr/>
            <a:p>
              <a:pPr algn="ctr" eaLnBrk="0" hangingPunct="0"/>
              <a:r>
                <a:rPr lang="zh-CN" altLang="en-US" sz="1000" dirty="0">
                  <a:latin typeface="Times New Roman" panose="02020603050405020304" pitchFamily="2" charset="0"/>
                </a:rPr>
                <a:t>终端</a:t>
              </a:r>
              <a:endParaRPr lang="zh-CN" altLang="en-US" sz="1000" dirty="0">
                <a:latin typeface="Times New Roman" panose="02020603050405020304" pitchFamily="2" charset="0"/>
              </a:endParaRPr>
            </a:p>
          </p:txBody>
        </p:sp>
        <p:sp>
          <p:nvSpPr>
            <p:cNvPr id="139286" name="文本框 139285"/>
            <p:cNvSpPr txBox="1"/>
            <p:nvPr/>
          </p:nvSpPr>
          <p:spPr>
            <a:xfrm>
              <a:off x="4065" y="6120"/>
              <a:ext cx="765" cy="630"/>
            </a:xfrm>
            <a:prstGeom prst="rect">
              <a:avLst/>
            </a:prstGeom>
            <a:noFill/>
            <a:ln w="9525" cap="flat" cmpd="sng">
              <a:solidFill>
                <a:srgbClr val="000000"/>
              </a:solidFill>
              <a:prstDash val="solid"/>
              <a:miter/>
              <a:headEnd type="none" w="med" len="med"/>
              <a:tailEnd type="none" w="med" len="med"/>
            </a:ln>
          </p:spPr>
          <p:txBody>
            <a:bodyPr/>
            <a:p>
              <a:pPr algn="ctr" eaLnBrk="0" hangingPunct="0"/>
              <a:r>
                <a:rPr lang="zh-CN" altLang="en-US" sz="1000" dirty="0">
                  <a:latin typeface="Times New Roman" panose="02020603050405020304" pitchFamily="2" charset="0"/>
                </a:rPr>
                <a:t>终端</a:t>
              </a:r>
              <a:endParaRPr lang="zh-CN" altLang="en-US" sz="1000" dirty="0">
                <a:latin typeface="Times New Roman" panose="02020603050405020304" pitchFamily="2" charset="0"/>
              </a:endParaRPr>
            </a:p>
          </p:txBody>
        </p:sp>
        <p:sp>
          <p:nvSpPr>
            <p:cNvPr id="139287" name="直接连接符 139286"/>
            <p:cNvSpPr/>
            <p:nvPr/>
          </p:nvSpPr>
          <p:spPr>
            <a:xfrm flipH="1">
              <a:off x="585" y="5535"/>
              <a:ext cx="570" cy="585"/>
            </a:xfrm>
            <a:prstGeom prst="line">
              <a:avLst/>
            </a:prstGeom>
            <a:ln w="9525" cap="flat" cmpd="sng">
              <a:solidFill>
                <a:srgbClr val="000000"/>
              </a:solidFill>
              <a:prstDash val="solid"/>
              <a:headEnd type="none" w="med" len="med"/>
              <a:tailEnd type="none" w="med" len="med"/>
            </a:ln>
          </p:spPr>
        </p:sp>
        <p:sp>
          <p:nvSpPr>
            <p:cNvPr id="139288" name="直接连接符 139287"/>
            <p:cNvSpPr/>
            <p:nvPr/>
          </p:nvSpPr>
          <p:spPr>
            <a:xfrm>
              <a:off x="1500" y="5535"/>
              <a:ext cx="300" cy="585"/>
            </a:xfrm>
            <a:prstGeom prst="line">
              <a:avLst/>
            </a:prstGeom>
            <a:ln w="9525" cap="flat" cmpd="sng">
              <a:solidFill>
                <a:srgbClr val="000000"/>
              </a:solidFill>
              <a:prstDash val="solid"/>
              <a:headEnd type="none" w="med" len="med"/>
              <a:tailEnd type="none" w="med" len="med"/>
            </a:ln>
          </p:spPr>
        </p:sp>
        <p:sp>
          <p:nvSpPr>
            <p:cNvPr id="139289" name="直接连接符 139288"/>
            <p:cNvSpPr/>
            <p:nvPr/>
          </p:nvSpPr>
          <p:spPr>
            <a:xfrm flipH="1">
              <a:off x="3210" y="5535"/>
              <a:ext cx="225" cy="585"/>
            </a:xfrm>
            <a:prstGeom prst="line">
              <a:avLst/>
            </a:prstGeom>
            <a:ln w="9525" cap="flat" cmpd="sng">
              <a:solidFill>
                <a:srgbClr val="000000"/>
              </a:solidFill>
              <a:prstDash val="solid"/>
              <a:headEnd type="none" w="med" len="med"/>
              <a:tailEnd type="none" w="med" len="med"/>
            </a:ln>
          </p:spPr>
        </p:sp>
        <p:sp>
          <p:nvSpPr>
            <p:cNvPr id="139290" name="直接连接符 139289"/>
            <p:cNvSpPr/>
            <p:nvPr/>
          </p:nvSpPr>
          <p:spPr>
            <a:xfrm>
              <a:off x="3960" y="5535"/>
              <a:ext cx="480" cy="585"/>
            </a:xfrm>
            <a:prstGeom prst="line">
              <a:avLst/>
            </a:prstGeom>
            <a:ln w="9525" cap="flat" cmpd="sng">
              <a:solidFill>
                <a:srgbClr val="000000"/>
              </a:solidFill>
              <a:prstDash val="solid"/>
              <a:headEnd type="none" w="med" len="med"/>
              <a:tailEnd type="none" w="med" len="med"/>
            </a:ln>
          </p:spPr>
        </p:sp>
        <p:sp>
          <p:nvSpPr>
            <p:cNvPr id="139291" name="文本框 139290"/>
            <p:cNvSpPr txBox="1"/>
            <p:nvPr/>
          </p:nvSpPr>
          <p:spPr>
            <a:xfrm>
              <a:off x="5415" y="675"/>
              <a:ext cx="1725" cy="630"/>
            </a:xfrm>
            <a:prstGeom prst="rect">
              <a:avLst/>
            </a:prstGeom>
            <a:noFill/>
            <a:ln w="9525" cap="flat" cmpd="sng">
              <a:solidFill>
                <a:srgbClr val="000000"/>
              </a:solidFill>
              <a:prstDash val="solid"/>
              <a:miter/>
              <a:headEnd type="none" w="med" len="med"/>
              <a:tailEnd type="none" w="med" len="med"/>
            </a:ln>
          </p:spPr>
          <p:txBody>
            <a:bodyPr/>
            <a:p>
              <a:pPr algn="ctr" eaLnBrk="0" hangingPunct="0"/>
              <a:r>
                <a:rPr lang="en-US" altLang="zh-CN" sz="1000" dirty="0">
                  <a:latin typeface="Times New Roman" panose="02020603050405020304" pitchFamily="2" charset="0"/>
                </a:rPr>
                <a:t>CA/RA</a:t>
              </a:r>
              <a:r>
                <a:rPr lang="zh-CN" altLang="en-US" sz="1000" dirty="0">
                  <a:latin typeface="Times New Roman" panose="02020603050405020304" pitchFamily="2" charset="0"/>
                </a:rPr>
                <a:t>系统</a:t>
              </a:r>
              <a:endParaRPr lang="zh-CN" altLang="en-US" sz="1000" dirty="0">
                <a:latin typeface="Times New Roman" panose="02020603050405020304" pitchFamily="2" charset="0"/>
              </a:endParaRPr>
            </a:p>
          </p:txBody>
        </p:sp>
        <p:sp>
          <p:nvSpPr>
            <p:cNvPr id="139292" name="文本框 139291"/>
            <p:cNvSpPr txBox="1"/>
            <p:nvPr/>
          </p:nvSpPr>
          <p:spPr>
            <a:xfrm>
              <a:off x="1590" y="2753"/>
              <a:ext cx="945" cy="975"/>
            </a:xfrm>
            <a:prstGeom prst="rect">
              <a:avLst/>
            </a:prstGeom>
            <a:noFill/>
            <a:ln w="9525" cap="flat" cmpd="sng">
              <a:solidFill>
                <a:srgbClr val="000000"/>
              </a:solidFill>
              <a:prstDash val="solid"/>
              <a:miter/>
              <a:headEnd type="none" w="med" len="med"/>
              <a:tailEnd type="none" w="med" len="med"/>
            </a:ln>
          </p:spPr>
          <p:txBody>
            <a:bodyPr/>
            <a:p>
              <a:pPr algn="ctr" eaLnBrk="0" hangingPunct="0"/>
              <a:r>
                <a:rPr lang="en-US" altLang="zh-CN" sz="1000" i="1" dirty="0">
                  <a:latin typeface="Times New Roman" panose="02020603050405020304" pitchFamily="2" charset="0"/>
                </a:rPr>
                <a:t>SCA</a:t>
              </a:r>
              <a:endParaRPr lang="en-US" altLang="zh-CN" sz="1000" i="1" dirty="0">
                <a:latin typeface="Times New Roman" panose="02020603050405020304" pitchFamily="2" charset="0"/>
              </a:endParaRPr>
            </a:p>
            <a:p>
              <a:pPr algn="ctr" eaLnBrk="0" hangingPunct="0"/>
              <a:r>
                <a:rPr lang="zh-CN" altLang="en-US" sz="1000" i="1" dirty="0">
                  <a:latin typeface="Times New Roman" panose="02020603050405020304" pitchFamily="2" charset="0"/>
                </a:rPr>
                <a:t>系统</a:t>
              </a:r>
              <a:endParaRPr lang="zh-CN" altLang="en-US" sz="1000" i="1" dirty="0">
                <a:latin typeface="Times New Roman" panose="02020603050405020304" pitchFamily="2" charset="0"/>
              </a:endParaRPr>
            </a:p>
          </p:txBody>
        </p:sp>
        <p:sp>
          <p:nvSpPr>
            <p:cNvPr id="139293" name="文本框 139292"/>
            <p:cNvSpPr txBox="1"/>
            <p:nvPr/>
          </p:nvSpPr>
          <p:spPr>
            <a:xfrm>
              <a:off x="2940" y="2753"/>
              <a:ext cx="945" cy="975"/>
            </a:xfrm>
            <a:prstGeom prst="rect">
              <a:avLst/>
            </a:prstGeom>
            <a:noFill/>
            <a:ln w="9525" cap="flat" cmpd="sng">
              <a:solidFill>
                <a:srgbClr val="000000"/>
              </a:solidFill>
              <a:prstDash val="solid"/>
              <a:miter/>
              <a:headEnd type="none" w="med" len="med"/>
              <a:tailEnd type="none" w="med" len="med"/>
            </a:ln>
          </p:spPr>
          <p:txBody>
            <a:bodyPr/>
            <a:p>
              <a:pPr algn="ctr" eaLnBrk="0" hangingPunct="0"/>
              <a:r>
                <a:rPr lang="en-US" altLang="zh-CN" sz="1000" dirty="0">
                  <a:latin typeface="Times New Roman" panose="02020603050405020304" pitchFamily="2" charset="0"/>
                </a:rPr>
                <a:t>RA</a:t>
              </a:r>
              <a:endParaRPr lang="en-US" altLang="zh-CN" sz="1000" dirty="0">
                <a:latin typeface="Times New Roman" panose="02020603050405020304" pitchFamily="2" charset="0"/>
              </a:endParaRPr>
            </a:p>
            <a:p>
              <a:pPr algn="ctr" eaLnBrk="0" hangingPunct="0"/>
              <a:r>
                <a:rPr lang="zh-CN" altLang="en-US" sz="1000" dirty="0">
                  <a:latin typeface="Times New Roman" panose="02020603050405020304" pitchFamily="2" charset="0"/>
                </a:rPr>
                <a:t>终端</a:t>
              </a:r>
              <a:endParaRPr lang="zh-CN" altLang="en-US" sz="1000" dirty="0">
                <a:latin typeface="Times New Roman" panose="02020603050405020304" pitchFamily="2" charset="0"/>
              </a:endParaRPr>
            </a:p>
          </p:txBody>
        </p:sp>
        <p:sp>
          <p:nvSpPr>
            <p:cNvPr id="139294" name="直接连接符 139293"/>
            <p:cNvSpPr/>
            <p:nvPr/>
          </p:nvSpPr>
          <p:spPr>
            <a:xfrm>
              <a:off x="1185" y="3210"/>
              <a:ext cx="405" cy="0"/>
            </a:xfrm>
            <a:prstGeom prst="line">
              <a:avLst/>
            </a:prstGeom>
            <a:ln w="9525" cap="flat" cmpd="sng">
              <a:solidFill>
                <a:srgbClr val="000000"/>
              </a:solidFill>
              <a:prstDash val="solid"/>
              <a:headEnd type="none" w="med" len="med"/>
              <a:tailEnd type="none" w="med" len="med"/>
            </a:ln>
          </p:spPr>
        </p:sp>
        <p:sp>
          <p:nvSpPr>
            <p:cNvPr id="139295" name="文本框 139294"/>
            <p:cNvSpPr txBox="1"/>
            <p:nvPr/>
          </p:nvSpPr>
          <p:spPr>
            <a:xfrm>
              <a:off x="4350" y="2190"/>
              <a:ext cx="4110" cy="1815"/>
            </a:xfrm>
            <a:prstGeom prst="rect">
              <a:avLst/>
            </a:prstGeom>
            <a:noFill/>
            <a:ln w="9525" cap="flat" cmpd="sng">
              <a:solidFill>
                <a:srgbClr val="000000"/>
              </a:solidFill>
              <a:prstDash val="dash"/>
              <a:miter/>
              <a:headEnd type="none" w="med" len="med"/>
              <a:tailEnd type="none" w="med" len="med"/>
            </a:ln>
          </p:spPr>
          <p:txBody>
            <a:bodyPr/>
            <a:p>
              <a:pPr algn="ctr" eaLnBrk="0" hangingPunct="0"/>
              <a:r>
                <a:rPr lang="zh-CN" altLang="en-US" sz="1000" b="1" i="1" dirty="0">
                  <a:latin typeface="Times New Roman" panose="02020603050405020304" pitchFamily="2" charset="0"/>
                </a:rPr>
                <a:t>省总关</a:t>
              </a:r>
              <a:endParaRPr lang="zh-CN" altLang="en-US" sz="1000" b="1" i="1" dirty="0">
                <a:latin typeface="Times New Roman" panose="02020603050405020304" pitchFamily="2" charset="0"/>
              </a:endParaRPr>
            </a:p>
          </p:txBody>
        </p:sp>
        <p:sp>
          <p:nvSpPr>
            <p:cNvPr id="139296" name="文本框 139295"/>
            <p:cNvSpPr txBox="1"/>
            <p:nvPr/>
          </p:nvSpPr>
          <p:spPr>
            <a:xfrm>
              <a:off x="4590" y="2752"/>
              <a:ext cx="945" cy="975"/>
            </a:xfrm>
            <a:prstGeom prst="rect">
              <a:avLst/>
            </a:prstGeom>
            <a:noFill/>
            <a:ln w="9525" cap="flat" cmpd="sng">
              <a:solidFill>
                <a:srgbClr val="000000"/>
              </a:solidFill>
              <a:prstDash val="solid"/>
              <a:miter/>
              <a:headEnd type="none" w="med" len="med"/>
              <a:tailEnd type="none" w="med" len="med"/>
            </a:ln>
          </p:spPr>
          <p:txBody>
            <a:bodyPr/>
            <a:p>
              <a:pPr algn="ctr" eaLnBrk="0" hangingPunct="0"/>
              <a:r>
                <a:rPr lang="en-US" altLang="zh-CN" sz="1000" dirty="0">
                  <a:latin typeface="Times New Roman" panose="02020603050405020304" pitchFamily="2" charset="0"/>
                </a:rPr>
                <a:t>VMS</a:t>
              </a:r>
              <a:endParaRPr lang="en-US" altLang="zh-CN" sz="1000" dirty="0">
                <a:latin typeface="Times New Roman" panose="02020603050405020304" pitchFamily="2" charset="0"/>
              </a:endParaRPr>
            </a:p>
            <a:p>
              <a:pPr algn="ctr" eaLnBrk="0" hangingPunct="0"/>
              <a:r>
                <a:rPr lang="zh-CN" altLang="en-US" sz="1000" dirty="0">
                  <a:latin typeface="Times New Roman" panose="02020603050405020304" pitchFamily="2" charset="0"/>
                </a:rPr>
                <a:t>系统</a:t>
              </a:r>
              <a:endParaRPr lang="zh-CN" altLang="en-US" sz="1000" dirty="0">
                <a:latin typeface="Times New Roman" panose="02020603050405020304" pitchFamily="2" charset="0"/>
              </a:endParaRPr>
            </a:p>
          </p:txBody>
        </p:sp>
        <p:sp>
          <p:nvSpPr>
            <p:cNvPr id="139297" name="文本框 139296"/>
            <p:cNvSpPr txBox="1"/>
            <p:nvPr/>
          </p:nvSpPr>
          <p:spPr>
            <a:xfrm>
              <a:off x="5940" y="2753"/>
              <a:ext cx="945" cy="975"/>
            </a:xfrm>
            <a:prstGeom prst="rect">
              <a:avLst/>
            </a:prstGeom>
            <a:noFill/>
            <a:ln w="9525" cap="flat" cmpd="sng">
              <a:solidFill>
                <a:srgbClr val="000000"/>
              </a:solidFill>
              <a:prstDash val="solid"/>
              <a:miter/>
              <a:headEnd type="none" w="med" len="med"/>
              <a:tailEnd type="none" w="med" len="med"/>
            </a:ln>
          </p:spPr>
          <p:txBody>
            <a:bodyPr/>
            <a:p>
              <a:pPr algn="ctr" eaLnBrk="0" hangingPunct="0"/>
              <a:r>
                <a:rPr lang="en-US" altLang="zh-CN" sz="1000" i="1" dirty="0">
                  <a:latin typeface="Times New Roman" panose="02020603050405020304" pitchFamily="2" charset="0"/>
                </a:rPr>
                <a:t>SCA</a:t>
              </a:r>
              <a:endParaRPr lang="en-US" altLang="zh-CN" sz="1000" i="1" dirty="0">
                <a:latin typeface="Times New Roman" panose="02020603050405020304" pitchFamily="2" charset="0"/>
              </a:endParaRPr>
            </a:p>
            <a:p>
              <a:pPr algn="ctr" eaLnBrk="0" hangingPunct="0"/>
              <a:r>
                <a:rPr lang="zh-CN" altLang="en-US" sz="1000" i="1" dirty="0">
                  <a:latin typeface="Times New Roman" panose="02020603050405020304" pitchFamily="2" charset="0"/>
                </a:rPr>
                <a:t>系统</a:t>
              </a:r>
              <a:endParaRPr lang="zh-CN" altLang="en-US" sz="1000" i="1" dirty="0">
                <a:latin typeface="Times New Roman" panose="02020603050405020304" pitchFamily="2" charset="0"/>
              </a:endParaRPr>
            </a:p>
          </p:txBody>
        </p:sp>
        <p:sp>
          <p:nvSpPr>
            <p:cNvPr id="139298" name="文本框 139297"/>
            <p:cNvSpPr txBox="1"/>
            <p:nvPr/>
          </p:nvSpPr>
          <p:spPr>
            <a:xfrm>
              <a:off x="7290" y="2753"/>
              <a:ext cx="945" cy="975"/>
            </a:xfrm>
            <a:prstGeom prst="rect">
              <a:avLst/>
            </a:prstGeom>
            <a:noFill/>
            <a:ln w="9525" cap="flat" cmpd="sng">
              <a:solidFill>
                <a:srgbClr val="000000"/>
              </a:solidFill>
              <a:prstDash val="solid"/>
              <a:miter/>
              <a:headEnd type="none" w="med" len="med"/>
              <a:tailEnd type="none" w="med" len="med"/>
            </a:ln>
          </p:spPr>
          <p:txBody>
            <a:bodyPr/>
            <a:p>
              <a:pPr algn="ctr" eaLnBrk="0" hangingPunct="0"/>
              <a:r>
                <a:rPr lang="en-US" altLang="zh-CN" sz="1000" dirty="0">
                  <a:latin typeface="Times New Roman" panose="02020603050405020304" pitchFamily="2" charset="0"/>
                </a:rPr>
                <a:t>RA</a:t>
              </a:r>
              <a:endParaRPr lang="en-US" altLang="zh-CN" sz="1000" dirty="0">
                <a:latin typeface="Times New Roman" panose="02020603050405020304" pitchFamily="2" charset="0"/>
              </a:endParaRPr>
            </a:p>
            <a:p>
              <a:pPr algn="ctr" eaLnBrk="0" hangingPunct="0"/>
              <a:r>
                <a:rPr lang="zh-CN" altLang="en-US" sz="1000" dirty="0">
                  <a:latin typeface="Times New Roman" panose="02020603050405020304" pitchFamily="2" charset="0"/>
                </a:rPr>
                <a:t>终端</a:t>
              </a:r>
              <a:endParaRPr lang="zh-CN" altLang="en-US" sz="1000" dirty="0">
                <a:latin typeface="Times New Roman" panose="02020603050405020304" pitchFamily="2" charset="0"/>
              </a:endParaRPr>
            </a:p>
          </p:txBody>
        </p:sp>
        <p:sp>
          <p:nvSpPr>
            <p:cNvPr id="139299" name="直接连接符 139298"/>
            <p:cNvSpPr/>
            <p:nvPr/>
          </p:nvSpPr>
          <p:spPr>
            <a:xfrm>
              <a:off x="5535" y="3210"/>
              <a:ext cx="405" cy="0"/>
            </a:xfrm>
            <a:prstGeom prst="line">
              <a:avLst/>
            </a:prstGeom>
            <a:ln w="9525" cap="flat" cmpd="sng">
              <a:solidFill>
                <a:srgbClr val="000000"/>
              </a:solidFill>
              <a:prstDash val="solid"/>
              <a:headEnd type="none" w="med" len="med"/>
              <a:tailEnd type="none" w="med" len="med"/>
            </a:ln>
          </p:spPr>
        </p:sp>
        <p:sp>
          <p:nvSpPr>
            <p:cNvPr id="139300" name="直接连接符 139299"/>
            <p:cNvSpPr/>
            <p:nvPr/>
          </p:nvSpPr>
          <p:spPr>
            <a:xfrm flipH="1">
              <a:off x="840" y="1305"/>
              <a:ext cx="1245" cy="1440"/>
            </a:xfrm>
            <a:prstGeom prst="line">
              <a:avLst/>
            </a:prstGeom>
            <a:ln w="9525" cap="flat" cmpd="sng">
              <a:solidFill>
                <a:srgbClr val="000000"/>
              </a:solidFill>
              <a:prstDash val="solid"/>
              <a:headEnd type="none" w="med" len="med"/>
              <a:tailEnd type="none" w="med" len="med"/>
            </a:ln>
          </p:spPr>
        </p:sp>
        <p:sp>
          <p:nvSpPr>
            <p:cNvPr id="139301" name="直接连接符 139300"/>
            <p:cNvSpPr/>
            <p:nvPr/>
          </p:nvSpPr>
          <p:spPr>
            <a:xfrm>
              <a:off x="2550" y="1305"/>
              <a:ext cx="2400" cy="1440"/>
            </a:xfrm>
            <a:prstGeom prst="line">
              <a:avLst/>
            </a:prstGeom>
            <a:ln w="9525" cap="flat" cmpd="sng">
              <a:solidFill>
                <a:srgbClr val="000000"/>
              </a:solidFill>
              <a:prstDash val="solid"/>
              <a:headEnd type="none" w="med" len="med"/>
              <a:tailEnd type="none" w="med" len="med"/>
            </a:ln>
          </p:spPr>
        </p:sp>
        <p:sp>
          <p:nvSpPr>
            <p:cNvPr id="139302" name="直接连接符 139301"/>
            <p:cNvSpPr/>
            <p:nvPr/>
          </p:nvSpPr>
          <p:spPr>
            <a:xfrm flipH="1">
              <a:off x="2340" y="1305"/>
              <a:ext cx="1710" cy="1425"/>
            </a:xfrm>
            <a:prstGeom prst="line">
              <a:avLst/>
            </a:prstGeom>
            <a:ln w="9525" cap="flat" cmpd="sng">
              <a:solidFill>
                <a:srgbClr val="000000"/>
              </a:solidFill>
              <a:prstDash val="solid"/>
              <a:headEnd type="none" w="med" len="med"/>
              <a:tailEnd type="none" w="med" len="med"/>
            </a:ln>
          </p:spPr>
        </p:sp>
        <p:sp>
          <p:nvSpPr>
            <p:cNvPr id="139303" name="直接连接符 139302"/>
            <p:cNvSpPr/>
            <p:nvPr/>
          </p:nvSpPr>
          <p:spPr>
            <a:xfrm>
              <a:off x="4470" y="1305"/>
              <a:ext cx="1680" cy="1470"/>
            </a:xfrm>
            <a:prstGeom prst="line">
              <a:avLst/>
            </a:prstGeom>
            <a:ln w="9525" cap="flat" cmpd="sng">
              <a:solidFill>
                <a:srgbClr val="000000"/>
              </a:solidFill>
              <a:prstDash val="solid"/>
              <a:headEnd type="none" w="med" len="med"/>
              <a:tailEnd type="none" w="med" len="med"/>
            </a:ln>
          </p:spPr>
        </p:sp>
        <p:sp>
          <p:nvSpPr>
            <p:cNvPr id="139304" name="直接连接符 139303"/>
            <p:cNvSpPr/>
            <p:nvPr/>
          </p:nvSpPr>
          <p:spPr>
            <a:xfrm flipH="1">
              <a:off x="3435" y="1305"/>
              <a:ext cx="2505" cy="1455"/>
            </a:xfrm>
            <a:prstGeom prst="line">
              <a:avLst/>
            </a:prstGeom>
            <a:ln w="9525" cap="flat" cmpd="sng">
              <a:solidFill>
                <a:srgbClr val="000000"/>
              </a:solidFill>
              <a:prstDash val="solid"/>
              <a:headEnd type="none" w="med" len="med"/>
              <a:tailEnd type="none" w="med" len="med"/>
            </a:ln>
          </p:spPr>
        </p:sp>
        <p:sp>
          <p:nvSpPr>
            <p:cNvPr id="139305" name="直接连接符 139304"/>
            <p:cNvSpPr/>
            <p:nvPr/>
          </p:nvSpPr>
          <p:spPr>
            <a:xfrm>
              <a:off x="6585" y="1305"/>
              <a:ext cx="1110" cy="1455"/>
            </a:xfrm>
            <a:prstGeom prst="line">
              <a:avLst/>
            </a:prstGeom>
            <a:ln w="9525" cap="flat" cmpd="sng">
              <a:solidFill>
                <a:srgbClr val="000000"/>
              </a:solidFill>
              <a:prstDash val="solid"/>
              <a:headEnd type="none" w="med" len="med"/>
              <a:tailEnd type="none" w="med" len="med"/>
            </a:ln>
          </p:spPr>
        </p:sp>
        <p:sp>
          <p:nvSpPr>
            <p:cNvPr id="139306" name="直接连接符 139305"/>
            <p:cNvSpPr/>
            <p:nvPr/>
          </p:nvSpPr>
          <p:spPr>
            <a:xfrm>
              <a:off x="3180" y="990"/>
              <a:ext cx="240" cy="0"/>
            </a:xfrm>
            <a:prstGeom prst="line">
              <a:avLst/>
            </a:prstGeom>
            <a:ln w="9525" cap="flat" cmpd="sng">
              <a:solidFill>
                <a:srgbClr val="000000"/>
              </a:solidFill>
              <a:prstDash val="solid"/>
              <a:headEnd type="none" w="med" len="med"/>
              <a:tailEnd type="none" w="med" len="med"/>
            </a:ln>
          </p:spPr>
        </p:sp>
        <p:sp>
          <p:nvSpPr>
            <p:cNvPr id="139307" name="直接连接符 139306"/>
            <p:cNvSpPr/>
            <p:nvPr/>
          </p:nvSpPr>
          <p:spPr>
            <a:xfrm>
              <a:off x="5145" y="990"/>
              <a:ext cx="270" cy="0"/>
            </a:xfrm>
            <a:prstGeom prst="line">
              <a:avLst/>
            </a:prstGeom>
            <a:ln w="9525" cap="flat" cmpd="sng">
              <a:solidFill>
                <a:srgbClr val="000000"/>
              </a:solidFill>
              <a:prstDash val="solid"/>
              <a:headEnd type="none" w="med" len="med"/>
              <a:tailEnd type="none" w="med" len="med"/>
            </a:ln>
          </p:spPr>
        </p:sp>
        <p:sp>
          <p:nvSpPr>
            <p:cNvPr id="139308" name="直接连接符 139307"/>
            <p:cNvSpPr/>
            <p:nvPr/>
          </p:nvSpPr>
          <p:spPr>
            <a:xfrm>
              <a:off x="600" y="3720"/>
              <a:ext cx="435" cy="1185"/>
            </a:xfrm>
            <a:prstGeom prst="line">
              <a:avLst/>
            </a:prstGeom>
            <a:ln w="9525" cap="flat" cmpd="sng">
              <a:solidFill>
                <a:srgbClr val="000000"/>
              </a:solidFill>
              <a:prstDash val="solid"/>
              <a:headEnd type="none" w="med" len="med"/>
              <a:tailEnd type="none" w="med" len="med"/>
            </a:ln>
          </p:spPr>
        </p:sp>
        <p:sp>
          <p:nvSpPr>
            <p:cNvPr id="139309" name="直接连接符 139308"/>
            <p:cNvSpPr/>
            <p:nvPr/>
          </p:nvSpPr>
          <p:spPr>
            <a:xfrm>
              <a:off x="930" y="3720"/>
              <a:ext cx="2730" cy="1185"/>
            </a:xfrm>
            <a:prstGeom prst="line">
              <a:avLst/>
            </a:prstGeom>
            <a:ln w="9525" cap="flat" cmpd="sng">
              <a:solidFill>
                <a:srgbClr val="000000"/>
              </a:solidFill>
              <a:prstDash val="solid"/>
              <a:headEnd type="none" w="med" len="med"/>
              <a:tailEnd type="none" w="med" len="med"/>
            </a:ln>
          </p:spPr>
        </p:sp>
        <p:sp>
          <p:nvSpPr>
            <p:cNvPr id="139310" name="文本框 139309"/>
            <p:cNvSpPr txBox="1"/>
            <p:nvPr/>
          </p:nvSpPr>
          <p:spPr>
            <a:xfrm>
              <a:off x="5460" y="4665"/>
              <a:ext cx="1290" cy="960"/>
            </a:xfrm>
            <a:prstGeom prst="rect">
              <a:avLst/>
            </a:prstGeom>
            <a:noFill/>
            <a:ln w="9525" cap="flat" cmpd="sng">
              <a:solidFill>
                <a:srgbClr val="000000"/>
              </a:solidFill>
              <a:prstDash val="dash"/>
              <a:miter/>
              <a:headEnd type="none" w="med" len="med"/>
              <a:tailEnd type="none" w="med" len="med"/>
            </a:ln>
          </p:spPr>
          <p:txBody>
            <a:bodyPr/>
            <a:p>
              <a:pPr algn="ctr" eaLnBrk="0" hangingPunct="0"/>
              <a:r>
                <a:rPr lang="zh-CN" altLang="en-US" sz="1000" b="1" i="1" dirty="0">
                  <a:latin typeface="Times New Roman" panose="02020603050405020304" pitchFamily="2" charset="0"/>
                </a:rPr>
                <a:t>市 县</a:t>
              </a:r>
              <a:endParaRPr lang="zh-CN" altLang="en-US" sz="1000" b="1" i="1" dirty="0">
                <a:latin typeface="Times New Roman" panose="02020603050405020304" pitchFamily="2" charset="0"/>
              </a:endParaRPr>
            </a:p>
            <a:p>
              <a:pPr algn="ctr" eaLnBrk="0" hangingPunct="0"/>
              <a:r>
                <a:rPr lang="zh-CN" altLang="en-US" sz="1000" b="1" i="1" dirty="0">
                  <a:latin typeface="Times New Roman" panose="02020603050405020304" pitchFamily="2" charset="0"/>
                </a:rPr>
                <a:t>海 关</a:t>
              </a:r>
              <a:endParaRPr lang="zh-CN" altLang="en-US" sz="1000" b="1" i="1" dirty="0">
                <a:latin typeface="Times New Roman" panose="02020603050405020304" pitchFamily="2" charset="0"/>
              </a:endParaRPr>
            </a:p>
          </p:txBody>
        </p:sp>
        <p:sp>
          <p:nvSpPr>
            <p:cNvPr id="139311" name="文本框 139310"/>
            <p:cNvSpPr txBox="1"/>
            <p:nvPr/>
          </p:nvSpPr>
          <p:spPr>
            <a:xfrm>
              <a:off x="7155" y="4665"/>
              <a:ext cx="1290" cy="960"/>
            </a:xfrm>
            <a:prstGeom prst="rect">
              <a:avLst/>
            </a:prstGeom>
            <a:noFill/>
            <a:ln w="9525" cap="flat" cmpd="sng">
              <a:solidFill>
                <a:srgbClr val="000000"/>
              </a:solidFill>
              <a:prstDash val="dash"/>
              <a:miter/>
              <a:headEnd type="none" w="med" len="med"/>
              <a:tailEnd type="none" w="med" len="med"/>
            </a:ln>
          </p:spPr>
          <p:txBody>
            <a:bodyPr/>
            <a:p>
              <a:pPr algn="ctr" eaLnBrk="0" hangingPunct="0"/>
              <a:r>
                <a:rPr lang="zh-CN" altLang="en-US" sz="1000" b="1" i="1" dirty="0">
                  <a:latin typeface="Times New Roman" panose="02020603050405020304" pitchFamily="2" charset="0"/>
                </a:rPr>
                <a:t>市 县</a:t>
              </a:r>
              <a:endParaRPr lang="zh-CN" altLang="en-US" sz="1000" b="1" i="1" dirty="0">
                <a:latin typeface="Times New Roman" panose="02020603050405020304" pitchFamily="2" charset="0"/>
              </a:endParaRPr>
            </a:p>
            <a:p>
              <a:pPr algn="ctr" eaLnBrk="0" hangingPunct="0"/>
              <a:r>
                <a:rPr lang="zh-CN" altLang="en-US" sz="1000" b="1" i="1" dirty="0">
                  <a:latin typeface="Times New Roman" panose="02020603050405020304" pitchFamily="2" charset="0"/>
                </a:rPr>
                <a:t>海 关</a:t>
              </a:r>
              <a:endParaRPr lang="zh-CN" altLang="en-US" sz="1000" b="1" i="1" dirty="0">
                <a:latin typeface="Times New Roman" panose="02020603050405020304" pitchFamily="2" charset="0"/>
              </a:endParaRPr>
            </a:p>
          </p:txBody>
        </p:sp>
        <p:sp>
          <p:nvSpPr>
            <p:cNvPr id="139312" name="直接连接符 139311"/>
            <p:cNvSpPr/>
            <p:nvPr/>
          </p:nvSpPr>
          <p:spPr>
            <a:xfrm>
              <a:off x="4995" y="3720"/>
              <a:ext cx="870" cy="945"/>
            </a:xfrm>
            <a:prstGeom prst="line">
              <a:avLst/>
            </a:prstGeom>
            <a:ln w="9525" cap="flat" cmpd="sng">
              <a:solidFill>
                <a:srgbClr val="000000"/>
              </a:solidFill>
              <a:prstDash val="solid"/>
              <a:headEnd type="none" w="med" len="med"/>
              <a:tailEnd type="none" w="med" len="med"/>
            </a:ln>
          </p:spPr>
        </p:sp>
        <p:sp>
          <p:nvSpPr>
            <p:cNvPr id="139313" name="直接连接符 139312"/>
            <p:cNvSpPr/>
            <p:nvPr/>
          </p:nvSpPr>
          <p:spPr>
            <a:xfrm>
              <a:off x="5310" y="3720"/>
              <a:ext cx="2550" cy="945"/>
            </a:xfrm>
            <a:prstGeom prst="line">
              <a:avLst/>
            </a:prstGeom>
            <a:ln w="9525" cap="flat" cmpd="sng">
              <a:solidFill>
                <a:srgbClr val="000000"/>
              </a:solidFill>
              <a:prstDash val="solid"/>
              <a:headEnd type="none" w="med" len="med"/>
              <a:tailEnd type="non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9274"/>
                                        </p:tgtEl>
                                        <p:attrNameLst>
                                          <p:attrName>style.visibility</p:attrName>
                                        </p:attrNameLst>
                                      </p:cBhvr>
                                      <p:to>
                                        <p:strVal val="visible"/>
                                      </p:to>
                                    </p:set>
                                    <p:animEffect transition="in" filter="box(in)">
                                      <p:cBhvr>
                                        <p:cTn id="7" dur="500"/>
                                        <p:tgtEl>
                                          <p:spTgt spid="139274"/>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39267">
                                            <p:txEl>
                                              <p:charRg st="0" end="5"/>
                                            </p:txEl>
                                          </p:spTgt>
                                        </p:tgtEl>
                                        <p:attrNameLst>
                                          <p:attrName>style.visibility</p:attrName>
                                        </p:attrNameLst>
                                      </p:cBhvr>
                                      <p:to>
                                        <p:strVal val="visible"/>
                                      </p:to>
                                    </p:set>
                                    <p:anim calcmode="lin" valueType="num">
                                      <p:cBhvr>
                                        <p:cTn id="12" dur="1" fill="hold"/>
                                        <p:tgtEl>
                                          <p:spTgt spid="139267">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ldLvl="2"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标题 140289"/>
          <p:cNvSpPr>
            <a:spLocks noGrp="1"/>
          </p:cNvSpPr>
          <p:nvPr>
            <p:ph type="title"/>
          </p:nvPr>
        </p:nvSpPr>
        <p:spPr>
          <a:xfrm>
            <a:off x="0" y="0"/>
            <a:ext cx="9144000" cy="1676400"/>
          </a:xfrm>
          <a:ln/>
        </p:spPr>
        <p:txBody>
          <a:bodyPr lIns="90488" tIns="44450" rIns="90488" bIns="44450" anchor="ctr"/>
          <a:p>
            <a:r>
              <a:rPr lang="zh-CN" altLang="en-US" sz="3700">
                <a:latin typeface="Arial" panose="020B0604020202020204" pitchFamily="34" charset="0"/>
                <a:ea typeface="黑体" pitchFamily="2" charset="-122"/>
              </a:rPr>
              <a:t>内 容 安 排</a:t>
            </a:r>
            <a:endParaRPr lang="zh-CN" altLang="en-US" sz="3700">
              <a:latin typeface="Arial" panose="020B0604020202020204" pitchFamily="34" charset="0"/>
              <a:ea typeface="黑体" pitchFamily="2" charset="-122"/>
            </a:endParaRPr>
          </a:p>
        </p:txBody>
      </p:sp>
      <p:sp>
        <p:nvSpPr>
          <p:cNvPr id="140291" name="文本占位符 140290"/>
          <p:cNvSpPr>
            <a:spLocks noGrp="1"/>
          </p:cNvSpPr>
          <p:nvPr>
            <p:ph type="body" idx="1"/>
          </p:nvPr>
        </p:nvSpPr>
        <p:spPr>
          <a:xfrm>
            <a:off x="827088" y="1557338"/>
            <a:ext cx="7772400" cy="4495800"/>
          </a:xfrm>
          <a:ln/>
        </p:spPr>
        <p:txBody>
          <a:bodyPr lIns="90488" tIns="44450" rIns="90488" bIns="44450"/>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发展历程</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体系结构</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标准与协议</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应用前景和市场前景</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zh-CN" altLang="en-US" sz="4000" dirty="0">
                <a:latin typeface="宋体" panose="02010600030101010101" pitchFamily="2" charset="-122"/>
              </a:rPr>
              <a:t>国外</a:t>
            </a:r>
            <a:r>
              <a:rPr lang="en-US" altLang="zh-CN" sz="4000" dirty="0">
                <a:latin typeface="宋体" panose="02010600030101010101" pitchFamily="2" charset="-122"/>
              </a:rPr>
              <a:t>PKI/CA</a:t>
            </a:r>
            <a:r>
              <a:rPr lang="zh-CN" altLang="en-US" sz="4000" dirty="0">
                <a:latin typeface="宋体" panose="02010600030101010101" pitchFamily="2" charset="-122"/>
              </a:rPr>
              <a:t>现状和展望</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zh-CN" altLang="en-US" sz="4000" dirty="0">
                <a:latin typeface="Times New Roman" panose="02020603050405020304" pitchFamily="2" charset="0"/>
              </a:rPr>
              <a:t>中国</a:t>
            </a:r>
            <a:r>
              <a:rPr lang="en-US" altLang="zh-CN" sz="4000" dirty="0">
                <a:latin typeface="Times New Roman" panose="02020603050405020304" pitchFamily="2" charset="0"/>
                <a:cs typeface="Times New Roman" panose="02020603050405020304" pitchFamily="2" charset="0"/>
              </a:rPr>
              <a:t>PKI/CA</a:t>
            </a:r>
            <a:r>
              <a:rPr lang="zh-CN" altLang="en-US" sz="4000" dirty="0">
                <a:latin typeface="宋体" panose="02010600030101010101" pitchFamily="2" charset="-122"/>
              </a:rPr>
              <a:t>现状和展望</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Times New Roman" panose="02020603050405020304" pitchFamily="2" charset="0"/>
                <a:cs typeface="Times New Roman" panose="02020603050405020304" pitchFamily="2" charset="0"/>
              </a:rPr>
              <a:t>PKI/CA</a:t>
            </a:r>
            <a:r>
              <a:rPr lang="zh-CN" altLang="en-US" sz="4000" dirty="0">
                <a:latin typeface="Times New Roman" panose="02020603050405020304" pitchFamily="2" charset="0"/>
              </a:rPr>
              <a:t>优缺点探讨</a:t>
            </a:r>
            <a:endParaRPr lang="zh-CN" altLang="en-US" sz="4000" dirty="0">
              <a:latin typeface="Times New Roman" panose="02020603050405020304" pitchFamily="2" charset="0"/>
            </a:endParaRPr>
          </a:p>
        </p:txBody>
      </p:sp>
      <p:sp>
        <p:nvSpPr>
          <p:cNvPr id="140292" name="矩形 140291"/>
          <p:cNvSpPr/>
          <p:nvPr/>
        </p:nvSpPr>
        <p:spPr>
          <a:xfrm>
            <a:off x="838200" y="5943600"/>
            <a:ext cx="6553200" cy="685800"/>
          </a:xfrm>
          <a:prstGeom prst="rect">
            <a:avLst/>
          </a:prstGeom>
          <a:solidFill>
            <a:srgbClr val="99CCFF"/>
          </a:solid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None/>
            </a:pPr>
            <a:r>
              <a:rPr lang="zh-CN" altLang="en-US" sz="4400" dirty="0">
                <a:solidFill>
                  <a:srgbClr val="FF0000"/>
                </a:solidFill>
                <a:latin typeface="宋体" panose="02010600030101010101" pitchFamily="2" charset="-122"/>
                <a:sym typeface="Symbol" panose="05050102010706020507" pitchFamily="2" charset="2"/>
              </a:rPr>
              <a:t></a:t>
            </a:r>
            <a:r>
              <a:rPr lang="en-US" altLang="zh-CN" sz="4400" dirty="0">
                <a:solidFill>
                  <a:srgbClr val="FF0000"/>
                </a:solidFill>
                <a:latin typeface="宋体" panose="02010600030101010101" pitchFamily="2" charset="-122"/>
              </a:rPr>
              <a:t>PKI/CA</a:t>
            </a:r>
            <a:r>
              <a:rPr lang="zh-CN" altLang="en-US" sz="4400" dirty="0">
                <a:solidFill>
                  <a:srgbClr val="FF0000"/>
                </a:solidFill>
                <a:latin typeface="宋体" panose="02010600030101010101" pitchFamily="2" charset="-122"/>
              </a:rPr>
              <a:t>优缺点探讨</a:t>
            </a:r>
            <a:endParaRPr lang="zh-CN" altLang="en-US" sz="4400" dirty="0">
              <a:solidFill>
                <a:srgbClr val="FF0000"/>
              </a:solidFill>
              <a:latin typeface="宋体" panose="02010600030101010101" pitchFamily="2" charset="-122"/>
            </a:endParaRPr>
          </a:p>
        </p:txBody>
      </p:sp>
      <p:sp>
        <p:nvSpPr>
          <p:cNvPr id="140293" name="右箭头 140292"/>
          <p:cNvSpPr/>
          <p:nvPr/>
        </p:nvSpPr>
        <p:spPr>
          <a:xfrm>
            <a:off x="152400" y="6096000"/>
            <a:ext cx="685800" cy="457200"/>
          </a:xfrm>
          <a:prstGeom prst="rightArrow">
            <a:avLst>
              <a:gd name="adj1" fmla="val 50000"/>
              <a:gd name="adj2" fmla="val 37500"/>
            </a:avLst>
          </a:prstGeom>
          <a:solidFill>
            <a:srgbClr val="FF0000"/>
          </a:solidFill>
          <a:ln w="9525">
            <a:noFill/>
          </a:ln>
        </p:spPr>
        <p:txBody>
          <a:bodyPr/>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40292"/>
                                        </p:tgtEl>
                                        <p:attrNameLst>
                                          <p:attrName>style.visibility</p:attrName>
                                        </p:attrNameLst>
                                      </p:cBhvr>
                                      <p:to>
                                        <p:strVal val="visible"/>
                                      </p:to>
                                    </p:set>
                                    <p:anim calcmode="lin" valueType="num">
                                      <p:cBhvr>
                                        <p:cTn id="7" dur="1000" fill="hold"/>
                                        <p:tgtEl>
                                          <p:spTgt spid="140292"/>
                                        </p:tgtEl>
                                        <p:attrNameLst>
                                          <p:attrName>ppt_w</p:attrName>
                                        </p:attrNameLst>
                                      </p:cBhvr>
                                      <p:tavLst>
                                        <p:tav tm="0">
                                          <p:val>
                                            <p:fltVal val="0.000000"/>
                                          </p:val>
                                        </p:tav>
                                        <p:tav tm="100000">
                                          <p:val>
                                            <p:strVal val="#ppt_w"/>
                                          </p:val>
                                        </p:tav>
                                      </p:tavLst>
                                    </p:anim>
                                    <p:anim calcmode="lin" valueType="num">
                                      <p:cBhvr>
                                        <p:cTn id="8" dur="1000" fill="hold"/>
                                        <p:tgtEl>
                                          <p:spTgt spid="140292"/>
                                        </p:tgtEl>
                                        <p:attrNameLst>
                                          <p:attrName>ppt_h</p:attrName>
                                        </p:attrNameLst>
                                      </p:cBhvr>
                                      <p:tavLst>
                                        <p:tav tm="0">
                                          <p:val>
                                            <p:fltVal val="0.000000"/>
                                          </p:val>
                                        </p:tav>
                                        <p:tav tm="100000">
                                          <p:val>
                                            <p:strVal val="#ppt_h"/>
                                          </p:val>
                                        </p:tav>
                                      </p:tavLst>
                                    </p:anim>
                                    <p:anim calcmode="lin" valueType="num">
                                      <p:cBhvr>
                                        <p:cTn id="9" dur="1000" fill="hold"/>
                                        <p:tgtEl>
                                          <p:spTgt spid="140292"/>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40292"/>
                                        </p:tgtEl>
                                        <p:attrNameLst>
                                          <p:attrName>ppt_y</p:attrName>
                                        </p:attrNameLst>
                                      </p:cBhvr>
                                      <p:tavLst>
                                        <p:tav tm="0" fmla="#ppt_y+(sin(-2*pi*(1-$))*-#ppt_x+cos(-2*pi*(1-$))*(1-#ppt_y))*(1-$)">
                                          <p:val>
                                            <p:fltVal val="0.000000"/>
                                          </p:val>
                                        </p:tav>
                                        <p:tav tm="100000">
                                          <p:val>
                                            <p:fltVal val="1.000000"/>
                                          </p:val>
                                        </p:tav>
                                      </p:tavLst>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140291">
                                            <p:txEl>
                                              <p:charRg st="0" end="11"/>
                                            </p:txEl>
                                          </p:spTgt>
                                        </p:tgtEl>
                                        <p:attrNameLst>
                                          <p:attrName>style.visibility</p:attrName>
                                        </p:attrNameLst>
                                      </p:cBhvr>
                                      <p:to>
                                        <p:strVal val="visible"/>
                                      </p:to>
                                    </p:set>
                                    <p:anim calcmode="lin" valueType="num">
                                      <p:cBhvr>
                                        <p:cTn id="15" dur="1" fill="hold"/>
                                        <p:tgtEl>
                                          <p:spTgt spid="140291">
                                            <p:txEl>
                                              <p:charRg st="0" end="11"/>
                                            </p:txEl>
                                          </p:spTgt>
                                        </p:tgtEl>
                                      </p:cBhvr>
                                    </p:anim>
                                  </p:childTnLst>
                                  <p:subTnLst>
                                    <p:audio>
                                      <p:cMediaNode>
                                        <p:cTn display="0" masterRel="sameClick">
                                          <p:stCondLst>
                                            <p:cond evt="begin" delay="0">
                                              <p:tn val="13"/>
                                            </p:cond>
                                          </p:stCondLst>
                                          <p:endCondLst>
                                            <p:cond evt="onStopAudio" delay="0">
                                              <p:tgtEl>
                                                <p:sldTgt/>
                                              </p:tgtEl>
                                            </p:cond>
                                          </p:endCondLst>
                                        </p:cTn>
                                        <p:tgtEl>
                                          <p:sndTgt r:embed="rId1" name="cashreg.wav"/>
                                        </p:tgtEl>
                                      </p:cMediaNode>
                                    </p:audio>
                                  </p:sub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499"/>
                                          </p:stCondLst>
                                        </p:cTn>
                                        <p:tgtEl>
                                          <p:spTgt spid="140291">
                                            <p:txEl>
                                              <p:charRg st="11" end="22"/>
                                            </p:txEl>
                                          </p:spTgt>
                                        </p:tgtEl>
                                        <p:attrNameLst>
                                          <p:attrName>style.visibility</p:attrName>
                                        </p:attrNameLst>
                                      </p:cBhvr>
                                      <p:to>
                                        <p:strVal val="visible"/>
                                      </p:to>
                                    </p:set>
                                    <p:anim calcmode="lin" valueType="num">
                                      <p:cBhvr>
                                        <p:cTn id="20" dur="1" fill="hold"/>
                                        <p:tgtEl>
                                          <p:spTgt spid="140291">
                                            <p:txEl>
                                              <p:charRg st="11" end="22"/>
                                            </p:txEl>
                                          </p:spTgt>
                                        </p:tgtEl>
                                      </p:cBhvr>
                                    </p:anim>
                                  </p:childTnLst>
                                  <p:subTnLst>
                                    <p:audio>
                                      <p:cMediaNode>
                                        <p:cTn display="0" masterRel="sameClick">
                                          <p:stCondLst>
                                            <p:cond evt="begin" delay="0">
                                              <p:tn val="18"/>
                                            </p:cond>
                                          </p:stCondLst>
                                          <p:endCondLst>
                                            <p:cond evt="onStopAudio" delay="0">
                                              <p:tgtEl>
                                                <p:sldTgt/>
                                              </p:tgtEl>
                                            </p:cond>
                                          </p:endCondLst>
                                        </p:cTn>
                                        <p:tgtEl>
                                          <p:sndTgt r:embed="rId1" name="cashreg.wav"/>
                                        </p:tgtEl>
                                      </p:cMediaNode>
                                    </p:audio>
                                  </p:subTnLst>
                                </p:cTn>
                              </p:par>
                            </p:childTnLst>
                          </p:cTn>
                        </p:par>
                      </p:childTnLst>
                    </p:cTn>
                  </p:par>
                  <p:par>
                    <p:cTn id="21" fill="hold">
                      <p:stCondLst>
                        <p:cond delay="indefinite"/>
                      </p:stCondLst>
                      <p:childTnLst>
                        <p:par>
                          <p:cTn id="22" fill="hold">
                            <p:stCondLst>
                              <p:cond delay="0"/>
                            </p:stCondLst>
                            <p:childTnLst>
                              <p:par>
                                <p:cTn id="23" presetID="24" presetClass="entr" presetSubtype="0" fill="hold" grpId="0" nodeType="clickEffect">
                                  <p:stCondLst>
                                    <p:cond delay="0"/>
                                  </p:stCondLst>
                                  <p:childTnLst>
                                    <p:set>
                                      <p:cBhvr>
                                        <p:cTn id="24" dur="1" fill="hold">
                                          <p:stCondLst>
                                            <p:cond delay="499"/>
                                          </p:stCondLst>
                                        </p:cTn>
                                        <p:tgtEl>
                                          <p:spTgt spid="140291">
                                            <p:txEl>
                                              <p:charRg st="22" end="34"/>
                                            </p:txEl>
                                          </p:spTgt>
                                        </p:tgtEl>
                                        <p:attrNameLst>
                                          <p:attrName>style.visibility</p:attrName>
                                        </p:attrNameLst>
                                      </p:cBhvr>
                                      <p:to>
                                        <p:strVal val="visible"/>
                                      </p:to>
                                    </p:set>
                                    <p:anim calcmode="lin" valueType="num">
                                      <p:cBhvr>
                                        <p:cTn id="25" dur="1" fill="hold"/>
                                        <p:tgtEl>
                                          <p:spTgt spid="140291">
                                            <p:txEl>
                                              <p:charRg st="22" end="34"/>
                                            </p:txEl>
                                          </p:spTgt>
                                        </p:tgtEl>
                                      </p:cBhvr>
                                    </p:anim>
                                  </p:childTnLst>
                                  <p:subTnLst>
                                    <p:audio>
                                      <p:cMediaNode>
                                        <p:cTn display="0" masterRel="sameClick">
                                          <p:stCondLst>
                                            <p:cond evt="begin" delay="0">
                                              <p:tn val="23"/>
                                            </p:cond>
                                          </p:stCondLst>
                                          <p:endCondLst>
                                            <p:cond evt="onStopAudio" delay="0">
                                              <p:tgtEl>
                                                <p:sldTgt/>
                                              </p:tgtEl>
                                            </p:cond>
                                          </p:endCondLst>
                                        </p:cTn>
                                        <p:tgtEl>
                                          <p:sndTgt r:embed="rId1" name="cashreg.wav"/>
                                        </p:tgtEl>
                                      </p:cMediaNode>
                                    </p:audio>
                                  </p:subTnLst>
                                </p:cTn>
                              </p:par>
                            </p:childTnLst>
                          </p:cTn>
                        </p:par>
                      </p:childTnLst>
                    </p:cTn>
                  </p:par>
                  <p:par>
                    <p:cTn id="26" fill="hold">
                      <p:stCondLst>
                        <p:cond delay="indefinite"/>
                      </p:stCondLst>
                      <p:childTnLst>
                        <p:par>
                          <p:cTn id="27" fill="hold">
                            <p:stCondLst>
                              <p:cond delay="0"/>
                            </p:stCondLst>
                            <p:childTnLst>
                              <p:par>
                                <p:cTn id="28" presetID="24" presetClass="entr" presetSubtype="0" fill="hold" grpId="0" nodeType="clickEffect">
                                  <p:stCondLst>
                                    <p:cond delay="0"/>
                                  </p:stCondLst>
                                  <p:childTnLst>
                                    <p:set>
                                      <p:cBhvr>
                                        <p:cTn id="29" dur="1" fill="hold">
                                          <p:stCondLst>
                                            <p:cond delay="499"/>
                                          </p:stCondLst>
                                        </p:cTn>
                                        <p:tgtEl>
                                          <p:spTgt spid="140291">
                                            <p:txEl>
                                              <p:charRg st="34" end="50"/>
                                            </p:txEl>
                                          </p:spTgt>
                                        </p:tgtEl>
                                        <p:attrNameLst>
                                          <p:attrName>style.visibility</p:attrName>
                                        </p:attrNameLst>
                                      </p:cBhvr>
                                      <p:to>
                                        <p:strVal val="visible"/>
                                      </p:to>
                                    </p:set>
                                    <p:anim calcmode="lin" valueType="num">
                                      <p:cBhvr>
                                        <p:cTn id="30" dur="1" fill="hold"/>
                                        <p:tgtEl>
                                          <p:spTgt spid="140291">
                                            <p:txEl>
                                              <p:charRg st="34" end="50"/>
                                            </p:txEl>
                                          </p:spTgt>
                                        </p:tgtEl>
                                      </p:cBhvr>
                                    </p:anim>
                                  </p:childTnLst>
                                  <p:subTnLst>
                                    <p:audio>
                                      <p:cMediaNode>
                                        <p:cTn display="0" masterRel="sameClick">
                                          <p:stCondLst>
                                            <p:cond evt="begin" delay="0">
                                              <p:tn val="28"/>
                                            </p:cond>
                                          </p:stCondLst>
                                          <p:endCondLst>
                                            <p:cond evt="onStopAudio" delay="0">
                                              <p:tgtEl>
                                                <p:sldTgt/>
                                              </p:tgtEl>
                                            </p:cond>
                                          </p:endCondLst>
                                        </p:cTn>
                                        <p:tgtEl>
                                          <p:sndTgt r:embed="rId1" name="cashreg.wav"/>
                                        </p:tgtEl>
                                      </p:cMediaNode>
                                    </p:audio>
                                  </p:subTnLst>
                                </p:cTn>
                              </p:par>
                            </p:childTnLst>
                          </p:cTn>
                        </p:par>
                      </p:childTnLst>
                    </p:cTn>
                  </p:par>
                  <p:par>
                    <p:cTn id="31" fill="hold">
                      <p:stCondLst>
                        <p:cond delay="indefinite"/>
                      </p:stCondLst>
                      <p:childTnLst>
                        <p:par>
                          <p:cTn id="32" fill="hold">
                            <p:stCondLst>
                              <p:cond delay="0"/>
                            </p:stCondLst>
                            <p:childTnLst>
                              <p:par>
                                <p:cTn id="33" presetID="24" presetClass="entr" presetSubtype="0" fill="hold" grpId="0" nodeType="clickEffect">
                                  <p:stCondLst>
                                    <p:cond delay="0"/>
                                  </p:stCondLst>
                                  <p:childTnLst>
                                    <p:set>
                                      <p:cBhvr>
                                        <p:cTn id="34" dur="1" fill="hold">
                                          <p:stCondLst>
                                            <p:cond delay="499"/>
                                          </p:stCondLst>
                                        </p:cTn>
                                        <p:tgtEl>
                                          <p:spTgt spid="140291">
                                            <p:txEl>
                                              <p:charRg st="50" end="64"/>
                                            </p:txEl>
                                          </p:spTgt>
                                        </p:tgtEl>
                                        <p:attrNameLst>
                                          <p:attrName>style.visibility</p:attrName>
                                        </p:attrNameLst>
                                      </p:cBhvr>
                                      <p:to>
                                        <p:strVal val="visible"/>
                                      </p:to>
                                    </p:set>
                                    <p:anim calcmode="lin" valueType="num">
                                      <p:cBhvr>
                                        <p:cTn id="35" dur="1" fill="hold"/>
                                        <p:tgtEl>
                                          <p:spTgt spid="140291">
                                            <p:txEl>
                                              <p:charRg st="50" end="64"/>
                                            </p:txEl>
                                          </p:spTgt>
                                        </p:tgtEl>
                                      </p:cBhvr>
                                    </p:anim>
                                  </p:childTnLst>
                                  <p:subTnLst>
                                    <p:audio>
                                      <p:cMediaNode>
                                        <p:cTn display="0" masterRel="sameClick">
                                          <p:stCondLst>
                                            <p:cond evt="begin" delay="0">
                                              <p:tn val="33"/>
                                            </p:cond>
                                          </p:stCondLst>
                                          <p:endCondLst>
                                            <p:cond evt="onStopAudio" delay="0">
                                              <p:tgtEl>
                                                <p:sldTgt/>
                                              </p:tgtEl>
                                            </p:cond>
                                          </p:endCondLst>
                                        </p:cTn>
                                        <p:tgtEl>
                                          <p:sndTgt r:embed="rId1" name="cashreg.wav"/>
                                        </p:tgtEl>
                                      </p:cMediaNode>
                                    </p:audio>
                                  </p:subTnLst>
                                </p:cTn>
                              </p:par>
                            </p:childTnLst>
                          </p:cTn>
                        </p:par>
                      </p:childTnLst>
                    </p:cTn>
                  </p:par>
                  <p:par>
                    <p:cTn id="36" fill="hold">
                      <p:stCondLst>
                        <p:cond delay="indefinite"/>
                      </p:stCondLst>
                      <p:childTnLst>
                        <p:par>
                          <p:cTn id="37" fill="hold">
                            <p:stCondLst>
                              <p:cond delay="0"/>
                            </p:stCondLst>
                            <p:childTnLst>
                              <p:par>
                                <p:cTn id="38" presetID="24" presetClass="entr" presetSubtype="0" fill="hold" grpId="0" nodeType="clickEffect">
                                  <p:stCondLst>
                                    <p:cond delay="0"/>
                                  </p:stCondLst>
                                  <p:childTnLst>
                                    <p:set>
                                      <p:cBhvr>
                                        <p:cTn id="39" dur="1" fill="hold">
                                          <p:stCondLst>
                                            <p:cond delay="499"/>
                                          </p:stCondLst>
                                        </p:cTn>
                                        <p:tgtEl>
                                          <p:spTgt spid="140291">
                                            <p:txEl>
                                              <p:charRg st="64" end="78"/>
                                            </p:txEl>
                                          </p:spTgt>
                                        </p:tgtEl>
                                        <p:attrNameLst>
                                          <p:attrName>style.visibility</p:attrName>
                                        </p:attrNameLst>
                                      </p:cBhvr>
                                      <p:to>
                                        <p:strVal val="visible"/>
                                      </p:to>
                                    </p:set>
                                    <p:anim calcmode="lin" valueType="num">
                                      <p:cBhvr>
                                        <p:cTn id="40" dur="1" fill="hold"/>
                                        <p:tgtEl>
                                          <p:spTgt spid="140291">
                                            <p:txEl>
                                              <p:charRg st="64" end="78"/>
                                            </p:txEl>
                                          </p:spTgt>
                                        </p:tgtEl>
                                      </p:cBhvr>
                                    </p:anim>
                                  </p:childTnLst>
                                  <p:subTnLst>
                                    <p:audio>
                                      <p:cMediaNode>
                                        <p:cTn display="0" masterRel="sameClick">
                                          <p:stCondLst>
                                            <p:cond evt="begin" delay="0">
                                              <p:tn val="38"/>
                                            </p:cond>
                                          </p:stCondLst>
                                          <p:endCondLst>
                                            <p:cond evt="onStopAudio" delay="0">
                                              <p:tgtEl>
                                                <p:sldTgt/>
                                              </p:tgtEl>
                                            </p:cond>
                                          </p:endCondLst>
                                        </p:cTn>
                                        <p:tgtEl>
                                          <p:sndTgt r:embed="rId1" name="cashreg.wav"/>
                                        </p:tgtEl>
                                      </p:cMediaNode>
                                    </p:audio>
                                  </p:subTnLst>
                                </p:cTn>
                              </p:par>
                            </p:childTnLst>
                          </p:cTn>
                        </p:par>
                      </p:childTnLst>
                    </p:cTn>
                  </p:par>
                  <p:par>
                    <p:cTn id="41" fill="hold">
                      <p:stCondLst>
                        <p:cond delay="indefinite"/>
                      </p:stCondLst>
                      <p:childTnLst>
                        <p:par>
                          <p:cTn id="42" fill="hold">
                            <p:stCondLst>
                              <p:cond delay="0"/>
                            </p:stCondLst>
                            <p:childTnLst>
                              <p:par>
                                <p:cTn id="43" presetID="24" presetClass="entr" presetSubtype="0" fill="hold" grpId="0" nodeType="clickEffect">
                                  <p:stCondLst>
                                    <p:cond delay="0"/>
                                  </p:stCondLst>
                                  <p:childTnLst>
                                    <p:set>
                                      <p:cBhvr>
                                        <p:cTn id="44" dur="1" fill="hold">
                                          <p:stCondLst>
                                            <p:cond delay="499"/>
                                          </p:stCondLst>
                                        </p:cTn>
                                        <p:tgtEl>
                                          <p:spTgt spid="140291">
                                            <p:txEl>
                                              <p:charRg st="78" end="90"/>
                                            </p:txEl>
                                          </p:spTgt>
                                        </p:tgtEl>
                                        <p:attrNameLst>
                                          <p:attrName>style.visibility</p:attrName>
                                        </p:attrNameLst>
                                      </p:cBhvr>
                                      <p:to>
                                        <p:strVal val="visible"/>
                                      </p:to>
                                    </p:set>
                                    <p:anim calcmode="lin" valueType="num">
                                      <p:cBhvr>
                                        <p:cTn id="45" dur="1" fill="hold"/>
                                        <p:tgtEl>
                                          <p:spTgt spid="140291">
                                            <p:txEl>
                                              <p:charRg st="78" end="90"/>
                                            </p:txEl>
                                          </p:spTgt>
                                        </p:tgtEl>
                                      </p:cBhvr>
                                    </p:anim>
                                  </p:childTnLst>
                                  <p:subTnLst>
                                    <p:audio>
                                      <p:cMediaNode>
                                        <p:cTn display="0" masterRel="sameClick">
                                          <p:stCondLst>
                                            <p:cond evt="begin" delay="0">
                                              <p:tn val="43"/>
                                            </p:cond>
                                          </p:stCondLst>
                                          <p:endCondLst>
                                            <p:cond evt="onStopAudio" delay="0">
                                              <p:tgtEl>
                                                <p:sldTgt/>
                                              </p:tgtEl>
                                            </p:cond>
                                          </p:endCondLst>
                                        </p:cTn>
                                        <p:tgtEl>
                                          <p:sndTgt r:embed="rId1" name="cashreg.wav"/>
                                        </p:tgtEl>
                                      </p:cMediaNode>
                                    </p:audio>
                                  </p:subTnLst>
                                </p:cTn>
                              </p:par>
                            </p:childTnLst>
                          </p:cTn>
                        </p:par>
                        <p:par>
                          <p:cTn id="46" fill="hold">
                            <p:stCondLst>
                              <p:cond delay="500"/>
                            </p:stCondLst>
                            <p:childTnLst>
                              <p:par>
                                <p:cTn id="47" presetID="2" presetClass="entr" presetSubtype="2" fill="hold" nodeType="afterEffect">
                                  <p:stCondLst>
                                    <p:cond delay="0"/>
                                  </p:stCondLst>
                                  <p:childTnLst>
                                    <p:set>
                                      <p:cBhvr>
                                        <p:cTn id="48" dur="1" fill="hold">
                                          <p:stCondLst>
                                            <p:cond delay="0"/>
                                          </p:stCondLst>
                                        </p:cTn>
                                        <p:tgtEl>
                                          <p:spTgt spid="140293"/>
                                        </p:tgtEl>
                                        <p:attrNameLst>
                                          <p:attrName>style.visibility</p:attrName>
                                        </p:attrNameLst>
                                      </p:cBhvr>
                                      <p:to>
                                        <p:strVal val="visible"/>
                                      </p:to>
                                    </p:set>
                                    <p:anim calcmode="lin" valueType="num">
                                      <p:cBhvr additive="base">
                                        <p:cTn id="49" dur="500" fill="hold"/>
                                        <p:tgtEl>
                                          <p:spTgt spid="140293"/>
                                        </p:tgtEl>
                                        <p:attrNameLst>
                                          <p:attrName>ppt_x</p:attrName>
                                        </p:attrNameLst>
                                      </p:cBhvr>
                                      <p:tavLst>
                                        <p:tav tm="0">
                                          <p:val>
                                            <p:strVal val="1+#ppt_w/2"/>
                                          </p:val>
                                        </p:tav>
                                        <p:tav tm="100000">
                                          <p:val>
                                            <p:strVal val="#ppt_x"/>
                                          </p:val>
                                        </p:tav>
                                      </p:tavLst>
                                    </p:anim>
                                    <p:anim calcmode="lin" valueType="num">
                                      <p:cBhvr additive="base">
                                        <p:cTn id="50" dur="500" fill="hold"/>
                                        <p:tgtEl>
                                          <p:spTgt spid="1402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ldLvl="2" build="p"/>
      <p:bldP spid="140292"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标题 141313"/>
          <p:cNvSpPr>
            <a:spLocks noGrp="1"/>
          </p:cNvSpPr>
          <p:nvPr>
            <p:ph type="title"/>
          </p:nvPr>
        </p:nvSpPr>
        <p:spPr>
          <a:xfrm>
            <a:off x="0" y="0"/>
            <a:ext cx="9144000" cy="1484313"/>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优缺点分析</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优点分析</a:t>
            </a:r>
            <a:endParaRPr lang="zh-CN" altLang="en-US" sz="3000" dirty="0">
              <a:latin typeface="Arial" panose="020B0604020202020204" pitchFamily="34" charset="0"/>
              <a:ea typeface="黑体" pitchFamily="2" charset="-122"/>
            </a:endParaRPr>
          </a:p>
        </p:txBody>
      </p:sp>
      <p:sp>
        <p:nvSpPr>
          <p:cNvPr id="141315" name="矩形 141314"/>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41316" name="文本占位符 141315"/>
          <p:cNvSpPr>
            <a:spLocks noGrp="1"/>
          </p:cNvSpPr>
          <p:nvPr>
            <p:ph type="body" idx="1"/>
          </p:nvPr>
        </p:nvSpPr>
        <p:spPr>
          <a:xfrm>
            <a:off x="685800" y="1981200"/>
            <a:ext cx="7772400" cy="4572000"/>
          </a:xfrm>
          <a:ln/>
        </p:spPr>
        <p:txBody>
          <a:bodyPr lIns="92075" tIns="46038" rIns="92075" bIns="46038"/>
          <a:p>
            <a:pPr>
              <a:buClr>
                <a:srgbClr val="FF0000"/>
              </a:buClr>
              <a:buSzPct val="100000"/>
            </a:pPr>
            <a:r>
              <a:rPr lang="zh-CN" altLang="en-US" sz="2800" dirty="0"/>
              <a:t>优点</a:t>
            </a:r>
            <a:endParaRPr lang="zh-CN" altLang="en-US" sz="2800" dirty="0"/>
          </a:p>
          <a:p>
            <a:pPr lvl="1">
              <a:buClr>
                <a:srgbClr val="FF0000"/>
              </a:buClr>
            </a:pPr>
            <a:r>
              <a:rPr lang="zh-CN" altLang="en-US" sz="2400" dirty="0"/>
              <a:t>标准化</a:t>
            </a:r>
            <a:endParaRPr lang="zh-CN" altLang="en-US" sz="2400" dirty="0"/>
          </a:p>
          <a:p>
            <a:pPr lvl="2">
              <a:buClr>
                <a:srgbClr val="FF0000"/>
              </a:buClr>
            </a:pPr>
            <a:r>
              <a:rPr lang="zh-CN" altLang="en-US" sz="2000" dirty="0"/>
              <a:t> </a:t>
            </a:r>
            <a:r>
              <a:rPr lang="en-US" altLang="zh-CN" sz="2000" dirty="0"/>
              <a:t>PKIX</a:t>
            </a:r>
            <a:r>
              <a:rPr lang="zh-CN" altLang="en-US" sz="2000" dirty="0"/>
              <a:t>系列</a:t>
            </a:r>
            <a:endParaRPr lang="zh-CN" altLang="en-US" sz="2000" dirty="0"/>
          </a:p>
          <a:p>
            <a:pPr lvl="2">
              <a:buClr>
                <a:srgbClr val="FF0000"/>
              </a:buClr>
            </a:pPr>
            <a:r>
              <a:rPr lang="zh-CN" altLang="en-US" sz="2000" dirty="0"/>
              <a:t> </a:t>
            </a:r>
            <a:r>
              <a:rPr lang="en-US" altLang="zh-CN" sz="2000" dirty="0"/>
              <a:t>PKCS</a:t>
            </a:r>
            <a:r>
              <a:rPr lang="zh-CN" altLang="en-US" sz="2000" dirty="0"/>
              <a:t>系列</a:t>
            </a:r>
            <a:endParaRPr lang="zh-CN" altLang="en-US" sz="2000" dirty="0"/>
          </a:p>
          <a:p>
            <a:pPr lvl="1">
              <a:buClr>
                <a:srgbClr val="FF0000"/>
              </a:buClr>
            </a:pPr>
            <a:r>
              <a:rPr lang="zh-CN" altLang="en-US" sz="2400" dirty="0"/>
              <a:t>支持广泛</a:t>
            </a:r>
            <a:endParaRPr lang="zh-CN" altLang="en-US" sz="2400" dirty="0"/>
          </a:p>
          <a:p>
            <a:pPr lvl="2">
              <a:buClr>
                <a:srgbClr val="FF0000"/>
              </a:buClr>
            </a:pPr>
            <a:r>
              <a:rPr lang="zh-CN" altLang="en-US" sz="2000" dirty="0"/>
              <a:t> </a:t>
            </a:r>
            <a:r>
              <a:rPr lang="en-US" altLang="zh-CN" sz="2000" dirty="0"/>
              <a:t>SSL: s-http, s-ftp</a:t>
            </a:r>
            <a:endParaRPr lang="en-US" altLang="zh-CN" sz="2000" dirty="0"/>
          </a:p>
          <a:p>
            <a:pPr lvl="2">
              <a:buClr>
                <a:srgbClr val="FF0000"/>
              </a:buClr>
            </a:pPr>
            <a:r>
              <a:rPr lang="en-US" altLang="zh-CN" sz="2000" dirty="0"/>
              <a:t> Web</a:t>
            </a:r>
            <a:r>
              <a:rPr lang="zh-CN" altLang="en-US" sz="2000" dirty="0"/>
              <a:t>服务器：</a:t>
            </a:r>
            <a:r>
              <a:rPr lang="en-US" altLang="zh-CN" sz="2000" dirty="0"/>
              <a:t>IIS, Apache, Domino</a:t>
            </a:r>
            <a:endParaRPr lang="en-US" altLang="zh-CN" sz="2000" dirty="0"/>
          </a:p>
          <a:p>
            <a:pPr lvl="2">
              <a:buClr>
                <a:srgbClr val="FF0000"/>
              </a:buClr>
            </a:pPr>
            <a:r>
              <a:rPr lang="en-US" altLang="zh-CN" sz="2000" dirty="0"/>
              <a:t> </a:t>
            </a:r>
            <a:r>
              <a:rPr lang="zh-CN" altLang="en-US" sz="2000" dirty="0"/>
              <a:t>浏览器：</a:t>
            </a:r>
            <a:r>
              <a:rPr lang="en-US" altLang="zh-CN" sz="2000" dirty="0"/>
              <a:t>IE</a:t>
            </a:r>
            <a:r>
              <a:rPr lang="zh-CN" altLang="en-US" sz="2000" dirty="0"/>
              <a:t>、</a:t>
            </a:r>
            <a:r>
              <a:rPr lang="en-US" altLang="zh-CN" sz="2000" dirty="0"/>
              <a:t>Netscape</a:t>
            </a:r>
            <a:endParaRPr lang="en-US" altLang="zh-CN" sz="2000" dirty="0"/>
          </a:p>
          <a:p>
            <a:pPr lvl="2">
              <a:buClr>
                <a:srgbClr val="FF0000"/>
              </a:buClr>
            </a:pPr>
            <a:r>
              <a:rPr lang="en-US" altLang="zh-CN" sz="2000" dirty="0"/>
              <a:t> Email</a:t>
            </a:r>
            <a:r>
              <a:rPr lang="zh-CN" altLang="en-US" sz="2000" dirty="0"/>
              <a:t>客户端：</a:t>
            </a:r>
            <a:r>
              <a:rPr lang="en-US" altLang="zh-CN" sz="2000" dirty="0"/>
              <a:t>Outlook, Netscape Mail</a:t>
            </a:r>
            <a:endParaRPr lang="en-US" altLang="zh-CN" sz="2000" dirty="0"/>
          </a:p>
          <a:p>
            <a:pPr lvl="1">
              <a:buClr>
                <a:srgbClr val="FF0000"/>
              </a:buClr>
            </a:pPr>
            <a:r>
              <a:rPr lang="zh-CN" altLang="en-US" sz="2400" dirty="0"/>
              <a:t>离线认证</a:t>
            </a:r>
            <a:endParaRPr lang="zh-CN" altLang="en-US" sz="2400" dirty="0"/>
          </a:p>
          <a:p>
            <a:pPr lvl="2">
              <a:buClr>
                <a:srgbClr val="FF0000"/>
              </a:buClr>
            </a:pPr>
            <a:r>
              <a:rPr lang="zh-CN" altLang="en-US" sz="2000" dirty="0"/>
              <a:t> 不绝对，</a:t>
            </a:r>
            <a:r>
              <a:rPr lang="en-US" altLang="zh-CN" sz="2000" dirty="0"/>
              <a:t>CRL</a:t>
            </a:r>
            <a:r>
              <a:rPr lang="zh-CN" altLang="en-US" sz="2000" dirty="0"/>
              <a:t>需要在线更新</a:t>
            </a:r>
            <a:endParaRPr lang="zh-CN" altLang="en-US" sz="2000" dirty="0"/>
          </a:p>
          <a:p>
            <a:pPr lvl="2">
              <a:buClr>
                <a:srgbClr val="FF0000"/>
              </a:buClr>
            </a:pPr>
            <a:r>
              <a:rPr lang="zh-CN" altLang="en-US" sz="2000" dirty="0"/>
              <a:t> </a:t>
            </a:r>
            <a:r>
              <a:rPr lang="en-US" altLang="zh-CN" sz="2000" dirty="0"/>
              <a:t>Kerberos</a:t>
            </a:r>
            <a:r>
              <a:rPr lang="zh-CN" altLang="en-US" sz="2000" dirty="0"/>
              <a:t>必须在线实施</a:t>
            </a:r>
            <a:endParaRPr lang="zh-CN" altLang="en-US" sz="20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41315">
                                            <p:txEl>
                                              <p:charRg st="0" end="1"/>
                                            </p:txEl>
                                          </p:spTgt>
                                        </p:tgtEl>
                                        <p:attrNameLst>
                                          <p:attrName>style.visibility</p:attrName>
                                        </p:attrNameLst>
                                      </p:cBhvr>
                                      <p:to>
                                        <p:strVal val="visible"/>
                                      </p:to>
                                    </p:set>
                                    <p:anim calcmode="lin" valueType="num">
                                      <p:cBhvr>
                                        <p:cTn id="7" dur="1" fill="hold"/>
                                        <p:tgtEl>
                                          <p:spTgt spid="141315">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ldLvl="2"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标题 142337"/>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优缺点分析</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优点分析</a:t>
            </a:r>
            <a:endParaRPr lang="zh-CN" altLang="en-US" sz="3000" dirty="0">
              <a:latin typeface="Arial" panose="020B0604020202020204" pitchFamily="34" charset="0"/>
              <a:ea typeface="黑体" pitchFamily="2" charset="-122"/>
            </a:endParaRPr>
          </a:p>
        </p:txBody>
      </p:sp>
      <p:sp>
        <p:nvSpPr>
          <p:cNvPr id="142339" name="矩形 142338"/>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42340" name="文本占位符 142339"/>
          <p:cNvSpPr>
            <a:spLocks noGrp="1"/>
          </p:cNvSpPr>
          <p:nvPr>
            <p:ph type="body" idx="1"/>
          </p:nvPr>
        </p:nvSpPr>
        <p:spPr>
          <a:xfrm>
            <a:off x="685800" y="1981200"/>
            <a:ext cx="7772400" cy="4572000"/>
          </a:xfrm>
          <a:solidFill>
            <a:schemeClr val="bg1"/>
          </a:solidFill>
          <a:ln/>
        </p:spPr>
        <p:txBody>
          <a:bodyPr lIns="92075" tIns="46038" rIns="92075" bIns="46038"/>
          <a:p>
            <a:pPr>
              <a:buClr>
                <a:srgbClr val="FF0000"/>
              </a:buClr>
              <a:buSzPct val="100000"/>
            </a:pPr>
            <a:r>
              <a:rPr lang="zh-CN" altLang="en-US" dirty="0"/>
              <a:t>优点</a:t>
            </a:r>
            <a:endParaRPr lang="zh-CN" altLang="en-US" dirty="0"/>
          </a:p>
          <a:p>
            <a:pPr lvl="1">
              <a:buClr>
                <a:srgbClr val="FF0000"/>
              </a:buClr>
            </a:pPr>
            <a:r>
              <a:rPr lang="zh-CN" altLang="en-US" dirty="0"/>
              <a:t>应用层次灵活</a:t>
            </a:r>
            <a:endParaRPr lang="zh-CN" altLang="en-US" dirty="0"/>
          </a:p>
          <a:p>
            <a:pPr lvl="2">
              <a:buClr>
                <a:srgbClr val="FF0000"/>
              </a:buClr>
            </a:pPr>
            <a:r>
              <a:rPr lang="zh-CN" altLang="en-US" dirty="0"/>
              <a:t> </a:t>
            </a:r>
            <a:r>
              <a:rPr lang="en-US" altLang="zh-CN" dirty="0"/>
              <a:t>PKI-CA</a:t>
            </a:r>
            <a:r>
              <a:rPr lang="zh-CN" altLang="en-US" dirty="0"/>
              <a:t>可以离线实施，几乎是纯粹的</a:t>
            </a:r>
            <a:r>
              <a:rPr lang="en-US" altLang="zh-CN" dirty="0"/>
              <a:t>CPU</a:t>
            </a:r>
            <a:r>
              <a:rPr lang="zh-CN" altLang="en-US" dirty="0"/>
              <a:t>计算过程，可以在网络技术的任何层次上使用</a:t>
            </a:r>
            <a:endParaRPr lang="zh-CN" altLang="en-US" dirty="0"/>
          </a:p>
          <a:p>
            <a:pPr lvl="2">
              <a:buClr>
                <a:srgbClr val="FF0000"/>
              </a:buClr>
            </a:pPr>
            <a:r>
              <a:rPr lang="zh-CN" altLang="en-US" dirty="0"/>
              <a:t> 应用层：</a:t>
            </a:r>
            <a:r>
              <a:rPr lang="en-US" altLang="zh-CN" dirty="0"/>
              <a:t>SSL</a:t>
            </a:r>
            <a:r>
              <a:rPr lang="zh-CN" altLang="en-US" dirty="0"/>
              <a:t>、</a:t>
            </a:r>
            <a:r>
              <a:rPr lang="en-US" altLang="zh-CN" dirty="0"/>
              <a:t>SET</a:t>
            </a:r>
            <a:r>
              <a:rPr lang="zh-CN" altLang="en-US" dirty="0"/>
              <a:t>、</a:t>
            </a:r>
            <a:r>
              <a:rPr lang="en-US" altLang="zh-CN" dirty="0"/>
              <a:t>S/MIME</a:t>
            </a:r>
            <a:endParaRPr lang="en-US" altLang="zh-CN" dirty="0"/>
          </a:p>
          <a:p>
            <a:pPr lvl="2">
              <a:buClr>
                <a:srgbClr val="FF0000"/>
              </a:buClr>
            </a:pPr>
            <a:r>
              <a:rPr lang="en-US" altLang="zh-CN" dirty="0"/>
              <a:t> </a:t>
            </a:r>
            <a:r>
              <a:rPr lang="zh-CN" altLang="en-US" dirty="0"/>
              <a:t>网络层：</a:t>
            </a:r>
            <a:r>
              <a:rPr lang="en-US" altLang="zh-CN" dirty="0"/>
              <a:t>IPSec</a:t>
            </a:r>
            <a:r>
              <a:rPr lang="zh-CN" altLang="en-US" dirty="0"/>
              <a:t>、</a:t>
            </a:r>
            <a:r>
              <a:rPr lang="en-US" altLang="zh-CN" dirty="0"/>
              <a:t>VPN</a:t>
            </a:r>
            <a:endParaRPr lang="en-US" altLang="zh-CN" dirty="0"/>
          </a:p>
          <a:p>
            <a:pPr lvl="2">
              <a:buClr>
                <a:srgbClr val="FF0000"/>
              </a:buClr>
            </a:pPr>
            <a:r>
              <a:rPr lang="en-US" altLang="zh-CN" dirty="0"/>
              <a:t> </a:t>
            </a:r>
            <a:r>
              <a:rPr lang="zh-CN" altLang="en-US" dirty="0"/>
              <a:t>代码签名：根本摆脱“病毒”、“木马”的困扰，允许操作系统在各种状态下检验运行代码的完整性和安全性，包括设备驱动模块、系统模块、应用软件</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42339">
                                            <p:txEl>
                                              <p:charRg st="0" end="1"/>
                                            </p:txEl>
                                          </p:spTgt>
                                        </p:tgtEl>
                                        <p:attrNameLst>
                                          <p:attrName>style.visibility</p:attrName>
                                        </p:attrNameLst>
                                      </p:cBhvr>
                                      <p:to>
                                        <p:strVal val="visible"/>
                                      </p:to>
                                    </p:set>
                                    <p:anim calcmode="lin" valueType="num">
                                      <p:cBhvr>
                                        <p:cTn id="7" dur="1" fill="hold"/>
                                        <p:tgtEl>
                                          <p:spTgt spid="142339">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ldLvl="2"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标题 143361"/>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优缺点分析</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缺点分析</a:t>
            </a:r>
            <a:endParaRPr lang="zh-CN" altLang="en-US" sz="3000" dirty="0">
              <a:latin typeface="Arial" panose="020B0604020202020204" pitchFamily="34" charset="0"/>
              <a:ea typeface="黑体" pitchFamily="2" charset="-122"/>
            </a:endParaRPr>
          </a:p>
        </p:txBody>
      </p:sp>
      <p:sp>
        <p:nvSpPr>
          <p:cNvPr id="143363" name="矩形 143362"/>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43364" name="文本占位符 143363"/>
          <p:cNvSpPr>
            <a:spLocks noGrp="1"/>
          </p:cNvSpPr>
          <p:nvPr>
            <p:ph type="body" idx="1"/>
          </p:nvPr>
        </p:nvSpPr>
        <p:spPr>
          <a:xfrm>
            <a:off x="685800" y="1981200"/>
            <a:ext cx="7772400" cy="4572000"/>
          </a:xfrm>
          <a:solidFill>
            <a:schemeClr val="bg1"/>
          </a:solidFill>
          <a:ln/>
        </p:spPr>
        <p:txBody>
          <a:bodyPr lIns="92075" tIns="46038" rIns="92075" bIns="46038"/>
          <a:p>
            <a:pPr>
              <a:buClr>
                <a:srgbClr val="FF0000"/>
              </a:buClr>
              <a:buSzPct val="100000"/>
            </a:pPr>
            <a:r>
              <a:rPr lang="zh-CN" altLang="en-US" sz="2800" dirty="0"/>
              <a:t>缺点</a:t>
            </a:r>
            <a:endParaRPr lang="zh-CN" altLang="en-US" sz="2800" dirty="0"/>
          </a:p>
          <a:p>
            <a:pPr lvl="1">
              <a:buClr>
                <a:srgbClr val="FF0000"/>
              </a:buClr>
            </a:pPr>
            <a:r>
              <a:rPr lang="zh-CN" altLang="en-US" sz="2400" dirty="0"/>
              <a:t>难以构造复杂的身份标志体系</a:t>
            </a:r>
            <a:endParaRPr lang="zh-CN" altLang="en-US" sz="2400" dirty="0"/>
          </a:p>
          <a:p>
            <a:pPr lvl="2">
              <a:buClr>
                <a:srgbClr val="FF0000"/>
              </a:buClr>
            </a:pPr>
            <a:r>
              <a:rPr lang="zh-CN" altLang="en-US" sz="2000" dirty="0"/>
              <a:t> </a:t>
            </a:r>
            <a:r>
              <a:rPr lang="en-US" altLang="zh-CN" sz="2000" dirty="0"/>
              <a:t>CA</a:t>
            </a:r>
            <a:r>
              <a:rPr lang="zh-CN" altLang="en-US" sz="2000" dirty="0"/>
              <a:t>体系通过“数字证书”确定用户的唯一身份</a:t>
            </a:r>
            <a:endParaRPr lang="zh-CN" altLang="en-US" sz="2000" dirty="0"/>
          </a:p>
          <a:p>
            <a:pPr lvl="2">
              <a:buClr>
                <a:srgbClr val="FF0000"/>
              </a:buClr>
            </a:pPr>
            <a:r>
              <a:rPr lang="zh-CN" altLang="en-US" sz="2000" dirty="0"/>
              <a:t> 在实际应用体系中，用户的唯一身份并不重要，关键是所承担的职能角色</a:t>
            </a:r>
            <a:endParaRPr lang="zh-CN" altLang="en-US" sz="2000" dirty="0"/>
          </a:p>
          <a:p>
            <a:pPr lvl="2">
              <a:buClr>
                <a:srgbClr val="FF0000"/>
              </a:buClr>
            </a:pPr>
            <a:r>
              <a:rPr lang="zh-CN" altLang="en-US" sz="2000" dirty="0"/>
              <a:t> 复杂的情况是，个体身份会担任多种角色，而且经常会发生角色变动</a:t>
            </a:r>
            <a:endParaRPr lang="zh-CN" altLang="en-US" sz="2000" dirty="0"/>
          </a:p>
          <a:p>
            <a:pPr lvl="2">
              <a:buClr>
                <a:srgbClr val="FF0000"/>
              </a:buClr>
            </a:pPr>
            <a:r>
              <a:rPr lang="zh-CN" altLang="en-US" sz="2000" dirty="0"/>
              <a:t> 现实社会中的身份体系并不象</a:t>
            </a:r>
            <a:r>
              <a:rPr lang="en-US" altLang="zh-CN" sz="2000" dirty="0"/>
              <a:t>CA</a:t>
            </a:r>
            <a:r>
              <a:rPr lang="zh-CN" altLang="en-US" sz="2000" dirty="0"/>
              <a:t>体系的树状结构，其真实结构更为复杂，而且有很强的动态变化特点</a:t>
            </a:r>
            <a:endParaRPr lang="zh-CN" altLang="en-US" sz="2000" dirty="0"/>
          </a:p>
          <a:p>
            <a:pPr lvl="2">
              <a:buClr>
                <a:srgbClr val="FF0000"/>
              </a:buClr>
            </a:pPr>
            <a:r>
              <a:rPr lang="zh-CN" altLang="en-US" sz="2000" dirty="0"/>
              <a:t> 如果用</a:t>
            </a:r>
            <a:r>
              <a:rPr lang="en-US" altLang="zh-CN" sz="2000" dirty="0"/>
              <a:t>CA</a:t>
            </a:r>
            <a:r>
              <a:rPr lang="zh-CN" altLang="en-US" sz="2000" dirty="0"/>
              <a:t>体系实现这种真实结构，对管理及应用维护都将是一个难以承负的“恶梦”</a:t>
            </a:r>
            <a:endParaRPr lang="zh-CN" altLang="en-US" sz="20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43363">
                                            <p:txEl>
                                              <p:charRg st="0" end="1"/>
                                            </p:txEl>
                                          </p:spTgt>
                                        </p:tgtEl>
                                        <p:attrNameLst>
                                          <p:attrName>style.visibility</p:attrName>
                                        </p:attrNameLst>
                                      </p:cBhvr>
                                      <p:to>
                                        <p:strVal val="visible"/>
                                      </p:to>
                                    </p:set>
                                    <p:anim calcmode="lin" valueType="num">
                                      <p:cBhvr>
                                        <p:cTn id="7" dur="1" fill="hold"/>
                                        <p:tgtEl>
                                          <p:spTgt spid="143363">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ldLvl="2"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标题 144385"/>
          <p:cNvSpPr>
            <a:spLocks noGrp="1"/>
          </p:cNvSpPr>
          <p:nvPr>
            <p:ph type="title"/>
          </p:nvPr>
        </p:nvSpPr>
        <p:spPr>
          <a:xfrm>
            <a:off x="0" y="0"/>
            <a:ext cx="9144000" cy="1484313"/>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优缺点分析</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缺点分析</a:t>
            </a:r>
            <a:endParaRPr lang="zh-CN" altLang="en-US" sz="3000" dirty="0">
              <a:latin typeface="Arial" panose="020B0604020202020204" pitchFamily="34" charset="0"/>
              <a:ea typeface="黑体" pitchFamily="2" charset="-122"/>
            </a:endParaRPr>
          </a:p>
        </p:txBody>
      </p:sp>
      <p:sp>
        <p:nvSpPr>
          <p:cNvPr id="144387" name="矩形 144386"/>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44388" name="文本占位符 144387"/>
          <p:cNvSpPr>
            <a:spLocks noGrp="1"/>
          </p:cNvSpPr>
          <p:nvPr>
            <p:ph type="body" idx="1"/>
          </p:nvPr>
        </p:nvSpPr>
        <p:spPr>
          <a:xfrm>
            <a:off x="685800" y="1981200"/>
            <a:ext cx="7772400" cy="4572000"/>
          </a:xfrm>
          <a:solidFill>
            <a:schemeClr val="bg1"/>
          </a:solidFill>
          <a:ln/>
        </p:spPr>
        <p:txBody>
          <a:bodyPr lIns="92075" tIns="46038" rIns="92075" bIns="46038"/>
          <a:p>
            <a:pPr>
              <a:lnSpc>
                <a:spcPct val="80000"/>
              </a:lnSpc>
              <a:buClr>
                <a:srgbClr val="FF0000"/>
              </a:buClr>
              <a:buSzPct val="100000"/>
            </a:pPr>
            <a:r>
              <a:rPr lang="zh-CN" altLang="en-US" sz="2800" dirty="0"/>
              <a:t>缺点</a:t>
            </a:r>
            <a:endParaRPr lang="zh-CN" altLang="en-US" sz="2800" dirty="0"/>
          </a:p>
          <a:p>
            <a:pPr lvl="1">
              <a:lnSpc>
                <a:spcPct val="80000"/>
              </a:lnSpc>
              <a:buClr>
                <a:srgbClr val="FF0000"/>
              </a:buClr>
            </a:pPr>
            <a:r>
              <a:rPr lang="zh-CN" altLang="en-US" sz="2400" dirty="0"/>
              <a:t>数字签名的有效验证存在弊端</a:t>
            </a:r>
            <a:endParaRPr lang="zh-CN" altLang="en-US" sz="2400" dirty="0"/>
          </a:p>
          <a:p>
            <a:pPr lvl="2">
              <a:lnSpc>
                <a:spcPct val="80000"/>
              </a:lnSpc>
              <a:buClr>
                <a:srgbClr val="FF0000"/>
              </a:buClr>
            </a:pPr>
            <a:r>
              <a:rPr lang="zh-CN" altLang="en-US" sz="2000" dirty="0"/>
              <a:t> 假如签名私钥处于永久的、绝对的安全状态，数字签名的有效验证将是完美无缺的</a:t>
            </a:r>
            <a:endParaRPr lang="zh-CN" altLang="en-US" sz="2000" dirty="0"/>
          </a:p>
          <a:p>
            <a:pPr lvl="2">
              <a:lnSpc>
                <a:spcPct val="80000"/>
              </a:lnSpc>
              <a:buClr>
                <a:srgbClr val="FF0000"/>
              </a:buClr>
            </a:pPr>
            <a:r>
              <a:rPr lang="zh-CN" altLang="en-US" sz="2000" dirty="0"/>
              <a:t> 实际情况却是，用户的签名私钥会因为各种意外情况而失效</a:t>
            </a:r>
            <a:endParaRPr lang="zh-CN" altLang="en-US" sz="2000" dirty="0"/>
          </a:p>
          <a:p>
            <a:pPr lvl="2">
              <a:lnSpc>
                <a:spcPct val="80000"/>
              </a:lnSpc>
              <a:buClr>
                <a:srgbClr val="FF0000"/>
              </a:buClr>
            </a:pPr>
            <a:r>
              <a:rPr lang="zh-CN" altLang="en-US" sz="2000" dirty="0"/>
              <a:t> 从理论上讲，一旦私钥失效，与之相关的所有数字签名都不再具有“不可否认性”</a:t>
            </a:r>
            <a:endParaRPr lang="zh-CN" altLang="en-US" sz="2000" dirty="0"/>
          </a:p>
          <a:p>
            <a:pPr lvl="2">
              <a:lnSpc>
                <a:spcPct val="80000"/>
              </a:lnSpc>
              <a:buClr>
                <a:srgbClr val="FF0000"/>
              </a:buClr>
            </a:pPr>
            <a:r>
              <a:rPr lang="zh-CN" altLang="en-US" sz="2000" dirty="0"/>
              <a:t> “私钥泄露”的时间无法确定</a:t>
            </a:r>
            <a:endParaRPr lang="zh-CN" altLang="en-US" sz="2000" dirty="0"/>
          </a:p>
          <a:p>
            <a:pPr lvl="2">
              <a:lnSpc>
                <a:spcPct val="80000"/>
              </a:lnSpc>
              <a:buClr>
                <a:srgbClr val="FF0000"/>
              </a:buClr>
            </a:pPr>
            <a:r>
              <a:rPr lang="zh-CN" altLang="en-US" sz="2000" dirty="0"/>
              <a:t> 这种“作废的数字签名”很容易引发信誉及经济纠纷，</a:t>
            </a:r>
            <a:r>
              <a:rPr lang="en-US" altLang="zh-CN" sz="2000" dirty="0"/>
              <a:t>PKI</a:t>
            </a:r>
            <a:r>
              <a:rPr lang="zh-CN" altLang="en-US" sz="2000" dirty="0"/>
              <a:t>体系对“作废签名”几乎没有任何应对措施</a:t>
            </a:r>
            <a:endParaRPr lang="zh-CN" altLang="en-US" sz="2000" dirty="0"/>
          </a:p>
          <a:p>
            <a:pPr lvl="2">
              <a:lnSpc>
                <a:spcPct val="80000"/>
              </a:lnSpc>
              <a:buClr>
                <a:srgbClr val="FF0000"/>
              </a:buClr>
            </a:pPr>
            <a:r>
              <a:rPr lang="zh-CN" altLang="en-US" sz="2000" dirty="0"/>
              <a:t> 尽管“时间戳”技术可以解决“签名作废”缺陷，但是“时间戳”必须采用完全在线方式才能实现</a:t>
            </a:r>
            <a:endParaRPr lang="zh-CN" altLang="en-US" sz="20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44387">
                                            <p:txEl>
                                              <p:charRg st="0" end="1"/>
                                            </p:txEl>
                                          </p:spTgt>
                                        </p:tgtEl>
                                        <p:attrNameLst>
                                          <p:attrName>style.visibility</p:attrName>
                                        </p:attrNameLst>
                                      </p:cBhvr>
                                      <p:to>
                                        <p:strVal val="visible"/>
                                      </p:to>
                                    </p:set>
                                    <p:anim calcmode="lin" valueType="num">
                                      <p:cBhvr>
                                        <p:cTn id="7" dur="1" fill="hold"/>
                                        <p:tgtEl>
                                          <p:spTgt spid="144387">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ldLvl="2"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45409"/>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优缺点分析</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缺点分析</a:t>
            </a:r>
            <a:endParaRPr lang="zh-CN" altLang="en-US" sz="3000" dirty="0">
              <a:latin typeface="Arial" panose="020B0604020202020204" pitchFamily="34" charset="0"/>
              <a:ea typeface="黑体" pitchFamily="2" charset="-122"/>
            </a:endParaRPr>
          </a:p>
        </p:txBody>
      </p:sp>
      <p:sp>
        <p:nvSpPr>
          <p:cNvPr id="145411" name="矩形 145410"/>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45412" name="文本占位符 145411"/>
          <p:cNvSpPr>
            <a:spLocks noGrp="1"/>
          </p:cNvSpPr>
          <p:nvPr>
            <p:ph type="body" idx="1"/>
          </p:nvPr>
        </p:nvSpPr>
        <p:spPr>
          <a:xfrm>
            <a:off x="685800" y="1981200"/>
            <a:ext cx="7772400" cy="4572000"/>
          </a:xfrm>
          <a:ln/>
        </p:spPr>
        <p:txBody>
          <a:bodyPr lIns="92075" tIns="46038" rIns="92075" bIns="46038"/>
          <a:p>
            <a:pPr>
              <a:buClr>
                <a:srgbClr val="FF0000"/>
              </a:buClr>
              <a:buSzPct val="100000"/>
            </a:pPr>
            <a:r>
              <a:rPr lang="zh-CN" altLang="en-US" dirty="0"/>
              <a:t>缺点</a:t>
            </a:r>
            <a:endParaRPr lang="zh-CN" altLang="en-US" dirty="0"/>
          </a:p>
          <a:p>
            <a:pPr lvl="1">
              <a:buClr>
                <a:srgbClr val="FF0000"/>
              </a:buClr>
            </a:pPr>
            <a:r>
              <a:rPr lang="zh-CN" altLang="en-US" dirty="0"/>
              <a:t>缺乏匿名支持</a:t>
            </a:r>
            <a:endParaRPr lang="zh-CN" altLang="en-US" dirty="0"/>
          </a:p>
          <a:p>
            <a:pPr lvl="2">
              <a:buClr>
                <a:srgbClr val="FF0000"/>
              </a:buClr>
            </a:pPr>
            <a:r>
              <a:rPr lang="zh-CN" altLang="en-US" dirty="0"/>
              <a:t> 在应用密码学领域中，重要概念：“匿名签名”，希望验证方在无法确定签名者身份的情况下仍然信任某个签名信息 </a:t>
            </a:r>
            <a:endParaRPr lang="zh-CN" altLang="en-US" dirty="0"/>
          </a:p>
          <a:p>
            <a:pPr lvl="2">
              <a:buClr>
                <a:srgbClr val="FF0000"/>
              </a:buClr>
            </a:pPr>
            <a:r>
              <a:rPr lang="zh-CN" altLang="en-US" dirty="0"/>
              <a:t> 不支持“匿名签名”</a:t>
            </a:r>
            <a:endParaRPr lang="zh-CN" altLang="en-US" dirty="0"/>
          </a:p>
          <a:p>
            <a:pPr lvl="2">
              <a:buClr>
                <a:srgbClr val="FF0000"/>
              </a:buClr>
            </a:pPr>
            <a:r>
              <a:rPr lang="zh-CN" altLang="en-US" dirty="0"/>
              <a:t> “网络投票</a:t>
            </a:r>
            <a:r>
              <a:rPr lang="en-US" altLang="zh-CN" dirty="0"/>
              <a:t>(</a:t>
            </a:r>
            <a:r>
              <a:rPr lang="zh-CN" altLang="en-US" dirty="0"/>
              <a:t>无记名</a:t>
            </a:r>
            <a:r>
              <a:rPr lang="en-US" altLang="zh-CN" dirty="0"/>
              <a:t>)”</a:t>
            </a:r>
            <a:r>
              <a:rPr lang="zh-CN" altLang="en-US" dirty="0"/>
              <a:t>、“匿名购物”、“检举揭发”需要匿名签名技术</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45411">
                                            <p:txEl>
                                              <p:charRg st="0" end="1"/>
                                            </p:txEl>
                                          </p:spTgt>
                                        </p:tgtEl>
                                        <p:attrNameLst>
                                          <p:attrName>style.visibility</p:attrName>
                                        </p:attrNameLst>
                                      </p:cBhvr>
                                      <p:to>
                                        <p:strVal val="visible"/>
                                      </p:to>
                                    </p:set>
                                    <p:anim calcmode="lin" valueType="num">
                                      <p:cBhvr>
                                        <p:cTn id="7" dur="1" fill="hold"/>
                                        <p:tgtEl>
                                          <p:spTgt spid="145411">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ldLvl="2"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标题 146433"/>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优缺点分析</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缺点分析</a:t>
            </a:r>
            <a:endParaRPr lang="zh-CN" altLang="en-US" sz="3000" dirty="0">
              <a:latin typeface="Arial" panose="020B0604020202020204" pitchFamily="34" charset="0"/>
              <a:ea typeface="黑体" pitchFamily="2" charset="-122"/>
            </a:endParaRPr>
          </a:p>
        </p:txBody>
      </p:sp>
      <p:sp>
        <p:nvSpPr>
          <p:cNvPr id="146435" name="矩形 146434"/>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46436" name="文本占位符 146435"/>
          <p:cNvSpPr>
            <a:spLocks noGrp="1"/>
          </p:cNvSpPr>
          <p:nvPr>
            <p:ph type="body" idx="1"/>
          </p:nvPr>
        </p:nvSpPr>
        <p:spPr>
          <a:xfrm>
            <a:off x="685800" y="1981200"/>
            <a:ext cx="7772400" cy="4572000"/>
          </a:xfrm>
          <a:ln/>
        </p:spPr>
        <p:txBody>
          <a:bodyPr lIns="92075" tIns="46038" rIns="92075" bIns="46038"/>
          <a:p>
            <a:pPr>
              <a:lnSpc>
                <a:spcPct val="80000"/>
              </a:lnSpc>
              <a:buClr>
                <a:srgbClr val="FF0000"/>
              </a:buClr>
              <a:buSzPct val="100000"/>
            </a:pPr>
            <a:r>
              <a:rPr lang="zh-CN" altLang="en-US" dirty="0"/>
              <a:t>缺点</a:t>
            </a:r>
            <a:endParaRPr lang="zh-CN" altLang="en-US" dirty="0"/>
          </a:p>
          <a:p>
            <a:pPr lvl="1">
              <a:lnSpc>
                <a:spcPct val="80000"/>
              </a:lnSpc>
              <a:buClr>
                <a:srgbClr val="FF0000"/>
              </a:buClr>
            </a:pPr>
            <a:r>
              <a:rPr lang="zh-CN" altLang="en-US" dirty="0"/>
              <a:t>对私人信息的保护与共享仍然是空白</a:t>
            </a:r>
            <a:endParaRPr lang="zh-CN" altLang="en-US" dirty="0"/>
          </a:p>
          <a:p>
            <a:pPr lvl="2">
              <a:lnSpc>
                <a:spcPct val="80000"/>
              </a:lnSpc>
              <a:buClr>
                <a:srgbClr val="FF0000"/>
              </a:buClr>
            </a:pPr>
            <a:r>
              <a:rPr lang="zh-CN" altLang="en-US" dirty="0"/>
              <a:t> 姓名、电话、地址、邮箱、手机、年龄、性别</a:t>
            </a:r>
            <a:endParaRPr lang="zh-CN" altLang="en-US" dirty="0"/>
          </a:p>
          <a:p>
            <a:pPr lvl="2">
              <a:lnSpc>
                <a:spcPct val="80000"/>
              </a:lnSpc>
              <a:buClr>
                <a:srgbClr val="FF0000"/>
              </a:buClr>
            </a:pPr>
            <a:r>
              <a:rPr lang="zh-CN" altLang="en-US" dirty="0"/>
              <a:t> 这些资料虽然称不上秘密，但是仍然不希望任意扩散</a:t>
            </a:r>
            <a:endParaRPr lang="zh-CN" altLang="en-US" dirty="0"/>
          </a:p>
          <a:p>
            <a:pPr lvl="2">
              <a:lnSpc>
                <a:spcPct val="80000"/>
              </a:lnSpc>
              <a:buClr>
                <a:srgbClr val="FF0000"/>
              </a:buClr>
            </a:pPr>
            <a:r>
              <a:rPr lang="zh-CN" altLang="en-US" dirty="0"/>
              <a:t> 在不同的应用场合，隐私资料需要区别对待</a:t>
            </a:r>
            <a:r>
              <a:rPr lang="en-US" altLang="zh-CN" dirty="0"/>
              <a:t>-</a:t>
            </a:r>
            <a:r>
              <a:rPr lang="zh-CN" altLang="en-US" dirty="0"/>
              <a:t>既需要保护，也需要保护</a:t>
            </a:r>
            <a:endParaRPr lang="zh-CN" altLang="en-US" dirty="0"/>
          </a:p>
          <a:p>
            <a:pPr lvl="2">
              <a:lnSpc>
                <a:spcPct val="80000"/>
              </a:lnSpc>
              <a:buClr>
                <a:srgbClr val="FF0000"/>
              </a:buClr>
            </a:pPr>
            <a:r>
              <a:rPr lang="zh-CN" altLang="en-US" dirty="0"/>
              <a:t> 在证书中，私人信息以静态明文状态提供，即没有保护功能（任何人都可以获取），也没有很好的共享特性（可用的资料很少且固定不变）</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46435">
                                            <p:txEl>
                                              <p:charRg st="0" end="1"/>
                                            </p:txEl>
                                          </p:spTgt>
                                        </p:tgtEl>
                                        <p:attrNameLst>
                                          <p:attrName>style.visibility</p:attrName>
                                        </p:attrNameLst>
                                      </p:cBhvr>
                                      <p:to>
                                        <p:strVal val="visible"/>
                                      </p:to>
                                    </p:set>
                                    <p:anim calcmode="lin" valueType="num">
                                      <p:cBhvr>
                                        <p:cTn id="7" dur="1" fill="hold"/>
                                        <p:tgtEl>
                                          <p:spTgt spid="146435">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ldLvl="2"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标题 147457"/>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优缺点分析</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缺点分析</a:t>
            </a:r>
            <a:endParaRPr lang="zh-CN" altLang="en-US" sz="3000" dirty="0">
              <a:latin typeface="Arial" panose="020B0604020202020204" pitchFamily="34" charset="0"/>
              <a:ea typeface="黑体" pitchFamily="2" charset="-122"/>
            </a:endParaRPr>
          </a:p>
        </p:txBody>
      </p:sp>
      <p:sp>
        <p:nvSpPr>
          <p:cNvPr id="147459" name="矩形 147458"/>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47460" name="文本占位符 147459"/>
          <p:cNvSpPr>
            <a:spLocks noGrp="1"/>
          </p:cNvSpPr>
          <p:nvPr>
            <p:ph type="body" idx="1"/>
          </p:nvPr>
        </p:nvSpPr>
        <p:spPr>
          <a:xfrm>
            <a:off x="685800" y="1981200"/>
            <a:ext cx="7772400" cy="4572000"/>
          </a:xfrm>
          <a:ln/>
        </p:spPr>
        <p:txBody>
          <a:bodyPr lIns="92075" tIns="46038" rIns="92075" bIns="46038"/>
          <a:p>
            <a:pPr>
              <a:buClr>
                <a:srgbClr val="FF0000"/>
              </a:buClr>
              <a:buSzPct val="100000"/>
            </a:pPr>
            <a:r>
              <a:rPr lang="zh-CN" altLang="en-US" sz="2800" dirty="0"/>
              <a:t>缺点</a:t>
            </a:r>
            <a:endParaRPr lang="zh-CN" altLang="en-US" sz="2800" dirty="0"/>
          </a:p>
          <a:p>
            <a:pPr lvl="1">
              <a:buClr>
                <a:srgbClr val="FF0000"/>
              </a:buClr>
            </a:pPr>
            <a:r>
              <a:rPr lang="zh-CN" altLang="en-US" sz="2400" dirty="0"/>
              <a:t>缺乏“电子公章”的支持</a:t>
            </a:r>
            <a:endParaRPr lang="zh-CN" altLang="en-US" sz="2400" dirty="0"/>
          </a:p>
          <a:p>
            <a:pPr lvl="2">
              <a:buClr>
                <a:srgbClr val="FF0000"/>
              </a:buClr>
            </a:pPr>
            <a:r>
              <a:rPr lang="zh-CN" altLang="en-US" sz="2000" dirty="0"/>
              <a:t> 在应用密码学中，称为“团体签名”技术，即以单一的身份标志来代表一个团体，团体中的每个成员可以在互不干涉的情况下单独使用该标志完成签名，一般情况下，验证方并不能知道实施签名的个体，但是如果该签名发生了责任追朔，必须保证能从签名资料中追查出个体实施者</a:t>
            </a:r>
            <a:endParaRPr lang="zh-CN" altLang="en-US" sz="2000" dirty="0"/>
          </a:p>
          <a:p>
            <a:pPr lvl="2">
              <a:buClr>
                <a:srgbClr val="FF0000"/>
              </a:buClr>
            </a:pPr>
            <a:r>
              <a:rPr lang="zh-CN" altLang="en-US" sz="2000" dirty="0"/>
              <a:t> 例如，公司为确保雇员在安全框架下，每个雇员必须有独立的帐户，但公司也许更希望有单一的、可以共享的、而又能识别个人的企业帐户</a:t>
            </a:r>
            <a:endParaRPr lang="zh-CN" altLang="en-US" sz="2000" dirty="0"/>
          </a:p>
          <a:p>
            <a:pPr lvl="2">
              <a:buClr>
                <a:srgbClr val="FF0000"/>
              </a:buClr>
            </a:pPr>
            <a:r>
              <a:rPr lang="zh-CN" altLang="en-US" sz="2000" dirty="0"/>
              <a:t> 公司型证书，仍属于个体签名范畴</a:t>
            </a:r>
            <a:endParaRPr lang="zh-CN" altLang="en-US" sz="2000" dirty="0"/>
          </a:p>
          <a:p>
            <a:pPr lvl="2">
              <a:buClr>
                <a:srgbClr val="FF0000"/>
              </a:buClr>
            </a:pPr>
            <a:endParaRPr lang="zh-CN" altLang="en-US" sz="20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47459">
                                            <p:txEl>
                                              <p:charRg st="0" end="1"/>
                                            </p:txEl>
                                          </p:spTgt>
                                        </p:tgtEl>
                                        <p:attrNameLst>
                                          <p:attrName>style.visibility</p:attrName>
                                        </p:attrNameLst>
                                      </p:cBhvr>
                                      <p:to>
                                        <p:strVal val="visible"/>
                                      </p:to>
                                    </p:set>
                                    <p:anim calcmode="lin" valueType="num">
                                      <p:cBhvr>
                                        <p:cTn id="7" dur="1" fill="hold"/>
                                        <p:tgtEl>
                                          <p:spTgt spid="147459">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ldLvl="2"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发展历程</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认证技术</a:t>
            </a:r>
            <a:endParaRPr lang="zh-CN" altLang="en-US" sz="3000" dirty="0">
              <a:latin typeface="Arial" panose="020B0604020202020204" pitchFamily="34" charset="0"/>
              <a:ea typeface="黑体" pitchFamily="2" charset="-122"/>
            </a:endParaRPr>
          </a:p>
        </p:txBody>
      </p:sp>
      <p:pic>
        <p:nvPicPr>
          <p:cNvPr id="19459" name="图片 19458"/>
          <p:cNvPicPr/>
          <p:nvPr/>
        </p:nvPicPr>
        <p:blipFill>
          <a:blip r:embed="rId1"/>
          <a:stretch>
            <a:fillRect/>
          </a:stretch>
        </p:blipFill>
        <p:spPr>
          <a:xfrm>
            <a:off x="7527925" y="4267200"/>
            <a:ext cx="715963" cy="1139825"/>
          </a:xfrm>
          <a:prstGeom prst="rect">
            <a:avLst/>
          </a:prstGeom>
          <a:noFill/>
          <a:ln w="9525">
            <a:noFill/>
          </a:ln>
        </p:spPr>
      </p:pic>
      <p:pic>
        <p:nvPicPr>
          <p:cNvPr id="19460" name="图片 19459"/>
          <p:cNvPicPr/>
          <p:nvPr/>
        </p:nvPicPr>
        <p:blipFill>
          <a:blip r:embed="rId2"/>
          <a:stretch>
            <a:fillRect/>
          </a:stretch>
        </p:blipFill>
        <p:spPr>
          <a:xfrm>
            <a:off x="3810000" y="3048000"/>
            <a:ext cx="2438400" cy="1219200"/>
          </a:xfrm>
          <a:prstGeom prst="rect">
            <a:avLst/>
          </a:prstGeom>
          <a:noFill/>
          <a:ln w="9525">
            <a:noFill/>
          </a:ln>
        </p:spPr>
      </p:pic>
      <p:pic>
        <p:nvPicPr>
          <p:cNvPr id="19461" name="图片 19460"/>
          <p:cNvPicPr/>
          <p:nvPr/>
        </p:nvPicPr>
        <p:blipFill>
          <a:blip r:embed="rId3"/>
          <a:stretch>
            <a:fillRect/>
          </a:stretch>
        </p:blipFill>
        <p:spPr>
          <a:xfrm>
            <a:off x="1752600" y="3048000"/>
            <a:ext cx="687388" cy="1314450"/>
          </a:xfrm>
          <a:prstGeom prst="rect">
            <a:avLst/>
          </a:prstGeom>
          <a:noFill/>
          <a:ln w="9525">
            <a:noFill/>
          </a:ln>
        </p:spPr>
      </p:pic>
      <p:pic>
        <p:nvPicPr>
          <p:cNvPr id="19462" name="图片 19461"/>
          <p:cNvPicPr/>
          <p:nvPr/>
        </p:nvPicPr>
        <p:blipFill>
          <a:blip r:embed="rId4"/>
          <a:stretch>
            <a:fillRect/>
          </a:stretch>
        </p:blipFill>
        <p:spPr>
          <a:xfrm>
            <a:off x="7481888" y="2438400"/>
            <a:ext cx="809625" cy="1165225"/>
          </a:xfrm>
          <a:prstGeom prst="rect">
            <a:avLst/>
          </a:prstGeom>
          <a:noFill/>
          <a:ln w="9525">
            <a:noFill/>
          </a:ln>
        </p:spPr>
      </p:pic>
      <p:sp>
        <p:nvSpPr>
          <p:cNvPr id="19463" name="直接连接符 19462"/>
          <p:cNvSpPr/>
          <p:nvPr/>
        </p:nvSpPr>
        <p:spPr>
          <a:xfrm flipV="1">
            <a:off x="6172200" y="2819400"/>
            <a:ext cx="1371600" cy="762000"/>
          </a:xfrm>
          <a:prstGeom prst="line">
            <a:avLst/>
          </a:prstGeom>
          <a:ln w="19050" cap="flat" cmpd="sng">
            <a:solidFill>
              <a:srgbClr val="000000"/>
            </a:solidFill>
            <a:prstDash val="solid"/>
            <a:headEnd type="none" w="med" len="med"/>
            <a:tailEnd type="none" w="med" len="med"/>
          </a:ln>
        </p:spPr>
      </p:sp>
      <p:sp>
        <p:nvSpPr>
          <p:cNvPr id="19464" name="直接连接符 19463"/>
          <p:cNvSpPr/>
          <p:nvPr/>
        </p:nvSpPr>
        <p:spPr>
          <a:xfrm>
            <a:off x="6019800" y="3962400"/>
            <a:ext cx="1600200" cy="609600"/>
          </a:xfrm>
          <a:prstGeom prst="line">
            <a:avLst/>
          </a:prstGeom>
          <a:ln w="19050" cap="flat" cmpd="sng">
            <a:solidFill>
              <a:srgbClr val="000000"/>
            </a:solidFill>
            <a:prstDash val="solid"/>
            <a:headEnd type="none" w="med" len="med"/>
            <a:tailEnd type="none" w="med" len="med"/>
          </a:ln>
        </p:spPr>
      </p:sp>
      <p:sp>
        <p:nvSpPr>
          <p:cNvPr id="19465" name="直接连接符 19464"/>
          <p:cNvSpPr/>
          <p:nvPr/>
        </p:nvSpPr>
        <p:spPr>
          <a:xfrm flipV="1">
            <a:off x="2286000" y="3657600"/>
            <a:ext cx="1600200" cy="0"/>
          </a:xfrm>
          <a:prstGeom prst="line">
            <a:avLst/>
          </a:prstGeom>
          <a:ln w="38100" cap="flat" cmpd="sng">
            <a:solidFill>
              <a:srgbClr val="000000"/>
            </a:solidFill>
            <a:prstDash val="solid"/>
            <a:headEnd type="none" w="med" len="med"/>
            <a:tailEnd type="none" w="med" len="med"/>
          </a:ln>
        </p:spPr>
      </p:sp>
      <p:sp>
        <p:nvSpPr>
          <p:cNvPr id="19466" name="文本框 19465"/>
          <p:cNvSpPr txBox="1"/>
          <p:nvPr/>
        </p:nvSpPr>
        <p:spPr>
          <a:xfrm>
            <a:off x="3886200" y="3429000"/>
            <a:ext cx="23622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Internet/Intranet</a:t>
            </a:r>
            <a:endParaRPr lang="en-US" altLang="zh-CN" sz="2000" dirty="0">
              <a:latin typeface="Times New Roman" panose="02020603050405020304" pitchFamily="2" charset="0"/>
              <a:ea typeface="隶书" pitchFamily="1" charset="-122"/>
            </a:endParaRPr>
          </a:p>
        </p:txBody>
      </p:sp>
      <p:sp>
        <p:nvSpPr>
          <p:cNvPr id="19467" name="文本框 19466"/>
          <p:cNvSpPr txBox="1"/>
          <p:nvPr/>
        </p:nvSpPr>
        <p:spPr>
          <a:xfrm>
            <a:off x="7315200" y="3581400"/>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Rick</a:t>
            </a:r>
            <a:endParaRPr lang="en-US" altLang="zh-CN" sz="2000" dirty="0">
              <a:latin typeface="Times New Roman" panose="02020603050405020304" pitchFamily="2" charset="0"/>
              <a:ea typeface="隶书" pitchFamily="1" charset="-122"/>
            </a:endParaRPr>
          </a:p>
        </p:txBody>
      </p:sp>
      <p:sp>
        <p:nvSpPr>
          <p:cNvPr id="19468" name="文本框 19467"/>
          <p:cNvSpPr txBox="1"/>
          <p:nvPr/>
        </p:nvSpPr>
        <p:spPr>
          <a:xfrm>
            <a:off x="7391400" y="5318125"/>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Mary</a:t>
            </a:r>
            <a:endParaRPr lang="en-US" altLang="zh-CN" sz="2000" dirty="0">
              <a:latin typeface="Times New Roman" panose="02020603050405020304" pitchFamily="2" charset="0"/>
              <a:ea typeface="隶书" pitchFamily="1" charset="-122"/>
            </a:endParaRPr>
          </a:p>
        </p:txBody>
      </p:sp>
      <p:sp>
        <p:nvSpPr>
          <p:cNvPr id="19469" name="矩形 19468"/>
          <p:cNvSpPr/>
          <p:nvPr/>
        </p:nvSpPr>
        <p:spPr>
          <a:xfrm>
            <a:off x="0" y="1828800"/>
            <a:ext cx="3352800" cy="5334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Char char="l"/>
            </a:pPr>
            <a:r>
              <a:rPr lang="zh-CN" altLang="en-US" sz="2800" dirty="0">
                <a:latin typeface="宋体" panose="02010600030101010101" pitchFamily="2" charset="-122"/>
              </a:rPr>
              <a:t>认证技术</a:t>
            </a:r>
            <a:endParaRPr lang="zh-CN" altLang="en-US" sz="2800" dirty="0">
              <a:latin typeface="宋体" panose="02010600030101010101" pitchFamily="2" charset="-122"/>
            </a:endParaRPr>
          </a:p>
        </p:txBody>
      </p:sp>
      <p:pic>
        <p:nvPicPr>
          <p:cNvPr id="19470" name="图片 19469"/>
          <p:cNvPicPr/>
          <p:nvPr/>
        </p:nvPicPr>
        <p:blipFill>
          <a:blip r:embed="rId5"/>
          <a:stretch>
            <a:fillRect/>
          </a:stretch>
        </p:blipFill>
        <p:spPr>
          <a:xfrm>
            <a:off x="1476375" y="4495800"/>
            <a:ext cx="1190625" cy="685800"/>
          </a:xfrm>
          <a:prstGeom prst="rect">
            <a:avLst/>
          </a:prstGeom>
          <a:noFill/>
          <a:ln w="9525">
            <a:noFill/>
          </a:ln>
        </p:spPr>
      </p:pic>
      <p:sp>
        <p:nvSpPr>
          <p:cNvPr id="19471" name="直接连接符 19470"/>
          <p:cNvSpPr/>
          <p:nvPr/>
        </p:nvSpPr>
        <p:spPr>
          <a:xfrm>
            <a:off x="2071688" y="4114800"/>
            <a:ext cx="0" cy="533400"/>
          </a:xfrm>
          <a:prstGeom prst="line">
            <a:avLst/>
          </a:prstGeom>
          <a:ln w="9525" cap="flat" cmpd="sng">
            <a:solidFill>
              <a:srgbClr val="000000"/>
            </a:solidFill>
            <a:prstDash val="solid"/>
            <a:headEnd type="none" w="med" len="med"/>
            <a:tailEnd type="none" w="med" len="med"/>
          </a:ln>
        </p:spPr>
      </p:sp>
      <p:sp>
        <p:nvSpPr>
          <p:cNvPr id="19472" name="圆角矩形标注 19471"/>
          <p:cNvSpPr/>
          <p:nvPr/>
        </p:nvSpPr>
        <p:spPr>
          <a:xfrm>
            <a:off x="7010400" y="1828800"/>
            <a:ext cx="1828800" cy="457200"/>
          </a:xfrm>
          <a:prstGeom prst="wedgeRoundRectCallout">
            <a:avLst>
              <a:gd name="adj1" fmla="val -28819"/>
              <a:gd name="adj2" fmla="val 134722"/>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我有密钥</a:t>
            </a:r>
            <a:endParaRPr lang="zh-CN" altLang="en-US" sz="2000" dirty="0">
              <a:latin typeface="Times New Roman" panose="02020603050405020304" pitchFamily="2" charset="0"/>
              <a:ea typeface="隶书" pitchFamily="1" charset="-122"/>
            </a:endParaRPr>
          </a:p>
        </p:txBody>
      </p:sp>
      <p:sp>
        <p:nvSpPr>
          <p:cNvPr id="19473" name="圆角矩形标注 19472"/>
          <p:cNvSpPr/>
          <p:nvPr/>
        </p:nvSpPr>
        <p:spPr>
          <a:xfrm>
            <a:off x="304800" y="5410200"/>
            <a:ext cx="1828800" cy="457200"/>
          </a:xfrm>
          <a:prstGeom prst="wedgeRoundRectCallout">
            <a:avLst>
              <a:gd name="adj1" fmla="val 26477"/>
              <a:gd name="adj2" fmla="val -165278"/>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用户密钥库</a:t>
            </a:r>
            <a:endParaRPr lang="zh-CN" altLang="en-US" sz="2000" dirty="0">
              <a:latin typeface="Times New Roman" panose="02020603050405020304" pitchFamily="2" charset="0"/>
              <a:ea typeface="隶书" pitchFamily="1" charset="-122"/>
            </a:endParaRPr>
          </a:p>
        </p:txBody>
      </p:sp>
      <p:sp>
        <p:nvSpPr>
          <p:cNvPr id="19474" name="直接连接符 19473"/>
          <p:cNvSpPr/>
          <p:nvPr/>
        </p:nvSpPr>
        <p:spPr>
          <a:xfrm flipH="1">
            <a:off x="2362200" y="2971800"/>
            <a:ext cx="5181600" cy="1676400"/>
          </a:xfrm>
          <a:prstGeom prst="line">
            <a:avLst/>
          </a:prstGeom>
          <a:ln w="57150" cap="flat" cmpd="sng">
            <a:solidFill>
              <a:srgbClr val="FF0000"/>
            </a:solidFill>
            <a:prstDash val="solid"/>
            <a:headEnd type="triangle" w="med" len="med"/>
            <a:tailEnd type="none" w="med" len="med"/>
          </a:ln>
        </p:spPr>
      </p:sp>
      <p:sp>
        <p:nvSpPr>
          <p:cNvPr id="19475" name="圆角矩形标注 19474"/>
          <p:cNvSpPr/>
          <p:nvPr/>
        </p:nvSpPr>
        <p:spPr>
          <a:xfrm>
            <a:off x="1981200" y="5715000"/>
            <a:ext cx="2362200" cy="1143000"/>
          </a:xfrm>
          <a:prstGeom prst="wedgeRoundRectCallout">
            <a:avLst>
              <a:gd name="adj1" fmla="val 18616"/>
              <a:gd name="adj2" fmla="val -178611"/>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1.</a:t>
            </a:r>
            <a:r>
              <a:rPr lang="zh-CN" altLang="en-US" sz="2000" dirty="0">
                <a:latin typeface="Times New Roman" panose="02020603050405020304" pitchFamily="2" charset="0"/>
                <a:ea typeface="隶书" pitchFamily="1" charset="-122"/>
              </a:rPr>
              <a:t>密钥需要预先</a:t>
            </a:r>
            <a:endParaRPr lang="zh-CN" altLang="en-US" sz="2000" dirty="0">
              <a:latin typeface="Times New Roman" panose="02020603050405020304" pitchFamily="2" charset="0"/>
              <a:ea typeface="隶书" pitchFamily="1" charset="-122"/>
            </a:endParaRPr>
          </a:p>
          <a:p>
            <a:pPr algn="ctr"/>
            <a:r>
              <a:rPr lang="zh-CN" altLang="en-US" sz="2000" dirty="0">
                <a:latin typeface="Times New Roman" panose="02020603050405020304" pitchFamily="2" charset="0"/>
                <a:ea typeface="隶书" pitchFamily="1" charset="-122"/>
              </a:rPr>
              <a:t>分发给用户</a:t>
            </a:r>
            <a:r>
              <a:rPr lang="en-US" altLang="zh-CN" sz="2000" dirty="0">
                <a:latin typeface="Times New Roman" panose="02020603050405020304" pitchFamily="2" charset="0"/>
                <a:ea typeface="隶书" pitchFamily="1" charset="-122"/>
              </a:rPr>
              <a:t>/</a:t>
            </a:r>
            <a:r>
              <a:rPr lang="zh-CN" altLang="en-US" sz="2000" dirty="0">
                <a:latin typeface="Times New Roman" panose="02020603050405020304" pitchFamily="2" charset="0"/>
                <a:ea typeface="隶书" pitchFamily="1" charset="-122"/>
              </a:rPr>
              <a:t>注册</a:t>
            </a:r>
            <a:endParaRPr lang="zh-CN" altLang="en-US" sz="2000" dirty="0">
              <a:latin typeface="Times New Roman" panose="02020603050405020304" pitchFamily="2" charset="0"/>
              <a:ea typeface="隶书" pitchFamily="1" charset="-122"/>
            </a:endParaRPr>
          </a:p>
          <a:p>
            <a:pPr algn="ctr"/>
            <a:r>
              <a:rPr lang="en-US" altLang="zh-CN" sz="2000" dirty="0">
                <a:latin typeface="Times New Roman" panose="02020603050405020304" pitchFamily="2" charset="0"/>
                <a:ea typeface="隶书" pitchFamily="1" charset="-122"/>
              </a:rPr>
              <a:t>(</a:t>
            </a:r>
            <a:r>
              <a:rPr lang="zh-CN" altLang="en-US" sz="2000" dirty="0">
                <a:latin typeface="Times New Roman" panose="02020603050405020304" pitchFamily="2" charset="0"/>
                <a:ea typeface="隶书" pitchFamily="1" charset="-122"/>
              </a:rPr>
              <a:t>不安全</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p:txBody>
      </p:sp>
      <p:sp>
        <p:nvSpPr>
          <p:cNvPr id="19476" name="圆角矩形标注 19475"/>
          <p:cNvSpPr/>
          <p:nvPr/>
        </p:nvSpPr>
        <p:spPr>
          <a:xfrm>
            <a:off x="3810000" y="4267200"/>
            <a:ext cx="2286000" cy="838200"/>
          </a:xfrm>
          <a:prstGeom prst="wedgeRoundRectCallout">
            <a:avLst>
              <a:gd name="adj1" fmla="val 96181"/>
              <a:gd name="adj2" fmla="val -280491"/>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2.</a:t>
            </a:r>
            <a:r>
              <a:rPr lang="zh-CN" altLang="en-US" sz="2000" dirty="0">
                <a:latin typeface="Times New Roman" panose="02020603050405020304" pitchFamily="2" charset="0"/>
                <a:ea typeface="隶书" pitchFamily="1" charset="-122"/>
              </a:rPr>
              <a:t>密钥容易泄漏</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a:p>
            <a:pPr algn="ctr"/>
            <a:r>
              <a:rPr lang="zh-CN" altLang="en-US" sz="2000" dirty="0">
                <a:latin typeface="Times New Roman" panose="02020603050405020304" pitchFamily="2" charset="0"/>
                <a:ea typeface="隶书" pitchFamily="1" charset="-122"/>
              </a:rPr>
              <a:t>且很难发现</a:t>
            </a:r>
            <a:endParaRPr lang="zh-CN" altLang="en-US" sz="2000" dirty="0">
              <a:latin typeface="Times New Roman" panose="02020603050405020304" pitchFamily="2" charset="0"/>
              <a:ea typeface="隶书" pitchFamily="1" charset="-122"/>
            </a:endParaRPr>
          </a:p>
        </p:txBody>
      </p:sp>
      <p:sp>
        <p:nvSpPr>
          <p:cNvPr id="19477" name="圆角矩形标注 19476"/>
          <p:cNvSpPr/>
          <p:nvPr/>
        </p:nvSpPr>
        <p:spPr>
          <a:xfrm flipH="1">
            <a:off x="5181600" y="5943600"/>
            <a:ext cx="2971800" cy="685800"/>
          </a:xfrm>
          <a:prstGeom prst="wedgeRoundRectCallout">
            <a:avLst>
              <a:gd name="adj1" fmla="val -36222"/>
              <a:gd name="adj2" fmla="val -182644"/>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4.</a:t>
            </a:r>
            <a:r>
              <a:rPr lang="zh-CN" altLang="en-US" sz="2000" dirty="0">
                <a:latin typeface="Times New Roman" panose="02020603050405020304" pitchFamily="2" charset="0"/>
                <a:ea typeface="隶书" pitchFamily="1" charset="-122"/>
              </a:rPr>
              <a:t>别人使用该密钥</a:t>
            </a:r>
            <a:endParaRPr lang="zh-CN" altLang="en-US" sz="2000" dirty="0">
              <a:latin typeface="Times New Roman" panose="02020603050405020304" pitchFamily="2" charset="0"/>
              <a:ea typeface="隶书" pitchFamily="1" charset="-122"/>
            </a:endParaRPr>
          </a:p>
          <a:p>
            <a:pPr algn="ctr"/>
            <a:r>
              <a:rPr lang="zh-CN" altLang="en-US" sz="2000" dirty="0">
                <a:latin typeface="Times New Roman" panose="02020603050405020304" pitchFamily="2" charset="0"/>
                <a:ea typeface="隶书" pitchFamily="1" charset="-122"/>
              </a:rPr>
              <a:t>冒充时</a:t>
            </a:r>
            <a:r>
              <a:rPr lang="en-US" altLang="zh-CN" sz="2000" dirty="0">
                <a:latin typeface="Times New Roman" panose="02020603050405020304" pitchFamily="2" charset="0"/>
                <a:ea typeface="隶书" pitchFamily="1" charset="-122"/>
              </a:rPr>
              <a:t>,</a:t>
            </a:r>
            <a:r>
              <a:rPr lang="zh-CN" altLang="en-US" sz="2000" dirty="0">
                <a:latin typeface="Times New Roman" panose="02020603050405020304" pitchFamily="2" charset="0"/>
                <a:ea typeface="隶书" pitchFamily="1" charset="-122"/>
              </a:rPr>
              <a:t>很难发现</a:t>
            </a:r>
            <a:endParaRPr lang="zh-CN" altLang="en-US" sz="2000" dirty="0">
              <a:latin typeface="Times New Roman" panose="02020603050405020304" pitchFamily="2" charset="0"/>
              <a:ea typeface="隶书" pitchFamily="1" charset="-122"/>
            </a:endParaRPr>
          </a:p>
        </p:txBody>
      </p:sp>
      <p:sp>
        <p:nvSpPr>
          <p:cNvPr id="19478" name="圆角矩形标注 19477"/>
          <p:cNvSpPr/>
          <p:nvPr/>
        </p:nvSpPr>
        <p:spPr>
          <a:xfrm>
            <a:off x="6172200" y="4419600"/>
            <a:ext cx="1600200" cy="838200"/>
          </a:xfrm>
          <a:prstGeom prst="wedgeRoundRectCallout">
            <a:avLst>
              <a:gd name="adj1" fmla="val 19245"/>
              <a:gd name="adj2" fmla="val -271968"/>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3.</a:t>
            </a:r>
            <a:r>
              <a:rPr lang="zh-CN" altLang="en-US" sz="2000" dirty="0">
                <a:latin typeface="Times New Roman" panose="02020603050405020304" pitchFamily="2" charset="0"/>
                <a:ea typeface="隶书" pitchFamily="1" charset="-122"/>
              </a:rPr>
              <a:t>密钥更新</a:t>
            </a:r>
            <a:endParaRPr lang="zh-CN" altLang="en-US" sz="2000" dirty="0">
              <a:latin typeface="Times New Roman" panose="02020603050405020304" pitchFamily="2" charset="0"/>
              <a:ea typeface="隶书" pitchFamily="1" charset="-122"/>
            </a:endParaRPr>
          </a:p>
          <a:p>
            <a:pPr algn="ctr"/>
            <a:r>
              <a:rPr lang="zh-CN" altLang="en-US" sz="2000" dirty="0">
                <a:latin typeface="Times New Roman" panose="02020603050405020304" pitchFamily="2" charset="0"/>
                <a:ea typeface="隶书" pitchFamily="1" charset="-122"/>
              </a:rPr>
              <a:t>不安全</a:t>
            </a:r>
            <a:endParaRPr lang="zh-CN" altLang="en-US" sz="2000" dirty="0">
              <a:latin typeface="Times New Roman" panose="02020603050405020304" pitchFamily="2" charset="0"/>
              <a:ea typeface="隶书" pitchFamily="1" charset="-122"/>
            </a:endParaRPr>
          </a:p>
        </p:txBody>
      </p:sp>
      <p:sp>
        <p:nvSpPr>
          <p:cNvPr id="19479" name="圆角矩形标注 19478"/>
          <p:cNvSpPr/>
          <p:nvPr/>
        </p:nvSpPr>
        <p:spPr>
          <a:xfrm flipH="1">
            <a:off x="4114800" y="1981200"/>
            <a:ext cx="2667000" cy="685800"/>
          </a:xfrm>
          <a:prstGeom prst="wedgeRoundRectCallout">
            <a:avLst>
              <a:gd name="adj1" fmla="val -87620"/>
              <a:gd name="adj2" fmla="val 98838"/>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5.</a:t>
            </a:r>
            <a:r>
              <a:rPr lang="zh-CN" altLang="en-US" sz="2000" dirty="0">
                <a:latin typeface="Times New Roman" panose="02020603050405020304" pitchFamily="2" charset="0"/>
                <a:ea typeface="隶书" pitchFamily="1" charset="-122"/>
              </a:rPr>
              <a:t>用户不承认自己的越轨行为时无法审计</a:t>
            </a:r>
            <a:endParaRPr lang="zh-CN" altLang="en-US" sz="2000" dirty="0">
              <a:latin typeface="Times New Roman" panose="02020603050405020304" pitchFamily="2" charset="0"/>
              <a:ea typeface="隶书" pitchFamily="1" charset="-122"/>
            </a:endParaRPr>
          </a:p>
        </p:txBody>
      </p:sp>
      <p:sp>
        <p:nvSpPr>
          <p:cNvPr id="19480" name="矩形 19479"/>
          <p:cNvSpPr/>
          <p:nvPr/>
        </p:nvSpPr>
        <p:spPr>
          <a:xfrm>
            <a:off x="304800" y="2209800"/>
            <a:ext cx="3352800" cy="5334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口令方式</a:t>
            </a:r>
            <a:endParaRPr lang="zh-CN" altLang="en-US" sz="2000" dirty="0">
              <a:latin typeface="宋体" panose="02010600030101010101" pitchFamily="2" charset="-122"/>
            </a:endParaRPr>
          </a:p>
        </p:txBody>
      </p:sp>
      <p:sp>
        <p:nvSpPr>
          <p:cNvPr id="19481" name="矩形 19480"/>
          <p:cNvSpPr/>
          <p:nvPr/>
        </p:nvSpPr>
        <p:spPr>
          <a:xfrm>
            <a:off x="304800" y="2514600"/>
            <a:ext cx="3352800" cy="5334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None/>
            </a:pPr>
            <a:r>
              <a:rPr lang="en-US" altLang="zh-CN" sz="2800" dirty="0">
                <a:latin typeface="宋体" panose="02010600030101010101" pitchFamily="2" charset="-122"/>
              </a:rPr>
              <a:t>--</a:t>
            </a:r>
            <a:r>
              <a:rPr lang="zh-CN" altLang="en-US" sz="2800" dirty="0">
                <a:latin typeface="宋体" panose="02010600030101010101" pitchFamily="2" charset="-122"/>
              </a:rPr>
              <a:t>对称密钥</a:t>
            </a:r>
            <a:endParaRPr lang="zh-CN" altLang="en-US" sz="2800" dirty="0">
              <a:latin typeface="宋体" panose="02010600030101010101" pitchFamily="2" charset="-122"/>
            </a:endParaRPr>
          </a:p>
        </p:txBody>
      </p:sp>
      <p:sp>
        <p:nvSpPr>
          <p:cNvPr id="19482" name="圆角矩形标注 19481"/>
          <p:cNvSpPr/>
          <p:nvPr/>
        </p:nvSpPr>
        <p:spPr>
          <a:xfrm flipH="1">
            <a:off x="0" y="3429000"/>
            <a:ext cx="1981200" cy="914400"/>
          </a:xfrm>
          <a:prstGeom prst="wedgeRoundRectCallout">
            <a:avLst>
              <a:gd name="adj1" fmla="val -39824"/>
              <a:gd name="adj2" fmla="val 95481"/>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6.</a:t>
            </a:r>
            <a:r>
              <a:rPr lang="zh-CN" altLang="en-US" sz="2000" dirty="0">
                <a:latin typeface="Times New Roman" panose="02020603050405020304" pitchFamily="2" charset="0"/>
                <a:ea typeface="隶书" pitchFamily="1" charset="-122"/>
              </a:rPr>
              <a:t>用户密钥库</a:t>
            </a:r>
            <a:endParaRPr lang="zh-CN" altLang="en-US" sz="2000" dirty="0">
              <a:latin typeface="Times New Roman" panose="02020603050405020304" pitchFamily="2" charset="0"/>
              <a:ea typeface="隶书" pitchFamily="1" charset="-122"/>
            </a:endParaRPr>
          </a:p>
          <a:p>
            <a:pPr algn="ctr"/>
            <a:r>
              <a:rPr lang="zh-CN" altLang="en-US" sz="2000" dirty="0">
                <a:latin typeface="Times New Roman" panose="02020603050405020304" pitchFamily="2" charset="0"/>
                <a:ea typeface="隶书" pitchFamily="1" charset="-122"/>
              </a:rPr>
              <a:t>管理的安全性</a:t>
            </a:r>
            <a:endParaRPr lang="zh-CN" altLang="en-US" sz="2000" dirty="0">
              <a:latin typeface="Times New Roman" panose="02020603050405020304" pitchFamily="2" charset="0"/>
              <a:ea typeface="隶书"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9481"/>
                                        </p:tgtEl>
                                        <p:attrNameLst>
                                          <p:attrName>style.visibility</p:attrName>
                                        </p:attrNameLst>
                                      </p:cBhvr>
                                      <p:to>
                                        <p:strVal val="visible"/>
                                      </p:to>
                                    </p:set>
                                    <p:anim calcmode="lin" valueType="num">
                                      <p:cBhvr additive="base">
                                        <p:cTn id="7" dur="500" fill="hold"/>
                                        <p:tgtEl>
                                          <p:spTgt spid="19481"/>
                                        </p:tgtEl>
                                        <p:attrNameLst>
                                          <p:attrName>ppt_x</p:attrName>
                                        </p:attrNameLst>
                                      </p:cBhvr>
                                      <p:tavLst>
                                        <p:tav tm="0">
                                          <p:val>
                                            <p:strVal val="1+#ppt_w/2"/>
                                          </p:val>
                                        </p:tav>
                                        <p:tav tm="100000">
                                          <p:val>
                                            <p:strVal val="#ppt_x"/>
                                          </p:val>
                                        </p:tav>
                                      </p:tavLst>
                                    </p:anim>
                                    <p:anim calcmode="lin" valueType="num">
                                      <p:cBhvr additive="base">
                                        <p:cTn id="8" dur="500" fill="hold"/>
                                        <p:tgtEl>
                                          <p:spTgt spid="1948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6" name="cashreg.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73"/>
                                        </p:tgtEl>
                                        <p:attrNameLst>
                                          <p:attrName>style.visibility</p:attrName>
                                        </p:attrNameLst>
                                      </p:cBhvr>
                                      <p:to>
                                        <p:strVal val="visible"/>
                                      </p:to>
                                    </p:set>
                                    <p:anim calcmode="lin" valueType="num">
                                      <p:cBhvr additive="base">
                                        <p:cTn id="13" dur="500" fill="hold"/>
                                        <p:tgtEl>
                                          <p:spTgt spid="19473"/>
                                        </p:tgtEl>
                                        <p:attrNameLst>
                                          <p:attrName>ppt_x</p:attrName>
                                        </p:attrNameLst>
                                      </p:cBhvr>
                                      <p:tavLst>
                                        <p:tav tm="0">
                                          <p:val>
                                            <p:strVal val="0-#ppt_w/2"/>
                                          </p:val>
                                        </p:tav>
                                        <p:tav tm="100000">
                                          <p:val>
                                            <p:strVal val="#ppt_x"/>
                                          </p:val>
                                        </p:tav>
                                      </p:tavLst>
                                    </p:anim>
                                    <p:anim calcmode="lin" valueType="num">
                                      <p:cBhvr additive="base">
                                        <p:cTn id="14" dur="500" fill="hold"/>
                                        <p:tgtEl>
                                          <p:spTgt spid="194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72"/>
                                        </p:tgtEl>
                                        <p:attrNameLst>
                                          <p:attrName>style.visibility</p:attrName>
                                        </p:attrNameLst>
                                      </p:cBhvr>
                                      <p:to>
                                        <p:strVal val="visible"/>
                                      </p:to>
                                    </p:set>
                                    <p:anim calcmode="lin" valueType="num">
                                      <p:cBhvr additive="base">
                                        <p:cTn id="19" dur="500" fill="hold"/>
                                        <p:tgtEl>
                                          <p:spTgt spid="19472"/>
                                        </p:tgtEl>
                                        <p:attrNameLst>
                                          <p:attrName>ppt_x</p:attrName>
                                        </p:attrNameLst>
                                      </p:cBhvr>
                                      <p:tavLst>
                                        <p:tav tm="0">
                                          <p:val>
                                            <p:strVal val="0-#ppt_w/2"/>
                                          </p:val>
                                        </p:tav>
                                        <p:tav tm="100000">
                                          <p:val>
                                            <p:strVal val="#ppt_x"/>
                                          </p:val>
                                        </p:tav>
                                      </p:tavLst>
                                    </p:anim>
                                    <p:anim calcmode="lin" valueType="num">
                                      <p:cBhvr additive="base">
                                        <p:cTn id="20" dur="500" fill="hold"/>
                                        <p:tgtEl>
                                          <p:spTgt spid="19472"/>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7" presetClass="entr" presetSubtype="8" fill="hold" nodeType="afterEffect">
                                  <p:stCondLst>
                                    <p:cond delay="1000"/>
                                  </p:stCondLst>
                                  <p:childTnLst>
                                    <p:set>
                                      <p:cBhvr>
                                        <p:cTn id="23" dur="1" fill="hold">
                                          <p:stCondLst>
                                            <p:cond delay="0"/>
                                          </p:stCondLst>
                                        </p:cTn>
                                        <p:tgtEl>
                                          <p:spTgt spid="19474"/>
                                        </p:tgtEl>
                                        <p:attrNameLst>
                                          <p:attrName>style.visibility</p:attrName>
                                        </p:attrNameLst>
                                      </p:cBhvr>
                                      <p:to>
                                        <p:strVal val="visible"/>
                                      </p:to>
                                    </p:set>
                                    <p:anim calcmode="lin" valueType="num">
                                      <p:cBhvr>
                                        <p:cTn id="24" dur="500" fill="hold"/>
                                        <p:tgtEl>
                                          <p:spTgt spid="19474"/>
                                        </p:tgtEl>
                                        <p:attrNameLst>
                                          <p:attrName>ppt_x</p:attrName>
                                        </p:attrNameLst>
                                      </p:cBhvr>
                                      <p:tavLst>
                                        <p:tav tm="0">
                                          <p:val>
                                            <p:strVal val="#ppt_x-#ppt_w/2"/>
                                          </p:val>
                                        </p:tav>
                                        <p:tav tm="100000">
                                          <p:val>
                                            <p:strVal val="#ppt_x"/>
                                          </p:val>
                                        </p:tav>
                                      </p:tavLst>
                                    </p:anim>
                                    <p:anim calcmode="lin" valueType="num">
                                      <p:cBhvr>
                                        <p:cTn id="25" dur="500" fill="hold"/>
                                        <p:tgtEl>
                                          <p:spTgt spid="19474"/>
                                        </p:tgtEl>
                                        <p:attrNameLst>
                                          <p:attrName>ppt_y</p:attrName>
                                        </p:attrNameLst>
                                      </p:cBhvr>
                                      <p:tavLst>
                                        <p:tav tm="0">
                                          <p:val>
                                            <p:strVal val="#ppt_y"/>
                                          </p:val>
                                        </p:tav>
                                        <p:tav tm="100000">
                                          <p:val>
                                            <p:strVal val="#ppt_y"/>
                                          </p:val>
                                        </p:tav>
                                      </p:tavLst>
                                    </p:anim>
                                    <p:anim calcmode="lin" valueType="num">
                                      <p:cBhvr>
                                        <p:cTn id="26" dur="500" fill="hold"/>
                                        <p:tgtEl>
                                          <p:spTgt spid="19474"/>
                                        </p:tgtEl>
                                        <p:attrNameLst>
                                          <p:attrName>ppt_w</p:attrName>
                                        </p:attrNameLst>
                                      </p:cBhvr>
                                      <p:tavLst>
                                        <p:tav tm="0">
                                          <p:val>
                                            <p:fltVal val="0.000000"/>
                                          </p:val>
                                        </p:tav>
                                        <p:tav tm="100000">
                                          <p:val>
                                            <p:strVal val="#ppt_w"/>
                                          </p:val>
                                        </p:tav>
                                      </p:tavLst>
                                    </p:anim>
                                    <p:anim calcmode="lin" valueType="num">
                                      <p:cBhvr>
                                        <p:cTn id="27" dur="500" fill="hold"/>
                                        <p:tgtEl>
                                          <p:spTgt spid="19474"/>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9475"/>
                                        </p:tgtEl>
                                        <p:attrNameLst>
                                          <p:attrName>style.visibility</p:attrName>
                                        </p:attrNameLst>
                                      </p:cBhvr>
                                      <p:to>
                                        <p:strVal val="visible"/>
                                      </p:to>
                                    </p:set>
                                    <p:anim calcmode="lin" valueType="num">
                                      <p:cBhvr additive="base">
                                        <p:cTn id="32" dur="500" fill="hold"/>
                                        <p:tgtEl>
                                          <p:spTgt spid="19475"/>
                                        </p:tgtEl>
                                        <p:attrNameLst>
                                          <p:attrName>ppt_x</p:attrName>
                                        </p:attrNameLst>
                                      </p:cBhvr>
                                      <p:tavLst>
                                        <p:tav tm="0">
                                          <p:val>
                                            <p:strVal val="0-#ppt_w/2"/>
                                          </p:val>
                                        </p:tav>
                                        <p:tav tm="100000">
                                          <p:val>
                                            <p:strVal val="#ppt_x"/>
                                          </p:val>
                                        </p:tav>
                                      </p:tavLst>
                                    </p:anim>
                                    <p:anim calcmode="lin" valueType="num">
                                      <p:cBhvr additive="base">
                                        <p:cTn id="33" dur="500" fill="hold"/>
                                        <p:tgtEl>
                                          <p:spTgt spid="1947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9476"/>
                                        </p:tgtEl>
                                        <p:attrNameLst>
                                          <p:attrName>style.visibility</p:attrName>
                                        </p:attrNameLst>
                                      </p:cBhvr>
                                      <p:to>
                                        <p:strVal val="visible"/>
                                      </p:to>
                                    </p:set>
                                    <p:anim calcmode="lin" valueType="num">
                                      <p:cBhvr additive="base">
                                        <p:cTn id="38" dur="500" fill="hold"/>
                                        <p:tgtEl>
                                          <p:spTgt spid="19476"/>
                                        </p:tgtEl>
                                        <p:attrNameLst>
                                          <p:attrName>ppt_x</p:attrName>
                                        </p:attrNameLst>
                                      </p:cBhvr>
                                      <p:tavLst>
                                        <p:tav tm="0">
                                          <p:val>
                                            <p:strVal val="0-#ppt_w/2"/>
                                          </p:val>
                                        </p:tav>
                                        <p:tav tm="100000">
                                          <p:val>
                                            <p:strVal val="#ppt_x"/>
                                          </p:val>
                                        </p:tav>
                                      </p:tavLst>
                                    </p:anim>
                                    <p:anim calcmode="lin" valueType="num">
                                      <p:cBhvr additive="base">
                                        <p:cTn id="39" dur="500" fill="hold"/>
                                        <p:tgtEl>
                                          <p:spTgt spid="19476"/>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6" fill="hold" grpId="0" nodeType="clickEffect">
                                  <p:stCondLst>
                                    <p:cond delay="0"/>
                                  </p:stCondLst>
                                  <p:childTnLst>
                                    <p:set>
                                      <p:cBhvr>
                                        <p:cTn id="43" dur="1" fill="hold">
                                          <p:stCondLst>
                                            <p:cond delay="0"/>
                                          </p:stCondLst>
                                        </p:cTn>
                                        <p:tgtEl>
                                          <p:spTgt spid="19478"/>
                                        </p:tgtEl>
                                        <p:attrNameLst>
                                          <p:attrName>style.visibility</p:attrName>
                                        </p:attrNameLst>
                                      </p:cBhvr>
                                      <p:to>
                                        <p:strVal val="visible"/>
                                      </p:to>
                                    </p:set>
                                    <p:anim calcmode="lin" valueType="num">
                                      <p:cBhvr additive="base">
                                        <p:cTn id="44" dur="500" fill="hold"/>
                                        <p:tgtEl>
                                          <p:spTgt spid="19478"/>
                                        </p:tgtEl>
                                        <p:attrNameLst>
                                          <p:attrName>ppt_x</p:attrName>
                                        </p:attrNameLst>
                                      </p:cBhvr>
                                      <p:tavLst>
                                        <p:tav tm="0">
                                          <p:val>
                                            <p:strVal val="1+#ppt_w/2"/>
                                          </p:val>
                                        </p:tav>
                                        <p:tav tm="100000">
                                          <p:val>
                                            <p:strVal val="#ppt_x"/>
                                          </p:val>
                                        </p:tav>
                                      </p:tavLst>
                                    </p:anim>
                                    <p:anim calcmode="lin" valueType="num">
                                      <p:cBhvr additive="base">
                                        <p:cTn id="45" dur="500" fill="hold"/>
                                        <p:tgtEl>
                                          <p:spTgt spid="19478"/>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9477"/>
                                        </p:tgtEl>
                                        <p:attrNameLst>
                                          <p:attrName>style.visibility</p:attrName>
                                        </p:attrNameLst>
                                      </p:cBhvr>
                                      <p:to>
                                        <p:strVal val="visible"/>
                                      </p:to>
                                    </p:set>
                                    <p:anim calcmode="lin" valueType="num">
                                      <p:cBhvr additive="base">
                                        <p:cTn id="50" dur="500" fill="hold"/>
                                        <p:tgtEl>
                                          <p:spTgt spid="19477"/>
                                        </p:tgtEl>
                                        <p:attrNameLst>
                                          <p:attrName>ppt_x</p:attrName>
                                        </p:attrNameLst>
                                      </p:cBhvr>
                                      <p:tavLst>
                                        <p:tav tm="0">
                                          <p:val>
                                            <p:strVal val="0-#ppt_w/2"/>
                                          </p:val>
                                        </p:tav>
                                        <p:tav tm="100000">
                                          <p:val>
                                            <p:strVal val="#ppt_x"/>
                                          </p:val>
                                        </p:tav>
                                      </p:tavLst>
                                    </p:anim>
                                    <p:anim calcmode="lin" valueType="num">
                                      <p:cBhvr additive="base">
                                        <p:cTn id="51" dur="500" fill="hold"/>
                                        <p:tgtEl>
                                          <p:spTgt spid="19477"/>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9479"/>
                                        </p:tgtEl>
                                        <p:attrNameLst>
                                          <p:attrName>style.visibility</p:attrName>
                                        </p:attrNameLst>
                                      </p:cBhvr>
                                      <p:to>
                                        <p:strVal val="visible"/>
                                      </p:to>
                                    </p:set>
                                    <p:anim calcmode="lin" valueType="num">
                                      <p:cBhvr additive="base">
                                        <p:cTn id="56" dur="500" fill="hold"/>
                                        <p:tgtEl>
                                          <p:spTgt spid="19479"/>
                                        </p:tgtEl>
                                        <p:attrNameLst>
                                          <p:attrName>ppt_x</p:attrName>
                                        </p:attrNameLst>
                                      </p:cBhvr>
                                      <p:tavLst>
                                        <p:tav tm="0">
                                          <p:val>
                                            <p:strVal val="1+#ppt_w/2"/>
                                          </p:val>
                                        </p:tav>
                                        <p:tav tm="100000">
                                          <p:val>
                                            <p:strVal val="#ppt_x"/>
                                          </p:val>
                                        </p:tav>
                                      </p:tavLst>
                                    </p:anim>
                                    <p:anim calcmode="lin" valueType="num">
                                      <p:cBhvr additive="base">
                                        <p:cTn id="57" dur="500" fill="hold"/>
                                        <p:tgtEl>
                                          <p:spTgt spid="19479"/>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19482"/>
                                        </p:tgtEl>
                                        <p:attrNameLst>
                                          <p:attrName>style.visibility</p:attrName>
                                        </p:attrNameLst>
                                      </p:cBhvr>
                                      <p:to>
                                        <p:strVal val="visible"/>
                                      </p:to>
                                    </p:set>
                                    <p:anim calcmode="lin" valueType="num">
                                      <p:cBhvr additive="base">
                                        <p:cTn id="62" dur="500" fill="hold"/>
                                        <p:tgtEl>
                                          <p:spTgt spid="19482"/>
                                        </p:tgtEl>
                                        <p:attrNameLst>
                                          <p:attrName>ppt_x</p:attrName>
                                        </p:attrNameLst>
                                      </p:cBhvr>
                                      <p:tavLst>
                                        <p:tav tm="0">
                                          <p:val>
                                            <p:strVal val="1+#ppt_w/2"/>
                                          </p:val>
                                        </p:tav>
                                        <p:tav tm="100000">
                                          <p:val>
                                            <p:strVal val="#ppt_x"/>
                                          </p:val>
                                        </p:tav>
                                      </p:tavLst>
                                    </p:anim>
                                    <p:anim calcmode="lin" valueType="num">
                                      <p:cBhvr additive="base">
                                        <p:cTn id="63" dur="500" fill="hold"/>
                                        <p:tgtEl>
                                          <p:spTgt spid="194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2" grpId="0" animBg="1"/>
      <p:bldP spid="19473" grpId="0" animBg="1"/>
      <p:bldP spid="19475" grpId="0" animBg="1"/>
      <p:bldP spid="19476" grpId="0" animBg="1"/>
      <p:bldP spid="19477" grpId="0" animBg="1"/>
      <p:bldP spid="19478" grpId="0" animBg="1"/>
      <p:bldP spid="19479" grpId="0" animBg="1"/>
      <p:bldP spid="19481" grpId="0"/>
      <p:bldP spid="19482"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标题 148481"/>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优缺点分析</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缺点分析</a:t>
            </a:r>
            <a:endParaRPr lang="zh-CN" altLang="en-US" sz="3000" dirty="0">
              <a:latin typeface="Arial" panose="020B0604020202020204" pitchFamily="34" charset="0"/>
              <a:ea typeface="黑体" pitchFamily="2" charset="-122"/>
            </a:endParaRPr>
          </a:p>
        </p:txBody>
      </p:sp>
      <p:sp>
        <p:nvSpPr>
          <p:cNvPr id="148483" name="矩形 148482"/>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48484" name="文本占位符 148483"/>
          <p:cNvSpPr>
            <a:spLocks noGrp="1"/>
          </p:cNvSpPr>
          <p:nvPr>
            <p:ph type="body" idx="1"/>
          </p:nvPr>
        </p:nvSpPr>
        <p:spPr>
          <a:xfrm>
            <a:off x="685800" y="1981200"/>
            <a:ext cx="7772400" cy="4572000"/>
          </a:xfrm>
          <a:ln/>
        </p:spPr>
        <p:txBody>
          <a:bodyPr lIns="92075" tIns="46038" rIns="92075" bIns="46038"/>
          <a:p>
            <a:pPr>
              <a:lnSpc>
                <a:spcPct val="80000"/>
              </a:lnSpc>
              <a:buClr>
                <a:srgbClr val="FF0000"/>
              </a:buClr>
              <a:buSzPct val="100000"/>
            </a:pPr>
            <a:r>
              <a:rPr lang="zh-CN" altLang="en-US" dirty="0"/>
              <a:t>缺点</a:t>
            </a:r>
            <a:endParaRPr lang="zh-CN" altLang="en-US" dirty="0"/>
          </a:p>
          <a:p>
            <a:pPr lvl="1">
              <a:lnSpc>
                <a:spcPct val="80000"/>
              </a:lnSpc>
              <a:buClr>
                <a:srgbClr val="FF0000"/>
              </a:buClr>
            </a:pPr>
            <a:r>
              <a:rPr lang="zh-CN" altLang="en-US" dirty="0"/>
              <a:t>随着结构体系的扩充，</a:t>
            </a:r>
            <a:r>
              <a:rPr lang="en-US" altLang="zh-CN" dirty="0"/>
              <a:t>CA</a:t>
            </a:r>
            <a:r>
              <a:rPr lang="zh-CN" altLang="en-US" dirty="0"/>
              <a:t>的管理难度及应用风险大大增加</a:t>
            </a:r>
            <a:endParaRPr lang="zh-CN" altLang="en-US" dirty="0"/>
          </a:p>
          <a:p>
            <a:pPr lvl="2">
              <a:lnSpc>
                <a:spcPct val="80000"/>
              </a:lnSpc>
              <a:buClr>
                <a:srgbClr val="FF0000"/>
              </a:buClr>
            </a:pPr>
            <a:r>
              <a:rPr lang="zh-CN" altLang="en-US" dirty="0"/>
              <a:t> </a:t>
            </a:r>
            <a:r>
              <a:rPr lang="en-US" altLang="zh-CN" dirty="0"/>
              <a:t>CA</a:t>
            </a:r>
            <a:r>
              <a:rPr lang="zh-CN" altLang="en-US" dirty="0"/>
              <a:t>数状体系中，下级节点的安全性直接依赖于上级节点的安全性</a:t>
            </a:r>
            <a:endParaRPr lang="zh-CN" altLang="en-US" dirty="0"/>
          </a:p>
          <a:p>
            <a:pPr lvl="2">
              <a:lnSpc>
                <a:spcPct val="80000"/>
              </a:lnSpc>
              <a:buClr>
                <a:srgbClr val="FF0000"/>
              </a:buClr>
            </a:pPr>
            <a:r>
              <a:rPr lang="zh-CN" altLang="en-US" dirty="0"/>
              <a:t> 各级</a:t>
            </a:r>
            <a:r>
              <a:rPr lang="en-US" altLang="zh-CN" dirty="0"/>
              <a:t>CA</a:t>
            </a:r>
            <a:r>
              <a:rPr lang="zh-CN" altLang="en-US" dirty="0"/>
              <a:t>机构需要付出巨大的管理成本来确保系统的安全：节点成本</a:t>
            </a:r>
            <a:endParaRPr lang="zh-CN" altLang="en-US" dirty="0"/>
          </a:p>
          <a:p>
            <a:pPr lvl="2">
              <a:lnSpc>
                <a:spcPct val="80000"/>
              </a:lnSpc>
              <a:buClr>
                <a:srgbClr val="FF0000"/>
              </a:buClr>
            </a:pPr>
            <a:r>
              <a:rPr lang="zh-CN" altLang="en-US" dirty="0"/>
              <a:t> 考虑末端用户的成本，主要由私钥的存储及使用引起</a:t>
            </a:r>
            <a:endParaRPr lang="zh-CN" altLang="en-US" dirty="0"/>
          </a:p>
          <a:p>
            <a:pPr lvl="2">
              <a:lnSpc>
                <a:spcPct val="80000"/>
              </a:lnSpc>
              <a:buClr>
                <a:srgbClr val="FF0000"/>
              </a:buClr>
            </a:pPr>
            <a:r>
              <a:rPr lang="zh-CN" altLang="en-US" dirty="0"/>
              <a:t> 存储型方式的泄露风险很大，安全性不一定比可以动态监控的“帐户</a:t>
            </a:r>
            <a:r>
              <a:rPr lang="en-US" altLang="zh-CN" dirty="0"/>
              <a:t>-</a:t>
            </a:r>
            <a:r>
              <a:rPr lang="zh-CN" altLang="en-US" dirty="0"/>
              <a:t>密码”体系安全</a:t>
            </a:r>
            <a:endParaRPr lang="zh-CN" altLang="en-US" dirty="0"/>
          </a:p>
          <a:p>
            <a:pPr lvl="2">
              <a:lnSpc>
                <a:spcPct val="80000"/>
              </a:lnSpc>
              <a:buClr>
                <a:srgbClr val="FF0000"/>
              </a:buClr>
            </a:pP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48483">
                                            <p:txEl>
                                              <p:charRg st="0" end="1"/>
                                            </p:txEl>
                                          </p:spTgt>
                                        </p:tgtEl>
                                        <p:attrNameLst>
                                          <p:attrName>style.visibility</p:attrName>
                                        </p:attrNameLst>
                                      </p:cBhvr>
                                      <p:to>
                                        <p:strVal val="visible"/>
                                      </p:to>
                                    </p:set>
                                    <p:anim calcmode="lin" valueType="num">
                                      <p:cBhvr>
                                        <p:cTn id="7" dur="1" fill="hold"/>
                                        <p:tgtEl>
                                          <p:spTgt spid="148483">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ldLvl="2"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标题 149505"/>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优缺点分析</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缺点分析</a:t>
            </a:r>
            <a:endParaRPr lang="zh-CN" altLang="en-US" sz="3000" dirty="0">
              <a:latin typeface="Arial" panose="020B0604020202020204" pitchFamily="34" charset="0"/>
              <a:ea typeface="黑体" pitchFamily="2" charset="-122"/>
            </a:endParaRPr>
          </a:p>
        </p:txBody>
      </p:sp>
      <p:sp>
        <p:nvSpPr>
          <p:cNvPr id="149507" name="矩形 149506"/>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49508" name="文本占位符 149507"/>
          <p:cNvSpPr>
            <a:spLocks noGrp="1"/>
          </p:cNvSpPr>
          <p:nvPr>
            <p:ph type="body" idx="1"/>
          </p:nvPr>
        </p:nvSpPr>
        <p:spPr>
          <a:xfrm>
            <a:off x="685800" y="1981200"/>
            <a:ext cx="7772400" cy="4572000"/>
          </a:xfrm>
          <a:ln/>
        </p:spPr>
        <p:txBody>
          <a:bodyPr lIns="92075" tIns="46038" rIns="92075" bIns="46038"/>
          <a:p>
            <a:pPr>
              <a:buClr>
                <a:srgbClr val="FF0000"/>
              </a:buClr>
              <a:buSzPct val="100000"/>
            </a:pPr>
            <a:r>
              <a:rPr lang="zh-CN" altLang="en-US" dirty="0"/>
              <a:t>缺点</a:t>
            </a:r>
            <a:endParaRPr lang="zh-CN" altLang="en-US" dirty="0"/>
          </a:p>
          <a:p>
            <a:pPr lvl="1">
              <a:buClr>
                <a:srgbClr val="FF0000"/>
              </a:buClr>
            </a:pPr>
            <a:r>
              <a:rPr lang="zh-CN" altLang="en-US" dirty="0"/>
              <a:t>扩充用户容量存在困难</a:t>
            </a:r>
            <a:endParaRPr lang="zh-CN" altLang="en-US" dirty="0"/>
          </a:p>
          <a:p>
            <a:pPr lvl="2">
              <a:buClr>
                <a:srgbClr val="FF0000"/>
              </a:buClr>
            </a:pPr>
            <a:r>
              <a:rPr lang="zh-CN" altLang="en-US" dirty="0"/>
              <a:t>从管理成本及安全风险考虑， 下级机构数量的约束条件限制了大量用户的进入</a:t>
            </a:r>
            <a:endParaRPr lang="zh-CN" altLang="en-US" dirty="0"/>
          </a:p>
          <a:p>
            <a:pPr lvl="2">
              <a:buClr>
                <a:srgbClr val="FF0000"/>
              </a:buClr>
            </a:pPr>
            <a:r>
              <a:rPr lang="zh-CN" altLang="en-US" dirty="0"/>
              <a:t> 用户对</a:t>
            </a:r>
            <a:r>
              <a:rPr lang="en-US" altLang="zh-CN" dirty="0"/>
              <a:t>PKI</a:t>
            </a:r>
            <a:r>
              <a:rPr lang="zh-CN" altLang="en-US" dirty="0"/>
              <a:t>技术的认知程度也会大大限制</a:t>
            </a:r>
            <a:r>
              <a:rPr lang="en-US" altLang="zh-CN" dirty="0"/>
              <a:t>CA</a:t>
            </a:r>
            <a:r>
              <a:rPr lang="zh-CN" altLang="en-US" dirty="0"/>
              <a:t>的扩张</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49507">
                                            <p:txEl>
                                              <p:charRg st="0" end="1"/>
                                            </p:txEl>
                                          </p:spTgt>
                                        </p:tgtEl>
                                        <p:attrNameLst>
                                          <p:attrName>style.visibility</p:attrName>
                                        </p:attrNameLst>
                                      </p:cBhvr>
                                      <p:to>
                                        <p:strVal val="visible"/>
                                      </p:to>
                                    </p:set>
                                    <p:anim calcmode="lin" valueType="num">
                                      <p:cBhvr>
                                        <p:cTn id="7" dur="1" fill="hold"/>
                                        <p:tgtEl>
                                          <p:spTgt spid="149507">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ldLvl="2"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标题 150529"/>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优缺点分析</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缺点分析</a:t>
            </a:r>
            <a:endParaRPr lang="zh-CN" altLang="en-US" sz="3000" dirty="0">
              <a:latin typeface="Arial" panose="020B0604020202020204" pitchFamily="34" charset="0"/>
              <a:ea typeface="黑体" pitchFamily="2" charset="-122"/>
            </a:endParaRPr>
          </a:p>
        </p:txBody>
      </p:sp>
      <p:sp>
        <p:nvSpPr>
          <p:cNvPr id="150531" name="矩形 150530"/>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50532" name="文本占位符 150531"/>
          <p:cNvSpPr>
            <a:spLocks noGrp="1"/>
          </p:cNvSpPr>
          <p:nvPr>
            <p:ph type="body" idx="1"/>
          </p:nvPr>
        </p:nvSpPr>
        <p:spPr>
          <a:xfrm>
            <a:off x="685800" y="1981200"/>
            <a:ext cx="8458200" cy="4572000"/>
          </a:xfrm>
          <a:ln/>
        </p:spPr>
        <p:txBody>
          <a:bodyPr lIns="92075" tIns="46038" rIns="92075" bIns="46038"/>
          <a:p>
            <a:pPr>
              <a:lnSpc>
                <a:spcPct val="80000"/>
              </a:lnSpc>
              <a:buClr>
                <a:srgbClr val="FF0000"/>
              </a:buClr>
              <a:buSzPct val="100000"/>
            </a:pPr>
            <a:r>
              <a:rPr lang="zh-CN" altLang="en-US" dirty="0"/>
              <a:t>缺点</a:t>
            </a:r>
            <a:endParaRPr lang="zh-CN" altLang="en-US" dirty="0"/>
          </a:p>
          <a:p>
            <a:pPr lvl="1">
              <a:lnSpc>
                <a:spcPct val="80000"/>
              </a:lnSpc>
              <a:buClr>
                <a:srgbClr val="FF0000"/>
              </a:buClr>
            </a:pPr>
            <a:r>
              <a:rPr lang="zh-CN" altLang="en-US" dirty="0"/>
              <a:t>使用不方便</a:t>
            </a:r>
            <a:endParaRPr lang="zh-CN" altLang="en-US" dirty="0"/>
          </a:p>
          <a:p>
            <a:pPr lvl="2">
              <a:lnSpc>
                <a:spcPct val="80000"/>
              </a:lnSpc>
              <a:buClr>
                <a:srgbClr val="FF0000"/>
              </a:buClr>
            </a:pPr>
            <a:r>
              <a:rPr lang="zh-CN" altLang="en-US" dirty="0"/>
              <a:t> 用户需要存储介质来保存和携带证书和私钥</a:t>
            </a:r>
            <a:endParaRPr lang="zh-CN" altLang="en-US" dirty="0"/>
          </a:p>
          <a:p>
            <a:pPr lvl="2">
              <a:lnSpc>
                <a:spcPct val="80000"/>
              </a:lnSpc>
              <a:buClr>
                <a:srgbClr val="FF0000"/>
              </a:buClr>
            </a:pPr>
            <a:r>
              <a:rPr lang="zh-CN" altLang="en-US" dirty="0"/>
              <a:t> 一个证书只能证明一种身份，而用户的社会角色具有多样性</a:t>
            </a:r>
            <a:endParaRPr lang="zh-CN" altLang="en-US" dirty="0"/>
          </a:p>
          <a:p>
            <a:pPr lvl="2">
              <a:lnSpc>
                <a:spcPct val="80000"/>
              </a:lnSpc>
              <a:buClr>
                <a:srgbClr val="FF0000"/>
              </a:buClr>
            </a:pPr>
            <a:r>
              <a:rPr lang="zh-CN" altLang="en-US" dirty="0"/>
              <a:t> 用户将拥有很多证书：银行</a:t>
            </a:r>
            <a:r>
              <a:rPr lang="en-US" altLang="zh-CN" dirty="0"/>
              <a:t>SET</a:t>
            </a:r>
            <a:r>
              <a:rPr lang="zh-CN" altLang="en-US" dirty="0"/>
              <a:t>证书、工商管理部门证书、公安部门证书、社会团体证书</a:t>
            </a:r>
            <a:endParaRPr lang="zh-CN" altLang="en-US" dirty="0"/>
          </a:p>
          <a:p>
            <a:pPr lvl="2">
              <a:lnSpc>
                <a:spcPct val="80000"/>
              </a:lnSpc>
              <a:buClr>
                <a:srgbClr val="FF0000"/>
              </a:buClr>
            </a:pPr>
            <a:r>
              <a:rPr lang="zh-CN" altLang="en-US" dirty="0"/>
              <a:t> </a:t>
            </a:r>
            <a:r>
              <a:rPr lang="en-US" altLang="zh-CN" dirty="0"/>
              <a:t>CRL</a:t>
            </a:r>
            <a:r>
              <a:rPr lang="zh-CN" altLang="en-US" dirty="0"/>
              <a:t>的更新问题</a:t>
            </a:r>
            <a:endParaRPr lang="zh-CN" altLang="en-US" dirty="0"/>
          </a:p>
          <a:p>
            <a:pPr lvl="2">
              <a:lnSpc>
                <a:spcPct val="80000"/>
              </a:lnSpc>
              <a:buClr>
                <a:srgbClr val="FF0000"/>
              </a:buClr>
            </a:pPr>
            <a:r>
              <a:rPr lang="zh-CN" altLang="en-US" dirty="0"/>
              <a:t> 如果某些应用站点没有及时更新</a:t>
            </a:r>
            <a:r>
              <a:rPr lang="en-US" altLang="zh-CN" dirty="0"/>
              <a:t>CRL</a:t>
            </a:r>
            <a:r>
              <a:rPr lang="zh-CN" altLang="en-US" dirty="0"/>
              <a:t>，这期间的相关损失由谁负责？</a:t>
            </a:r>
            <a:endParaRPr lang="zh-CN" altLang="en-US" dirty="0"/>
          </a:p>
          <a:p>
            <a:pPr lvl="2">
              <a:lnSpc>
                <a:spcPct val="80000"/>
              </a:lnSpc>
              <a:buClr>
                <a:srgbClr val="FF0000"/>
              </a:buClr>
            </a:pPr>
            <a:r>
              <a:rPr lang="zh-CN" altLang="en-US" dirty="0"/>
              <a:t> 证书作废的申请过程如果安全、可靠实施？</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50531">
                                            <p:txEl>
                                              <p:charRg st="0" end="1"/>
                                            </p:txEl>
                                          </p:spTgt>
                                        </p:tgtEl>
                                        <p:attrNameLst>
                                          <p:attrName>style.visibility</p:attrName>
                                        </p:attrNameLst>
                                      </p:cBhvr>
                                      <p:to>
                                        <p:strVal val="visible"/>
                                      </p:to>
                                    </p:set>
                                    <p:anim calcmode="lin" valueType="num">
                                      <p:cBhvr>
                                        <p:cTn id="7" dur="1" fill="hold"/>
                                        <p:tgtEl>
                                          <p:spTgt spid="150531">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ldLvl="2"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优缺点分析</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缺点分析</a:t>
            </a:r>
            <a:endParaRPr lang="zh-CN" altLang="en-US" sz="3000" dirty="0">
              <a:latin typeface="Arial" panose="020B0604020202020204" pitchFamily="34" charset="0"/>
              <a:ea typeface="黑体" pitchFamily="2" charset="-122"/>
            </a:endParaRPr>
          </a:p>
        </p:txBody>
      </p:sp>
      <p:sp>
        <p:nvSpPr>
          <p:cNvPr id="151555" name="矩形 151554"/>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51556" name="文本占位符 151555"/>
          <p:cNvSpPr>
            <a:spLocks noGrp="1"/>
          </p:cNvSpPr>
          <p:nvPr>
            <p:ph type="body" idx="1"/>
          </p:nvPr>
        </p:nvSpPr>
        <p:spPr>
          <a:xfrm>
            <a:off x="685800" y="1981200"/>
            <a:ext cx="7772400" cy="4572000"/>
          </a:xfrm>
          <a:ln/>
        </p:spPr>
        <p:txBody>
          <a:bodyPr lIns="92075" tIns="46038" rIns="92075" bIns="46038"/>
          <a:p>
            <a:pPr>
              <a:buClr>
                <a:srgbClr val="FF0000"/>
              </a:buClr>
              <a:buSzPct val="100000"/>
            </a:pPr>
            <a:r>
              <a:rPr lang="zh-CN" altLang="en-US" dirty="0"/>
              <a:t>缺点</a:t>
            </a:r>
            <a:endParaRPr lang="zh-CN" altLang="en-US" dirty="0"/>
          </a:p>
          <a:p>
            <a:pPr lvl="1">
              <a:buClr>
                <a:srgbClr val="FF0000"/>
              </a:buClr>
            </a:pPr>
            <a:r>
              <a:rPr lang="zh-CN" altLang="en-US" dirty="0"/>
              <a:t>证书的脆弱性</a:t>
            </a:r>
            <a:endParaRPr lang="zh-CN" altLang="en-US" dirty="0"/>
          </a:p>
          <a:p>
            <a:pPr lvl="2">
              <a:buClr>
                <a:srgbClr val="FF0000"/>
              </a:buClr>
            </a:pPr>
            <a:r>
              <a:rPr lang="zh-CN" altLang="en-US" dirty="0"/>
              <a:t> 对于一个未到期的证书来说，它所包含任何信息的变化都意味着此证书必须撤消，必须颁发一个新的证书</a:t>
            </a:r>
            <a:endParaRPr lang="zh-CN" altLang="en-US" dirty="0"/>
          </a:p>
          <a:p>
            <a:pPr lvl="2">
              <a:buClr>
                <a:srgbClr val="FF0000"/>
              </a:buClr>
            </a:pPr>
            <a:r>
              <a:rPr lang="zh-CN" altLang="en-US" dirty="0"/>
              <a:t> 为了避免不必要的证书撤消和重发，就应当尽可能地使证书中所含的各项属性保持稳定</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51555">
                                            <p:txEl>
                                              <p:charRg st="0" end="1"/>
                                            </p:txEl>
                                          </p:spTgt>
                                        </p:tgtEl>
                                        <p:attrNameLst>
                                          <p:attrName>style.visibility</p:attrName>
                                        </p:attrNameLst>
                                      </p:cBhvr>
                                      <p:to>
                                        <p:strVal val="visible"/>
                                      </p:to>
                                    </p:set>
                                    <p:anim calcmode="lin" valueType="num">
                                      <p:cBhvr>
                                        <p:cTn id="7" dur="1" fill="hold"/>
                                        <p:tgtEl>
                                          <p:spTgt spid="151555">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ldLvl="2"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标题 152577"/>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优缺点分析</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应用领域分析</a:t>
            </a:r>
            <a:endParaRPr lang="zh-CN" altLang="en-US" sz="3000" dirty="0">
              <a:latin typeface="Arial" panose="020B0604020202020204" pitchFamily="34" charset="0"/>
              <a:ea typeface="黑体" pitchFamily="2" charset="-122"/>
            </a:endParaRPr>
          </a:p>
        </p:txBody>
      </p:sp>
      <p:sp>
        <p:nvSpPr>
          <p:cNvPr id="152579" name="矩形 152578"/>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52580" name="文本占位符 152579"/>
          <p:cNvSpPr>
            <a:spLocks noGrp="1"/>
          </p:cNvSpPr>
          <p:nvPr>
            <p:ph type="body" idx="1"/>
          </p:nvPr>
        </p:nvSpPr>
        <p:spPr>
          <a:xfrm>
            <a:off x="684213" y="1557338"/>
            <a:ext cx="7772400" cy="4572000"/>
          </a:xfrm>
          <a:ln/>
        </p:spPr>
        <p:txBody>
          <a:bodyPr lIns="92075" tIns="46038" rIns="92075" bIns="46038"/>
          <a:p>
            <a:pPr>
              <a:buClr>
                <a:srgbClr val="FF0000"/>
              </a:buClr>
              <a:buSzPct val="100000"/>
            </a:pPr>
            <a:r>
              <a:rPr lang="zh-CN" altLang="en-US" sz="2800" dirty="0"/>
              <a:t>适合的应用领域</a:t>
            </a:r>
            <a:endParaRPr lang="zh-CN" altLang="en-US" sz="2800" dirty="0"/>
          </a:p>
          <a:p>
            <a:pPr lvl="1">
              <a:buClr>
                <a:srgbClr val="FF0000"/>
              </a:buClr>
            </a:pPr>
            <a:r>
              <a:rPr lang="zh-CN" altLang="en-US" dirty="0"/>
              <a:t> 私钥的使用位置固定、使用环境相对安全</a:t>
            </a:r>
            <a:endParaRPr lang="zh-CN" altLang="en-US" dirty="0"/>
          </a:p>
          <a:p>
            <a:pPr lvl="1">
              <a:buClr>
                <a:srgbClr val="FF0000"/>
              </a:buClr>
            </a:pPr>
            <a:r>
              <a:rPr lang="zh-CN" altLang="en-US" dirty="0"/>
              <a:t> 信任结构简单、稳定，数字证书的签发数量较少</a:t>
            </a:r>
            <a:endParaRPr lang="zh-CN" altLang="en-US" dirty="0"/>
          </a:p>
          <a:p>
            <a:pPr lvl="1">
              <a:buClr>
                <a:srgbClr val="FF0000"/>
              </a:buClr>
            </a:pPr>
            <a:r>
              <a:rPr lang="zh-CN" altLang="en-US" dirty="0"/>
              <a:t> 对认证速度要求较高（特别是</a:t>
            </a:r>
            <a:r>
              <a:rPr lang="en-US" altLang="zh-CN" dirty="0"/>
              <a:t>VPN</a:t>
            </a:r>
            <a:r>
              <a:rPr lang="zh-CN" altLang="en-US" dirty="0"/>
              <a:t>应用）</a:t>
            </a:r>
            <a:endParaRPr lang="zh-CN" altLang="en-US" dirty="0"/>
          </a:p>
          <a:p>
            <a:pPr lvl="1">
              <a:buClr>
                <a:srgbClr val="FF0000"/>
              </a:buClr>
            </a:pPr>
            <a:r>
              <a:rPr lang="zh-CN" altLang="en-US" dirty="0"/>
              <a:t> 与普通用户没有密切关系，主要涉及</a:t>
            </a:r>
            <a:r>
              <a:rPr lang="en-US" altLang="zh-CN" dirty="0"/>
              <a:t>IT</a:t>
            </a:r>
            <a:r>
              <a:rPr lang="zh-CN" altLang="en-US" dirty="0"/>
              <a:t>技术人员</a:t>
            </a:r>
            <a:endParaRPr lang="zh-CN" altLang="en-US" dirty="0"/>
          </a:p>
          <a:p>
            <a:pPr lvl="1">
              <a:buClr>
                <a:srgbClr val="FF0000"/>
              </a:buClr>
            </a:pPr>
            <a:r>
              <a:rPr lang="zh-CN" altLang="en-US" dirty="0"/>
              <a:t> 以连接安全为主要目的，很少发生认证捉朔</a:t>
            </a:r>
            <a:endParaRPr lang="zh-CN" altLang="en-US" dirty="0"/>
          </a:p>
          <a:p>
            <a:pPr lvl="1">
              <a:buClr>
                <a:srgbClr val="FF0000"/>
              </a:buClr>
            </a:pPr>
            <a:r>
              <a:rPr lang="zh-CN" altLang="en-US" dirty="0"/>
              <a:t> 有明显的离线认证要求（特别是“代码签名”）</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52579">
                                            <p:txEl>
                                              <p:charRg st="0" end="1"/>
                                            </p:txEl>
                                          </p:spTgt>
                                        </p:tgtEl>
                                        <p:attrNameLst>
                                          <p:attrName>style.visibility</p:attrName>
                                        </p:attrNameLst>
                                      </p:cBhvr>
                                      <p:to>
                                        <p:strVal val="visible"/>
                                      </p:to>
                                    </p:set>
                                    <p:anim calcmode="lin" valueType="num">
                                      <p:cBhvr>
                                        <p:cTn id="7" dur="1" fill="hold"/>
                                        <p:tgtEl>
                                          <p:spTgt spid="152579">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ldLvl="2"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标题 153601"/>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优缺点分析</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应用领域分析</a:t>
            </a:r>
            <a:endParaRPr lang="zh-CN" altLang="en-US" sz="3000" dirty="0">
              <a:latin typeface="Arial" panose="020B0604020202020204" pitchFamily="34" charset="0"/>
              <a:ea typeface="黑体" pitchFamily="2" charset="-122"/>
            </a:endParaRPr>
          </a:p>
        </p:txBody>
      </p:sp>
      <p:sp>
        <p:nvSpPr>
          <p:cNvPr id="153603" name="矩形 153602"/>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53604" name="文本占位符 153603"/>
          <p:cNvSpPr>
            <a:spLocks noGrp="1"/>
          </p:cNvSpPr>
          <p:nvPr>
            <p:ph type="body" idx="1"/>
          </p:nvPr>
        </p:nvSpPr>
        <p:spPr>
          <a:xfrm>
            <a:off x="685800" y="1905000"/>
            <a:ext cx="7772400" cy="4572000"/>
          </a:xfrm>
          <a:ln/>
        </p:spPr>
        <p:txBody>
          <a:bodyPr lIns="92075" tIns="46038" rIns="92075" bIns="46038"/>
          <a:p>
            <a:pPr>
              <a:buClr>
                <a:srgbClr val="FF0000"/>
              </a:buClr>
              <a:buSzPct val="100000"/>
            </a:pPr>
            <a:r>
              <a:rPr lang="zh-CN" altLang="en-US" dirty="0"/>
              <a:t>不适合的应用领域</a:t>
            </a:r>
            <a:endParaRPr lang="zh-CN" altLang="en-US" dirty="0"/>
          </a:p>
          <a:p>
            <a:pPr lvl="1">
              <a:buClr>
                <a:srgbClr val="FF0000"/>
              </a:buClr>
            </a:pPr>
            <a:r>
              <a:rPr lang="zh-CN" altLang="en-US" dirty="0"/>
              <a:t> 信任关系复杂，且有明显的变动性（比如大型公司的内部认证）</a:t>
            </a:r>
            <a:endParaRPr lang="zh-CN" altLang="en-US" dirty="0"/>
          </a:p>
          <a:p>
            <a:pPr lvl="1">
              <a:buClr>
                <a:srgbClr val="FF0000"/>
              </a:buClr>
            </a:pPr>
            <a:r>
              <a:rPr lang="zh-CN" altLang="en-US" dirty="0"/>
              <a:t> 私钥使用环境不安全（比如在单位的公用机，经常拨号上网的个人机）</a:t>
            </a:r>
            <a:endParaRPr lang="zh-CN" altLang="en-US" dirty="0"/>
          </a:p>
          <a:p>
            <a:pPr lvl="1">
              <a:buClr>
                <a:srgbClr val="FF0000"/>
              </a:buClr>
            </a:pPr>
            <a:r>
              <a:rPr lang="zh-CN" altLang="en-US" dirty="0"/>
              <a:t> 需要高级的安全功能（比如匿名签名、团体签名、长期可验证的签名等）</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53603">
                                            <p:txEl>
                                              <p:charRg st="0" end="1"/>
                                            </p:txEl>
                                          </p:spTgt>
                                        </p:tgtEl>
                                        <p:attrNameLst>
                                          <p:attrName>style.visibility</p:attrName>
                                        </p:attrNameLst>
                                      </p:cBhvr>
                                      <p:to>
                                        <p:strVal val="visible"/>
                                      </p:to>
                                    </p:set>
                                    <p:anim calcmode="lin" valueType="num">
                                      <p:cBhvr>
                                        <p:cTn id="7" dur="1" fill="hold"/>
                                        <p:tgtEl>
                                          <p:spTgt spid="153603">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ldLvl="2"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4626" name="图片 154625" descr="未标题-1 副本"/>
          <p:cNvPicPr>
            <a:picLocks noChangeAspect="1"/>
          </p:cNvPicPr>
          <p:nvPr/>
        </p:nvPicPr>
        <p:blipFill>
          <a:blip r:embed="rId1"/>
          <a:stretch>
            <a:fillRect/>
          </a:stretch>
        </p:blipFill>
        <p:spPr>
          <a:xfrm>
            <a:off x="0" y="0"/>
            <a:ext cx="9144000" cy="6858000"/>
          </a:xfrm>
          <a:prstGeom prst="rect">
            <a:avLst/>
          </a:prstGeom>
          <a:noFill/>
          <a:ln w="9525">
            <a:noFill/>
          </a:ln>
        </p:spPr>
      </p:pic>
      <p:sp>
        <p:nvSpPr>
          <p:cNvPr id="154627" name="文本框 154626"/>
          <p:cNvSpPr txBox="1"/>
          <p:nvPr/>
        </p:nvSpPr>
        <p:spPr>
          <a:xfrm>
            <a:off x="5692775" y="452438"/>
            <a:ext cx="3451225" cy="4972050"/>
          </a:xfrm>
          <a:prstGeom prst="rect">
            <a:avLst/>
          </a:prstGeom>
          <a:noFill/>
          <a:ln w="9525">
            <a:noFill/>
          </a:ln>
        </p:spPr>
        <p:txBody>
          <a:bodyPr wrap="none" anchor="t">
            <a:spAutoFit/>
          </a:bodyPr>
          <a:p>
            <a:pPr eaLnBrk="0" hangingPunct="0"/>
            <a:r>
              <a:rPr lang="zh-CN" altLang="en-US" sz="4000" b="1" dirty="0">
                <a:effectLst>
                  <a:outerShdw blurRad="38100" dist="38100" dir="2700000">
                    <a:srgbClr val="000000"/>
                  </a:outerShdw>
                </a:effectLst>
                <a:latin typeface="Arial" panose="020B0604020202020204" pitchFamily="34" charset="0"/>
              </a:rPr>
              <a:t>测评认证中心</a:t>
            </a:r>
            <a:endParaRPr lang="zh-CN" altLang="en-US" sz="4000" b="1" dirty="0">
              <a:effectLst>
                <a:outerShdw blurRad="38100" dist="38100" dir="2700000">
                  <a:srgbClr val="000000"/>
                </a:outerShdw>
              </a:effectLst>
              <a:latin typeface="Arial" panose="020B0604020202020204" pitchFamily="34" charset="0"/>
            </a:endParaRPr>
          </a:p>
          <a:p>
            <a:pPr eaLnBrk="0" hangingPunct="0"/>
            <a:endParaRPr lang="zh-CN" altLang="en-US" sz="2800" b="1" dirty="0">
              <a:effectLst>
                <a:outerShdw blurRad="38100" dist="38100" dir="2700000">
                  <a:srgbClr val="000000"/>
                </a:outerShdw>
              </a:effectLst>
              <a:latin typeface="Arial" panose="020B0604020202020204" pitchFamily="34" charset="0"/>
            </a:endParaRPr>
          </a:p>
          <a:p>
            <a:pPr eaLnBrk="0" hangingPunct="0"/>
            <a:r>
              <a:rPr lang="zh-CN" altLang="en-US" sz="2800" b="1" dirty="0">
                <a:solidFill>
                  <a:schemeClr val="accent1"/>
                </a:solidFill>
                <a:effectLst>
                  <a:outerShdw blurRad="38100" dist="38100" dir="2700000">
                    <a:srgbClr val="000000"/>
                  </a:outerShdw>
                </a:effectLst>
                <a:latin typeface="Arial" panose="020B0604020202020204" pitchFamily="34" charset="0"/>
              </a:rPr>
              <a:t>对外办公地点：</a:t>
            </a:r>
            <a:endParaRPr lang="zh-CN" altLang="en-US" sz="2800" b="1" dirty="0">
              <a:solidFill>
                <a:schemeClr val="accent1"/>
              </a:solidFill>
              <a:effectLst>
                <a:outerShdw blurRad="38100" dist="38100" dir="2700000">
                  <a:srgbClr val="000000"/>
                </a:outerShdw>
              </a:effectLst>
              <a:latin typeface="Arial" panose="020B0604020202020204" pitchFamily="34" charset="0"/>
            </a:endParaRPr>
          </a:p>
          <a:p>
            <a:pPr eaLnBrk="0" hangingPunct="0"/>
            <a:r>
              <a:rPr lang="zh-CN" altLang="en-US" sz="2800" b="1" dirty="0">
                <a:solidFill>
                  <a:schemeClr val="accent1"/>
                </a:solidFill>
                <a:effectLst>
                  <a:outerShdw blurRad="38100" dist="38100" dir="2700000">
                    <a:srgbClr val="000000"/>
                  </a:outerShdw>
                </a:effectLst>
                <a:latin typeface="Arial" panose="020B0604020202020204" pitchFamily="34" charset="0"/>
              </a:rPr>
              <a:t>北京西三环北路</a:t>
            </a:r>
            <a:r>
              <a:rPr lang="en-US" altLang="zh-CN" sz="2800" b="1" dirty="0">
                <a:solidFill>
                  <a:schemeClr val="accent1"/>
                </a:solidFill>
                <a:effectLst>
                  <a:outerShdw blurRad="38100" dist="38100" dir="2700000">
                    <a:srgbClr val="000000"/>
                  </a:outerShdw>
                </a:effectLst>
                <a:latin typeface="Arial" panose="020B0604020202020204" pitchFamily="34" charset="0"/>
              </a:rPr>
              <a:t>27</a:t>
            </a:r>
            <a:r>
              <a:rPr lang="zh-CN" altLang="en-US" sz="2800" b="1" dirty="0">
                <a:solidFill>
                  <a:schemeClr val="accent1"/>
                </a:solidFill>
                <a:effectLst>
                  <a:outerShdw blurRad="38100" dist="38100" dir="2700000">
                    <a:srgbClr val="000000"/>
                  </a:outerShdw>
                </a:effectLst>
                <a:latin typeface="Arial" panose="020B0604020202020204" pitchFamily="34" charset="0"/>
              </a:rPr>
              <a:t>号</a:t>
            </a:r>
            <a:endParaRPr lang="zh-CN" altLang="en-US" sz="2800" b="1" dirty="0">
              <a:solidFill>
                <a:schemeClr val="accent1"/>
              </a:solidFill>
              <a:effectLst>
                <a:outerShdw blurRad="38100" dist="38100" dir="2700000">
                  <a:srgbClr val="000000"/>
                </a:outerShdw>
              </a:effectLst>
              <a:latin typeface="Arial" panose="020B0604020202020204" pitchFamily="34" charset="0"/>
            </a:endParaRPr>
          </a:p>
          <a:p>
            <a:pPr eaLnBrk="0" hangingPunct="0"/>
            <a:endParaRPr lang="zh-CN" altLang="en-US" sz="2800" b="1" dirty="0">
              <a:solidFill>
                <a:schemeClr val="accent1"/>
              </a:solidFill>
              <a:effectLst>
                <a:outerShdw blurRad="38100" dist="38100" dir="2700000">
                  <a:srgbClr val="000000"/>
                </a:outerShdw>
              </a:effectLst>
              <a:latin typeface="Arial" panose="020B0604020202020204" pitchFamily="34" charset="0"/>
            </a:endParaRPr>
          </a:p>
          <a:p>
            <a:pPr eaLnBrk="0" hangingPunct="0"/>
            <a:r>
              <a:rPr lang="zh-CN" altLang="en-US" sz="2800" b="1" dirty="0">
                <a:solidFill>
                  <a:schemeClr val="accent1"/>
                </a:solidFill>
                <a:effectLst>
                  <a:outerShdw blurRad="38100" dist="38100" dir="2700000">
                    <a:srgbClr val="000000"/>
                  </a:outerShdw>
                </a:effectLst>
                <a:latin typeface="Arial" panose="020B0604020202020204" pitchFamily="34" charset="0"/>
              </a:rPr>
              <a:t>互联网址：</a:t>
            </a:r>
            <a:endParaRPr lang="zh-CN" altLang="en-US" sz="2800" b="1" dirty="0">
              <a:solidFill>
                <a:schemeClr val="accent1"/>
              </a:solidFill>
              <a:effectLst>
                <a:outerShdw blurRad="38100" dist="38100" dir="2700000">
                  <a:srgbClr val="000000"/>
                </a:outerShdw>
              </a:effectLst>
              <a:latin typeface="Arial" panose="020B0604020202020204" pitchFamily="34" charset="0"/>
            </a:endParaRPr>
          </a:p>
          <a:p>
            <a:pPr eaLnBrk="0" hangingPunct="0"/>
            <a:r>
              <a:rPr lang="en-US" altLang="zh-CN" sz="2800" b="1" dirty="0">
                <a:solidFill>
                  <a:schemeClr val="accent1"/>
                </a:solidFill>
                <a:effectLst>
                  <a:outerShdw blurRad="38100" dist="38100" dir="2700000">
                    <a:srgbClr val="000000"/>
                  </a:outerShdw>
                </a:effectLst>
                <a:latin typeface="Arial" panose="020B0604020202020204" pitchFamily="34" charset="0"/>
              </a:rPr>
              <a:t>www.itsec.gov.cn</a:t>
            </a:r>
            <a:endParaRPr lang="en-US" altLang="zh-CN" sz="2800" b="1" dirty="0">
              <a:solidFill>
                <a:schemeClr val="accent1"/>
              </a:solidFill>
              <a:effectLst>
                <a:outerShdw blurRad="38100" dist="38100" dir="2700000">
                  <a:srgbClr val="000000"/>
                </a:outerShdw>
              </a:effectLst>
              <a:latin typeface="Arial" panose="020B0604020202020204" pitchFamily="34" charset="0"/>
            </a:endParaRPr>
          </a:p>
          <a:p>
            <a:pPr eaLnBrk="0" hangingPunct="0"/>
            <a:endParaRPr lang="en-US" altLang="zh-CN" sz="2800" b="1" dirty="0">
              <a:solidFill>
                <a:schemeClr val="accent1"/>
              </a:solidFill>
              <a:effectLst>
                <a:outerShdw blurRad="38100" dist="38100" dir="2700000">
                  <a:srgbClr val="000000"/>
                </a:outerShdw>
              </a:effectLst>
              <a:latin typeface="Arial" panose="020B0604020202020204" pitchFamily="34" charset="0"/>
            </a:endParaRPr>
          </a:p>
          <a:p>
            <a:pPr eaLnBrk="0" hangingPunct="0"/>
            <a:r>
              <a:rPr lang="zh-CN" altLang="en-US" sz="2800" b="1" dirty="0">
                <a:solidFill>
                  <a:schemeClr val="accent1"/>
                </a:solidFill>
                <a:effectLst>
                  <a:outerShdw blurRad="38100" dist="38100" dir="2700000">
                    <a:srgbClr val="000000"/>
                  </a:outerShdw>
                </a:effectLst>
                <a:latin typeface="Arial" panose="020B0604020202020204" pitchFamily="34" charset="0"/>
              </a:rPr>
              <a:t>电话：</a:t>
            </a:r>
            <a:r>
              <a:rPr lang="en-US" altLang="zh-CN" sz="2800" b="1" dirty="0">
                <a:solidFill>
                  <a:schemeClr val="accent1"/>
                </a:solidFill>
                <a:effectLst>
                  <a:outerShdw blurRad="38100" dist="38100" dir="2700000">
                    <a:srgbClr val="000000"/>
                  </a:outerShdw>
                </a:effectLst>
                <a:latin typeface="Arial" panose="020B0604020202020204" pitchFamily="34" charset="0"/>
              </a:rPr>
              <a:t>68428899</a:t>
            </a:r>
            <a:endParaRPr lang="en-US" altLang="zh-CN" sz="2800" b="1" dirty="0">
              <a:solidFill>
                <a:schemeClr val="accent1"/>
              </a:solidFill>
              <a:effectLst>
                <a:outerShdw blurRad="38100" dist="38100" dir="2700000">
                  <a:srgbClr val="000000"/>
                </a:outerShdw>
              </a:effectLst>
              <a:latin typeface="Arial" panose="020B0604020202020204" pitchFamily="34" charset="0"/>
            </a:endParaRPr>
          </a:p>
          <a:p>
            <a:pPr eaLnBrk="0" hangingPunct="0"/>
            <a:endParaRPr lang="en-US" altLang="zh-CN" sz="2800" b="1" dirty="0">
              <a:solidFill>
                <a:schemeClr val="accent1"/>
              </a:solidFill>
              <a:effectLst>
                <a:outerShdw blurRad="38100" dist="38100" dir="2700000">
                  <a:srgbClr val="000000"/>
                </a:outerShdw>
              </a:effectLst>
              <a:latin typeface="Arial" panose="020B0604020202020204" pitchFamily="34" charset="0"/>
            </a:endParaRPr>
          </a:p>
          <a:p>
            <a:pPr eaLnBrk="0" hangingPunct="0"/>
            <a:r>
              <a:rPr lang="zh-CN" altLang="en-US" sz="2800" b="1" dirty="0">
                <a:solidFill>
                  <a:schemeClr val="accent1"/>
                </a:solidFill>
                <a:effectLst>
                  <a:outerShdw blurRad="38100" dist="38100" dir="2700000">
                    <a:srgbClr val="000000"/>
                  </a:outerShdw>
                </a:effectLst>
                <a:latin typeface="Arial" panose="020B0604020202020204" pitchFamily="34" charset="0"/>
              </a:rPr>
              <a:t>传真：</a:t>
            </a:r>
            <a:r>
              <a:rPr lang="en-US" altLang="zh-CN" sz="2800" b="1" dirty="0">
                <a:solidFill>
                  <a:schemeClr val="accent1"/>
                </a:solidFill>
                <a:effectLst>
                  <a:outerShdw blurRad="38100" dist="38100" dir="2700000">
                    <a:srgbClr val="000000"/>
                  </a:outerShdw>
                </a:effectLst>
                <a:latin typeface="Arial" panose="020B0604020202020204" pitchFamily="34" charset="0"/>
              </a:rPr>
              <a:t>68462942</a:t>
            </a:r>
            <a:endParaRPr lang="en-US" altLang="zh-CN" sz="2800" b="1"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标题 155649"/>
          <p:cNvSpPr>
            <a:spLocks noGrp="1"/>
          </p:cNvSpPr>
          <p:nvPr>
            <p:ph type="title"/>
          </p:nvPr>
        </p:nvSpPr>
        <p:spPr>
          <a:ln/>
        </p:spPr>
        <p:txBody>
          <a:bodyPr lIns="92075" tIns="46038" rIns="92075" bIns="46038" anchor="b"/>
          <a:p>
            <a:r>
              <a:rPr lang="zh-CN" altLang="en-US"/>
              <a:t>问题？</a:t>
            </a:r>
            <a:endParaRPr lang="zh-CN" altLang="en-US"/>
          </a:p>
        </p:txBody>
      </p:sp>
      <p:pic>
        <p:nvPicPr>
          <p:cNvPr id="155651" name="图片 155650" descr="PE02745_[1]"/>
          <p:cNvPicPr>
            <a:picLocks noChangeAspect="1"/>
          </p:cNvPicPr>
          <p:nvPr/>
        </p:nvPicPr>
        <p:blipFill>
          <a:blip r:embed="rId1"/>
          <a:stretch>
            <a:fillRect/>
          </a:stretch>
        </p:blipFill>
        <p:spPr>
          <a:xfrm>
            <a:off x="2195513" y="2420938"/>
            <a:ext cx="4573587" cy="2079625"/>
          </a:xfrm>
          <a:prstGeom prst="rect">
            <a:avLst/>
          </a:prstGeom>
          <a:noFill/>
          <a:ln w="9525">
            <a:noFill/>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发展历程</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认证技术</a:t>
            </a:r>
            <a:endParaRPr lang="zh-CN" altLang="en-US" sz="3000" dirty="0">
              <a:latin typeface="Arial" panose="020B0604020202020204" pitchFamily="34" charset="0"/>
              <a:ea typeface="黑体" pitchFamily="2" charset="-122"/>
            </a:endParaRPr>
          </a:p>
        </p:txBody>
      </p:sp>
      <p:pic>
        <p:nvPicPr>
          <p:cNvPr id="20483" name="图片 20482"/>
          <p:cNvPicPr/>
          <p:nvPr/>
        </p:nvPicPr>
        <p:blipFill>
          <a:blip r:embed="rId1"/>
          <a:stretch>
            <a:fillRect/>
          </a:stretch>
        </p:blipFill>
        <p:spPr>
          <a:xfrm>
            <a:off x="7527925" y="4267200"/>
            <a:ext cx="715963" cy="1139825"/>
          </a:xfrm>
          <a:prstGeom prst="rect">
            <a:avLst/>
          </a:prstGeom>
          <a:noFill/>
          <a:ln w="9525">
            <a:noFill/>
          </a:ln>
        </p:spPr>
      </p:pic>
      <p:pic>
        <p:nvPicPr>
          <p:cNvPr id="20484" name="图片 20483"/>
          <p:cNvPicPr/>
          <p:nvPr/>
        </p:nvPicPr>
        <p:blipFill>
          <a:blip r:embed="rId2"/>
          <a:stretch>
            <a:fillRect/>
          </a:stretch>
        </p:blipFill>
        <p:spPr>
          <a:xfrm>
            <a:off x="3810000" y="3048000"/>
            <a:ext cx="2438400" cy="1219200"/>
          </a:xfrm>
          <a:prstGeom prst="rect">
            <a:avLst/>
          </a:prstGeom>
          <a:noFill/>
          <a:ln w="9525">
            <a:noFill/>
          </a:ln>
        </p:spPr>
      </p:pic>
      <p:pic>
        <p:nvPicPr>
          <p:cNvPr id="20485" name="图片 20484"/>
          <p:cNvPicPr/>
          <p:nvPr/>
        </p:nvPicPr>
        <p:blipFill>
          <a:blip r:embed="rId3"/>
          <a:stretch>
            <a:fillRect/>
          </a:stretch>
        </p:blipFill>
        <p:spPr>
          <a:xfrm>
            <a:off x="1752600" y="3048000"/>
            <a:ext cx="687388" cy="1314450"/>
          </a:xfrm>
          <a:prstGeom prst="rect">
            <a:avLst/>
          </a:prstGeom>
          <a:noFill/>
          <a:ln w="9525">
            <a:noFill/>
          </a:ln>
        </p:spPr>
      </p:pic>
      <p:pic>
        <p:nvPicPr>
          <p:cNvPr id="20486" name="图片 20485"/>
          <p:cNvPicPr/>
          <p:nvPr/>
        </p:nvPicPr>
        <p:blipFill>
          <a:blip r:embed="rId4"/>
          <a:stretch>
            <a:fillRect/>
          </a:stretch>
        </p:blipFill>
        <p:spPr>
          <a:xfrm>
            <a:off x="7481888" y="2438400"/>
            <a:ext cx="809625" cy="1165225"/>
          </a:xfrm>
          <a:prstGeom prst="rect">
            <a:avLst/>
          </a:prstGeom>
          <a:noFill/>
          <a:ln w="9525">
            <a:noFill/>
          </a:ln>
        </p:spPr>
      </p:pic>
      <p:sp>
        <p:nvSpPr>
          <p:cNvPr id="20487" name="直接连接符 20486"/>
          <p:cNvSpPr/>
          <p:nvPr/>
        </p:nvSpPr>
        <p:spPr>
          <a:xfrm flipV="1">
            <a:off x="6172200" y="2819400"/>
            <a:ext cx="1371600" cy="762000"/>
          </a:xfrm>
          <a:prstGeom prst="line">
            <a:avLst/>
          </a:prstGeom>
          <a:ln w="19050" cap="flat" cmpd="sng">
            <a:solidFill>
              <a:srgbClr val="000000"/>
            </a:solidFill>
            <a:prstDash val="solid"/>
            <a:headEnd type="none" w="med" len="med"/>
            <a:tailEnd type="none" w="med" len="med"/>
          </a:ln>
        </p:spPr>
      </p:sp>
      <p:sp>
        <p:nvSpPr>
          <p:cNvPr id="20488" name="直接连接符 20487"/>
          <p:cNvSpPr/>
          <p:nvPr/>
        </p:nvSpPr>
        <p:spPr>
          <a:xfrm>
            <a:off x="6019800" y="3962400"/>
            <a:ext cx="1600200" cy="609600"/>
          </a:xfrm>
          <a:prstGeom prst="line">
            <a:avLst/>
          </a:prstGeom>
          <a:ln w="19050" cap="flat" cmpd="sng">
            <a:solidFill>
              <a:srgbClr val="000000"/>
            </a:solidFill>
            <a:prstDash val="solid"/>
            <a:headEnd type="none" w="med" len="med"/>
            <a:tailEnd type="none" w="med" len="med"/>
          </a:ln>
        </p:spPr>
      </p:sp>
      <p:sp>
        <p:nvSpPr>
          <p:cNvPr id="20489" name="直接连接符 20488"/>
          <p:cNvSpPr/>
          <p:nvPr/>
        </p:nvSpPr>
        <p:spPr>
          <a:xfrm flipV="1">
            <a:off x="2286000" y="3657600"/>
            <a:ext cx="1600200" cy="0"/>
          </a:xfrm>
          <a:prstGeom prst="line">
            <a:avLst/>
          </a:prstGeom>
          <a:ln w="38100" cap="flat" cmpd="sng">
            <a:solidFill>
              <a:srgbClr val="000000"/>
            </a:solidFill>
            <a:prstDash val="solid"/>
            <a:headEnd type="none" w="med" len="med"/>
            <a:tailEnd type="none" w="med" len="med"/>
          </a:ln>
        </p:spPr>
      </p:sp>
      <p:sp>
        <p:nvSpPr>
          <p:cNvPr id="20490" name="文本框 20489"/>
          <p:cNvSpPr txBox="1"/>
          <p:nvPr/>
        </p:nvSpPr>
        <p:spPr>
          <a:xfrm>
            <a:off x="3886200" y="3429000"/>
            <a:ext cx="23622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Internet/Intranet</a:t>
            </a:r>
            <a:endParaRPr lang="en-US" altLang="zh-CN" sz="2000" dirty="0">
              <a:latin typeface="Times New Roman" panose="02020603050405020304" pitchFamily="2" charset="0"/>
              <a:ea typeface="隶书" pitchFamily="1" charset="-122"/>
            </a:endParaRPr>
          </a:p>
        </p:txBody>
      </p:sp>
      <p:sp>
        <p:nvSpPr>
          <p:cNvPr id="20491" name="文本框 20490"/>
          <p:cNvSpPr txBox="1"/>
          <p:nvPr/>
        </p:nvSpPr>
        <p:spPr>
          <a:xfrm>
            <a:off x="7315200" y="3581400"/>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Rick</a:t>
            </a:r>
            <a:endParaRPr lang="en-US" altLang="zh-CN" sz="2000" dirty="0">
              <a:latin typeface="Times New Roman" panose="02020603050405020304" pitchFamily="2" charset="0"/>
              <a:ea typeface="隶书" pitchFamily="1" charset="-122"/>
            </a:endParaRPr>
          </a:p>
        </p:txBody>
      </p:sp>
      <p:sp>
        <p:nvSpPr>
          <p:cNvPr id="20492" name="文本框 20491"/>
          <p:cNvSpPr txBox="1"/>
          <p:nvPr/>
        </p:nvSpPr>
        <p:spPr>
          <a:xfrm>
            <a:off x="7391400" y="5318125"/>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Mary</a:t>
            </a:r>
            <a:endParaRPr lang="en-US" altLang="zh-CN" sz="2000" dirty="0">
              <a:latin typeface="Times New Roman" panose="02020603050405020304" pitchFamily="2" charset="0"/>
              <a:ea typeface="隶书" pitchFamily="1" charset="-122"/>
            </a:endParaRPr>
          </a:p>
        </p:txBody>
      </p:sp>
      <p:sp>
        <p:nvSpPr>
          <p:cNvPr id="20493" name="矩形 20492"/>
          <p:cNvSpPr/>
          <p:nvPr/>
        </p:nvSpPr>
        <p:spPr>
          <a:xfrm>
            <a:off x="0" y="1828800"/>
            <a:ext cx="3352800" cy="5334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Char char="l"/>
            </a:pPr>
            <a:r>
              <a:rPr lang="zh-CN" altLang="en-US" sz="2800" dirty="0">
                <a:latin typeface="宋体" panose="02010600030101010101" pitchFamily="2" charset="-122"/>
              </a:rPr>
              <a:t>认证技术</a:t>
            </a:r>
            <a:endParaRPr lang="zh-CN" altLang="en-US" sz="2800" dirty="0">
              <a:latin typeface="宋体" panose="02010600030101010101" pitchFamily="2" charset="-122"/>
            </a:endParaRPr>
          </a:p>
        </p:txBody>
      </p:sp>
      <p:pic>
        <p:nvPicPr>
          <p:cNvPr id="20494" name="图片 20493"/>
          <p:cNvPicPr/>
          <p:nvPr/>
        </p:nvPicPr>
        <p:blipFill>
          <a:blip r:embed="rId5"/>
          <a:stretch>
            <a:fillRect/>
          </a:stretch>
        </p:blipFill>
        <p:spPr>
          <a:xfrm>
            <a:off x="1476375" y="4495800"/>
            <a:ext cx="1190625" cy="685800"/>
          </a:xfrm>
          <a:prstGeom prst="rect">
            <a:avLst/>
          </a:prstGeom>
          <a:noFill/>
          <a:ln w="9525">
            <a:noFill/>
          </a:ln>
        </p:spPr>
      </p:pic>
      <p:sp>
        <p:nvSpPr>
          <p:cNvPr id="20495" name="直接连接符 20494"/>
          <p:cNvSpPr/>
          <p:nvPr/>
        </p:nvSpPr>
        <p:spPr>
          <a:xfrm>
            <a:off x="2071688" y="4114800"/>
            <a:ext cx="0" cy="533400"/>
          </a:xfrm>
          <a:prstGeom prst="line">
            <a:avLst/>
          </a:prstGeom>
          <a:ln w="9525" cap="flat" cmpd="sng">
            <a:solidFill>
              <a:srgbClr val="000000"/>
            </a:solidFill>
            <a:prstDash val="solid"/>
            <a:headEnd type="none" w="med" len="med"/>
            <a:tailEnd type="none" w="med" len="med"/>
          </a:ln>
        </p:spPr>
      </p:sp>
      <p:sp>
        <p:nvSpPr>
          <p:cNvPr id="20496" name="圆角矩形标注 20495"/>
          <p:cNvSpPr/>
          <p:nvPr/>
        </p:nvSpPr>
        <p:spPr>
          <a:xfrm>
            <a:off x="7010400" y="1828800"/>
            <a:ext cx="1828800" cy="457200"/>
          </a:xfrm>
          <a:prstGeom prst="wedgeRoundRectCallout">
            <a:avLst>
              <a:gd name="adj1" fmla="val -28819"/>
              <a:gd name="adj2" fmla="val 134722"/>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我有私钥</a:t>
            </a:r>
            <a:endParaRPr lang="zh-CN" altLang="en-US" sz="2000" dirty="0">
              <a:latin typeface="Times New Roman" panose="02020603050405020304" pitchFamily="2" charset="0"/>
              <a:ea typeface="隶书" pitchFamily="1" charset="-122"/>
            </a:endParaRPr>
          </a:p>
        </p:txBody>
      </p:sp>
      <p:sp>
        <p:nvSpPr>
          <p:cNvPr id="20497" name="圆角矩形标注 20496"/>
          <p:cNvSpPr/>
          <p:nvPr/>
        </p:nvSpPr>
        <p:spPr>
          <a:xfrm>
            <a:off x="304800" y="5410200"/>
            <a:ext cx="1828800" cy="457200"/>
          </a:xfrm>
          <a:prstGeom prst="wedgeRoundRectCallout">
            <a:avLst>
              <a:gd name="adj1" fmla="val 26477"/>
              <a:gd name="adj2" fmla="val -165278"/>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用户公钥库</a:t>
            </a:r>
            <a:endParaRPr lang="zh-CN" altLang="en-US" sz="2000" dirty="0">
              <a:latin typeface="Times New Roman" panose="02020603050405020304" pitchFamily="2" charset="0"/>
              <a:ea typeface="隶书" pitchFamily="1" charset="-122"/>
            </a:endParaRPr>
          </a:p>
        </p:txBody>
      </p:sp>
      <p:sp>
        <p:nvSpPr>
          <p:cNvPr id="20498" name="直接连接符 20497"/>
          <p:cNvSpPr/>
          <p:nvPr/>
        </p:nvSpPr>
        <p:spPr>
          <a:xfrm flipH="1">
            <a:off x="2362200" y="2971800"/>
            <a:ext cx="5181600" cy="1676400"/>
          </a:xfrm>
          <a:prstGeom prst="line">
            <a:avLst/>
          </a:prstGeom>
          <a:ln w="57150" cap="flat" cmpd="sng">
            <a:solidFill>
              <a:srgbClr val="FF0000"/>
            </a:solidFill>
            <a:prstDash val="solid"/>
            <a:headEnd type="triangle" w="med" len="med"/>
            <a:tailEnd type="none" w="med" len="med"/>
          </a:ln>
        </p:spPr>
      </p:sp>
      <p:sp>
        <p:nvSpPr>
          <p:cNvPr id="20499" name="圆角矩形标注 20498"/>
          <p:cNvSpPr/>
          <p:nvPr/>
        </p:nvSpPr>
        <p:spPr>
          <a:xfrm>
            <a:off x="1981200" y="5715000"/>
            <a:ext cx="2362200" cy="1143000"/>
          </a:xfrm>
          <a:prstGeom prst="wedgeRoundRectCallout">
            <a:avLst>
              <a:gd name="adj1" fmla="val 18616"/>
              <a:gd name="adj2" fmla="val -178611"/>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1.</a:t>
            </a:r>
            <a:r>
              <a:rPr lang="zh-CN" altLang="en-US" sz="2000" dirty="0">
                <a:latin typeface="Times New Roman" panose="02020603050405020304" pitchFamily="2" charset="0"/>
                <a:ea typeface="隶书" pitchFamily="1" charset="-122"/>
              </a:rPr>
              <a:t>公钥需要预先</a:t>
            </a:r>
            <a:endParaRPr lang="zh-CN" altLang="en-US" sz="2000" dirty="0">
              <a:latin typeface="Times New Roman" panose="02020603050405020304" pitchFamily="2" charset="0"/>
              <a:ea typeface="隶书" pitchFamily="1" charset="-122"/>
            </a:endParaRPr>
          </a:p>
          <a:p>
            <a:pPr algn="ctr"/>
            <a:r>
              <a:rPr lang="zh-CN" altLang="en-US" sz="2000" dirty="0">
                <a:latin typeface="Times New Roman" panose="02020603050405020304" pitchFamily="2" charset="0"/>
                <a:ea typeface="隶书" pitchFamily="1" charset="-122"/>
              </a:rPr>
              <a:t>分发给用户</a:t>
            </a:r>
            <a:r>
              <a:rPr lang="en-US" altLang="zh-CN" sz="2000" dirty="0">
                <a:latin typeface="Times New Roman" panose="02020603050405020304" pitchFamily="2" charset="0"/>
                <a:ea typeface="隶书" pitchFamily="1" charset="-122"/>
              </a:rPr>
              <a:t>/</a:t>
            </a:r>
            <a:r>
              <a:rPr lang="zh-CN" altLang="en-US" sz="2000" dirty="0">
                <a:latin typeface="Times New Roman" panose="02020603050405020304" pitchFamily="2" charset="0"/>
                <a:ea typeface="隶书" pitchFamily="1" charset="-122"/>
              </a:rPr>
              <a:t>注册</a:t>
            </a:r>
            <a:endParaRPr lang="zh-CN" altLang="en-US" sz="2000" dirty="0">
              <a:latin typeface="Times New Roman" panose="02020603050405020304" pitchFamily="2" charset="0"/>
              <a:ea typeface="隶书" pitchFamily="1" charset="-122"/>
            </a:endParaRPr>
          </a:p>
          <a:p>
            <a:pPr algn="ctr"/>
            <a:r>
              <a:rPr lang="en-US" altLang="zh-CN" sz="2000" dirty="0">
                <a:latin typeface="Times New Roman" panose="02020603050405020304" pitchFamily="2" charset="0"/>
                <a:ea typeface="隶书" pitchFamily="1" charset="-122"/>
              </a:rPr>
              <a:t>(</a:t>
            </a:r>
            <a:r>
              <a:rPr lang="zh-CN" altLang="en-US" sz="2000" dirty="0">
                <a:latin typeface="Times New Roman" panose="02020603050405020304" pitchFamily="2" charset="0"/>
                <a:ea typeface="隶书" pitchFamily="1" charset="-122"/>
              </a:rPr>
              <a:t>不安全</a:t>
            </a:r>
            <a:r>
              <a:rPr lang="en-US" altLang="zh-CN" sz="2000" dirty="0">
                <a:latin typeface="Times New Roman" panose="02020603050405020304" pitchFamily="2" charset="0"/>
                <a:ea typeface="隶书" pitchFamily="1" charset="-122"/>
              </a:rPr>
              <a:t>/</a:t>
            </a:r>
            <a:r>
              <a:rPr lang="zh-CN" altLang="en-US" sz="2000" dirty="0">
                <a:latin typeface="Times New Roman" panose="02020603050405020304" pitchFamily="2" charset="0"/>
                <a:ea typeface="隶书" pitchFamily="1" charset="-122"/>
              </a:rPr>
              <a:t>安全</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p:txBody>
      </p:sp>
      <p:sp>
        <p:nvSpPr>
          <p:cNvPr id="20500" name="圆角矩形标注 20499"/>
          <p:cNvSpPr/>
          <p:nvPr/>
        </p:nvSpPr>
        <p:spPr>
          <a:xfrm>
            <a:off x="3810000" y="4267200"/>
            <a:ext cx="2286000" cy="838200"/>
          </a:xfrm>
          <a:prstGeom prst="wedgeRoundRectCallout">
            <a:avLst>
              <a:gd name="adj1" fmla="val 96181"/>
              <a:gd name="adj2" fmla="val -280491"/>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2.</a:t>
            </a:r>
            <a:r>
              <a:rPr lang="zh-CN" altLang="en-US" sz="2000" dirty="0">
                <a:latin typeface="Times New Roman" panose="02020603050405020304" pitchFamily="2" charset="0"/>
                <a:ea typeface="隶书" pitchFamily="1" charset="-122"/>
              </a:rPr>
              <a:t>私钥用户保存</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a:p>
            <a:pPr algn="ctr"/>
            <a:r>
              <a:rPr lang="zh-CN" altLang="en-US" sz="2000" dirty="0">
                <a:latin typeface="Times New Roman" panose="02020603050405020304" pitchFamily="2" charset="0"/>
                <a:ea typeface="隶书" pitchFamily="1" charset="-122"/>
              </a:rPr>
              <a:t>需要安全手段</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p:txBody>
      </p:sp>
      <p:sp>
        <p:nvSpPr>
          <p:cNvPr id="20501" name="圆角矩形标注 20500"/>
          <p:cNvSpPr/>
          <p:nvPr/>
        </p:nvSpPr>
        <p:spPr>
          <a:xfrm>
            <a:off x="6172200" y="4419600"/>
            <a:ext cx="1600200" cy="838200"/>
          </a:xfrm>
          <a:prstGeom prst="wedgeRoundRectCallout">
            <a:avLst>
              <a:gd name="adj1" fmla="val 19245"/>
              <a:gd name="adj2" fmla="val -271968"/>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3.</a:t>
            </a:r>
            <a:r>
              <a:rPr lang="zh-CN" altLang="en-US" sz="2000" dirty="0">
                <a:latin typeface="Times New Roman" panose="02020603050405020304" pitchFamily="2" charset="0"/>
                <a:ea typeface="隶书" pitchFamily="1" charset="-122"/>
              </a:rPr>
              <a:t>密钥更新</a:t>
            </a:r>
            <a:endParaRPr lang="zh-CN" altLang="en-US" sz="2000" dirty="0">
              <a:latin typeface="Times New Roman" panose="02020603050405020304" pitchFamily="2" charset="0"/>
              <a:ea typeface="隶书" pitchFamily="1" charset="-122"/>
            </a:endParaRPr>
          </a:p>
          <a:p>
            <a:pPr algn="ctr"/>
            <a:r>
              <a:rPr lang="zh-CN" altLang="en-US" sz="2000" dirty="0">
                <a:latin typeface="Times New Roman" panose="02020603050405020304" pitchFamily="2" charset="0"/>
                <a:ea typeface="隶书" pitchFamily="1" charset="-122"/>
              </a:rPr>
              <a:t>不安全</a:t>
            </a:r>
            <a:endParaRPr lang="zh-CN" altLang="en-US" sz="2000" dirty="0">
              <a:latin typeface="Times New Roman" panose="02020603050405020304" pitchFamily="2" charset="0"/>
              <a:ea typeface="隶书" pitchFamily="1" charset="-122"/>
            </a:endParaRPr>
          </a:p>
        </p:txBody>
      </p:sp>
      <p:sp>
        <p:nvSpPr>
          <p:cNvPr id="20502" name="矩形 20501"/>
          <p:cNvSpPr/>
          <p:nvPr/>
        </p:nvSpPr>
        <p:spPr>
          <a:xfrm>
            <a:off x="304800" y="2209800"/>
            <a:ext cx="3352800" cy="5334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口令方式</a:t>
            </a:r>
            <a:endParaRPr lang="zh-CN" altLang="en-US" sz="2000" dirty="0">
              <a:latin typeface="宋体" panose="02010600030101010101" pitchFamily="2" charset="-122"/>
            </a:endParaRPr>
          </a:p>
        </p:txBody>
      </p:sp>
      <p:sp>
        <p:nvSpPr>
          <p:cNvPr id="20503" name="矩形 20502"/>
          <p:cNvSpPr/>
          <p:nvPr/>
        </p:nvSpPr>
        <p:spPr>
          <a:xfrm>
            <a:off x="304800" y="2819400"/>
            <a:ext cx="3352800" cy="5334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None/>
            </a:pPr>
            <a:r>
              <a:rPr lang="en-US" altLang="zh-CN" sz="2800" dirty="0">
                <a:latin typeface="宋体" panose="02010600030101010101" pitchFamily="2" charset="-122"/>
              </a:rPr>
              <a:t>--</a:t>
            </a:r>
            <a:r>
              <a:rPr lang="zh-CN" altLang="en-US" sz="2800" dirty="0">
                <a:latin typeface="宋体" panose="02010600030101010101" pitchFamily="2" charset="-122"/>
              </a:rPr>
              <a:t>公开密钥</a:t>
            </a:r>
            <a:endParaRPr lang="zh-CN" altLang="en-US" sz="2800" dirty="0">
              <a:latin typeface="宋体" panose="02010600030101010101" pitchFamily="2" charset="-122"/>
            </a:endParaRPr>
          </a:p>
        </p:txBody>
      </p:sp>
      <p:sp>
        <p:nvSpPr>
          <p:cNvPr id="20504" name="矩形 20503"/>
          <p:cNvSpPr/>
          <p:nvPr/>
        </p:nvSpPr>
        <p:spPr>
          <a:xfrm>
            <a:off x="304800" y="2514600"/>
            <a:ext cx="3352800" cy="5334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t>
            </a:r>
            <a:r>
              <a:rPr lang="zh-CN" altLang="en-US" sz="2000" dirty="0">
                <a:latin typeface="宋体" panose="02010600030101010101" pitchFamily="2" charset="-122"/>
              </a:rPr>
              <a:t>对称密钥</a:t>
            </a:r>
            <a:endParaRPr lang="zh-CN" altLang="en-US" sz="2000" dirty="0">
              <a:latin typeface="宋体" panose="02010600030101010101" pitchFamily="2" charset="-122"/>
            </a:endParaRPr>
          </a:p>
        </p:txBody>
      </p:sp>
      <p:sp>
        <p:nvSpPr>
          <p:cNvPr id="20505" name="圆角矩形标注 20504"/>
          <p:cNvSpPr/>
          <p:nvPr/>
        </p:nvSpPr>
        <p:spPr>
          <a:xfrm flipH="1">
            <a:off x="3505200" y="1981200"/>
            <a:ext cx="2667000" cy="685800"/>
          </a:xfrm>
          <a:prstGeom prst="wedgeRoundRectCallout">
            <a:avLst>
              <a:gd name="adj1" fmla="val 95236"/>
              <a:gd name="adj2" fmla="val 316431"/>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4.</a:t>
            </a:r>
            <a:r>
              <a:rPr lang="zh-CN" altLang="en-US" sz="2000" dirty="0">
                <a:latin typeface="Times New Roman" panose="02020603050405020304" pitchFamily="2" charset="0"/>
                <a:ea typeface="隶书" pitchFamily="1" charset="-122"/>
              </a:rPr>
              <a:t>用户公钥库</a:t>
            </a:r>
            <a:endParaRPr lang="zh-CN" altLang="en-US" sz="2000" dirty="0">
              <a:latin typeface="Times New Roman" panose="02020603050405020304" pitchFamily="2" charset="0"/>
              <a:ea typeface="隶书" pitchFamily="1" charset="-122"/>
            </a:endParaRPr>
          </a:p>
          <a:p>
            <a:pPr algn="ctr"/>
            <a:r>
              <a:rPr lang="zh-CN" altLang="en-US" sz="2000" dirty="0">
                <a:latin typeface="Times New Roman" panose="02020603050405020304" pitchFamily="2" charset="0"/>
                <a:ea typeface="隶书" pitchFamily="1" charset="-122"/>
              </a:rPr>
              <a:t>管理的安全性</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p:txBody>
      </p:sp>
      <p:sp>
        <p:nvSpPr>
          <p:cNvPr id="20506" name="矩形 20505"/>
          <p:cNvSpPr/>
          <p:nvPr/>
        </p:nvSpPr>
        <p:spPr>
          <a:xfrm>
            <a:off x="5029200" y="5334000"/>
            <a:ext cx="2057400" cy="533400"/>
          </a:xfrm>
          <a:prstGeom prst="rect">
            <a:avLst/>
          </a:prstGeom>
          <a:noFill/>
          <a:ln w="9525" cap="flat" cmpd="sng">
            <a:solidFill>
              <a:srgbClr val="FF0000"/>
            </a:solidFill>
            <a:prstDash val="solid"/>
            <a:miter/>
            <a:headEnd type="none" w="med" len="med"/>
            <a:tailEnd type="none" w="med" len="med"/>
          </a:ln>
        </p:spPr>
        <p:txBody>
          <a:bodyPr lIns="90488" tIns="44450" rIns="90488" bIns="44450"/>
          <a:p>
            <a:pPr marL="285750" indent="-285750">
              <a:spcBef>
                <a:spcPct val="20000"/>
              </a:spcBef>
              <a:buClr>
                <a:schemeClr val="accent2"/>
              </a:buClr>
              <a:buSzPct val="80000"/>
              <a:buFont typeface="Wingdings" panose="05000000000000000000" pitchFamily="2" charset="2"/>
              <a:buNone/>
            </a:pPr>
            <a:r>
              <a:rPr lang="zh-CN" altLang="en-US" sz="2800" dirty="0">
                <a:latin typeface="宋体" panose="02010600030101010101" pitchFamily="2" charset="-122"/>
              </a:rPr>
              <a:t>非</a:t>
            </a:r>
            <a:r>
              <a:rPr lang="en-US" altLang="zh-CN" sz="2800" dirty="0">
                <a:latin typeface="宋体" panose="02010600030101010101" pitchFamily="2" charset="-122"/>
              </a:rPr>
              <a:t>PKI</a:t>
            </a:r>
            <a:r>
              <a:rPr lang="zh-CN" altLang="en-US" sz="2800" dirty="0">
                <a:latin typeface="宋体" panose="02010600030101010101" pitchFamily="2" charset="-122"/>
              </a:rPr>
              <a:t>方式</a:t>
            </a:r>
            <a:endParaRPr lang="zh-CN" altLang="en-US" sz="2800" dirty="0">
              <a:latin typeface="宋体" panose="02010600030101010101" pitchFamily="2" charset="-122"/>
            </a:endParaRPr>
          </a:p>
        </p:txBody>
      </p:sp>
      <p:sp>
        <p:nvSpPr>
          <p:cNvPr id="20507" name="矩形 20506"/>
          <p:cNvSpPr/>
          <p:nvPr/>
        </p:nvSpPr>
        <p:spPr>
          <a:xfrm>
            <a:off x="5029200" y="6019800"/>
            <a:ext cx="2057400" cy="533400"/>
          </a:xfrm>
          <a:prstGeom prst="rect">
            <a:avLst/>
          </a:prstGeom>
          <a:noFill/>
          <a:ln w="9525" cap="flat" cmpd="sng">
            <a:solidFill>
              <a:srgbClr val="FF0000"/>
            </a:solidFill>
            <a:prstDash val="solid"/>
            <a:miter/>
            <a:headEnd type="none" w="med" len="med"/>
            <a:tailEnd type="none" w="med" len="med"/>
          </a:ln>
        </p:spPr>
        <p:txBody>
          <a:bodyPr lIns="90488" tIns="44450" rIns="90488" bIns="44450"/>
          <a:p>
            <a:pPr marL="285750" indent="-285750">
              <a:spcBef>
                <a:spcPct val="20000"/>
              </a:spcBef>
              <a:buClr>
                <a:schemeClr val="accent2"/>
              </a:buClr>
              <a:buSzPct val="80000"/>
              <a:buFont typeface="Wingdings" panose="05000000000000000000" pitchFamily="2" charset="2"/>
              <a:buNone/>
            </a:pPr>
            <a:r>
              <a:rPr lang="en-US" altLang="zh-CN" sz="2800" dirty="0">
                <a:latin typeface="宋体" panose="02010600030101010101" pitchFamily="2" charset="-122"/>
              </a:rPr>
              <a:t>PKI/CA</a:t>
            </a:r>
            <a:r>
              <a:rPr lang="zh-CN" altLang="en-US" sz="2800" dirty="0">
                <a:latin typeface="宋体" panose="02010600030101010101" pitchFamily="2" charset="-122"/>
              </a:rPr>
              <a:t>方式</a:t>
            </a:r>
            <a:endParaRPr lang="zh-CN" altLang="en-US" sz="2800" dirty="0">
              <a:latin typeface="宋体" panose="02010600030101010101" pitchFamily="2" charset="-122"/>
            </a:endParaRPr>
          </a:p>
        </p:txBody>
      </p:sp>
      <p:sp>
        <p:nvSpPr>
          <p:cNvPr id="20508" name="直接连接符 20507"/>
          <p:cNvSpPr/>
          <p:nvPr/>
        </p:nvSpPr>
        <p:spPr>
          <a:xfrm flipH="1" flipV="1">
            <a:off x="2438400" y="4953000"/>
            <a:ext cx="2590800" cy="685800"/>
          </a:xfrm>
          <a:prstGeom prst="line">
            <a:avLst/>
          </a:prstGeom>
          <a:ln w="76200" cap="flat" cmpd="sng">
            <a:solidFill>
              <a:srgbClr val="FF0000"/>
            </a:solidFill>
            <a:prstDash val="solid"/>
            <a:headEnd type="none" w="med" len="med"/>
            <a:tailEnd type="triangle" w="med" len="med"/>
          </a:ln>
        </p:spPr>
      </p:sp>
      <p:sp>
        <p:nvSpPr>
          <p:cNvPr id="20509" name="直接连接符 20508"/>
          <p:cNvSpPr/>
          <p:nvPr/>
        </p:nvSpPr>
        <p:spPr>
          <a:xfrm flipH="1" flipV="1">
            <a:off x="2057400" y="5105400"/>
            <a:ext cx="2971800" cy="1143000"/>
          </a:xfrm>
          <a:prstGeom prst="line">
            <a:avLst/>
          </a:prstGeom>
          <a:ln w="76200" cap="flat" cmpd="sng">
            <a:solidFill>
              <a:srgbClr val="FF0000"/>
            </a:solidFill>
            <a:prstDash val="solid"/>
            <a:headEnd type="none" w="med" len="med"/>
            <a:tailEnd type="triangle" w="med"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0503"/>
                                        </p:tgtEl>
                                        <p:attrNameLst>
                                          <p:attrName>style.visibility</p:attrName>
                                        </p:attrNameLst>
                                      </p:cBhvr>
                                      <p:to>
                                        <p:strVal val="visible"/>
                                      </p:to>
                                    </p:set>
                                    <p:anim calcmode="lin" valueType="num">
                                      <p:cBhvr additive="base">
                                        <p:cTn id="7" dur="500" fill="hold"/>
                                        <p:tgtEl>
                                          <p:spTgt spid="20503"/>
                                        </p:tgtEl>
                                        <p:attrNameLst>
                                          <p:attrName>ppt_x</p:attrName>
                                        </p:attrNameLst>
                                      </p:cBhvr>
                                      <p:tavLst>
                                        <p:tav tm="0">
                                          <p:val>
                                            <p:strVal val="1+#ppt_w/2"/>
                                          </p:val>
                                        </p:tav>
                                        <p:tav tm="100000">
                                          <p:val>
                                            <p:strVal val="#ppt_x"/>
                                          </p:val>
                                        </p:tav>
                                      </p:tavLst>
                                    </p:anim>
                                    <p:anim calcmode="lin" valueType="num">
                                      <p:cBhvr additive="base">
                                        <p:cTn id="8" dur="500" fill="hold"/>
                                        <p:tgtEl>
                                          <p:spTgt spid="2050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6" name="cashreg.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97"/>
                                        </p:tgtEl>
                                        <p:attrNameLst>
                                          <p:attrName>style.visibility</p:attrName>
                                        </p:attrNameLst>
                                      </p:cBhvr>
                                      <p:to>
                                        <p:strVal val="visible"/>
                                      </p:to>
                                    </p:set>
                                    <p:anim calcmode="lin" valueType="num">
                                      <p:cBhvr additive="base">
                                        <p:cTn id="13" dur="500" fill="hold"/>
                                        <p:tgtEl>
                                          <p:spTgt spid="20497"/>
                                        </p:tgtEl>
                                        <p:attrNameLst>
                                          <p:attrName>ppt_x</p:attrName>
                                        </p:attrNameLst>
                                      </p:cBhvr>
                                      <p:tavLst>
                                        <p:tav tm="0">
                                          <p:val>
                                            <p:strVal val="0-#ppt_w/2"/>
                                          </p:val>
                                        </p:tav>
                                        <p:tav tm="100000">
                                          <p:val>
                                            <p:strVal val="#ppt_x"/>
                                          </p:val>
                                        </p:tav>
                                      </p:tavLst>
                                    </p:anim>
                                    <p:anim calcmode="lin" valueType="num">
                                      <p:cBhvr additive="base">
                                        <p:cTn id="14" dur="500" fill="hold"/>
                                        <p:tgtEl>
                                          <p:spTgt spid="2049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96"/>
                                        </p:tgtEl>
                                        <p:attrNameLst>
                                          <p:attrName>style.visibility</p:attrName>
                                        </p:attrNameLst>
                                      </p:cBhvr>
                                      <p:to>
                                        <p:strVal val="visible"/>
                                      </p:to>
                                    </p:set>
                                    <p:anim calcmode="lin" valueType="num">
                                      <p:cBhvr additive="base">
                                        <p:cTn id="19" dur="500" fill="hold"/>
                                        <p:tgtEl>
                                          <p:spTgt spid="20496"/>
                                        </p:tgtEl>
                                        <p:attrNameLst>
                                          <p:attrName>ppt_x</p:attrName>
                                        </p:attrNameLst>
                                      </p:cBhvr>
                                      <p:tavLst>
                                        <p:tav tm="0">
                                          <p:val>
                                            <p:strVal val="0-#ppt_w/2"/>
                                          </p:val>
                                        </p:tav>
                                        <p:tav tm="100000">
                                          <p:val>
                                            <p:strVal val="#ppt_x"/>
                                          </p:val>
                                        </p:tav>
                                      </p:tavLst>
                                    </p:anim>
                                    <p:anim calcmode="lin" valueType="num">
                                      <p:cBhvr additive="base">
                                        <p:cTn id="20" dur="500" fill="hold"/>
                                        <p:tgtEl>
                                          <p:spTgt spid="2049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7" presetClass="entr" presetSubtype="8" fill="hold" nodeType="afterEffect">
                                  <p:stCondLst>
                                    <p:cond delay="1000"/>
                                  </p:stCondLst>
                                  <p:childTnLst>
                                    <p:set>
                                      <p:cBhvr>
                                        <p:cTn id="23" dur="1" fill="hold">
                                          <p:stCondLst>
                                            <p:cond delay="0"/>
                                          </p:stCondLst>
                                        </p:cTn>
                                        <p:tgtEl>
                                          <p:spTgt spid="20498"/>
                                        </p:tgtEl>
                                        <p:attrNameLst>
                                          <p:attrName>style.visibility</p:attrName>
                                        </p:attrNameLst>
                                      </p:cBhvr>
                                      <p:to>
                                        <p:strVal val="visible"/>
                                      </p:to>
                                    </p:set>
                                    <p:anim calcmode="lin" valueType="num">
                                      <p:cBhvr>
                                        <p:cTn id="24" dur="500" fill="hold"/>
                                        <p:tgtEl>
                                          <p:spTgt spid="20498"/>
                                        </p:tgtEl>
                                        <p:attrNameLst>
                                          <p:attrName>ppt_x</p:attrName>
                                        </p:attrNameLst>
                                      </p:cBhvr>
                                      <p:tavLst>
                                        <p:tav tm="0">
                                          <p:val>
                                            <p:strVal val="#ppt_x-#ppt_w/2"/>
                                          </p:val>
                                        </p:tav>
                                        <p:tav tm="100000">
                                          <p:val>
                                            <p:strVal val="#ppt_x"/>
                                          </p:val>
                                        </p:tav>
                                      </p:tavLst>
                                    </p:anim>
                                    <p:anim calcmode="lin" valueType="num">
                                      <p:cBhvr>
                                        <p:cTn id="25" dur="500" fill="hold"/>
                                        <p:tgtEl>
                                          <p:spTgt spid="20498"/>
                                        </p:tgtEl>
                                        <p:attrNameLst>
                                          <p:attrName>ppt_y</p:attrName>
                                        </p:attrNameLst>
                                      </p:cBhvr>
                                      <p:tavLst>
                                        <p:tav tm="0">
                                          <p:val>
                                            <p:strVal val="#ppt_y"/>
                                          </p:val>
                                        </p:tav>
                                        <p:tav tm="100000">
                                          <p:val>
                                            <p:strVal val="#ppt_y"/>
                                          </p:val>
                                        </p:tav>
                                      </p:tavLst>
                                    </p:anim>
                                    <p:anim calcmode="lin" valueType="num">
                                      <p:cBhvr>
                                        <p:cTn id="26" dur="500" fill="hold"/>
                                        <p:tgtEl>
                                          <p:spTgt spid="20498"/>
                                        </p:tgtEl>
                                        <p:attrNameLst>
                                          <p:attrName>ppt_w</p:attrName>
                                        </p:attrNameLst>
                                      </p:cBhvr>
                                      <p:tavLst>
                                        <p:tav tm="0">
                                          <p:val>
                                            <p:fltVal val="0.000000"/>
                                          </p:val>
                                        </p:tav>
                                        <p:tav tm="100000">
                                          <p:val>
                                            <p:strVal val="#ppt_w"/>
                                          </p:val>
                                        </p:tav>
                                      </p:tavLst>
                                    </p:anim>
                                    <p:anim calcmode="lin" valueType="num">
                                      <p:cBhvr>
                                        <p:cTn id="27" dur="500" fill="hold"/>
                                        <p:tgtEl>
                                          <p:spTgt spid="20498"/>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0499"/>
                                        </p:tgtEl>
                                        <p:attrNameLst>
                                          <p:attrName>style.visibility</p:attrName>
                                        </p:attrNameLst>
                                      </p:cBhvr>
                                      <p:to>
                                        <p:strVal val="visible"/>
                                      </p:to>
                                    </p:set>
                                    <p:anim calcmode="lin" valueType="num">
                                      <p:cBhvr additive="base">
                                        <p:cTn id="32" dur="500" fill="hold"/>
                                        <p:tgtEl>
                                          <p:spTgt spid="20499"/>
                                        </p:tgtEl>
                                        <p:attrNameLst>
                                          <p:attrName>ppt_x</p:attrName>
                                        </p:attrNameLst>
                                      </p:cBhvr>
                                      <p:tavLst>
                                        <p:tav tm="0">
                                          <p:val>
                                            <p:strVal val="0-#ppt_w/2"/>
                                          </p:val>
                                        </p:tav>
                                        <p:tav tm="100000">
                                          <p:val>
                                            <p:strVal val="#ppt_x"/>
                                          </p:val>
                                        </p:tav>
                                      </p:tavLst>
                                    </p:anim>
                                    <p:anim calcmode="lin" valueType="num">
                                      <p:cBhvr additive="base">
                                        <p:cTn id="33" dur="500" fill="hold"/>
                                        <p:tgtEl>
                                          <p:spTgt spid="2049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20500"/>
                                        </p:tgtEl>
                                        <p:attrNameLst>
                                          <p:attrName>style.visibility</p:attrName>
                                        </p:attrNameLst>
                                      </p:cBhvr>
                                      <p:to>
                                        <p:strVal val="visible"/>
                                      </p:to>
                                    </p:set>
                                    <p:anim calcmode="lin" valueType="num">
                                      <p:cBhvr additive="base">
                                        <p:cTn id="38" dur="500" fill="hold"/>
                                        <p:tgtEl>
                                          <p:spTgt spid="20500"/>
                                        </p:tgtEl>
                                        <p:attrNameLst>
                                          <p:attrName>ppt_x</p:attrName>
                                        </p:attrNameLst>
                                      </p:cBhvr>
                                      <p:tavLst>
                                        <p:tav tm="0">
                                          <p:val>
                                            <p:strVal val="0-#ppt_w/2"/>
                                          </p:val>
                                        </p:tav>
                                        <p:tav tm="100000">
                                          <p:val>
                                            <p:strVal val="#ppt_x"/>
                                          </p:val>
                                        </p:tav>
                                      </p:tavLst>
                                    </p:anim>
                                    <p:anim calcmode="lin" valueType="num">
                                      <p:cBhvr additive="base">
                                        <p:cTn id="39" dur="500" fill="hold"/>
                                        <p:tgtEl>
                                          <p:spTgt spid="20500"/>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6" fill="hold" grpId="0" nodeType="clickEffect">
                                  <p:stCondLst>
                                    <p:cond delay="0"/>
                                  </p:stCondLst>
                                  <p:childTnLst>
                                    <p:set>
                                      <p:cBhvr>
                                        <p:cTn id="43" dur="1" fill="hold">
                                          <p:stCondLst>
                                            <p:cond delay="0"/>
                                          </p:stCondLst>
                                        </p:cTn>
                                        <p:tgtEl>
                                          <p:spTgt spid="20501"/>
                                        </p:tgtEl>
                                        <p:attrNameLst>
                                          <p:attrName>style.visibility</p:attrName>
                                        </p:attrNameLst>
                                      </p:cBhvr>
                                      <p:to>
                                        <p:strVal val="visible"/>
                                      </p:to>
                                    </p:set>
                                    <p:anim calcmode="lin" valueType="num">
                                      <p:cBhvr additive="base">
                                        <p:cTn id="44" dur="500" fill="hold"/>
                                        <p:tgtEl>
                                          <p:spTgt spid="20501"/>
                                        </p:tgtEl>
                                        <p:attrNameLst>
                                          <p:attrName>ppt_x</p:attrName>
                                        </p:attrNameLst>
                                      </p:cBhvr>
                                      <p:tavLst>
                                        <p:tav tm="0">
                                          <p:val>
                                            <p:strVal val="1+#ppt_w/2"/>
                                          </p:val>
                                        </p:tav>
                                        <p:tav tm="100000">
                                          <p:val>
                                            <p:strVal val="#ppt_x"/>
                                          </p:val>
                                        </p:tav>
                                      </p:tavLst>
                                    </p:anim>
                                    <p:anim calcmode="lin" valueType="num">
                                      <p:cBhvr additive="base">
                                        <p:cTn id="45" dur="500" fill="hold"/>
                                        <p:tgtEl>
                                          <p:spTgt spid="2050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20505"/>
                                        </p:tgtEl>
                                        <p:attrNameLst>
                                          <p:attrName>style.visibility</p:attrName>
                                        </p:attrNameLst>
                                      </p:cBhvr>
                                      <p:to>
                                        <p:strVal val="visible"/>
                                      </p:to>
                                    </p:set>
                                    <p:anim calcmode="lin" valueType="num">
                                      <p:cBhvr additive="base">
                                        <p:cTn id="50" dur="500" fill="hold"/>
                                        <p:tgtEl>
                                          <p:spTgt spid="20505"/>
                                        </p:tgtEl>
                                        <p:attrNameLst>
                                          <p:attrName>ppt_x</p:attrName>
                                        </p:attrNameLst>
                                      </p:cBhvr>
                                      <p:tavLst>
                                        <p:tav tm="0">
                                          <p:val>
                                            <p:strVal val="1+#ppt_w/2"/>
                                          </p:val>
                                        </p:tav>
                                        <p:tav tm="100000">
                                          <p:val>
                                            <p:strVal val="#ppt_x"/>
                                          </p:val>
                                        </p:tav>
                                      </p:tavLst>
                                    </p:anim>
                                    <p:anim calcmode="lin" valueType="num">
                                      <p:cBhvr additive="base">
                                        <p:cTn id="51" dur="500" fill="hold"/>
                                        <p:tgtEl>
                                          <p:spTgt spid="20505"/>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9" fill="hold" grpId="0" nodeType="clickEffect">
                                  <p:stCondLst>
                                    <p:cond delay="0"/>
                                  </p:stCondLst>
                                  <p:childTnLst>
                                    <p:set>
                                      <p:cBhvr>
                                        <p:cTn id="55" dur="1" fill="hold">
                                          <p:stCondLst>
                                            <p:cond delay="0"/>
                                          </p:stCondLst>
                                        </p:cTn>
                                        <p:tgtEl>
                                          <p:spTgt spid="20506"/>
                                        </p:tgtEl>
                                        <p:attrNameLst>
                                          <p:attrName>style.visibility</p:attrName>
                                        </p:attrNameLst>
                                      </p:cBhvr>
                                      <p:to>
                                        <p:strVal val="visible"/>
                                      </p:to>
                                    </p:set>
                                    <p:anim calcmode="lin" valueType="num">
                                      <p:cBhvr additive="base">
                                        <p:cTn id="56" dur="500" fill="hold"/>
                                        <p:tgtEl>
                                          <p:spTgt spid="20506"/>
                                        </p:tgtEl>
                                        <p:attrNameLst>
                                          <p:attrName>ppt_x</p:attrName>
                                        </p:attrNameLst>
                                      </p:cBhvr>
                                      <p:tavLst>
                                        <p:tav tm="0">
                                          <p:val>
                                            <p:strVal val="0-#ppt_w/2"/>
                                          </p:val>
                                        </p:tav>
                                        <p:tav tm="100000">
                                          <p:val>
                                            <p:strVal val="#ppt_x"/>
                                          </p:val>
                                        </p:tav>
                                      </p:tavLst>
                                    </p:anim>
                                    <p:anim calcmode="lin" valueType="num">
                                      <p:cBhvr additive="base">
                                        <p:cTn id="57" dur="500" fill="hold"/>
                                        <p:tgtEl>
                                          <p:spTgt spid="2050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6" name="cashreg.wav"/>
                                        </p:tgtEl>
                                      </p:cMediaNode>
                                    </p:audio>
                                  </p:subTnLst>
                                </p:cTn>
                              </p:par>
                            </p:childTnLst>
                          </p:cTn>
                        </p:par>
                        <p:par>
                          <p:cTn id="58" fill="hold">
                            <p:stCondLst>
                              <p:cond delay="500"/>
                            </p:stCondLst>
                            <p:childTnLst>
                              <p:par>
                                <p:cTn id="59" presetID="17" presetClass="entr" presetSubtype="2" fill="hold" nodeType="afterEffect">
                                  <p:stCondLst>
                                    <p:cond delay="0"/>
                                  </p:stCondLst>
                                  <p:childTnLst>
                                    <p:set>
                                      <p:cBhvr>
                                        <p:cTn id="60" dur="1" fill="hold">
                                          <p:stCondLst>
                                            <p:cond delay="0"/>
                                          </p:stCondLst>
                                        </p:cTn>
                                        <p:tgtEl>
                                          <p:spTgt spid="20508"/>
                                        </p:tgtEl>
                                        <p:attrNameLst>
                                          <p:attrName>style.visibility</p:attrName>
                                        </p:attrNameLst>
                                      </p:cBhvr>
                                      <p:to>
                                        <p:strVal val="visible"/>
                                      </p:to>
                                    </p:set>
                                    <p:anim calcmode="lin" valueType="num">
                                      <p:cBhvr>
                                        <p:cTn id="61" dur="500" fill="hold"/>
                                        <p:tgtEl>
                                          <p:spTgt spid="20508"/>
                                        </p:tgtEl>
                                        <p:attrNameLst>
                                          <p:attrName>ppt_x</p:attrName>
                                        </p:attrNameLst>
                                      </p:cBhvr>
                                      <p:tavLst>
                                        <p:tav tm="0">
                                          <p:val>
                                            <p:strVal val="#ppt_x+#ppt_w/2"/>
                                          </p:val>
                                        </p:tav>
                                        <p:tav tm="100000">
                                          <p:val>
                                            <p:strVal val="#ppt_x"/>
                                          </p:val>
                                        </p:tav>
                                      </p:tavLst>
                                    </p:anim>
                                    <p:anim calcmode="lin" valueType="num">
                                      <p:cBhvr>
                                        <p:cTn id="62" dur="500" fill="hold"/>
                                        <p:tgtEl>
                                          <p:spTgt spid="20508"/>
                                        </p:tgtEl>
                                        <p:attrNameLst>
                                          <p:attrName>ppt_y</p:attrName>
                                        </p:attrNameLst>
                                      </p:cBhvr>
                                      <p:tavLst>
                                        <p:tav tm="0">
                                          <p:val>
                                            <p:strVal val="#ppt_y"/>
                                          </p:val>
                                        </p:tav>
                                        <p:tav tm="100000">
                                          <p:val>
                                            <p:strVal val="#ppt_y"/>
                                          </p:val>
                                        </p:tav>
                                      </p:tavLst>
                                    </p:anim>
                                    <p:anim calcmode="lin" valueType="num">
                                      <p:cBhvr>
                                        <p:cTn id="63" dur="500" fill="hold"/>
                                        <p:tgtEl>
                                          <p:spTgt spid="20508"/>
                                        </p:tgtEl>
                                        <p:attrNameLst>
                                          <p:attrName>ppt_w</p:attrName>
                                        </p:attrNameLst>
                                      </p:cBhvr>
                                      <p:tavLst>
                                        <p:tav tm="0">
                                          <p:val>
                                            <p:fltVal val="0.000000"/>
                                          </p:val>
                                        </p:tav>
                                        <p:tav tm="100000">
                                          <p:val>
                                            <p:strVal val="#ppt_w"/>
                                          </p:val>
                                        </p:tav>
                                      </p:tavLst>
                                    </p:anim>
                                    <p:anim calcmode="lin" valueType="num">
                                      <p:cBhvr>
                                        <p:cTn id="64" dur="500" fill="hold"/>
                                        <p:tgtEl>
                                          <p:spTgt spid="20508"/>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20507"/>
                                        </p:tgtEl>
                                        <p:attrNameLst>
                                          <p:attrName>style.visibility</p:attrName>
                                        </p:attrNameLst>
                                      </p:cBhvr>
                                      <p:to>
                                        <p:strVal val="visible"/>
                                      </p:to>
                                    </p:set>
                                    <p:anim calcmode="lin" valueType="num">
                                      <p:cBhvr additive="base">
                                        <p:cTn id="69" dur="500" fill="hold"/>
                                        <p:tgtEl>
                                          <p:spTgt spid="20507"/>
                                        </p:tgtEl>
                                        <p:attrNameLst>
                                          <p:attrName>ppt_x</p:attrName>
                                        </p:attrNameLst>
                                      </p:cBhvr>
                                      <p:tavLst>
                                        <p:tav tm="0">
                                          <p:val>
                                            <p:strVal val="0-#ppt_w/2"/>
                                          </p:val>
                                        </p:tav>
                                        <p:tav tm="100000">
                                          <p:val>
                                            <p:strVal val="#ppt_x"/>
                                          </p:val>
                                        </p:tav>
                                      </p:tavLst>
                                    </p:anim>
                                    <p:anim calcmode="lin" valueType="num">
                                      <p:cBhvr additive="base">
                                        <p:cTn id="70" dur="500" fill="hold"/>
                                        <p:tgtEl>
                                          <p:spTgt spid="205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6" name="cashreg.wav"/>
                                        </p:tgtEl>
                                      </p:cMediaNode>
                                    </p:audio>
                                  </p:subTnLst>
                                </p:cTn>
                              </p:par>
                            </p:childTnLst>
                          </p:cTn>
                        </p:par>
                        <p:par>
                          <p:cTn id="71" fill="hold">
                            <p:stCondLst>
                              <p:cond delay="500"/>
                            </p:stCondLst>
                            <p:childTnLst>
                              <p:par>
                                <p:cTn id="72" presetID="17" presetClass="entr" presetSubtype="2" fill="hold" nodeType="afterEffect">
                                  <p:stCondLst>
                                    <p:cond delay="0"/>
                                  </p:stCondLst>
                                  <p:childTnLst>
                                    <p:set>
                                      <p:cBhvr>
                                        <p:cTn id="73" dur="1" fill="hold">
                                          <p:stCondLst>
                                            <p:cond delay="0"/>
                                          </p:stCondLst>
                                        </p:cTn>
                                        <p:tgtEl>
                                          <p:spTgt spid="20509"/>
                                        </p:tgtEl>
                                        <p:attrNameLst>
                                          <p:attrName>style.visibility</p:attrName>
                                        </p:attrNameLst>
                                      </p:cBhvr>
                                      <p:to>
                                        <p:strVal val="visible"/>
                                      </p:to>
                                    </p:set>
                                    <p:anim calcmode="lin" valueType="num">
                                      <p:cBhvr>
                                        <p:cTn id="74" dur="500" fill="hold"/>
                                        <p:tgtEl>
                                          <p:spTgt spid="20509"/>
                                        </p:tgtEl>
                                        <p:attrNameLst>
                                          <p:attrName>ppt_x</p:attrName>
                                        </p:attrNameLst>
                                      </p:cBhvr>
                                      <p:tavLst>
                                        <p:tav tm="0">
                                          <p:val>
                                            <p:strVal val="#ppt_x+#ppt_w/2"/>
                                          </p:val>
                                        </p:tav>
                                        <p:tav tm="100000">
                                          <p:val>
                                            <p:strVal val="#ppt_x"/>
                                          </p:val>
                                        </p:tav>
                                      </p:tavLst>
                                    </p:anim>
                                    <p:anim calcmode="lin" valueType="num">
                                      <p:cBhvr>
                                        <p:cTn id="75" dur="500" fill="hold"/>
                                        <p:tgtEl>
                                          <p:spTgt spid="20509"/>
                                        </p:tgtEl>
                                        <p:attrNameLst>
                                          <p:attrName>ppt_y</p:attrName>
                                        </p:attrNameLst>
                                      </p:cBhvr>
                                      <p:tavLst>
                                        <p:tav tm="0">
                                          <p:val>
                                            <p:strVal val="#ppt_y"/>
                                          </p:val>
                                        </p:tav>
                                        <p:tav tm="100000">
                                          <p:val>
                                            <p:strVal val="#ppt_y"/>
                                          </p:val>
                                        </p:tav>
                                      </p:tavLst>
                                    </p:anim>
                                    <p:anim calcmode="lin" valueType="num">
                                      <p:cBhvr>
                                        <p:cTn id="76" dur="500" fill="hold"/>
                                        <p:tgtEl>
                                          <p:spTgt spid="20509"/>
                                        </p:tgtEl>
                                        <p:attrNameLst>
                                          <p:attrName>ppt_w</p:attrName>
                                        </p:attrNameLst>
                                      </p:cBhvr>
                                      <p:tavLst>
                                        <p:tav tm="0">
                                          <p:val>
                                            <p:fltVal val="0.000000"/>
                                          </p:val>
                                        </p:tav>
                                        <p:tav tm="100000">
                                          <p:val>
                                            <p:strVal val="#ppt_w"/>
                                          </p:val>
                                        </p:tav>
                                      </p:tavLst>
                                    </p:anim>
                                    <p:anim calcmode="lin" valueType="num">
                                      <p:cBhvr>
                                        <p:cTn id="77" dur="500" fill="hold"/>
                                        <p:tgtEl>
                                          <p:spTgt spid="2050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6" grpId="0" animBg="1"/>
      <p:bldP spid="20497" grpId="0" animBg="1"/>
      <p:bldP spid="20499" grpId="0" animBg="1"/>
      <p:bldP spid="20500" grpId="0" animBg="1"/>
      <p:bldP spid="20501" grpId="0" animBg="1"/>
      <p:bldP spid="20503" grpId="0"/>
      <p:bldP spid="20505" grpId="0" animBg="1"/>
      <p:bldP spid="20506" grpId="0" animBg="1"/>
      <p:bldP spid="2050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发展历程</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时间历程</a:t>
            </a:r>
            <a:endParaRPr lang="zh-CN" altLang="en-US" sz="3000" dirty="0">
              <a:latin typeface="Arial" panose="020B0604020202020204" pitchFamily="34" charset="0"/>
              <a:ea typeface="黑体" pitchFamily="2" charset="-122"/>
            </a:endParaRPr>
          </a:p>
        </p:txBody>
      </p:sp>
      <p:sp>
        <p:nvSpPr>
          <p:cNvPr id="21507" name="文本占位符 21506"/>
          <p:cNvSpPr>
            <a:spLocks noGrp="1"/>
          </p:cNvSpPr>
          <p:nvPr>
            <p:ph type="body" idx="1"/>
          </p:nvPr>
        </p:nvSpPr>
        <p:spPr>
          <a:xfrm>
            <a:off x="323850" y="1628775"/>
            <a:ext cx="8588375" cy="4764088"/>
          </a:xfrm>
          <a:solidFill>
            <a:schemeClr val="bg1">
              <a:alpha val="100000"/>
            </a:schemeClr>
          </a:solidFill>
          <a:ln/>
        </p:spPr>
        <p:txBody>
          <a:bodyPr lIns="92075" tIns="46038" rIns="92075" bIns="46038"/>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rPr>
              <a:t>1976</a:t>
            </a:r>
            <a:r>
              <a:rPr lang="zh-CN" altLang="en-US" sz="2400" b="0" dirty="0">
                <a:latin typeface="Times New Roman" panose="02020603050405020304" pitchFamily="2" charset="0"/>
                <a:ea typeface="黑体" pitchFamily="2" charset="-122"/>
              </a:rPr>
              <a:t>年，提出</a:t>
            </a:r>
            <a:r>
              <a:rPr lang="en-US" altLang="zh-CN" sz="2400" b="0" dirty="0">
                <a:latin typeface="Times New Roman" panose="02020603050405020304" pitchFamily="2" charset="0"/>
                <a:ea typeface="黑体" pitchFamily="2" charset="-122"/>
              </a:rPr>
              <a:t>RSA</a:t>
            </a:r>
            <a:r>
              <a:rPr lang="zh-CN" altLang="en-US" sz="2400" b="0" dirty="0">
                <a:latin typeface="Times New Roman" panose="02020603050405020304" pitchFamily="2" charset="0"/>
                <a:ea typeface="黑体" pitchFamily="2" charset="-122"/>
              </a:rPr>
              <a:t>算法</a:t>
            </a:r>
            <a:endParaRPr lang="zh-CN" altLang="en-US" sz="24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rPr>
              <a:t>20</a:t>
            </a:r>
            <a:r>
              <a:rPr lang="zh-CN" altLang="en-US" sz="2400" b="0" dirty="0">
                <a:latin typeface="宋体" panose="02010600030101010101" pitchFamily="2" charset="-122"/>
              </a:rPr>
              <a:t>世纪</a:t>
            </a:r>
            <a:r>
              <a:rPr lang="en-US" altLang="zh-CN" sz="2400" b="0" dirty="0">
                <a:latin typeface="Times New Roman" panose="02020603050405020304" pitchFamily="2" charset="0"/>
                <a:ea typeface="黑体" pitchFamily="2" charset="-122"/>
              </a:rPr>
              <a:t>80</a:t>
            </a:r>
            <a:r>
              <a:rPr lang="zh-CN" altLang="en-US" sz="2400" b="0" dirty="0">
                <a:latin typeface="宋体" panose="02010600030101010101" pitchFamily="2" charset="-122"/>
              </a:rPr>
              <a:t>年代，美国学者提出了</a:t>
            </a:r>
            <a:r>
              <a:rPr lang="en-US" altLang="zh-CN" sz="2400" b="0" dirty="0">
                <a:latin typeface="Times New Roman" panose="02020603050405020304" pitchFamily="2" charset="0"/>
                <a:ea typeface="黑体" pitchFamily="2" charset="-122"/>
              </a:rPr>
              <a:t>PKI</a:t>
            </a:r>
            <a:r>
              <a:rPr lang="zh-CN" altLang="en-US" sz="2400" b="0" dirty="0">
                <a:latin typeface="宋体" panose="02010600030101010101" pitchFamily="2" charset="-122"/>
              </a:rPr>
              <a:t>的概念</a:t>
            </a:r>
            <a:endParaRPr lang="zh-CN" altLang="en-US" sz="2400" b="0" dirty="0">
              <a:latin typeface="宋体" panose="02010600030101010101" pitchFamily="2" charset="-122"/>
            </a:endParaRPr>
          </a:p>
          <a:p>
            <a:pPr>
              <a:buClr>
                <a:srgbClr val="FF0000"/>
              </a:buClr>
              <a:buSzPct val="80000"/>
              <a:buFont typeface="Wingdings" panose="05000000000000000000" pitchFamily="2" charset="2"/>
              <a:buChar char="Ø"/>
            </a:pPr>
            <a:r>
              <a:rPr lang="zh-CN" altLang="en-US" sz="2400" b="0" dirty="0">
                <a:latin typeface="Times New Roman" panose="02020603050405020304" pitchFamily="2" charset="0"/>
              </a:rPr>
              <a:t>为了推进</a:t>
            </a:r>
            <a:r>
              <a:rPr lang="en-US" altLang="zh-CN" sz="2400" b="0" dirty="0">
                <a:latin typeface="宋体" panose="02010600030101010101" pitchFamily="2" charset="-122"/>
              </a:rPr>
              <a:t>PKI</a:t>
            </a:r>
            <a:r>
              <a:rPr lang="zh-CN" altLang="en-US" sz="2400" b="0" dirty="0">
                <a:latin typeface="Times New Roman" panose="02020603050405020304" pitchFamily="2" charset="0"/>
              </a:rPr>
              <a:t>在联邦政府范围内的应用，</a:t>
            </a:r>
            <a:r>
              <a:rPr lang="en-US" altLang="zh-CN" sz="2400" b="0" dirty="0">
                <a:latin typeface="宋体" panose="02010600030101010101" pitchFamily="2" charset="-122"/>
              </a:rPr>
              <a:t>1996</a:t>
            </a:r>
            <a:r>
              <a:rPr lang="zh-CN" altLang="en-US" sz="2400" b="0" dirty="0">
                <a:latin typeface="Times New Roman" panose="02020603050405020304" pitchFamily="2" charset="0"/>
              </a:rPr>
              <a:t>年就成立了联邦</a:t>
            </a:r>
            <a:r>
              <a:rPr lang="en-US" altLang="zh-CN" sz="2400" b="0" dirty="0">
                <a:latin typeface="宋体" panose="02010600030101010101" pitchFamily="2" charset="-122"/>
              </a:rPr>
              <a:t>PKI</a:t>
            </a:r>
            <a:r>
              <a:rPr lang="zh-CN" altLang="en-US" sz="2400" b="0" dirty="0">
                <a:latin typeface="Times New Roman" panose="02020603050405020304" pitchFamily="2" charset="0"/>
              </a:rPr>
              <a:t>指导委员会</a:t>
            </a:r>
            <a:endParaRPr lang="zh-CN" altLang="en-US" sz="2400" b="0" dirty="0">
              <a:latin typeface="宋体" panose="02010600030101010101" pitchFamily="2" charset="-122"/>
            </a:endParaRPr>
          </a:p>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rPr>
              <a:t>1996</a:t>
            </a:r>
            <a:r>
              <a:rPr lang="zh-CN" altLang="en-US" sz="2400" b="0" dirty="0">
                <a:latin typeface="Times New Roman" panose="02020603050405020304" pitchFamily="2" charset="0"/>
                <a:ea typeface="黑体" pitchFamily="2" charset="-122"/>
              </a:rPr>
              <a:t>年，以</a:t>
            </a:r>
            <a:r>
              <a:rPr lang="en-US" altLang="zh-CN" sz="2400" b="0" dirty="0">
                <a:latin typeface="Times New Roman" panose="02020603050405020304" pitchFamily="2" charset="0"/>
                <a:ea typeface="黑体" pitchFamily="2" charset="-122"/>
              </a:rPr>
              <a:t>Visa</a:t>
            </a:r>
            <a:r>
              <a:rPr lang="zh-CN" altLang="en-US" sz="2400" b="0" dirty="0">
                <a:latin typeface="Times New Roman" panose="02020603050405020304" pitchFamily="2" charset="0"/>
                <a:ea typeface="黑体" pitchFamily="2" charset="-122"/>
              </a:rPr>
              <a:t>、</a:t>
            </a:r>
            <a:r>
              <a:rPr lang="en-US" altLang="zh-CN" sz="2400" b="0" dirty="0">
                <a:latin typeface="Times New Roman" panose="02020603050405020304" pitchFamily="2" charset="0"/>
                <a:ea typeface="黑体" pitchFamily="2" charset="-122"/>
              </a:rPr>
              <a:t>MastCard</a:t>
            </a:r>
            <a:r>
              <a:rPr lang="zh-CN" altLang="en-US" sz="2400" b="0" dirty="0">
                <a:latin typeface="Times New Roman" panose="02020603050405020304" pitchFamily="2" charset="0"/>
                <a:ea typeface="黑体" pitchFamily="2" charset="-122"/>
              </a:rPr>
              <a:t>、</a:t>
            </a:r>
            <a:r>
              <a:rPr lang="en-US" altLang="zh-CN" sz="2400" b="0" dirty="0">
                <a:latin typeface="Times New Roman" panose="02020603050405020304" pitchFamily="2" charset="0"/>
                <a:ea typeface="黑体" pitchFamily="2" charset="-122"/>
              </a:rPr>
              <a:t>IBM</a:t>
            </a:r>
            <a:r>
              <a:rPr lang="zh-CN" altLang="en-US" sz="2400" b="0" dirty="0">
                <a:latin typeface="Times New Roman" panose="02020603050405020304" pitchFamily="2" charset="0"/>
                <a:ea typeface="黑体" pitchFamily="2" charset="-122"/>
              </a:rPr>
              <a:t>、</a:t>
            </a:r>
            <a:r>
              <a:rPr lang="en-US" altLang="zh-CN" sz="2400" b="0" dirty="0">
                <a:latin typeface="Times New Roman" panose="02020603050405020304" pitchFamily="2" charset="0"/>
                <a:ea typeface="黑体" pitchFamily="2" charset="-122"/>
              </a:rPr>
              <a:t>Netscape</a:t>
            </a:r>
            <a:r>
              <a:rPr lang="zh-CN" altLang="en-US" sz="2400" b="0" dirty="0">
                <a:latin typeface="Times New Roman" panose="02020603050405020304" pitchFamily="2" charset="0"/>
                <a:ea typeface="黑体" pitchFamily="2" charset="-122"/>
              </a:rPr>
              <a:t>、</a:t>
            </a:r>
            <a:r>
              <a:rPr lang="en-US" altLang="zh-CN" sz="2400" b="0" dirty="0">
                <a:latin typeface="Times New Roman" panose="02020603050405020304" pitchFamily="2" charset="0"/>
                <a:ea typeface="黑体" pitchFamily="2" charset="-122"/>
              </a:rPr>
              <a:t>MS</a:t>
            </a:r>
            <a:r>
              <a:rPr lang="zh-CN" altLang="en-US" sz="2400" b="0" dirty="0">
                <a:latin typeface="Times New Roman" panose="02020603050405020304" pitchFamily="2" charset="0"/>
                <a:ea typeface="黑体" pitchFamily="2" charset="-122"/>
              </a:rPr>
              <a:t>、数家银行推出</a:t>
            </a:r>
            <a:r>
              <a:rPr lang="en-US" altLang="zh-CN" sz="2400" b="0" dirty="0">
                <a:latin typeface="Times New Roman" panose="02020603050405020304" pitchFamily="2" charset="0"/>
                <a:ea typeface="黑体" pitchFamily="2" charset="-122"/>
              </a:rPr>
              <a:t>SET</a:t>
            </a:r>
            <a:r>
              <a:rPr lang="zh-CN" altLang="en-US" sz="2400" b="0" dirty="0">
                <a:latin typeface="Times New Roman" panose="02020603050405020304" pitchFamily="2" charset="0"/>
                <a:ea typeface="黑体" pitchFamily="2" charset="-122"/>
              </a:rPr>
              <a:t>协议，推出</a:t>
            </a:r>
            <a:r>
              <a:rPr lang="en-US" altLang="zh-CN" sz="2400" b="0" dirty="0">
                <a:latin typeface="Times New Roman" panose="02020603050405020304" pitchFamily="2" charset="0"/>
                <a:ea typeface="黑体" pitchFamily="2" charset="-122"/>
              </a:rPr>
              <a:t>CA</a:t>
            </a:r>
            <a:r>
              <a:rPr lang="zh-CN" altLang="en-US" sz="2400" b="0" dirty="0">
                <a:latin typeface="Times New Roman" panose="02020603050405020304" pitchFamily="2" charset="0"/>
                <a:ea typeface="黑体" pitchFamily="2" charset="-122"/>
              </a:rPr>
              <a:t>和证书概念</a:t>
            </a:r>
            <a:endParaRPr lang="zh-CN" altLang="en-US" sz="24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rPr>
              <a:t>1999</a:t>
            </a:r>
            <a:r>
              <a:rPr lang="zh-CN" altLang="en-US" sz="2400" b="0" dirty="0">
                <a:latin typeface="宋体" panose="02010600030101010101" pitchFamily="2" charset="-122"/>
              </a:rPr>
              <a:t>年，</a:t>
            </a:r>
            <a:r>
              <a:rPr lang="en-US" altLang="zh-CN" sz="2400" b="0" dirty="0">
                <a:latin typeface="Times New Roman" panose="02020603050405020304" pitchFamily="2" charset="0"/>
                <a:ea typeface="黑体" pitchFamily="2" charset="-122"/>
              </a:rPr>
              <a:t>PKI</a:t>
            </a:r>
            <a:r>
              <a:rPr lang="zh-CN" altLang="en-US" sz="2400" b="0" dirty="0">
                <a:latin typeface="宋体" panose="02010600030101010101" pitchFamily="2" charset="-122"/>
              </a:rPr>
              <a:t>论坛成立</a:t>
            </a:r>
            <a:endParaRPr lang="zh-CN" altLang="en-US" sz="2400" b="0" dirty="0">
              <a:latin typeface="宋体" panose="02010600030101010101" pitchFamily="2" charset="-122"/>
            </a:endParaRPr>
          </a:p>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rPr>
              <a:t>2000</a:t>
            </a:r>
            <a:r>
              <a:rPr lang="zh-CN" altLang="en-US" sz="2400" b="0" dirty="0">
                <a:latin typeface="宋体" panose="02010600030101010101" pitchFamily="2" charset="-122"/>
              </a:rPr>
              <a:t>年</a:t>
            </a:r>
            <a:r>
              <a:rPr lang="en-US" altLang="zh-CN" sz="2400" b="0" dirty="0">
                <a:latin typeface="Times New Roman" panose="02020603050405020304" pitchFamily="2" charset="0"/>
                <a:ea typeface="黑体" pitchFamily="2" charset="-122"/>
              </a:rPr>
              <a:t>4</a:t>
            </a:r>
            <a:r>
              <a:rPr lang="zh-CN" altLang="en-US" sz="2400" b="0" dirty="0">
                <a:latin typeface="宋体" panose="02010600030101010101" pitchFamily="2" charset="-122"/>
              </a:rPr>
              <a:t>月，美国国防部宣布要采用</a:t>
            </a:r>
            <a:r>
              <a:rPr lang="en-US" altLang="zh-CN" sz="2400" b="0" dirty="0">
                <a:latin typeface="Times New Roman" panose="02020603050405020304" pitchFamily="2" charset="0"/>
                <a:ea typeface="黑体" pitchFamily="2" charset="-122"/>
              </a:rPr>
              <a:t>PKI</a:t>
            </a:r>
            <a:r>
              <a:rPr lang="zh-CN" altLang="en-US" sz="2400" b="0" dirty="0">
                <a:latin typeface="宋体" panose="02010600030101010101" pitchFamily="2" charset="-122"/>
              </a:rPr>
              <a:t>安全倡议方案。</a:t>
            </a:r>
            <a:endParaRPr lang="zh-CN" altLang="en-US" sz="2400" b="0" dirty="0">
              <a:latin typeface="宋体" panose="02010600030101010101" pitchFamily="2" charset="-122"/>
            </a:endParaRPr>
          </a:p>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rPr>
              <a:t>2001</a:t>
            </a:r>
            <a:r>
              <a:rPr lang="zh-CN" altLang="en-US" sz="2400" b="0" dirty="0">
                <a:latin typeface="宋体" panose="02010600030101010101" pitchFamily="2" charset="-122"/>
              </a:rPr>
              <a:t>年</a:t>
            </a:r>
            <a:r>
              <a:rPr lang="en-US" altLang="zh-CN" sz="2400" b="0" dirty="0">
                <a:latin typeface="Times New Roman" panose="02020603050405020304" pitchFamily="2" charset="0"/>
                <a:ea typeface="黑体" pitchFamily="2" charset="-122"/>
              </a:rPr>
              <a:t>6</a:t>
            </a:r>
            <a:r>
              <a:rPr lang="zh-CN" altLang="en-US" sz="2400" b="0" dirty="0">
                <a:latin typeface="宋体" panose="02010600030101010101" pitchFamily="2" charset="-122"/>
              </a:rPr>
              <a:t>月</a:t>
            </a:r>
            <a:r>
              <a:rPr lang="en-US" altLang="zh-CN" sz="2400" b="0" dirty="0">
                <a:latin typeface="Times New Roman" panose="02020603050405020304" pitchFamily="2" charset="0"/>
                <a:ea typeface="黑体" pitchFamily="2" charset="-122"/>
              </a:rPr>
              <a:t>13</a:t>
            </a:r>
            <a:r>
              <a:rPr lang="zh-CN" altLang="en-US" sz="2400" b="0" dirty="0">
                <a:latin typeface="宋体" panose="02010600030101010101" pitchFamily="2" charset="-122"/>
              </a:rPr>
              <a:t>日，在亚洲和大洋洲推动</a:t>
            </a:r>
            <a:r>
              <a:rPr lang="en-US" altLang="zh-CN" sz="2400" b="0" dirty="0">
                <a:latin typeface="Times New Roman" panose="02020603050405020304" pitchFamily="2" charset="0"/>
                <a:ea typeface="黑体" pitchFamily="2" charset="-122"/>
              </a:rPr>
              <a:t>PKI</a:t>
            </a:r>
            <a:r>
              <a:rPr lang="zh-CN" altLang="en-US" sz="2400" b="0" dirty="0">
                <a:latin typeface="宋体" panose="02010600030101010101" pitchFamily="2" charset="-122"/>
              </a:rPr>
              <a:t>进程的国际组织宣告成立，该国际组织的名称为“亚洲</a:t>
            </a:r>
            <a:r>
              <a:rPr lang="en-US" altLang="zh-CN" sz="2400" b="0" dirty="0">
                <a:latin typeface="Times New Roman" panose="02020603050405020304" pitchFamily="2" charset="0"/>
                <a:ea typeface="黑体" pitchFamily="2" charset="-122"/>
              </a:rPr>
              <a:t>PKI</a:t>
            </a:r>
            <a:r>
              <a:rPr lang="zh-CN" altLang="en-US" sz="2400" b="0" dirty="0">
                <a:latin typeface="宋体" panose="02010600030101010101" pitchFamily="2" charset="-122"/>
              </a:rPr>
              <a:t>论坛”，其宗旨是在亚洲地区推动</a:t>
            </a:r>
            <a:r>
              <a:rPr lang="en-US" altLang="zh-CN" sz="2400" b="0" dirty="0">
                <a:latin typeface="Times New Roman" panose="02020603050405020304" pitchFamily="2" charset="0"/>
                <a:ea typeface="黑体" pitchFamily="2" charset="-122"/>
              </a:rPr>
              <a:t>PKI</a:t>
            </a:r>
            <a:r>
              <a:rPr lang="zh-CN" altLang="en-US" sz="2400" b="0" dirty="0">
                <a:latin typeface="宋体" panose="02010600030101010101" pitchFamily="2" charset="-122"/>
              </a:rPr>
              <a:t>标准化，为实现全球范围的电子商务奠定基础 </a:t>
            </a:r>
            <a:r>
              <a:rPr lang="zh-CN" altLang="en-US" sz="2400" b="0" dirty="0">
                <a:latin typeface="Times New Roman" panose="02020603050405020304" pitchFamily="2" charset="0"/>
                <a:ea typeface="黑体" pitchFamily="2" charset="-122"/>
                <a:sym typeface="Symbol" panose="05050102010706020507" pitchFamily="2" charset="2"/>
              </a:rPr>
              <a:t>        </a:t>
            </a:r>
            <a:endParaRPr lang="zh-CN" altLang="en-US" sz="2400" b="0" dirty="0">
              <a:latin typeface="Times New Roman" panose="02020603050405020304" pitchFamily="2" charset="0"/>
              <a:ea typeface="黑体" pitchFamily="2" charset="-122"/>
              <a:sym typeface="Symbol" panose="05050102010706020507" pitchFamily="2"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1507">
                                            <p:txEl>
                                              <p:charRg st="0" end="14"/>
                                            </p:txEl>
                                          </p:spTgt>
                                        </p:tgtEl>
                                        <p:attrNameLst>
                                          <p:attrName>style.visibility</p:attrName>
                                        </p:attrNameLst>
                                      </p:cBhvr>
                                      <p:to>
                                        <p:strVal val="visible"/>
                                      </p:to>
                                    </p:set>
                                    <p:anim calcmode="lin" valueType="num">
                                      <p:cBhvr>
                                        <p:cTn id="7" dur="1" fill="hold"/>
                                        <p:tgtEl>
                                          <p:spTgt spid="21507">
                                            <p:txEl>
                                              <p:charRg st="0" end="14"/>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1507">
                                            <p:txEl>
                                              <p:charRg st="14" end="37"/>
                                            </p:txEl>
                                          </p:spTgt>
                                        </p:tgtEl>
                                        <p:attrNameLst>
                                          <p:attrName>style.visibility</p:attrName>
                                        </p:attrNameLst>
                                      </p:cBhvr>
                                      <p:to>
                                        <p:strVal val="visible"/>
                                      </p:to>
                                    </p:set>
                                    <p:anim calcmode="lin" valueType="num">
                                      <p:cBhvr>
                                        <p:cTn id="12" dur="1" fill="hold"/>
                                        <p:tgtEl>
                                          <p:spTgt spid="21507">
                                            <p:txEl>
                                              <p:charRg st="14" end="37"/>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1507">
                                            <p:txEl>
                                              <p:charRg st="37" end="76"/>
                                            </p:txEl>
                                          </p:spTgt>
                                        </p:tgtEl>
                                        <p:attrNameLst>
                                          <p:attrName>style.visibility</p:attrName>
                                        </p:attrNameLst>
                                      </p:cBhvr>
                                      <p:to>
                                        <p:strVal val="visible"/>
                                      </p:to>
                                    </p:set>
                                    <p:anim calcmode="lin" valueType="num">
                                      <p:cBhvr>
                                        <p:cTn id="17" dur="1" fill="hold"/>
                                        <p:tgtEl>
                                          <p:spTgt spid="21507">
                                            <p:txEl>
                                              <p:charRg st="37" end="76"/>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21507">
                                            <p:txEl>
                                              <p:charRg st="76" end="135"/>
                                            </p:txEl>
                                          </p:spTgt>
                                        </p:tgtEl>
                                        <p:attrNameLst>
                                          <p:attrName>style.visibility</p:attrName>
                                        </p:attrNameLst>
                                      </p:cBhvr>
                                      <p:to>
                                        <p:strVal val="visible"/>
                                      </p:to>
                                    </p:set>
                                    <p:anim calcmode="lin" valueType="num">
                                      <p:cBhvr>
                                        <p:cTn id="22" dur="1" fill="hold"/>
                                        <p:tgtEl>
                                          <p:spTgt spid="21507">
                                            <p:txEl>
                                              <p:charRg st="76" end="135"/>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21507">
                                            <p:txEl>
                                              <p:charRg st="135" end="149"/>
                                            </p:txEl>
                                          </p:spTgt>
                                        </p:tgtEl>
                                        <p:attrNameLst>
                                          <p:attrName>style.visibility</p:attrName>
                                        </p:attrNameLst>
                                      </p:cBhvr>
                                      <p:to>
                                        <p:strVal val="visible"/>
                                      </p:to>
                                    </p:set>
                                    <p:anim calcmode="lin" valueType="num">
                                      <p:cBhvr>
                                        <p:cTn id="27" dur="1" fill="hold"/>
                                        <p:tgtEl>
                                          <p:spTgt spid="21507">
                                            <p:txEl>
                                              <p:charRg st="135" end="149"/>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21507">
                                            <p:txEl>
                                              <p:charRg st="149" end="178"/>
                                            </p:txEl>
                                          </p:spTgt>
                                        </p:tgtEl>
                                        <p:attrNameLst>
                                          <p:attrName>style.visibility</p:attrName>
                                        </p:attrNameLst>
                                      </p:cBhvr>
                                      <p:to>
                                        <p:strVal val="visible"/>
                                      </p:to>
                                    </p:set>
                                    <p:anim calcmode="lin" valueType="num">
                                      <p:cBhvr>
                                        <p:cTn id="32" dur="1" fill="hold"/>
                                        <p:tgtEl>
                                          <p:spTgt spid="21507">
                                            <p:txEl>
                                              <p:charRg st="149" end="178"/>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21507">
                                            <p:txEl>
                                              <p:charRg st="178" end="282"/>
                                            </p:txEl>
                                          </p:spTgt>
                                        </p:tgtEl>
                                        <p:attrNameLst>
                                          <p:attrName>style.visibility</p:attrName>
                                        </p:attrNameLst>
                                      </p:cBhvr>
                                      <p:to>
                                        <p:strVal val="visible"/>
                                      </p:to>
                                    </p:set>
                                    <p:anim calcmode="lin" valueType="num">
                                      <p:cBhvr>
                                        <p:cTn id="37" dur="1" fill="hold"/>
                                        <p:tgtEl>
                                          <p:spTgt spid="21507">
                                            <p:txEl>
                                              <p:charRg st="178" end="282"/>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ldLvl="2"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发展历程</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亚洲</a:t>
            </a:r>
            <a:r>
              <a:rPr lang="en-US" altLang="zh-CN" sz="3000" dirty="0">
                <a:latin typeface="Arial" panose="020B0604020202020204" pitchFamily="34" charset="0"/>
                <a:ea typeface="黑体" pitchFamily="2" charset="-122"/>
              </a:rPr>
              <a:t>PKI</a:t>
            </a:r>
            <a:r>
              <a:rPr lang="zh-CN" altLang="en-US" sz="3000" dirty="0">
                <a:latin typeface="Arial" panose="020B0604020202020204" pitchFamily="34" charset="0"/>
                <a:ea typeface="黑体" pitchFamily="2" charset="-122"/>
              </a:rPr>
              <a:t>论坛</a:t>
            </a:r>
            <a:endParaRPr lang="zh-CN" altLang="en-US" sz="3000" dirty="0">
              <a:latin typeface="Arial" panose="020B0604020202020204" pitchFamily="34" charset="0"/>
              <a:ea typeface="黑体" pitchFamily="2" charset="-122"/>
            </a:endParaRPr>
          </a:p>
        </p:txBody>
      </p:sp>
      <p:sp>
        <p:nvSpPr>
          <p:cNvPr id="22531" name="文本占位符 22530"/>
          <p:cNvSpPr>
            <a:spLocks noGrp="1"/>
          </p:cNvSpPr>
          <p:nvPr>
            <p:ph type="body" idx="1"/>
          </p:nvPr>
        </p:nvSpPr>
        <p:spPr>
          <a:xfrm>
            <a:off x="304800" y="1557338"/>
            <a:ext cx="8839200" cy="4114800"/>
          </a:xfrm>
          <a:ln/>
        </p:spPr>
        <p:txBody>
          <a:bodyPr lIns="90488" tIns="44450" rIns="90488" bIns="44450"/>
          <a:p>
            <a:pPr>
              <a:buClr>
                <a:srgbClr val="FF0000"/>
              </a:buClr>
              <a:buSzPct val="80000"/>
              <a:buFont typeface="Wingdings" panose="05000000000000000000" pitchFamily="2" charset="2"/>
              <a:buChar char="Ø"/>
            </a:pPr>
            <a:r>
              <a:rPr lang="zh-CN" altLang="en-US" sz="2000" b="0" dirty="0">
                <a:latin typeface="Times New Roman" panose="02020603050405020304" pitchFamily="2" charset="0"/>
                <a:ea typeface="黑体" pitchFamily="2" charset="-122"/>
              </a:rPr>
              <a:t>成立于</a:t>
            </a:r>
            <a:r>
              <a:rPr lang="en-US" altLang="zh-CN" sz="2000" b="0" dirty="0">
                <a:latin typeface="Times New Roman" panose="02020603050405020304" pitchFamily="2" charset="0"/>
                <a:ea typeface="黑体" pitchFamily="2" charset="-122"/>
              </a:rPr>
              <a:t>2001</a:t>
            </a:r>
            <a:r>
              <a:rPr lang="zh-CN" altLang="en-US" sz="2000" b="0" dirty="0">
                <a:latin typeface="Times New Roman" panose="02020603050405020304" pitchFamily="2" charset="0"/>
                <a:ea typeface="黑体" pitchFamily="2" charset="-122"/>
              </a:rPr>
              <a:t>年</a:t>
            </a:r>
            <a:r>
              <a:rPr lang="en-US" altLang="zh-CN" sz="2000" b="0" dirty="0">
                <a:latin typeface="Times New Roman" panose="02020603050405020304" pitchFamily="2" charset="0"/>
                <a:ea typeface="黑体" pitchFamily="2" charset="-122"/>
              </a:rPr>
              <a:t>6</a:t>
            </a:r>
            <a:r>
              <a:rPr lang="zh-CN" altLang="en-US" sz="2000" b="0" dirty="0">
                <a:latin typeface="Times New Roman" panose="02020603050405020304" pitchFamily="2" charset="0"/>
                <a:ea typeface="黑体" pitchFamily="2" charset="-122"/>
              </a:rPr>
              <a:t>月</a:t>
            </a:r>
            <a:r>
              <a:rPr lang="en-US" altLang="zh-CN" sz="2000" b="0" dirty="0">
                <a:latin typeface="Times New Roman" panose="02020603050405020304" pitchFamily="2" charset="0"/>
                <a:ea typeface="黑体" pitchFamily="2" charset="-122"/>
              </a:rPr>
              <a:t>13</a:t>
            </a:r>
            <a:r>
              <a:rPr lang="zh-CN" altLang="en-US" sz="2000" b="0" dirty="0">
                <a:latin typeface="Times New Roman" panose="02020603050405020304" pitchFamily="2" charset="0"/>
                <a:ea typeface="黑体" pitchFamily="2" charset="-122"/>
              </a:rPr>
              <a:t>日</a:t>
            </a:r>
            <a:endParaRPr lang="zh-CN" altLang="en-US" sz="20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2000" b="0" dirty="0">
                <a:latin typeface="Times New Roman" panose="02020603050405020304" pitchFamily="2" charset="0"/>
                <a:ea typeface="黑体" pitchFamily="2" charset="-122"/>
              </a:rPr>
              <a:t>包括日本、韩国、新加坡、中国、中国香港、中国台北和马来西亚。 </a:t>
            </a:r>
            <a:endParaRPr lang="zh-CN" altLang="en-US" sz="20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2000" b="0" dirty="0">
                <a:latin typeface="Times New Roman" panose="02020603050405020304" pitchFamily="2" charset="0"/>
                <a:ea typeface="黑体" pitchFamily="2" charset="-122"/>
              </a:rPr>
              <a:t>亚洲</a:t>
            </a:r>
            <a:r>
              <a:rPr lang="en-US" altLang="zh-CN" sz="2000" b="0" dirty="0">
                <a:latin typeface="Times New Roman" panose="02020603050405020304" pitchFamily="2" charset="0"/>
                <a:ea typeface="黑体" pitchFamily="2" charset="-122"/>
              </a:rPr>
              <a:t>PKI</a:t>
            </a:r>
            <a:r>
              <a:rPr lang="zh-CN" altLang="en-US" sz="2000" b="0" dirty="0">
                <a:latin typeface="Times New Roman" panose="02020603050405020304" pitchFamily="2" charset="0"/>
                <a:ea typeface="黑体" pitchFamily="2" charset="-122"/>
              </a:rPr>
              <a:t>论坛以促进亚太地区国家、区域间的</a:t>
            </a:r>
            <a:r>
              <a:rPr lang="en-US" altLang="zh-CN" sz="2000" b="0" dirty="0">
                <a:latin typeface="Times New Roman" panose="02020603050405020304" pitchFamily="2" charset="0"/>
                <a:ea typeface="黑体" pitchFamily="2" charset="-122"/>
              </a:rPr>
              <a:t>PKI</a:t>
            </a:r>
            <a:r>
              <a:rPr lang="zh-CN" altLang="en-US" sz="2000" b="0" dirty="0">
                <a:latin typeface="Times New Roman" panose="02020603050405020304" pitchFamily="2" charset="0"/>
                <a:ea typeface="黑体" pitchFamily="2" charset="-122"/>
              </a:rPr>
              <a:t>共用、</a:t>
            </a:r>
            <a:r>
              <a:rPr lang="en-US" altLang="zh-CN" sz="2000" b="0" dirty="0">
                <a:latin typeface="Times New Roman" panose="02020603050405020304" pitchFamily="2" charset="0"/>
                <a:ea typeface="黑体" pitchFamily="2" charset="-122"/>
              </a:rPr>
              <a:t>PKI</a:t>
            </a:r>
            <a:r>
              <a:rPr lang="zh-CN" altLang="en-US" sz="2000" b="0" dirty="0">
                <a:latin typeface="Times New Roman" panose="02020603050405020304" pitchFamily="2" charset="0"/>
                <a:ea typeface="黑体" pitchFamily="2" charset="-122"/>
              </a:rPr>
              <a:t>在电子商务中的推广应用为宗旨；以促进亚太地区实现跨边界、无局限的电子商务、促进成员间的合作，协调跨边界事宜及寻求解决办法、服务于所有成员方的共同利益为首要目标。论坛的主要活动包括： </a:t>
            </a:r>
            <a:br>
              <a:rPr lang="zh-CN" altLang="en-US" sz="2000" b="0" dirty="0">
                <a:latin typeface="Times New Roman" panose="02020603050405020304" pitchFamily="2" charset="0"/>
                <a:ea typeface="黑体" pitchFamily="2" charset="-122"/>
              </a:rPr>
            </a:br>
            <a:r>
              <a:rPr lang="en-US" altLang="zh-CN" sz="2000" b="0" dirty="0">
                <a:latin typeface="Times New Roman" panose="02020603050405020304" pitchFamily="2" charset="0"/>
                <a:ea typeface="黑体" pitchFamily="2" charset="-122"/>
              </a:rPr>
              <a:t>● </a:t>
            </a:r>
            <a:r>
              <a:rPr lang="zh-CN" altLang="en-US" sz="2000" b="0" dirty="0">
                <a:latin typeface="Times New Roman" panose="02020603050405020304" pitchFamily="2" charset="0"/>
                <a:ea typeface="黑体" pitchFamily="2" charset="-122"/>
              </a:rPr>
              <a:t>召开信息交流会，促进</a:t>
            </a:r>
            <a:r>
              <a:rPr lang="en-US" altLang="zh-CN" sz="2000" b="0" dirty="0">
                <a:latin typeface="Times New Roman" panose="02020603050405020304" pitchFamily="2" charset="0"/>
                <a:ea typeface="黑体" pitchFamily="2" charset="-122"/>
              </a:rPr>
              <a:t>PKI</a:t>
            </a:r>
            <a:r>
              <a:rPr lang="zh-CN" altLang="en-US" sz="2000" b="0" dirty="0">
                <a:latin typeface="Times New Roman" panose="02020603050405020304" pitchFamily="2" charset="0"/>
                <a:ea typeface="黑体" pitchFamily="2" charset="-122"/>
              </a:rPr>
              <a:t>制度及技术的跨国界协调； </a:t>
            </a:r>
            <a:br>
              <a:rPr lang="zh-CN" altLang="en-US" sz="2000" b="0" dirty="0">
                <a:latin typeface="Times New Roman" panose="02020603050405020304" pitchFamily="2" charset="0"/>
                <a:ea typeface="黑体" pitchFamily="2" charset="-122"/>
              </a:rPr>
            </a:br>
            <a:r>
              <a:rPr lang="en-US" altLang="zh-CN" sz="2000" b="0" dirty="0">
                <a:latin typeface="Times New Roman" panose="02020603050405020304" pitchFamily="2" charset="0"/>
                <a:ea typeface="黑体" pitchFamily="2" charset="-122"/>
              </a:rPr>
              <a:t>● </a:t>
            </a:r>
            <a:r>
              <a:rPr lang="zh-CN" altLang="en-US" sz="2000" b="0" dirty="0">
                <a:latin typeface="Times New Roman" panose="02020603050405020304" pitchFamily="2" charset="0"/>
                <a:ea typeface="黑体" pitchFamily="2" charset="-122"/>
              </a:rPr>
              <a:t>推动确定课题所需的调查、验证实验以及工作组活动； </a:t>
            </a:r>
            <a:br>
              <a:rPr lang="zh-CN" altLang="en-US" sz="2000" b="0" dirty="0">
                <a:latin typeface="Times New Roman" panose="02020603050405020304" pitchFamily="2" charset="0"/>
                <a:ea typeface="黑体" pitchFamily="2" charset="-122"/>
              </a:rPr>
            </a:br>
            <a:r>
              <a:rPr lang="en-US" altLang="zh-CN" sz="2000" b="0" dirty="0">
                <a:latin typeface="Times New Roman" panose="02020603050405020304" pitchFamily="2" charset="0"/>
                <a:ea typeface="黑体" pitchFamily="2" charset="-122"/>
              </a:rPr>
              <a:t>● </a:t>
            </a:r>
            <a:r>
              <a:rPr lang="zh-CN" altLang="en-US" sz="2000" b="0" dirty="0">
                <a:latin typeface="Times New Roman" panose="02020603050405020304" pitchFamily="2" charset="0"/>
                <a:ea typeface="黑体" pitchFamily="2" charset="-122"/>
              </a:rPr>
              <a:t>有效地协调与其他地区各类电子商务活动的合作； </a:t>
            </a:r>
            <a:br>
              <a:rPr lang="zh-CN" altLang="en-US" sz="2000" b="0" dirty="0">
                <a:latin typeface="Times New Roman" panose="02020603050405020304" pitchFamily="2" charset="0"/>
                <a:ea typeface="黑体" pitchFamily="2" charset="-122"/>
              </a:rPr>
            </a:br>
            <a:r>
              <a:rPr lang="en-US" altLang="zh-CN" sz="2000" b="0" dirty="0">
                <a:latin typeface="Times New Roman" panose="02020603050405020304" pitchFamily="2" charset="0"/>
                <a:ea typeface="黑体" pitchFamily="2" charset="-122"/>
              </a:rPr>
              <a:t>● </a:t>
            </a:r>
            <a:r>
              <a:rPr lang="zh-CN" altLang="en-US" sz="2000" b="0" dirty="0">
                <a:latin typeface="Times New Roman" panose="02020603050405020304" pitchFamily="2" charset="0"/>
                <a:ea typeface="黑体" pitchFamily="2" charset="-122"/>
              </a:rPr>
              <a:t>参与</a:t>
            </a:r>
            <a:r>
              <a:rPr lang="en-US" altLang="zh-CN" sz="2000" b="0" dirty="0">
                <a:latin typeface="Times New Roman" panose="02020603050405020304" pitchFamily="2" charset="0"/>
                <a:ea typeface="黑体" pitchFamily="2" charset="-122"/>
              </a:rPr>
              <a:t>PKI</a:t>
            </a:r>
            <a:r>
              <a:rPr lang="zh-CN" altLang="en-US" sz="2000" b="0" dirty="0">
                <a:latin typeface="Times New Roman" panose="02020603050405020304" pitchFamily="2" charset="0"/>
                <a:ea typeface="黑体" pitchFamily="2" charset="-122"/>
              </a:rPr>
              <a:t>技术标准化和成员间互操作活动； </a:t>
            </a:r>
            <a:br>
              <a:rPr lang="zh-CN" altLang="en-US" sz="2000" b="0" dirty="0">
                <a:latin typeface="Times New Roman" panose="02020603050405020304" pitchFamily="2" charset="0"/>
                <a:ea typeface="黑体" pitchFamily="2" charset="-122"/>
              </a:rPr>
            </a:br>
            <a:r>
              <a:rPr lang="en-US" altLang="zh-CN" sz="2000" b="0" dirty="0">
                <a:latin typeface="Times New Roman" panose="02020603050405020304" pitchFamily="2" charset="0"/>
                <a:ea typeface="黑体" pitchFamily="2" charset="-122"/>
              </a:rPr>
              <a:t>● </a:t>
            </a:r>
            <a:r>
              <a:rPr lang="zh-CN" altLang="en-US" sz="2000" b="0" dirty="0">
                <a:latin typeface="Times New Roman" panose="02020603050405020304" pitchFamily="2" charset="0"/>
                <a:ea typeface="黑体" pitchFamily="2" charset="-122"/>
              </a:rPr>
              <a:t>研讨电子交易的相关法律、法规。 </a:t>
            </a:r>
            <a:endParaRPr lang="zh-CN" altLang="en-US" sz="20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2000" b="0" dirty="0">
                <a:latin typeface="Times New Roman" panose="02020603050405020304" pitchFamily="2" charset="0"/>
                <a:ea typeface="黑体" pitchFamily="2" charset="-122"/>
              </a:rPr>
              <a:t>论坛还呼吁加强亚洲国家和地区与美国</a:t>
            </a:r>
            <a:r>
              <a:rPr lang="en-US" altLang="zh-CN" sz="2000" b="0" dirty="0">
                <a:latin typeface="Times New Roman" panose="02020603050405020304" pitchFamily="2" charset="0"/>
                <a:ea typeface="黑体" pitchFamily="2" charset="-122"/>
              </a:rPr>
              <a:t>PKI</a:t>
            </a:r>
            <a:r>
              <a:rPr lang="zh-CN" altLang="en-US" sz="2000" b="0" dirty="0">
                <a:latin typeface="Times New Roman" panose="02020603050405020304" pitchFamily="2" charset="0"/>
                <a:ea typeface="黑体" pitchFamily="2" charset="-122"/>
              </a:rPr>
              <a:t>论坛、欧洲</a:t>
            </a:r>
            <a:r>
              <a:rPr lang="en-US" altLang="zh-CN" sz="2000" b="0" dirty="0">
                <a:latin typeface="Times New Roman" panose="02020603050405020304" pitchFamily="2" charset="0"/>
                <a:ea typeface="黑体" pitchFamily="2" charset="-122"/>
              </a:rPr>
              <a:t>EESSI</a:t>
            </a:r>
            <a:r>
              <a:rPr lang="zh-CN" altLang="en-US" sz="2000" b="0" dirty="0">
                <a:latin typeface="Times New Roman" panose="02020603050405020304" pitchFamily="2" charset="0"/>
                <a:ea typeface="黑体" pitchFamily="2" charset="-122"/>
              </a:rPr>
              <a:t>等</a:t>
            </a:r>
            <a:r>
              <a:rPr lang="en-US" altLang="zh-CN" sz="2000" b="0" dirty="0">
                <a:latin typeface="Times New Roman" panose="02020603050405020304" pitchFamily="2" charset="0"/>
                <a:ea typeface="黑体" pitchFamily="2" charset="-122"/>
              </a:rPr>
              <a:t>PKI</a:t>
            </a:r>
            <a:r>
              <a:rPr lang="zh-CN" altLang="en-US" sz="2000" b="0" dirty="0">
                <a:latin typeface="Times New Roman" panose="02020603050405020304" pitchFamily="2" charset="0"/>
                <a:ea typeface="黑体" pitchFamily="2" charset="-122"/>
              </a:rPr>
              <a:t>组织的联系，促进国际间</a:t>
            </a:r>
            <a:r>
              <a:rPr lang="en-US" altLang="zh-CN" sz="2000" b="0" dirty="0">
                <a:latin typeface="Times New Roman" panose="02020603050405020304" pitchFamily="2" charset="0"/>
                <a:ea typeface="黑体" pitchFamily="2" charset="-122"/>
              </a:rPr>
              <a:t>PKI</a:t>
            </a:r>
            <a:r>
              <a:rPr lang="zh-CN" altLang="en-US" sz="2000" b="0" dirty="0">
                <a:latin typeface="Times New Roman" panose="02020603050405020304" pitchFamily="2" charset="0"/>
                <a:ea typeface="黑体" pitchFamily="2" charset="-122"/>
              </a:rPr>
              <a:t>互操作体系的建设与发展。 </a:t>
            </a:r>
            <a:endParaRPr lang="zh-CN" altLang="en-US" sz="20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2000" b="0" dirty="0">
                <a:latin typeface="Times New Roman" panose="02020603050405020304" pitchFamily="2" charset="0"/>
                <a:ea typeface="黑体" pitchFamily="2" charset="-122"/>
              </a:rPr>
              <a:t>论坛下设四个专项工作组，分别是技术兼容组、商务应用组、立法组和国际合作组。（网址：</a:t>
            </a:r>
            <a:r>
              <a:rPr lang="en-US" altLang="zh-CN" sz="2000" b="0" dirty="0">
                <a:latin typeface="Times New Roman" panose="02020603050405020304" pitchFamily="2" charset="0"/>
                <a:ea typeface="黑体" pitchFamily="2" charset="-122"/>
              </a:rPr>
              <a:t>www.asia-pkiforum.org</a:t>
            </a:r>
            <a:r>
              <a:rPr lang="zh-CN" altLang="en-US" sz="2000" b="0" dirty="0">
                <a:latin typeface="Times New Roman" panose="02020603050405020304" pitchFamily="2" charset="0"/>
                <a:ea typeface="黑体" pitchFamily="2" charset="-122"/>
              </a:rPr>
              <a:t>） </a:t>
            </a:r>
            <a:endParaRPr lang="zh-CN" altLang="en-US" sz="2000" b="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2531">
                                            <p:txEl>
                                              <p:charRg st="0" end="14"/>
                                            </p:txEl>
                                          </p:spTgt>
                                        </p:tgtEl>
                                        <p:attrNameLst>
                                          <p:attrName>style.visibility</p:attrName>
                                        </p:attrNameLst>
                                      </p:cBhvr>
                                      <p:to>
                                        <p:strVal val="visible"/>
                                      </p:to>
                                    </p:set>
                                    <p:anim calcmode="lin" valueType="num">
                                      <p:cBhvr>
                                        <p:cTn id="7" dur="1" fill="hold"/>
                                        <p:tgtEl>
                                          <p:spTgt spid="22531">
                                            <p:txEl>
                                              <p:charRg st="0" end="14"/>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2531">
                                            <p:txEl>
                                              <p:charRg st="14" end="46"/>
                                            </p:txEl>
                                          </p:spTgt>
                                        </p:tgtEl>
                                        <p:attrNameLst>
                                          <p:attrName>style.visibility</p:attrName>
                                        </p:attrNameLst>
                                      </p:cBhvr>
                                      <p:to>
                                        <p:strVal val="visible"/>
                                      </p:to>
                                    </p:set>
                                    <p:anim calcmode="lin" valueType="num">
                                      <p:cBhvr>
                                        <p:cTn id="12" dur="1" fill="hold"/>
                                        <p:tgtEl>
                                          <p:spTgt spid="22531">
                                            <p:txEl>
                                              <p:charRg st="14" end="46"/>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2531">
                                            <p:txEl>
                                              <p:charRg st="46" end="294"/>
                                            </p:txEl>
                                          </p:spTgt>
                                        </p:tgtEl>
                                        <p:attrNameLst>
                                          <p:attrName>style.visibility</p:attrName>
                                        </p:attrNameLst>
                                      </p:cBhvr>
                                      <p:to>
                                        <p:strVal val="visible"/>
                                      </p:to>
                                    </p:set>
                                    <p:anim calcmode="lin" valueType="num">
                                      <p:cBhvr>
                                        <p:cTn id="17" dur="1" fill="hold"/>
                                        <p:tgtEl>
                                          <p:spTgt spid="22531">
                                            <p:txEl>
                                              <p:charRg st="46" end="294"/>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22531">
                                            <p:txEl>
                                              <p:charRg st="294" end="356"/>
                                            </p:txEl>
                                          </p:spTgt>
                                        </p:tgtEl>
                                        <p:attrNameLst>
                                          <p:attrName>style.visibility</p:attrName>
                                        </p:attrNameLst>
                                      </p:cBhvr>
                                      <p:to>
                                        <p:strVal val="visible"/>
                                      </p:to>
                                    </p:set>
                                    <p:anim calcmode="lin" valueType="num">
                                      <p:cBhvr>
                                        <p:cTn id="22" dur="1" fill="hold"/>
                                        <p:tgtEl>
                                          <p:spTgt spid="22531">
                                            <p:txEl>
                                              <p:charRg st="294" end="356"/>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22531">
                                            <p:txEl>
                                              <p:charRg st="356" end="421"/>
                                            </p:txEl>
                                          </p:spTgt>
                                        </p:tgtEl>
                                        <p:attrNameLst>
                                          <p:attrName>style.visibility</p:attrName>
                                        </p:attrNameLst>
                                      </p:cBhvr>
                                      <p:to>
                                        <p:strVal val="visible"/>
                                      </p:to>
                                    </p:set>
                                    <p:anim calcmode="lin" valueType="num">
                                      <p:cBhvr>
                                        <p:cTn id="27" dur="1" fill="hold"/>
                                        <p:tgtEl>
                                          <p:spTgt spid="22531">
                                            <p:txEl>
                                              <p:charRg st="356" end="421"/>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ldLvl="2"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23553"/>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发展历程</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中国</a:t>
            </a:r>
            <a:r>
              <a:rPr lang="en-US" altLang="zh-CN" sz="3000" dirty="0">
                <a:latin typeface="Arial" panose="020B0604020202020204" pitchFamily="34" charset="0"/>
                <a:ea typeface="黑体" pitchFamily="2" charset="-122"/>
              </a:rPr>
              <a:t>PKI</a:t>
            </a:r>
            <a:r>
              <a:rPr lang="zh-CN" altLang="en-US" sz="3000" dirty="0">
                <a:latin typeface="Arial" panose="020B0604020202020204" pitchFamily="34" charset="0"/>
                <a:ea typeface="黑体" pitchFamily="2" charset="-122"/>
              </a:rPr>
              <a:t>论坛</a:t>
            </a:r>
            <a:endParaRPr lang="zh-CN" altLang="en-US" sz="3000" dirty="0">
              <a:latin typeface="Arial" panose="020B0604020202020204" pitchFamily="34" charset="0"/>
              <a:ea typeface="黑体" pitchFamily="2" charset="-122"/>
            </a:endParaRPr>
          </a:p>
        </p:txBody>
      </p:sp>
      <p:sp>
        <p:nvSpPr>
          <p:cNvPr id="23555" name="文本占位符 23554"/>
          <p:cNvSpPr>
            <a:spLocks noGrp="1"/>
          </p:cNvSpPr>
          <p:nvPr>
            <p:ph type="body" idx="1"/>
          </p:nvPr>
        </p:nvSpPr>
        <p:spPr>
          <a:xfrm>
            <a:off x="304800" y="1905000"/>
            <a:ext cx="8839200" cy="4114800"/>
          </a:xfrm>
          <a:ln/>
        </p:spPr>
        <p:txBody>
          <a:bodyPr lIns="90488" tIns="44450" rIns="90488" bIns="44450"/>
          <a:p>
            <a:pPr>
              <a:buClr>
                <a:srgbClr val="FF0000"/>
              </a:buClr>
              <a:buSzPct val="80000"/>
              <a:buFont typeface="Wingdings" panose="05000000000000000000" pitchFamily="2" charset="2"/>
              <a:buChar char="Ø"/>
            </a:pPr>
            <a:r>
              <a:rPr lang="zh-CN" altLang="en-US" sz="2800" b="0" dirty="0">
                <a:latin typeface="Times New Roman" panose="02020603050405020304" pitchFamily="2" charset="0"/>
                <a:ea typeface="黑体" pitchFamily="2" charset="-122"/>
              </a:rPr>
              <a:t>经国家计委批准成立的非营利性跨行业中介组织</a:t>
            </a:r>
            <a:endParaRPr lang="zh-CN" altLang="en-US"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2800" b="0" dirty="0">
                <a:latin typeface="Times New Roman" panose="02020603050405020304" pitchFamily="2" charset="0"/>
                <a:ea typeface="黑体" pitchFamily="2" charset="-122"/>
              </a:rPr>
              <a:t>是国家授权与国外有关</a:t>
            </a:r>
            <a:r>
              <a:rPr lang="en-US" altLang="zh-CN" sz="2800" b="0" dirty="0">
                <a:latin typeface="Times New Roman" panose="02020603050405020304" pitchFamily="2" charset="0"/>
                <a:ea typeface="黑体" pitchFamily="2" charset="-122"/>
              </a:rPr>
              <a:t>PKI</a:t>
            </a:r>
            <a:r>
              <a:rPr lang="zh-CN" altLang="en-US" sz="2800" b="0" dirty="0">
                <a:latin typeface="Times New Roman" panose="02020603050405020304" pitchFamily="2" charset="0"/>
                <a:ea typeface="黑体" pitchFamily="2" charset="-122"/>
              </a:rPr>
              <a:t>机构和组织沟通的窗口</a:t>
            </a:r>
            <a:endParaRPr lang="zh-CN" altLang="en-US"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endParaRPr lang="zh-CN" altLang="en-US"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2800" b="0" dirty="0">
                <a:latin typeface="Times New Roman" panose="02020603050405020304" pitchFamily="2" charset="0"/>
                <a:ea typeface="黑体" pitchFamily="2" charset="-122"/>
              </a:rPr>
              <a:t>中国</a:t>
            </a:r>
            <a:r>
              <a:rPr lang="en-US" altLang="zh-CN" sz="2800" b="0" dirty="0">
                <a:latin typeface="Times New Roman" panose="02020603050405020304" pitchFamily="2" charset="0"/>
                <a:ea typeface="黑体" pitchFamily="2" charset="-122"/>
              </a:rPr>
              <a:t>PKI</a:t>
            </a:r>
            <a:r>
              <a:rPr lang="zh-CN" altLang="en-US" sz="2800" b="0" dirty="0">
                <a:latin typeface="Times New Roman" panose="02020603050405020304" pitchFamily="2" charset="0"/>
                <a:ea typeface="黑体" pitchFamily="2" charset="-122"/>
              </a:rPr>
              <a:t>论坛现任亚洲</a:t>
            </a:r>
            <a:r>
              <a:rPr lang="en-US" altLang="zh-CN" sz="2800" b="0" dirty="0">
                <a:latin typeface="Times New Roman" panose="02020603050405020304" pitchFamily="2" charset="0"/>
                <a:ea typeface="黑体" pitchFamily="2" charset="-122"/>
              </a:rPr>
              <a:t>PKI</a:t>
            </a:r>
            <a:r>
              <a:rPr lang="zh-CN" altLang="en-US" sz="2800" b="0" dirty="0">
                <a:latin typeface="Times New Roman" panose="02020603050405020304" pitchFamily="2" charset="0"/>
                <a:ea typeface="黑体" pitchFamily="2" charset="-122"/>
              </a:rPr>
              <a:t>论坛副主席</a:t>
            </a:r>
            <a:endParaRPr lang="zh-CN" altLang="en-US"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2800" b="0" dirty="0">
                <a:latin typeface="Times New Roman" panose="02020603050405020304" pitchFamily="2" charset="0"/>
                <a:ea typeface="黑体" pitchFamily="2" charset="-122"/>
              </a:rPr>
              <a:t>中国</a:t>
            </a:r>
            <a:r>
              <a:rPr lang="en-US" altLang="zh-CN" sz="2800" b="0" dirty="0">
                <a:latin typeface="Times New Roman" panose="02020603050405020304" pitchFamily="2" charset="0"/>
                <a:ea typeface="黑体" pitchFamily="2" charset="-122"/>
              </a:rPr>
              <a:t>PKI</a:t>
            </a:r>
            <a:r>
              <a:rPr lang="zh-CN" altLang="en-US" sz="2800" b="0" dirty="0">
                <a:latin typeface="Times New Roman" panose="02020603050405020304" pitchFamily="2" charset="0"/>
                <a:ea typeface="黑体" pitchFamily="2" charset="-122"/>
              </a:rPr>
              <a:t>论坛目前挂靠在国家信息中心</a:t>
            </a:r>
            <a:endParaRPr lang="zh-CN" altLang="en-US"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2800" b="0" dirty="0">
                <a:latin typeface="Times New Roman" panose="02020603050405020304" pitchFamily="2" charset="0"/>
                <a:ea typeface="黑体" pitchFamily="2" charset="-122"/>
              </a:rPr>
              <a:t>其网址为</a:t>
            </a:r>
            <a:r>
              <a:rPr lang="en-US" altLang="zh-CN" sz="2800" b="0" dirty="0">
                <a:latin typeface="Times New Roman" panose="02020603050405020304" pitchFamily="2" charset="0"/>
                <a:ea typeface="黑体" pitchFamily="2" charset="-122"/>
              </a:rPr>
              <a:t>www.chinapkiforum.org.cn</a:t>
            </a:r>
            <a:endParaRPr lang="en-US" altLang="zh-CN"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endParaRPr lang="en-US" altLang="zh-CN"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endParaRPr lang="zh-CN" altLang="en-US" sz="2800" b="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3555">
                                            <p:txEl>
                                              <p:charRg st="0" end="22"/>
                                            </p:txEl>
                                          </p:spTgt>
                                        </p:tgtEl>
                                        <p:attrNameLst>
                                          <p:attrName>style.visibility</p:attrName>
                                        </p:attrNameLst>
                                      </p:cBhvr>
                                      <p:to>
                                        <p:strVal val="visible"/>
                                      </p:to>
                                    </p:set>
                                    <p:anim calcmode="lin" valueType="num">
                                      <p:cBhvr>
                                        <p:cTn id="7" dur="1" fill="hold"/>
                                        <p:tgtEl>
                                          <p:spTgt spid="23555">
                                            <p:txEl>
                                              <p:charRg st="0" end="22"/>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3555">
                                            <p:txEl>
                                              <p:charRg st="22" end="46"/>
                                            </p:txEl>
                                          </p:spTgt>
                                        </p:tgtEl>
                                        <p:attrNameLst>
                                          <p:attrName>style.visibility</p:attrName>
                                        </p:attrNameLst>
                                      </p:cBhvr>
                                      <p:to>
                                        <p:strVal val="visible"/>
                                      </p:to>
                                    </p:set>
                                    <p:anim calcmode="lin" valueType="num">
                                      <p:cBhvr>
                                        <p:cTn id="12" dur="1" fill="hold"/>
                                        <p:tgtEl>
                                          <p:spTgt spid="23555">
                                            <p:txEl>
                                              <p:charRg st="22" end="46"/>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3555">
                                            <p:txEl>
                                              <p:charRg st="47" end="67"/>
                                            </p:txEl>
                                          </p:spTgt>
                                        </p:tgtEl>
                                        <p:attrNameLst>
                                          <p:attrName>style.visibility</p:attrName>
                                        </p:attrNameLst>
                                      </p:cBhvr>
                                      <p:to>
                                        <p:strVal val="visible"/>
                                      </p:to>
                                    </p:set>
                                    <p:anim calcmode="lin" valueType="num">
                                      <p:cBhvr>
                                        <p:cTn id="17" dur="1" fill="hold"/>
                                        <p:tgtEl>
                                          <p:spTgt spid="23555">
                                            <p:txEl>
                                              <p:charRg st="47" end="67"/>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23555">
                                            <p:txEl>
                                              <p:charRg st="67" end="86"/>
                                            </p:txEl>
                                          </p:spTgt>
                                        </p:tgtEl>
                                        <p:attrNameLst>
                                          <p:attrName>style.visibility</p:attrName>
                                        </p:attrNameLst>
                                      </p:cBhvr>
                                      <p:to>
                                        <p:strVal val="visible"/>
                                      </p:to>
                                    </p:set>
                                    <p:anim calcmode="lin" valueType="num">
                                      <p:cBhvr>
                                        <p:cTn id="22" dur="1" fill="hold"/>
                                        <p:tgtEl>
                                          <p:spTgt spid="23555">
                                            <p:txEl>
                                              <p:charRg st="67" end="86"/>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23555">
                                            <p:txEl>
                                              <p:charRg st="86" end="115"/>
                                            </p:txEl>
                                          </p:spTgt>
                                        </p:tgtEl>
                                        <p:attrNameLst>
                                          <p:attrName>style.visibility</p:attrName>
                                        </p:attrNameLst>
                                      </p:cBhvr>
                                      <p:to>
                                        <p:strVal val="visible"/>
                                      </p:to>
                                    </p:set>
                                    <p:anim calcmode="lin" valueType="num">
                                      <p:cBhvr>
                                        <p:cTn id="27" dur="1" fill="hold"/>
                                        <p:tgtEl>
                                          <p:spTgt spid="23555">
                                            <p:txEl>
                                              <p:charRg st="86" end="115"/>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ldLvl="2"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发展历程</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国内</a:t>
            </a:r>
            <a:r>
              <a:rPr lang="zh-CN" altLang="en-US" sz="2600" dirty="0">
                <a:latin typeface="Arial" panose="020B0604020202020204" pitchFamily="34" charset="0"/>
                <a:ea typeface="黑体" pitchFamily="2" charset="-122"/>
              </a:rPr>
              <a:t>时间历程</a:t>
            </a:r>
            <a:endParaRPr lang="zh-CN" altLang="en-US" sz="2600" dirty="0">
              <a:latin typeface="Arial" panose="020B0604020202020204" pitchFamily="34" charset="0"/>
              <a:ea typeface="黑体" pitchFamily="2" charset="-122"/>
            </a:endParaRPr>
          </a:p>
        </p:txBody>
      </p:sp>
      <p:sp>
        <p:nvSpPr>
          <p:cNvPr id="24579" name="文本占位符 24578"/>
          <p:cNvSpPr>
            <a:spLocks noGrp="1"/>
          </p:cNvSpPr>
          <p:nvPr>
            <p:ph type="body" idx="1"/>
          </p:nvPr>
        </p:nvSpPr>
        <p:spPr>
          <a:xfrm>
            <a:off x="323850" y="1557338"/>
            <a:ext cx="8640763" cy="4114800"/>
          </a:xfrm>
          <a:ln/>
        </p:spPr>
        <p:txBody>
          <a:bodyPr lIns="90488" tIns="44450" rIns="90488" bIns="44450"/>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sym typeface="Symbol" panose="05050102010706020507" pitchFamily="2" charset="2"/>
              </a:rPr>
              <a:t>1996~1998</a:t>
            </a:r>
            <a:r>
              <a:rPr lang="zh-CN" altLang="en-US" sz="2400" b="0" dirty="0">
                <a:latin typeface="Times New Roman" panose="02020603050405020304" pitchFamily="2" charset="0"/>
                <a:ea typeface="黑体" pitchFamily="2" charset="-122"/>
                <a:sym typeface="Symbol" panose="05050102010706020507" pitchFamily="2" charset="2"/>
              </a:rPr>
              <a:t>年，国内开始电子商务认证方面的研究，尤其中国电信派专家专门去美国学习</a:t>
            </a:r>
            <a:r>
              <a:rPr lang="en-US" altLang="zh-CN" sz="2400" b="0" dirty="0">
                <a:latin typeface="Times New Roman" panose="02020603050405020304" pitchFamily="2" charset="0"/>
                <a:ea typeface="黑体" pitchFamily="2" charset="-122"/>
                <a:sym typeface="Symbol" panose="05050102010706020507" pitchFamily="2" charset="2"/>
              </a:rPr>
              <a:t>SET</a:t>
            </a:r>
            <a:r>
              <a:rPr lang="zh-CN" altLang="en-US" sz="2400" b="0" dirty="0">
                <a:latin typeface="Times New Roman" panose="02020603050405020304" pitchFamily="2" charset="0"/>
                <a:ea typeface="黑体" pitchFamily="2" charset="-122"/>
                <a:sym typeface="Symbol" panose="05050102010706020507" pitchFamily="2" charset="2"/>
              </a:rPr>
              <a:t>认证安全体系</a:t>
            </a:r>
            <a:endParaRPr lang="zh-CN" altLang="en-US" sz="2400" b="0" dirty="0">
              <a:latin typeface="Times New Roman" panose="02020603050405020304" pitchFamily="2" charset="0"/>
              <a:ea typeface="黑体" pitchFamily="2" charset="-122"/>
              <a:sym typeface="Symbol" panose="05050102010706020507" pitchFamily="2" charset="2"/>
            </a:endParaRPr>
          </a:p>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sym typeface="Symbol" panose="05050102010706020507" pitchFamily="2" charset="2"/>
              </a:rPr>
              <a:t>1997</a:t>
            </a:r>
            <a:r>
              <a:rPr lang="zh-CN" altLang="en-US" sz="2400" b="0" dirty="0">
                <a:latin typeface="Times New Roman" panose="02020603050405020304" pitchFamily="2" charset="0"/>
                <a:ea typeface="黑体" pitchFamily="2" charset="-122"/>
                <a:sym typeface="Symbol" panose="05050102010706020507" pitchFamily="2" charset="2"/>
              </a:rPr>
              <a:t>年</a:t>
            </a:r>
            <a:r>
              <a:rPr lang="en-US" altLang="zh-CN" sz="2400" b="0" dirty="0">
                <a:latin typeface="Times New Roman" panose="02020603050405020304" pitchFamily="2" charset="0"/>
                <a:ea typeface="黑体" pitchFamily="2" charset="-122"/>
                <a:sym typeface="Symbol" panose="05050102010706020507" pitchFamily="2" charset="2"/>
              </a:rPr>
              <a:t>1</a:t>
            </a:r>
            <a:r>
              <a:rPr lang="zh-CN" altLang="en-US" sz="2400" b="0" dirty="0">
                <a:latin typeface="Times New Roman" panose="02020603050405020304" pitchFamily="2" charset="0"/>
                <a:ea typeface="黑体" pitchFamily="2" charset="-122"/>
                <a:sym typeface="Symbol" panose="05050102010706020507" pitchFamily="2" charset="2"/>
              </a:rPr>
              <a:t>月，科技部下达任务，中国国际电子商务中心（外经贸委）开始对认证系统进行研究开发</a:t>
            </a:r>
            <a:endParaRPr lang="zh-CN" altLang="en-US" sz="2400" b="0" dirty="0">
              <a:latin typeface="Times New Roman" panose="02020603050405020304" pitchFamily="2" charset="0"/>
              <a:ea typeface="黑体" pitchFamily="2" charset="-122"/>
              <a:sym typeface="Symbol" panose="05050102010706020507" pitchFamily="2" charset="2"/>
            </a:endParaRPr>
          </a:p>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sym typeface="Symbol" panose="05050102010706020507" pitchFamily="2" charset="2"/>
              </a:rPr>
              <a:t>1998</a:t>
            </a:r>
            <a:r>
              <a:rPr lang="zh-CN" altLang="en-US" sz="2400" b="0" dirty="0">
                <a:latin typeface="Times New Roman" panose="02020603050405020304" pitchFamily="2" charset="0"/>
                <a:ea typeface="黑体" pitchFamily="2" charset="-122"/>
                <a:sym typeface="Symbol" panose="05050102010706020507" pitchFamily="2" charset="2"/>
              </a:rPr>
              <a:t>年</a:t>
            </a:r>
            <a:r>
              <a:rPr lang="en-US" altLang="zh-CN" sz="2400" b="0" dirty="0">
                <a:latin typeface="Times New Roman" panose="02020603050405020304" pitchFamily="2" charset="0"/>
                <a:ea typeface="黑体" pitchFamily="2" charset="-122"/>
                <a:sym typeface="Symbol" panose="05050102010706020507" pitchFamily="2" charset="2"/>
              </a:rPr>
              <a:t>11</a:t>
            </a:r>
            <a:r>
              <a:rPr lang="zh-CN" altLang="en-US" sz="2400" b="0" dirty="0">
                <a:latin typeface="Times New Roman" panose="02020603050405020304" pitchFamily="2" charset="0"/>
                <a:ea typeface="黑体" pitchFamily="2" charset="-122"/>
                <a:sym typeface="Symbol" panose="05050102010706020507" pitchFamily="2" charset="2"/>
              </a:rPr>
              <a:t>月，湖南</a:t>
            </a:r>
            <a:r>
              <a:rPr lang="en-US" altLang="zh-CN" sz="2400" b="0" dirty="0">
                <a:latin typeface="Times New Roman" panose="02020603050405020304" pitchFamily="2" charset="0"/>
                <a:ea typeface="黑体" pitchFamily="2" charset="-122"/>
                <a:sym typeface="Symbol" panose="05050102010706020507" pitchFamily="2" charset="2"/>
              </a:rPr>
              <a:t>CA</a:t>
            </a:r>
            <a:r>
              <a:rPr lang="zh-CN" altLang="en-US" sz="2400" b="0" dirty="0">
                <a:latin typeface="Times New Roman" panose="02020603050405020304" pitchFamily="2" charset="0"/>
                <a:ea typeface="黑体" pitchFamily="2" charset="-122"/>
                <a:sym typeface="Symbol" panose="05050102010706020507" pitchFamily="2" charset="2"/>
              </a:rPr>
              <a:t>中心开始试运行</a:t>
            </a:r>
            <a:endParaRPr lang="zh-CN" altLang="en-US" sz="2400" b="0" dirty="0">
              <a:latin typeface="Times New Roman" panose="02020603050405020304" pitchFamily="2" charset="0"/>
              <a:ea typeface="黑体" pitchFamily="2" charset="-122"/>
              <a:sym typeface="Symbol" panose="05050102010706020507" pitchFamily="2" charset="2"/>
            </a:endParaRPr>
          </a:p>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sym typeface="Symbol" panose="05050102010706020507" pitchFamily="2" charset="2"/>
              </a:rPr>
              <a:t>1998</a:t>
            </a:r>
            <a:r>
              <a:rPr lang="zh-CN" altLang="en-US" sz="2400" b="0" dirty="0">
                <a:latin typeface="Times New Roman" panose="02020603050405020304" pitchFamily="2" charset="0"/>
                <a:ea typeface="黑体" pitchFamily="2" charset="-122"/>
                <a:sym typeface="Symbol" panose="05050102010706020507" pitchFamily="2" charset="2"/>
              </a:rPr>
              <a:t>年</a:t>
            </a:r>
            <a:r>
              <a:rPr lang="en-US" altLang="zh-CN" sz="2400" b="0" dirty="0">
                <a:latin typeface="Times New Roman" panose="02020603050405020304" pitchFamily="2" charset="0"/>
                <a:ea typeface="黑体" pitchFamily="2" charset="-122"/>
                <a:sym typeface="Symbol" panose="05050102010706020507" pitchFamily="2" charset="2"/>
              </a:rPr>
              <a:t>10</a:t>
            </a:r>
            <a:r>
              <a:rPr lang="zh-CN" altLang="en-US" sz="2400" b="0" dirty="0">
                <a:latin typeface="Times New Roman" panose="02020603050405020304" pitchFamily="2" charset="0"/>
                <a:ea typeface="黑体" pitchFamily="2" charset="-122"/>
                <a:sym typeface="Symbol" panose="05050102010706020507" pitchFamily="2" charset="2"/>
              </a:rPr>
              <a:t>月，国富安认证中心开始试运行</a:t>
            </a:r>
            <a:endParaRPr lang="zh-CN" altLang="en-US" sz="2400" b="0" dirty="0">
              <a:latin typeface="Times New Roman" panose="02020603050405020304" pitchFamily="2" charset="0"/>
              <a:ea typeface="黑体" pitchFamily="2" charset="-122"/>
              <a:sym typeface="Symbol" panose="05050102010706020507" pitchFamily="2" charset="2"/>
            </a:endParaRPr>
          </a:p>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sym typeface="Symbol" panose="05050102010706020507" pitchFamily="2" charset="2"/>
              </a:rPr>
              <a:t>1999</a:t>
            </a:r>
            <a:r>
              <a:rPr lang="zh-CN" altLang="en-US" sz="2400" b="0" dirty="0">
                <a:latin typeface="Times New Roman" panose="02020603050405020304" pitchFamily="2" charset="0"/>
                <a:ea typeface="黑体" pitchFamily="2" charset="-122"/>
                <a:sym typeface="Symbol" panose="05050102010706020507" pitchFamily="2" charset="2"/>
              </a:rPr>
              <a:t>年第一季，上海</a:t>
            </a:r>
            <a:r>
              <a:rPr lang="en-US" altLang="zh-CN" sz="2400" b="0" dirty="0">
                <a:latin typeface="Times New Roman" panose="02020603050405020304" pitchFamily="2" charset="0"/>
                <a:ea typeface="黑体" pitchFamily="2" charset="-122"/>
                <a:sym typeface="Symbol" panose="05050102010706020507" pitchFamily="2" charset="2"/>
              </a:rPr>
              <a:t>CA</a:t>
            </a:r>
            <a:r>
              <a:rPr lang="zh-CN" altLang="en-US" sz="2400" b="0" dirty="0">
                <a:latin typeface="Times New Roman" panose="02020603050405020304" pitchFamily="2" charset="0"/>
                <a:ea typeface="黑体" pitchFamily="2" charset="-122"/>
                <a:sym typeface="Symbol" panose="05050102010706020507" pitchFamily="2" charset="2"/>
              </a:rPr>
              <a:t>中心开始试运行</a:t>
            </a:r>
            <a:endParaRPr lang="zh-CN" altLang="en-US" sz="2400" b="0" dirty="0">
              <a:latin typeface="Times New Roman" panose="02020603050405020304" pitchFamily="2" charset="0"/>
              <a:ea typeface="黑体" pitchFamily="2" charset="-122"/>
              <a:sym typeface="Symbol" panose="05050102010706020507" pitchFamily="2" charset="2"/>
            </a:endParaRPr>
          </a:p>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sym typeface="Symbol" panose="05050102010706020507" pitchFamily="2" charset="2"/>
              </a:rPr>
              <a:t>1999</a:t>
            </a:r>
            <a:r>
              <a:rPr lang="zh-CN" altLang="en-US" sz="2400" b="0" dirty="0">
                <a:latin typeface="Times New Roman" panose="02020603050405020304" pitchFamily="2" charset="0"/>
                <a:ea typeface="黑体" pitchFamily="2" charset="-122"/>
                <a:sym typeface="Symbol" panose="05050102010706020507" pitchFamily="2" charset="2"/>
              </a:rPr>
              <a:t>年</a:t>
            </a:r>
            <a:r>
              <a:rPr lang="en-US" altLang="zh-CN" sz="2400" b="0" dirty="0">
                <a:latin typeface="Times New Roman" panose="02020603050405020304" pitchFamily="2" charset="0"/>
                <a:ea typeface="黑体" pitchFamily="2" charset="-122"/>
                <a:sym typeface="Symbol" panose="05050102010706020507" pitchFamily="2" charset="2"/>
              </a:rPr>
              <a:t>8</a:t>
            </a:r>
            <a:r>
              <a:rPr lang="zh-CN" altLang="en-US" sz="2400" b="0" dirty="0">
                <a:latin typeface="Times New Roman" panose="02020603050405020304" pitchFamily="2" charset="0"/>
                <a:ea typeface="黑体" pitchFamily="2" charset="-122"/>
                <a:sym typeface="Symbol" panose="05050102010706020507" pitchFamily="2" charset="2"/>
              </a:rPr>
              <a:t>月，湖南</a:t>
            </a:r>
            <a:r>
              <a:rPr lang="en-US" altLang="zh-CN" sz="2400" b="0" dirty="0">
                <a:latin typeface="Times New Roman" panose="02020603050405020304" pitchFamily="2" charset="0"/>
                <a:ea typeface="黑体" pitchFamily="2" charset="-122"/>
                <a:sym typeface="Symbol" panose="05050102010706020507" pitchFamily="2" charset="2"/>
              </a:rPr>
              <a:t>CA</a:t>
            </a:r>
            <a:r>
              <a:rPr lang="zh-CN" altLang="en-US" sz="2400" b="0" dirty="0">
                <a:latin typeface="Times New Roman" panose="02020603050405020304" pitchFamily="2" charset="0"/>
                <a:ea typeface="黑体" pitchFamily="2" charset="-122"/>
                <a:sym typeface="Symbol" panose="05050102010706020507" pitchFamily="2" charset="2"/>
              </a:rPr>
              <a:t>通过国密办鉴定，测评中心认证</a:t>
            </a:r>
            <a:endParaRPr lang="zh-CN" altLang="en-US" sz="2400" b="0" dirty="0">
              <a:latin typeface="Times New Roman" panose="02020603050405020304" pitchFamily="2" charset="0"/>
              <a:ea typeface="黑体" pitchFamily="2" charset="-122"/>
              <a:sym typeface="Symbol" panose="05050102010706020507" pitchFamily="2" charset="2"/>
            </a:endParaRPr>
          </a:p>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sym typeface="Symbol" panose="05050102010706020507" pitchFamily="2" charset="2"/>
              </a:rPr>
              <a:t>1999</a:t>
            </a:r>
            <a:r>
              <a:rPr lang="zh-CN" altLang="en-US" sz="2400" b="0" dirty="0">
                <a:latin typeface="Times New Roman" panose="02020603050405020304" pitchFamily="2" charset="0"/>
                <a:ea typeface="黑体" pitchFamily="2" charset="-122"/>
                <a:sym typeface="Symbol" panose="05050102010706020507" pitchFamily="2" charset="2"/>
              </a:rPr>
              <a:t>年</a:t>
            </a:r>
            <a:r>
              <a:rPr lang="en-US" altLang="zh-CN" sz="2400" b="0" dirty="0">
                <a:latin typeface="Times New Roman" panose="02020603050405020304" pitchFamily="2" charset="0"/>
                <a:ea typeface="黑体" pitchFamily="2" charset="-122"/>
                <a:sym typeface="Symbol" panose="05050102010706020507" pitchFamily="2" charset="2"/>
              </a:rPr>
              <a:t>10</a:t>
            </a:r>
            <a:r>
              <a:rPr lang="zh-CN" altLang="en-US" sz="2400" b="0" dirty="0">
                <a:latin typeface="Times New Roman" panose="02020603050405020304" pitchFamily="2" charset="0"/>
                <a:ea typeface="黑体" pitchFamily="2" charset="-122"/>
                <a:sym typeface="Symbol" panose="05050102010706020507" pitchFamily="2" charset="2"/>
              </a:rPr>
              <a:t>月</a:t>
            </a:r>
            <a:r>
              <a:rPr lang="en-US" altLang="zh-CN" sz="2400" b="0" dirty="0">
                <a:latin typeface="Times New Roman" panose="02020603050405020304" pitchFamily="2" charset="0"/>
                <a:ea typeface="黑体" pitchFamily="2" charset="-122"/>
                <a:sym typeface="Symbol" panose="05050102010706020507" pitchFamily="2" charset="2"/>
              </a:rPr>
              <a:t>7</a:t>
            </a:r>
            <a:r>
              <a:rPr lang="zh-CN" altLang="en-US" sz="2400" b="0" dirty="0">
                <a:latin typeface="Times New Roman" panose="02020603050405020304" pitchFamily="2" charset="0"/>
                <a:ea typeface="黑体" pitchFamily="2" charset="-122"/>
                <a:sym typeface="Symbol" panose="05050102010706020507" pitchFamily="2" charset="2"/>
              </a:rPr>
              <a:t>日，</a:t>
            </a:r>
            <a:r>
              <a:rPr lang="en-US" altLang="zh-CN" sz="2400" b="0" dirty="0">
                <a:latin typeface="Times New Roman" panose="02020603050405020304" pitchFamily="2" charset="0"/>
                <a:ea typeface="黑体" pitchFamily="2" charset="-122"/>
                <a:sym typeface="Symbol" panose="05050102010706020507" pitchFamily="2" charset="2"/>
              </a:rPr>
              <a:t>《</a:t>
            </a:r>
            <a:r>
              <a:rPr lang="zh-CN" altLang="en-US" sz="2400" b="0" dirty="0">
                <a:latin typeface="Times New Roman" panose="02020603050405020304" pitchFamily="2" charset="0"/>
                <a:ea typeface="黑体" pitchFamily="2" charset="-122"/>
                <a:sym typeface="Symbol" panose="05050102010706020507" pitchFamily="2" charset="2"/>
              </a:rPr>
              <a:t>商用密码管理条例</a:t>
            </a:r>
            <a:r>
              <a:rPr lang="en-US" altLang="zh-CN" sz="2400" b="0" dirty="0">
                <a:latin typeface="Times New Roman" panose="02020603050405020304" pitchFamily="2" charset="0"/>
                <a:ea typeface="黑体" pitchFamily="2" charset="-122"/>
                <a:sym typeface="Symbol" panose="05050102010706020507" pitchFamily="2" charset="2"/>
              </a:rPr>
              <a:t>》</a:t>
            </a:r>
            <a:r>
              <a:rPr lang="zh-CN" altLang="en-US" sz="2400" b="0" dirty="0">
                <a:latin typeface="Times New Roman" panose="02020603050405020304" pitchFamily="2" charset="0"/>
                <a:ea typeface="黑体" pitchFamily="2" charset="-122"/>
                <a:sym typeface="Symbol" panose="05050102010706020507" pitchFamily="2" charset="2"/>
              </a:rPr>
              <a:t>颁布</a:t>
            </a:r>
            <a:endParaRPr lang="zh-CN" altLang="en-US" sz="2400" b="0" dirty="0">
              <a:latin typeface="Times New Roman" panose="02020603050405020304" pitchFamily="2" charset="0"/>
              <a:ea typeface="黑体" pitchFamily="2" charset="-122"/>
              <a:sym typeface="Symbol" panose="05050102010706020507" pitchFamily="2" charset="2"/>
            </a:endParaRPr>
          </a:p>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sym typeface="Symbol" panose="05050102010706020507" pitchFamily="2" charset="2"/>
              </a:rPr>
              <a:t>1999</a:t>
            </a:r>
            <a:r>
              <a:rPr lang="zh-CN" altLang="en-US" sz="2400" b="0" dirty="0">
                <a:latin typeface="Times New Roman" panose="02020603050405020304" pitchFamily="2" charset="0"/>
                <a:ea typeface="黑体" pitchFamily="2" charset="-122"/>
                <a:sym typeface="Symbol" panose="05050102010706020507" pitchFamily="2" charset="2"/>
              </a:rPr>
              <a:t>年～</a:t>
            </a:r>
            <a:r>
              <a:rPr lang="en-US" altLang="zh-CN" sz="2400" b="0" dirty="0">
                <a:latin typeface="Times New Roman" panose="02020603050405020304" pitchFamily="2" charset="0"/>
                <a:ea typeface="黑体" pitchFamily="2" charset="-122"/>
                <a:sym typeface="Symbol" panose="05050102010706020507" pitchFamily="2" charset="2"/>
              </a:rPr>
              <a:t>2001</a:t>
            </a:r>
            <a:r>
              <a:rPr lang="zh-CN" altLang="en-US" sz="2400" b="0" dirty="0">
                <a:latin typeface="Times New Roman" panose="02020603050405020304" pitchFamily="2" charset="0"/>
                <a:ea typeface="黑体" pitchFamily="2" charset="-122"/>
                <a:sym typeface="Symbol" panose="05050102010706020507" pitchFamily="2" charset="2"/>
              </a:rPr>
              <a:t>年，中国电子口岸执法系统完成</a:t>
            </a:r>
            <a:endParaRPr lang="zh-CN" altLang="en-US" sz="2400" b="0" dirty="0">
              <a:latin typeface="Times New Roman" panose="02020603050405020304" pitchFamily="2" charset="0"/>
              <a:ea typeface="黑体" pitchFamily="2" charset="-122"/>
              <a:sym typeface="Symbol" panose="05050102010706020507" pitchFamily="2" charset="2"/>
            </a:endParaRPr>
          </a:p>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sym typeface="Symbol" panose="05050102010706020507" pitchFamily="2" charset="2"/>
              </a:rPr>
              <a:t>1999</a:t>
            </a:r>
            <a:r>
              <a:rPr lang="zh-CN" altLang="en-US" sz="2400" b="0" dirty="0">
                <a:latin typeface="Times New Roman" panose="02020603050405020304" pitchFamily="2" charset="0"/>
                <a:ea typeface="黑体" pitchFamily="2" charset="-122"/>
                <a:sym typeface="Symbol" panose="05050102010706020507" pitchFamily="2" charset="2"/>
              </a:rPr>
              <a:t>年</a:t>
            </a:r>
            <a:r>
              <a:rPr lang="en-US" altLang="zh-CN" sz="2400" b="0" dirty="0">
                <a:latin typeface="Times New Roman" panose="02020603050405020304" pitchFamily="2" charset="0"/>
                <a:ea typeface="黑体" pitchFamily="2" charset="-122"/>
                <a:sym typeface="Symbol" panose="05050102010706020507" pitchFamily="2" charset="2"/>
              </a:rPr>
              <a:t>8</a:t>
            </a:r>
            <a:r>
              <a:rPr lang="zh-CN" altLang="en-US" sz="2400" b="0" dirty="0">
                <a:latin typeface="Times New Roman" panose="02020603050405020304" pitchFamily="2" charset="0"/>
                <a:ea typeface="黑体" pitchFamily="2" charset="-122"/>
                <a:sym typeface="Symbol" panose="05050102010706020507" pitchFamily="2" charset="2"/>
              </a:rPr>
              <a:t>月</a:t>
            </a:r>
            <a:r>
              <a:rPr lang="en-US" altLang="zh-CN" sz="2400" b="0" dirty="0">
                <a:latin typeface="Times New Roman" panose="02020603050405020304" pitchFamily="2" charset="0"/>
                <a:ea typeface="黑体" pitchFamily="2" charset="-122"/>
                <a:sym typeface="Symbol" panose="05050102010706020507" pitchFamily="2" charset="2"/>
              </a:rPr>
              <a:t>~2000</a:t>
            </a:r>
            <a:r>
              <a:rPr lang="zh-CN" altLang="en-US" sz="2400" b="0" dirty="0">
                <a:latin typeface="Times New Roman" panose="02020603050405020304" pitchFamily="2" charset="0"/>
                <a:ea typeface="黑体" pitchFamily="2" charset="-122"/>
                <a:sym typeface="Symbol" panose="05050102010706020507" pitchFamily="2" charset="2"/>
              </a:rPr>
              <a:t>年，</a:t>
            </a:r>
            <a:r>
              <a:rPr lang="en-US" altLang="zh-CN" sz="2400" b="0" dirty="0">
                <a:latin typeface="Times New Roman" panose="02020603050405020304" pitchFamily="2" charset="0"/>
                <a:ea typeface="黑体" pitchFamily="2" charset="-122"/>
                <a:sym typeface="Symbol" panose="05050102010706020507" pitchFamily="2" charset="2"/>
              </a:rPr>
              <a:t>CFCA</a:t>
            </a:r>
            <a:r>
              <a:rPr lang="zh-CN" altLang="en-US" sz="2400" b="0" dirty="0">
                <a:latin typeface="Times New Roman" panose="02020603050405020304" pitchFamily="2" charset="0"/>
                <a:ea typeface="黑体" pitchFamily="2" charset="-122"/>
                <a:sym typeface="Symbol" panose="05050102010706020507" pitchFamily="2" charset="2"/>
              </a:rPr>
              <a:t>开始招标并完成</a:t>
            </a:r>
            <a:endParaRPr lang="zh-CN" altLang="en-US" sz="2400" b="0" dirty="0">
              <a:latin typeface="Times New Roman" panose="02020603050405020304" pitchFamily="2" charset="0"/>
              <a:ea typeface="黑体" pitchFamily="2" charset="-122"/>
              <a:sym typeface="Symbol" panose="05050102010706020507" pitchFamily="2"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4579">
                                            <p:txEl>
                                              <p:charRg st="0" end="53"/>
                                            </p:txEl>
                                          </p:spTgt>
                                        </p:tgtEl>
                                        <p:attrNameLst>
                                          <p:attrName>style.visibility</p:attrName>
                                        </p:attrNameLst>
                                      </p:cBhvr>
                                      <p:to>
                                        <p:strVal val="visible"/>
                                      </p:to>
                                    </p:set>
                                    <p:anim calcmode="lin" valueType="num">
                                      <p:cBhvr>
                                        <p:cTn id="7" dur="1" fill="hold"/>
                                        <p:tgtEl>
                                          <p:spTgt spid="24579">
                                            <p:txEl>
                                              <p:charRg st="0" end="53"/>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4579">
                                            <p:txEl>
                                              <p:charRg st="53" end="99"/>
                                            </p:txEl>
                                          </p:spTgt>
                                        </p:tgtEl>
                                        <p:attrNameLst>
                                          <p:attrName>style.visibility</p:attrName>
                                        </p:attrNameLst>
                                      </p:cBhvr>
                                      <p:to>
                                        <p:strVal val="visible"/>
                                      </p:to>
                                    </p:set>
                                    <p:anim calcmode="lin" valueType="num">
                                      <p:cBhvr>
                                        <p:cTn id="12" dur="1" fill="hold"/>
                                        <p:tgtEl>
                                          <p:spTgt spid="24579">
                                            <p:txEl>
                                              <p:charRg st="53" end="99"/>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4579">
                                            <p:txEl>
                                              <p:charRg st="99" end="120"/>
                                            </p:txEl>
                                          </p:spTgt>
                                        </p:tgtEl>
                                        <p:attrNameLst>
                                          <p:attrName>style.visibility</p:attrName>
                                        </p:attrNameLst>
                                      </p:cBhvr>
                                      <p:to>
                                        <p:strVal val="visible"/>
                                      </p:to>
                                    </p:set>
                                    <p:anim calcmode="lin" valueType="num">
                                      <p:cBhvr>
                                        <p:cTn id="17" dur="1" fill="hold"/>
                                        <p:tgtEl>
                                          <p:spTgt spid="24579">
                                            <p:txEl>
                                              <p:charRg st="99" end="120"/>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24579">
                                            <p:txEl>
                                              <p:charRg st="120" end="142"/>
                                            </p:txEl>
                                          </p:spTgt>
                                        </p:tgtEl>
                                        <p:attrNameLst>
                                          <p:attrName>style.visibility</p:attrName>
                                        </p:attrNameLst>
                                      </p:cBhvr>
                                      <p:to>
                                        <p:strVal val="visible"/>
                                      </p:to>
                                    </p:set>
                                    <p:anim calcmode="lin" valueType="num">
                                      <p:cBhvr>
                                        <p:cTn id="22" dur="1" fill="hold"/>
                                        <p:tgtEl>
                                          <p:spTgt spid="24579">
                                            <p:txEl>
                                              <p:charRg st="120" end="142"/>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24579">
                                            <p:txEl>
                                              <p:charRg st="142" end="163"/>
                                            </p:txEl>
                                          </p:spTgt>
                                        </p:tgtEl>
                                        <p:attrNameLst>
                                          <p:attrName>style.visibility</p:attrName>
                                        </p:attrNameLst>
                                      </p:cBhvr>
                                      <p:to>
                                        <p:strVal val="visible"/>
                                      </p:to>
                                    </p:set>
                                    <p:anim calcmode="lin" valueType="num">
                                      <p:cBhvr>
                                        <p:cTn id="27" dur="1" fill="hold"/>
                                        <p:tgtEl>
                                          <p:spTgt spid="24579">
                                            <p:txEl>
                                              <p:charRg st="142" end="163"/>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24579">
                                            <p:txEl>
                                              <p:charRg st="163" end="190"/>
                                            </p:txEl>
                                          </p:spTgt>
                                        </p:tgtEl>
                                        <p:attrNameLst>
                                          <p:attrName>style.visibility</p:attrName>
                                        </p:attrNameLst>
                                      </p:cBhvr>
                                      <p:to>
                                        <p:strVal val="visible"/>
                                      </p:to>
                                    </p:set>
                                    <p:anim calcmode="lin" valueType="num">
                                      <p:cBhvr>
                                        <p:cTn id="32" dur="1" fill="hold"/>
                                        <p:tgtEl>
                                          <p:spTgt spid="24579">
                                            <p:txEl>
                                              <p:charRg st="163" end="190"/>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24579">
                                            <p:txEl>
                                              <p:charRg st="190" end="214"/>
                                            </p:txEl>
                                          </p:spTgt>
                                        </p:tgtEl>
                                        <p:attrNameLst>
                                          <p:attrName>style.visibility</p:attrName>
                                        </p:attrNameLst>
                                      </p:cBhvr>
                                      <p:to>
                                        <p:strVal val="visible"/>
                                      </p:to>
                                    </p:set>
                                    <p:anim calcmode="lin" valueType="num">
                                      <p:cBhvr>
                                        <p:cTn id="37" dur="1" fill="hold"/>
                                        <p:tgtEl>
                                          <p:spTgt spid="24579">
                                            <p:txEl>
                                              <p:charRg st="190" end="214"/>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24579">
                                            <p:txEl>
                                              <p:charRg st="214" end="239"/>
                                            </p:txEl>
                                          </p:spTgt>
                                        </p:tgtEl>
                                        <p:attrNameLst>
                                          <p:attrName>style.visibility</p:attrName>
                                        </p:attrNameLst>
                                      </p:cBhvr>
                                      <p:to>
                                        <p:strVal val="visible"/>
                                      </p:to>
                                    </p:set>
                                    <p:anim calcmode="lin" valueType="num">
                                      <p:cBhvr>
                                        <p:cTn id="42" dur="1" fill="hold"/>
                                        <p:tgtEl>
                                          <p:spTgt spid="24579">
                                            <p:txEl>
                                              <p:charRg st="214" end="239"/>
                                            </p:txEl>
                                          </p:spTgt>
                                        </p:tgtEl>
                                      </p:cBhvr>
                                    </p:anim>
                                  </p:childTnLst>
                                  <p:subTnLst>
                                    <p:audio>
                                      <p:cMediaNode>
                                        <p:cTn display="0" masterRel="sameClick">
                                          <p:stCondLst>
                                            <p:cond evt="begin" delay="0">
                                              <p:tn val="40"/>
                                            </p:cond>
                                          </p:stCondLst>
                                          <p:endCondLst>
                                            <p:cond evt="onStopAudio" delay="0">
                                              <p:tgtEl>
                                                <p:sldTgt/>
                                              </p:tgtEl>
                                            </p:cond>
                                          </p:endCondLst>
                                        </p:cTn>
                                        <p:tgtEl>
                                          <p:sndTgt r:embed="rId1"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24579">
                                            <p:txEl>
                                              <p:charRg st="239" end="265"/>
                                            </p:txEl>
                                          </p:spTgt>
                                        </p:tgtEl>
                                        <p:attrNameLst>
                                          <p:attrName>style.visibility</p:attrName>
                                        </p:attrNameLst>
                                      </p:cBhvr>
                                      <p:to>
                                        <p:strVal val="visible"/>
                                      </p:to>
                                    </p:set>
                                    <p:anim calcmode="lin" valueType="num">
                                      <p:cBhvr>
                                        <p:cTn id="47" dur="1" fill="hold"/>
                                        <p:tgtEl>
                                          <p:spTgt spid="24579">
                                            <p:txEl>
                                              <p:charRg st="239" end="265"/>
                                            </p:txEl>
                                          </p:spTgt>
                                        </p:tgtEl>
                                      </p:cBhvr>
                                    </p:anim>
                                  </p:childTnLst>
                                  <p:subTnLst>
                                    <p:audio>
                                      <p:cMediaNode>
                                        <p:cTn display="0" masterRel="sameClick">
                                          <p:stCondLst>
                                            <p:cond evt="begin" delay="0">
                                              <p:tn val="4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ldLvl="2"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文本占位符 7169"/>
          <p:cNvSpPr>
            <a:spLocks noGrp="1"/>
          </p:cNvSpPr>
          <p:nvPr>
            <p:ph type="body" idx="1"/>
          </p:nvPr>
        </p:nvSpPr>
        <p:spPr>
          <a:ln/>
        </p:spPr>
        <p:txBody>
          <a:bodyPr lIns="92075" tIns="46038" rIns="92075" bIns="46038"/>
          <a:p>
            <a:pPr>
              <a:buNone/>
            </a:pPr>
            <a:r>
              <a:rPr lang="zh-CN" altLang="en-US" dirty="0">
                <a:solidFill>
                  <a:srgbClr val="FFFF00"/>
                </a:solidFill>
                <a:latin typeface="黑体" pitchFamily="2" charset="-122"/>
                <a:ea typeface="黑体" pitchFamily="2" charset="-122"/>
              </a:rPr>
              <a:t>什么是公钥基础设施（</a:t>
            </a:r>
            <a:r>
              <a:rPr lang="en-US" altLang="zh-CN" dirty="0">
                <a:solidFill>
                  <a:srgbClr val="FFFF00"/>
                </a:solidFill>
                <a:latin typeface="黑体" pitchFamily="2" charset="-122"/>
                <a:ea typeface="黑体" pitchFamily="2" charset="-122"/>
              </a:rPr>
              <a:t>PKI</a:t>
            </a:r>
            <a:r>
              <a:rPr lang="zh-CN" altLang="en-US" dirty="0">
                <a:solidFill>
                  <a:srgbClr val="FFFF00"/>
                </a:solidFill>
                <a:latin typeface="黑体" pitchFamily="2" charset="-122"/>
                <a:ea typeface="黑体" pitchFamily="2" charset="-122"/>
              </a:rPr>
              <a:t>，</a:t>
            </a:r>
            <a:r>
              <a:rPr lang="en-US" altLang="zh-CN" dirty="0">
                <a:solidFill>
                  <a:srgbClr val="FFFF00"/>
                </a:solidFill>
                <a:latin typeface="黑体" pitchFamily="2" charset="-122"/>
                <a:ea typeface="黑体" pitchFamily="2" charset="-122"/>
              </a:rPr>
              <a:t>CA</a:t>
            </a:r>
            <a:r>
              <a:rPr lang="zh-CN" altLang="en-US" dirty="0">
                <a:solidFill>
                  <a:srgbClr val="FFFF00"/>
                </a:solidFill>
                <a:latin typeface="黑体" pitchFamily="2" charset="-122"/>
                <a:ea typeface="黑体" pitchFamily="2" charset="-122"/>
              </a:rPr>
              <a:t>）？</a:t>
            </a:r>
            <a:endParaRPr lang="en-US" altLang="zh-CN" dirty="0">
              <a:solidFill>
                <a:srgbClr val="FFFF00"/>
              </a:solidFill>
              <a:latin typeface="黑体" pitchFamily="2" charset="-122"/>
              <a:ea typeface="黑体" pitchFamily="2" charset="-122"/>
            </a:endParaRPr>
          </a:p>
          <a:p>
            <a:pPr>
              <a:buNone/>
            </a:pPr>
            <a:r>
              <a:rPr lang="en-US" altLang="zh-CN" dirty="0">
                <a:solidFill>
                  <a:srgbClr val="FFFF00"/>
                </a:solidFill>
                <a:latin typeface="黑体" pitchFamily="2" charset="-122"/>
                <a:ea typeface="黑体" pitchFamily="2" charset="-122"/>
              </a:rPr>
              <a:t>PKI</a:t>
            </a:r>
            <a:r>
              <a:rPr lang="zh-CN" altLang="en-US" dirty="0">
                <a:solidFill>
                  <a:srgbClr val="FFFF00"/>
                </a:solidFill>
                <a:latin typeface="黑体" pitchFamily="2" charset="-122"/>
                <a:ea typeface="黑体" pitchFamily="2" charset="-122"/>
              </a:rPr>
              <a:t>的优缺点？</a:t>
            </a:r>
            <a:endParaRPr lang="en-US" altLang="zh-CN" dirty="0">
              <a:solidFill>
                <a:srgbClr val="FFFF00"/>
              </a:solidFill>
              <a:latin typeface="黑体" pitchFamily="2" charset="-122"/>
              <a:ea typeface="黑体" pitchFamily="2" charset="-122"/>
            </a:endParaRPr>
          </a:p>
          <a:p>
            <a:pPr>
              <a:buNone/>
            </a:pPr>
            <a:r>
              <a:rPr lang="zh-CN" altLang="en-US" dirty="0">
                <a:solidFill>
                  <a:srgbClr val="FFFF00"/>
                </a:solidFill>
                <a:latin typeface="黑体" pitchFamily="2" charset="-122"/>
                <a:ea typeface="黑体" pitchFamily="2" charset="-122"/>
              </a:rPr>
              <a:t>如何应用</a:t>
            </a:r>
            <a:r>
              <a:rPr lang="en-US" altLang="zh-CN" dirty="0">
                <a:solidFill>
                  <a:srgbClr val="FFFF00"/>
                </a:solidFill>
                <a:latin typeface="黑体" pitchFamily="2" charset="-122"/>
                <a:ea typeface="黑体" pitchFamily="2" charset="-122"/>
              </a:rPr>
              <a:t>PKI</a:t>
            </a:r>
            <a:r>
              <a:rPr lang="zh-CN" altLang="en-US" dirty="0">
                <a:solidFill>
                  <a:srgbClr val="FFFF00"/>
                </a:solidFill>
                <a:latin typeface="黑体" pitchFamily="2" charset="-122"/>
                <a:ea typeface="黑体" pitchFamily="2" charset="-122"/>
              </a:rPr>
              <a:t>？</a:t>
            </a:r>
            <a:endParaRPr lang="zh-CN" altLang="en-US" dirty="0">
              <a:solidFill>
                <a:srgbClr val="FFFF00"/>
              </a:solidFill>
              <a:latin typeface="黑体" pitchFamily="2" charset="-122"/>
              <a:ea typeface="黑体" pitchFamily="2" charset="-122"/>
            </a:endParaRPr>
          </a:p>
          <a:p>
            <a:endParaRPr lang="zh-CN" altLang="en-US" dirty="0">
              <a:solidFill>
                <a:srgbClr val="FFFF00"/>
              </a:solidFill>
              <a:latin typeface="黑体" pitchFamily="2" charset="-122"/>
              <a:ea typeface="黑体" pitchFamily="2"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发展历程</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时间历程</a:t>
            </a:r>
            <a:endParaRPr lang="zh-CN" altLang="en-US" sz="3000" dirty="0">
              <a:latin typeface="Arial" panose="020B0604020202020204" pitchFamily="34" charset="0"/>
              <a:ea typeface="黑体" pitchFamily="2" charset="-122"/>
            </a:endParaRPr>
          </a:p>
        </p:txBody>
      </p:sp>
      <p:sp>
        <p:nvSpPr>
          <p:cNvPr id="25603" name="矩形 25602"/>
          <p:cNvSpPr/>
          <p:nvPr/>
        </p:nvSpPr>
        <p:spPr>
          <a:xfrm>
            <a:off x="152400" y="1828800"/>
            <a:ext cx="8763000" cy="45720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en-US" altLang="zh-CN" sz="2400" b="1" dirty="0">
                <a:latin typeface="Times New Roman" panose="02020603050405020304" pitchFamily="2" charset="0"/>
                <a:ea typeface="黑体" pitchFamily="2" charset="-122"/>
              </a:rPr>
              <a:t>30</a:t>
            </a:r>
            <a:r>
              <a:rPr lang="zh-CN" altLang="en-US" sz="2400" b="1" dirty="0">
                <a:latin typeface="Times New Roman" panose="02020603050405020304" pitchFamily="2" charset="0"/>
                <a:ea typeface="黑体" pitchFamily="2" charset="-122"/>
              </a:rPr>
              <a:t>多家</a:t>
            </a:r>
            <a:r>
              <a:rPr lang="en-US" altLang="zh-CN" sz="2400" b="1" dirty="0">
                <a:latin typeface="Times New Roman" panose="02020603050405020304" pitchFamily="2" charset="0"/>
                <a:ea typeface="黑体" pitchFamily="2" charset="-122"/>
              </a:rPr>
              <a:t>CA</a:t>
            </a:r>
            <a:r>
              <a:rPr lang="zh-CN" altLang="en-US" sz="2400" b="1" dirty="0">
                <a:latin typeface="Times New Roman" panose="02020603050405020304" pitchFamily="2" charset="0"/>
                <a:ea typeface="黑体" pitchFamily="2" charset="-122"/>
              </a:rPr>
              <a:t>认证中心：分两类</a:t>
            </a:r>
            <a:endParaRPr lang="zh-CN" altLang="en-US" sz="2400" b="1"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行业性</a:t>
            </a:r>
            <a:endParaRPr lang="zh-CN" altLang="en-US" sz="2400" b="1" dirty="0">
              <a:latin typeface="Times New Roman" panose="02020603050405020304" pitchFamily="2" charset="0"/>
              <a:ea typeface="黑体" pitchFamily="2" charset="-122"/>
            </a:endParaRPr>
          </a:p>
          <a:p>
            <a:pPr marL="1138555" lvl="2" indent="-228600">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中国金融</a:t>
            </a:r>
            <a:r>
              <a:rPr lang="en-US" altLang="zh-CN" sz="2400" b="1" dirty="0">
                <a:latin typeface="Times New Roman" panose="02020603050405020304" pitchFamily="2" charset="0"/>
                <a:ea typeface="黑体" pitchFamily="2" charset="-122"/>
              </a:rPr>
              <a:t>CA</a:t>
            </a:r>
            <a:r>
              <a:rPr lang="zh-CN" altLang="en-US" sz="2400" b="1" dirty="0">
                <a:latin typeface="Times New Roman" panose="02020603050405020304" pitchFamily="2" charset="0"/>
                <a:ea typeface="黑体" pitchFamily="2" charset="-122"/>
              </a:rPr>
              <a:t>认证中心</a:t>
            </a:r>
            <a:r>
              <a:rPr lang="en-US" altLang="zh-CN" sz="2400" b="1" dirty="0">
                <a:latin typeface="Times New Roman" panose="02020603050405020304" pitchFamily="2" charset="0"/>
                <a:ea typeface="黑体" pitchFamily="2" charset="-122"/>
              </a:rPr>
              <a:t>CFCA</a:t>
            </a:r>
            <a:endParaRPr lang="en-US" altLang="zh-CN" sz="2400" b="1" dirty="0">
              <a:latin typeface="Times New Roman" panose="02020603050405020304" pitchFamily="2" charset="0"/>
              <a:ea typeface="黑体" pitchFamily="2" charset="-122"/>
            </a:endParaRPr>
          </a:p>
          <a:p>
            <a:pPr marL="1138555" lvl="2" indent="-228600">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中国电信</a:t>
            </a:r>
            <a:r>
              <a:rPr lang="en-US" altLang="zh-CN" sz="2400" b="1" dirty="0">
                <a:latin typeface="Times New Roman" panose="02020603050405020304" pitchFamily="2" charset="0"/>
                <a:ea typeface="黑体" pitchFamily="2" charset="-122"/>
              </a:rPr>
              <a:t>CA</a:t>
            </a:r>
            <a:r>
              <a:rPr lang="zh-CN" altLang="en-US" sz="2400" b="1" dirty="0">
                <a:latin typeface="Times New Roman" panose="02020603050405020304" pitchFamily="2" charset="0"/>
                <a:ea typeface="黑体" pitchFamily="2" charset="-122"/>
              </a:rPr>
              <a:t>认证中心</a:t>
            </a:r>
            <a:r>
              <a:rPr lang="en-US" altLang="zh-CN" sz="2400" b="1" dirty="0">
                <a:latin typeface="Times New Roman" panose="02020603050405020304" pitchFamily="2" charset="0"/>
                <a:ea typeface="黑体" pitchFamily="2" charset="-122"/>
              </a:rPr>
              <a:t>CTCA</a:t>
            </a:r>
            <a:endParaRPr lang="en-US" altLang="zh-CN" sz="2400" b="1" dirty="0">
              <a:latin typeface="Times New Roman" panose="02020603050405020304" pitchFamily="2" charset="0"/>
              <a:ea typeface="黑体" pitchFamily="2" charset="-122"/>
            </a:endParaRPr>
          </a:p>
          <a:p>
            <a:pPr marL="1138555" lvl="2" indent="-228600">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国际电子商务认证中心－外经贸委</a:t>
            </a:r>
            <a:endParaRPr lang="zh-CN" altLang="en-US" sz="2400" b="1" dirty="0">
              <a:latin typeface="Times New Roman" panose="02020603050405020304" pitchFamily="2" charset="0"/>
              <a:ea typeface="黑体" pitchFamily="2" charset="-122"/>
            </a:endParaRPr>
          </a:p>
          <a:p>
            <a:pPr marL="1138555" lvl="2" indent="-228600">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电子口岸执法系统安全认证中心</a:t>
            </a:r>
            <a:endParaRPr lang="zh-CN" altLang="en-US" sz="2400" b="1" dirty="0">
              <a:latin typeface="Times New Roman" panose="02020603050405020304" pitchFamily="2" charset="0"/>
              <a:ea typeface="黑体" pitchFamily="2" charset="-122"/>
            </a:endParaRPr>
          </a:p>
          <a:p>
            <a:pPr marL="1138555" lvl="2" indent="-228600">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中国邮政认证中心</a:t>
            </a:r>
            <a:endParaRPr lang="zh-CN" altLang="en-US" sz="2400" b="1" dirty="0">
              <a:latin typeface="Times New Roman" panose="02020603050405020304" pitchFamily="2" charset="0"/>
              <a:ea typeface="黑体" pitchFamily="2" charset="-122"/>
            </a:endParaRPr>
          </a:p>
          <a:p>
            <a:pPr marL="1138555" lvl="2" indent="-228600">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武警认证中心</a:t>
            </a:r>
            <a:endParaRPr lang="zh-CN" altLang="en-US" sz="2400" b="1" dirty="0">
              <a:latin typeface="Times New Roman" panose="02020603050405020304" pitchFamily="2" charset="0"/>
              <a:ea typeface="黑体" pitchFamily="2" charset="-122"/>
            </a:endParaRPr>
          </a:p>
          <a:p>
            <a:pPr marL="1138555" lvl="2" indent="-228600">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公安部认证中心</a:t>
            </a:r>
            <a:endParaRPr lang="zh-CN" altLang="en-US" sz="2400" b="1" dirty="0">
              <a:latin typeface="Times New Roman" panose="02020603050405020304" pitchFamily="2" charset="0"/>
              <a:ea typeface="黑体" pitchFamily="2" charset="-122"/>
            </a:endParaRPr>
          </a:p>
          <a:p>
            <a:pPr marL="1138555" lvl="2" indent="-228600">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工商局认证中心</a:t>
            </a:r>
            <a:endParaRPr lang="zh-CN" altLang="en-US" sz="2400" b="1" dirty="0">
              <a:latin typeface="Times New Roman" panose="02020603050405020304" pitchFamily="2" charset="0"/>
              <a:ea typeface="黑体" pitchFamily="2" charset="-122"/>
            </a:endParaRPr>
          </a:p>
          <a:p>
            <a:pPr marL="1138555" lvl="2" indent="-228600">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科技部设立</a:t>
            </a:r>
            <a:r>
              <a:rPr lang="en-US" altLang="zh-CN" sz="2400" b="1" dirty="0">
                <a:latin typeface="Times New Roman" panose="02020603050405020304" pitchFamily="2" charset="0"/>
                <a:ea typeface="黑体" pitchFamily="2" charset="-122"/>
              </a:rPr>
              <a:t>PKI/CA</a:t>
            </a:r>
            <a:r>
              <a:rPr lang="zh-CN" altLang="en-US" sz="2400" b="1" dirty="0">
                <a:latin typeface="Times New Roman" panose="02020603050405020304" pitchFamily="2" charset="0"/>
                <a:ea typeface="黑体" pitchFamily="2" charset="-122"/>
              </a:rPr>
              <a:t>研究中心</a:t>
            </a:r>
            <a:endParaRPr lang="zh-CN" altLang="en-US" sz="2400" b="1" dirty="0">
              <a:latin typeface="Times New Roman" panose="02020603050405020304" pitchFamily="2" charset="0"/>
              <a:ea typeface="黑体" pitchFamily="2" charset="-122"/>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6625"/>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发展历程</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时间历程</a:t>
            </a:r>
            <a:endParaRPr lang="zh-CN" altLang="en-US" sz="3000" dirty="0">
              <a:latin typeface="Arial" panose="020B0604020202020204" pitchFamily="34" charset="0"/>
              <a:ea typeface="黑体" pitchFamily="2" charset="-122"/>
            </a:endParaRPr>
          </a:p>
        </p:txBody>
      </p:sp>
      <p:sp>
        <p:nvSpPr>
          <p:cNvPr id="26627" name="矩形 26626"/>
          <p:cNvSpPr/>
          <p:nvPr/>
        </p:nvSpPr>
        <p:spPr>
          <a:xfrm>
            <a:off x="152400" y="1828800"/>
            <a:ext cx="8763000" cy="45720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en-US" altLang="zh-CN" sz="2400" b="1" dirty="0">
                <a:latin typeface="Times New Roman" panose="02020603050405020304" pitchFamily="2" charset="0"/>
                <a:ea typeface="黑体" pitchFamily="2" charset="-122"/>
              </a:rPr>
              <a:t>30</a:t>
            </a:r>
            <a:r>
              <a:rPr lang="zh-CN" altLang="en-US" sz="2400" b="1" dirty="0">
                <a:latin typeface="Times New Roman" panose="02020603050405020304" pitchFamily="2" charset="0"/>
                <a:ea typeface="黑体" pitchFamily="2" charset="-122"/>
              </a:rPr>
              <a:t>多家</a:t>
            </a:r>
            <a:r>
              <a:rPr lang="en-US" altLang="zh-CN" sz="2400" b="1" dirty="0">
                <a:latin typeface="Times New Roman" panose="02020603050405020304" pitchFamily="2" charset="0"/>
                <a:ea typeface="黑体" pitchFamily="2" charset="-122"/>
              </a:rPr>
              <a:t>CA</a:t>
            </a:r>
            <a:r>
              <a:rPr lang="zh-CN" altLang="en-US" sz="2400" b="1" dirty="0">
                <a:latin typeface="Times New Roman" panose="02020603050405020304" pitchFamily="2" charset="0"/>
                <a:ea typeface="黑体" pitchFamily="2" charset="-122"/>
              </a:rPr>
              <a:t>认证中心</a:t>
            </a:r>
            <a:endParaRPr lang="zh-CN" altLang="en-US" sz="2400" b="1"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地域性：</a:t>
            </a:r>
            <a:r>
              <a:rPr lang="en-US" altLang="zh-CN" sz="2400" b="1" dirty="0">
                <a:latin typeface="Times New Roman" panose="02020603050405020304" pitchFamily="2" charset="0"/>
                <a:ea typeface="黑体" pitchFamily="2" charset="-122"/>
              </a:rPr>
              <a:t>20</a:t>
            </a:r>
            <a:r>
              <a:rPr lang="zh-CN" altLang="en-US" sz="2400" b="1" dirty="0">
                <a:latin typeface="Times New Roman" panose="02020603050405020304" pitchFamily="2" charset="0"/>
                <a:ea typeface="黑体" pitchFamily="2" charset="-122"/>
              </a:rPr>
              <a:t>多个</a:t>
            </a:r>
            <a:endParaRPr lang="zh-CN" altLang="en-US" sz="2400" b="1" dirty="0">
              <a:latin typeface="Times New Roman" panose="02020603050405020304" pitchFamily="2" charset="0"/>
              <a:ea typeface="黑体" pitchFamily="2" charset="-122"/>
            </a:endParaRPr>
          </a:p>
          <a:p>
            <a:pPr marL="1138555" lvl="2" indent="-228600">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北京、上海、天津</a:t>
            </a:r>
            <a:endParaRPr lang="zh-CN" altLang="en-US" sz="2400" b="1" dirty="0">
              <a:latin typeface="Times New Roman" panose="02020603050405020304" pitchFamily="2" charset="0"/>
              <a:ea typeface="黑体" pitchFamily="2" charset="-122"/>
            </a:endParaRPr>
          </a:p>
          <a:p>
            <a:pPr marL="1138555" lvl="2" indent="-228600">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广东、海南</a:t>
            </a:r>
            <a:endParaRPr lang="zh-CN" altLang="en-US" sz="2400" b="1" dirty="0">
              <a:latin typeface="Times New Roman" panose="02020603050405020304" pitchFamily="2" charset="0"/>
              <a:ea typeface="黑体" pitchFamily="2" charset="-122"/>
            </a:endParaRPr>
          </a:p>
          <a:p>
            <a:pPr marL="1138555" lvl="2" indent="-228600">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山西、山东</a:t>
            </a:r>
            <a:endParaRPr lang="zh-CN" altLang="en-US" sz="2400" b="1" dirty="0">
              <a:latin typeface="Times New Roman" panose="02020603050405020304" pitchFamily="2" charset="0"/>
              <a:ea typeface="黑体" pitchFamily="2" charset="-122"/>
            </a:endParaRPr>
          </a:p>
          <a:p>
            <a:pPr marL="1138555" lvl="2" indent="-228600">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陕西、宁夏</a:t>
            </a:r>
            <a:endParaRPr lang="zh-CN" altLang="en-US" sz="2400" b="1" dirty="0">
              <a:latin typeface="Times New Roman" panose="02020603050405020304" pitchFamily="2" charset="0"/>
              <a:ea typeface="黑体" pitchFamily="2" charset="-122"/>
            </a:endParaRPr>
          </a:p>
          <a:p>
            <a:pPr marL="1138555" lvl="2" indent="-228600">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浙江、福建</a:t>
            </a:r>
            <a:endParaRPr lang="zh-CN" altLang="en-US" sz="2400" b="1" dirty="0">
              <a:latin typeface="Times New Roman" panose="02020603050405020304" pitchFamily="2" charset="0"/>
              <a:ea typeface="黑体" pitchFamily="2" charset="-122"/>
            </a:endParaRPr>
          </a:p>
          <a:p>
            <a:pPr marL="1138555" lvl="2" indent="-228600">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陕西、湖南、湖北</a:t>
            </a:r>
            <a:endParaRPr lang="zh-CN" altLang="en-US" sz="2400" b="1" dirty="0">
              <a:latin typeface="Times New Roman" panose="02020603050405020304" pitchFamily="2" charset="0"/>
              <a:ea typeface="黑体" pitchFamily="2" charset="-122"/>
            </a:endParaRPr>
          </a:p>
          <a:p>
            <a:pPr marL="1138555" lvl="2" indent="-228600">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吉林</a:t>
            </a:r>
            <a:endParaRPr lang="zh-CN" altLang="en-US" sz="2400" b="1" dirty="0">
              <a:latin typeface="Times New Roman" panose="02020603050405020304" pitchFamily="2" charset="0"/>
              <a:ea typeface="黑体" pitchFamily="2" charset="-122"/>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发展历程</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时间历程</a:t>
            </a:r>
            <a:endParaRPr lang="zh-CN" altLang="en-US" sz="3000" dirty="0">
              <a:latin typeface="Arial" panose="020B0604020202020204" pitchFamily="34" charset="0"/>
              <a:ea typeface="黑体" pitchFamily="2" charset="-122"/>
            </a:endParaRPr>
          </a:p>
        </p:txBody>
      </p:sp>
      <p:sp>
        <p:nvSpPr>
          <p:cNvPr id="27651" name="矩形 27650"/>
          <p:cNvSpPr/>
          <p:nvPr/>
        </p:nvSpPr>
        <p:spPr>
          <a:xfrm>
            <a:off x="152400" y="1828800"/>
            <a:ext cx="8763000" cy="45720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发展情况</a:t>
            </a:r>
            <a:endParaRPr lang="zh-CN" altLang="en-US" sz="2400" b="1"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en-US" altLang="zh-CN" sz="2400" b="1" dirty="0">
                <a:latin typeface="Times New Roman" panose="02020603050405020304" pitchFamily="2" charset="0"/>
                <a:ea typeface="黑体" pitchFamily="2" charset="-122"/>
              </a:rPr>
              <a:t>2000</a:t>
            </a:r>
            <a:r>
              <a:rPr lang="zh-CN" altLang="en-US" sz="2400" b="1" dirty="0">
                <a:latin typeface="Times New Roman" panose="02020603050405020304" pitchFamily="2" charset="0"/>
                <a:ea typeface="黑体" pitchFamily="2" charset="-122"/>
              </a:rPr>
              <a:t>年全国</a:t>
            </a:r>
            <a:r>
              <a:rPr lang="en-US" altLang="zh-CN" sz="2400" b="1" dirty="0">
                <a:latin typeface="Times New Roman" panose="02020603050405020304" pitchFamily="2" charset="0"/>
                <a:ea typeface="黑体" pitchFamily="2" charset="-122"/>
              </a:rPr>
              <a:t>CA</a:t>
            </a:r>
            <a:r>
              <a:rPr lang="zh-CN" altLang="en-US" sz="2400" b="1" dirty="0">
                <a:latin typeface="Times New Roman" panose="02020603050405020304" pitchFamily="2" charset="0"/>
                <a:ea typeface="黑体" pitchFamily="2" charset="-122"/>
              </a:rPr>
              <a:t>系统的投入达</a:t>
            </a:r>
            <a:r>
              <a:rPr lang="en-US" altLang="zh-CN" sz="2400" b="1" dirty="0">
                <a:latin typeface="Times New Roman" panose="02020603050405020304" pitchFamily="2" charset="0"/>
                <a:ea typeface="黑体" pitchFamily="2" charset="-122"/>
              </a:rPr>
              <a:t>7</a:t>
            </a:r>
            <a:r>
              <a:rPr lang="zh-CN" altLang="en-US" sz="2400" b="1" dirty="0">
                <a:latin typeface="Times New Roman" panose="02020603050405020304" pitchFamily="2" charset="0"/>
                <a:ea typeface="黑体" pitchFamily="2" charset="-122"/>
              </a:rPr>
              <a:t>亿元</a:t>
            </a:r>
            <a:endParaRPr lang="zh-CN" altLang="en-US" sz="2400" b="1"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参与运营人员达</a:t>
            </a:r>
            <a:r>
              <a:rPr lang="en-US" altLang="zh-CN" sz="2400" b="1" dirty="0">
                <a:latin typeface="Times New Roman" panose="02020603050405020304" pitchFamily="2" charset="0"/>
                <a:ea typeface="黑体" pitchFamily="2" charset="-122"/>
              </a:rPr>
              <a:t>2000</a:t>
            </a:r>
            <a:r>
              <a:rPr lang="zh-CN" altLang="en-US" sz="2400" b="1" dirty="0">
                <a:latin typeface="Times New Roman" panose="02020603050405020304" pitchFamily="2" charset="0"/>
                <a:ea typeface="黑体" pitchFamily="2" charset="-122"/>
              </a:rPr>
              <a:t>多人</a:t>
            </a:r>
            <a:endParaRPr lang="zh-CN" altLang="en-US" sz="2400" b="1"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但数字证书发放量却不到</a:t>
            </a:r>
            <a:r>
              <a:rPr lang="en-US" altLang="zh-CN" sz="2400" b="1" dirty="0">
                <a:latin typeface="Times New Roman" panose="02020603050405020304" pitchFamily="2" charset="0"/>
                <a:ea typeface="黑体" pitchFamily="2" charset="-122"/>
              </a:rPr>
              <a:t>30</a:t>
            </a:r>
            <a:r>
              <a:rPr lang="zh-CN" altLang="en-US" sz="2400" b="1" dirty="0">
                <a:latin typeface="Times New Roman" panose="02020603050405020304" pitchFamily="2" charset="0"/>
                <a:ea typeface="黑体" pitchFamily="2" charset="-122"/>
              </a:rPr>
              <a:t>万张</a:t>
            </a:r>
            <a:endParaRPr lang="zh-CN" altLang="en-US" sz="2400" b="1"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业务收入不超过</a:t>
            </a:r>
            <a:r>
              <a:rPr lang="en-US" altLang="zh-CN" sz="2400" b="1" dirty="0">
                <a:latin typeface="Times New Roman" panose="02020603050405020304" pitchFamily="2" charset="0"/>
                <a:ea typeface="黑体" pitchFamily="2" charset="-122"/>
              </a:rPr>
              <a:t>1500</a:t>
            </a:r>
            <a:r>
              <a:rPr lang="zh-CN" altLang="en-US" sz="2400" b="1" dirty="0">
                <a:latin typeface="Times New Roman" panose="02020603050405020304" pitchFamily="2" charset="0"/>
                <a:ea typeface="黑体" pitchFamily="2" charset="-122"/>
              </a:rPr>
              <a:t>万元</a:t>
            </a:r>
            <a:endParaRPr lang="zh-CN" altLang="en-US" sz="2400" b="1"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数字证书的市场还没有形成</a:t>
            </a:r>
            <a:endParaRPr lang="zh-CN" altLang="en-US" sz="2400" b="1"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400" b="1" dirty="0">
                <a:latin typeface="Times New Roman" panose="02020603050405020304" pitchFamily="2" charset="0"/>
                <a:ea typeface="黑体" pitchFamily="2" charset="-122"/>
              </a:rPr>
              <a:t>中国的</a:t>
            </a:r>
            <a:r>
              <a:rPr lang="en-US" altLang="zh-CN" sz="2400" b="1" dirty="0">
                <a:latin typeface="Times New Roman" panose="02020603050405020304" pitchFamily="2" charset="0"/>
                <a:ea typeface="黑体" pitchFamily="2" charset="-122"/>
              </a:rPr>
              <a:t>CA</a:t>
            </a:r>
            <a:r>
              <a:rPr lang="zh-CN" altLang="en-US" sz="2400" b="1" dirty="0">
                <a:latin typeface="Times New Roman" panose="02020603050405020304" pitchFamily="2" charset="0"/>
                <a:ea typeface="黑体" pitchFamily="2" charset="-122"/>
              </a:rPr>
              <a:t>系统的建设超前、发展过热</a:t>
            </a:r>
            <a:endParaRPr lang="zh-CN" altLang="en-US" sz="2400" b="1"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en-US" altLang="zh-CN" sz="2400" b="1" dirty="0">
                <a:latin typeface="Times New Roman" panose="02020603050405020304" pitchFamily="2" charset="0"/>
                <a:ea typeface="黑体" pitchFamily="2" charset="-122"/>
              </a:rPr>
              <a:t>2000</a:t>
            </a:r>
            <a:r>
              <a:rPr lang="zh-CN" altLang="en-US" sz="2400" b="1" dirty="0">
                <a:latin typeface="Times New Roman" panose="02020603050405020304" pitchFamily="2" charset="0"/>
                <a:ea typeface="黑体" pitchFamily="2" charset="-122"/>
              </a:rPr>
              <a:t>年电子商务领域最大的泡沫就是</a:t>
            </a:r>
            <a:r>
              <a:rPr lang="en-US" altLang="zh-CN" sz="2400" b="1" dirty="0">
                <a:latin typeface="Times New Roman" panose="02020603050405020304" pitchFamily="2" charset="0"/>
                <a:ea typeface="黑体" pitchFamily="2" charset="-122"/>
              </a:rPr>
              <a:t>CA</a:t>
            </a:r>
            <a:r>
              <a:rPr lang="zh-CN" altLang="en-US" sz="2400" b="1" dirty="0">
                <a:latin typeface="Times New Roman" panose="02020603050405020304" pitchFamily="2" charset="0"/>
                <a:ea typeface="黑体" pitchFamily="2" charset="-122"/>
              </a:rPr>
              <a:t>系统。</a:t>
            </a:r>
            <a:endParaRPr lang="zh-CN" altLang="en-US" sz="2400" b="1" dirty="0">
              <a:latin typeface="Times New Roman" panose="02020603050405020304" pitchFamily="2" charset="0"/>
              <a:ea typeface="黑体" pitchFamily="2" charset="-122"/>
            </a:endParaRPr>
          </a:p>
          <a:p>
            <a:pPr marL="285750" indent="-285750" eaLnBrk="0" hangingPunct="0"/>
            <a:r>
              <a:rPr lang="zh-CN" altLang="en-US" sz="2000" dirty="0">
                <a:latin typeface="Times New Roman" panose="02020603050405020304" pitchFamily="2" charset="0"/>
              </a:rPr>
              <a:t>        </a:t>
            </a:r>
            <a:endParaRPr lang="zh-CN" altLang="en-US" sz="2000" dirty="0">
              <a:latin typeface="Times New Roman" panose="02020603050405020304" pitchFamily="2"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28673"/>
          <p:cNvSpPr>
            <a:spLocks noGrp="1"/>
          </p:cNvSpPr>
          <p:nvPr>
            <p:ph type="title"/>
          </p:nvPr>
        </p:nvSpPr>
        <p:spPr>
          <a:xfrm>
            <a:off x="0" y="0"/>
            <a:ext cx="9144000" cy="1676400"/>
          </a:xfrm>
          <a:ln/>
        </p:spPr>
        <p:txBody>
          <a:bodyPr lIns="90488" tIns="44450" rIns="90488" bIns="44450" anchor="ctr"/>
          <a:p>
            <a:r>
              <a:rPr lang="zh-CN" altLang="en-US" sz="3700">
                <a:latin typeface="Arial" panose="020B0604020202020204" pitchFamily="34" charset="0"/>
                <a:ea typeface="黑体" pitchFamily="2" charset="-122"/>
              </a:rPr>
              <a:t>内 容 安 排</a:t>
            </a:r>
            <a:endParaRPr lang="zh-CN" altLang="en-US" sz="3700">
              <a:latin typeface="Arial" panose="020B0604020202020204" pitchFamily="34" charset="0"/>
              <a:ea typeface="黑体" pitchFamily="2" charset="-122"/>
            </a:endParaRPr>
          </a:p>
        </p:txBody>
      </p:sp>
      <p:sp>
        <p:nvSpPr>
          <p:cNvPr id="28675" name="文本占位符 28674"/>
          <p:cNvSpPr>
            <a:spLocks noGrp="1"/>
          </p:cNvSpPr>
          <p:nvPr>
            <p:ph type="body" idx="1"/>
          </p:nvPr>
        </p:nvSpPr>
        <p:spPr>
          <a:xfrm>
            <a:off x="827088" y="1700213"/>
            <a:ext cx="7772400" cy="4495800"/>
          </a:xfrm>
          <a:ln/>
        </p:spPr>
        <p:txBody>
          <a:bodyPr lIns="90488" tIns="44450" rIns="90488" bIns="44450"/>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发展历程</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体系结构</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标准与协议</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应用前景和市场前景</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zh-CN" altLang="en-US" sz="4000" dirty="0">
                <a:latin typeface="宋体" panose="02010600030101010101" pitchFamily="2" charset="-122"/>
              </a:rPr>
              <a:t>国外</a:t>
            </a:r>
            <a:r>
              <a:rPr lang="en-US" altLang="zh-CN" sz="4000" dirty="0">
                <a:latin typeface="宋体" panose="02010600030101010101" pitchFamily="2" charset="-122"/>
              </a:rPr>
              <a:t>PKI/CA</a:t>
            </a:r>
            <a:r>
              <a:rPr lang="zh-CN" altLang="en-US" sz="4000" dirty="0">
                <a:latin typeface="宋体" panose="02010600030101010101" pitchFamily="2" charset="-122"/>
              </a:rPr>
              <a:t>现状和展望</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zh-CN" altLang="en-US" sz="4000" dirty="0">
                <a:latin typeface="Times New Roman" panose="02020603050405020304" pitchFamily="2" charset="0"/>
              </a:rPr>
              <a:t>中国</a:t>
            </a:r>
            <a:r>
              <a:rPr lang="en-US" altLang="zh-CN" sz="4000" dirty="0">
                <a:latin typeface="Times New Roman" panose="02020603050405020304" pitchFamily="2" charset="0"/>
                <a:cs typeface="Times New Roman" panose="02020603050405020304" pitchFamily="2" charset="0"/>
              </a:rPr>
              <a:t>PKI/CA</a:t>
            </a:r>
            <a:r>
              <a:rPr lang="zh-CN" altLang="en-US" sz="4000" dirty="0">
                <a:latin typeface="宋体" panose="02010600030101010101" pitchFamily="2" charset="-122"/>
              </a:rPr>
              <a:t>现状和展望</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Times New Roman" panose="02020603050405020304" pitchFamily="2" charset="0"/>
                <a:cs typeface="Times New Roman" panose="02020603050405020304" pitchFamily="2" charset="0"/>
              </a:rPr>
              <a:t>PKI/CA</a:t>
            </a:r>
            <a:r>
              <a:rPr lang="zh-CN" altLang="en-US" sz="4000" dirty="0">
                <a:latin typeface="Times New Roman" panose="02020603050405020304" pitchFamily="2" charset="0"/>
              </a:rPr>
              <a:t>优缺点探讨</a:t>
            </a:r>
            <a:endParaRPr lang="zh-CN" altLang="en-US" sz="4000" dirty="0">
              <a:latin typeface="Times New Roman" panose="02020603050405020304" pitchFamily="2" charset="0"/>
            </a:endParaRPr>
          </a:p>
        </p:txBody>
      </p:sp>
      <p:sp>
        <p:nvSpPr>
          <p:cNvPr id="28676" name="矩形 28675"/>
          <p:cNvSpPr/>
          <p:nvPr/>
        </p:nvSpPr>
        <p:spPr>
          <a:xfrm>
            <a:off x="838200" y="2492375"/>
            <a:ext cx="5486400" cy="685800"/>
          </a:xfrm>
          <a:prstGeom prst="rect">
            <a:avLst/>
          </a:prstGeom>
          <a:solidFill>
            <a:srgbClr val="99CCFF"/>
          </a:solid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None/>
            </a:pPr>
            <a:r>
              <a:rPr lang="zh-CN" altLang="en-US" sz="4400" dirty="0">
                <a:solidFill>
                  <a:srgbClr val="FF0000"/>
                </a:solidFill>
                <a:latin typeface="宋体" panose="02010600030101010101" pitchFamily="2" charset="-122"/>
                <a:sym typeface="Symbol" panose="05050102010706020507" pitchFamily="2" charset="2"/>
              </a:rPr>
              <a:t></a:t>
            </a:r>
            <a:r>
              <a:rPr lang="en-US" altLang="zh-CN" sz="4400" dirty="0">
                <a:solidFill>
                  <a:srgbClr val="FF0000"/>
                </a:solidFill>
                <a:latin typeface="宋体" panose="02010600030101010101" pitchFamily="2" charset="-122"/>
              </a:rPr>
              <a:t>PKI/CA</a:t>
            </a:r>
            <a:r>
              <a:rPr lang="zh-CN" altLang="en-US" sz="4400" dirty="0">
                <a:solidFill>
                  <a:srgbClr val="FF0000"/>
                </a:solidFill>
                <a:latin typeface="宋体" panose="02010600030101010101" pitchFamily="2" charset="-122"/>
              </a:rPr>
              <a:t>体系结构</a:t>
            </a:r>
            <a:endParaRPr lang="zh-CN" altLang="en-US" sz="4400" dirty="0">
              <a:solidFill>
                <a:srgbClr val="FF0000"/>
              </a:solidFill>
              <a:latin typeface="宋体" panose="02010600030101010101" pitchFamily="2" charset="-122"/>
            </a:endParaRPr>
          </a:p>
        </p:txBody>
      </p:sp>
      <p:sp>
        <p:nvSpPr>
          <p:cNvPr id="28677" name="右箭头 28676"/>
          <p:cNvSpPr/>
          <p:nvPr/>
        </p:nvSpPr>
        <p:spPr>
          <a:xfrm>
            <a:off x="152400" y="2636838"/>
            <a:ext cx="685800" cy="457200"/>
          </a:xfrm>
          <a:prstGeom prst="rightArrow">
            <a:avLst>
              <a:gd name="adj1" fmla="val 50000"/>
              <a:gd name="adj2" fmla="val 37500"/>
            </a:avLst>
          </a:prstGeom>
          <a:solidFill>
            <a:srgbClr val="FF0000"/>
          </a:solidFill>
          <a:ln w="9525">
            <a:noFill/>
          </a:ln>
        </p:spPr>
        <p:txBody>
          <a:bodyPr/>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p:cTn id="7" dur="1000" fill="hold"/>
                                        <p:tgtEl>
                                          <p:spTgt spid="28676"/>
                                        </p:tgtEl>
                                        <p:attrNameLst>
                                          <p:attrName>ppt_w</p:attrName>
                                        </p:attrNameLst>
                                      </p:cBhvr>
                                      <p:tavLst>
                                        <p:tav tm="0">
                                          <p:val>
                                            <p:fltVal val="0.000000"/>
                                          </p:val>
                                        </p:tav>
                                        <p:tav tm="100000">
                                          <p:val>
                                            <p:strVal val="#ppt_w"/>
                                          </p:val>
                                        </p:tav>
                                      </p:tavLst>
                                    </p:anim>
                                    <p:anim calcmode="lin" valueType="num">
                                      <p:cBhvr>
                                        <p:cTn id="8" dur="1000" fill="hold"/>
                                        <p:tgtEl>
                                          <p:spTgt spid="28676"/>
                                        </p:tgtEl>
                                        <p:attrNameLst>
                                          <p:attrName>ppt_h</p:attrName>
                                        </p:attrNameLst>
                                      </p:cBhvr>
                                      <p:tavLst>
                                        <p:tav tm="0">
                                          <p:val>
                                            <p:fltVal val="0.000000"/>
                                          </p:val>
                                        </p:tav>
                                        <p:tav tm="100000">
                                          <p:val>
                                            <p:strVal val="#ppt_h"/>
                                          </p:val>
                                        </p:tav>
                                      </p:tavLst>
                                    </p:anim>
                                    <p:anim calcmode="lin" valueType="num">
                                      <p:cBhvr>
                                        <p:cTn id="9" dur="1000" fill="hold"/>
                                        <p:tgtEl>
                                          <p:spTgt spid="2867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8676"/>
                                        </p:tgtEl>
                                        <p:attrNameLst>
                                          <p:attrName>ppt_y</p:attrName>
                                        </p:attrNameLst>
                                      </p:cBhvr>
                                      <p:tavLst>
                                        <p:tav tm="0" fmla="#ppt_y+(sin(-2*pi*(1-$))*-#ppt_x+cos(-2*pi*(1-$))*(1-#ppt_y))*(1-$)">
                                          <p:val>
                                            <p:fltVal val="0.000000"/>
                                          </p:val>
                                        </p:tav>
                                        <p:tav tm="100000">
                                          <p:val>
                                            <p:fltVal val="1.000000"/>
                                          </p:val>
                                        </p:tav>
                                      </p:tavLst>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28675">
                                            <p:txEl>
                                              <p:charRg st="0" end="11"/>
                                            </p:txEl>
                                          </p:spTgt>
                                        </p:tgtEl>
                                        <p:attrNameLst>
                                          <p:attrName>style.visibility</p:attrName>
                                        </p:attrNameLst>
                                      </p:cBhvr>
                                      <p:to>
                                        <p:strVal val="visible"/>
                                      </p:to>
                                    </p:set>
                                    <p:anim calcmode="lin" valueType="num">
                                      <p:cBhvr>
                                        <p:cTn id="15" dur="1" fill="hold"/>
                                        <p:tgtEl>
                                          <p:spTgt spid="28675">
                                            <p:txEl>
                                              <p:charRg st="0" end="11"/>
                                            </p:txEl>
                                          </p:spTgt>
                                        </p:tgtEl>
                                      </p:cBhvr>
                                    </p:anim>
                                  </p:childTnLst>
                                  <p:subTnLst>
                                    <p:audio>
                                      <p:cMediaNode>
                                        <p:cTn display="0" masterRel="sameClick">
                                          <p:stCondLst>
                                            <p:cond evt="begin" delay="0">
                                              <p:tn val="13"/>
                                            </p:cond>
                                          </p:stCondLst>
                                          <p:endCondLst>
                                            <p:cond evt="onStopAudio" delay="0">
                                              <p:tgtEl>
                                                <p:sldTgt/>
                                              </p:tgtEl>
                                            </p:cond>
                                          </p:endCondLst>
                                        </p:cTn>
                                        <p:tgtEl>
                                          <p:sndTgt r:embed="rId1" name="cashreg.wav"/>
                                        </p:tgtEl>
                                      </p:cMediaNode>
                                    </p:audio>
                                  </p:sub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499"/>
                                          </p:stCondLst>
                                        </p:cTn>
                                        <p:tgtEl>
                                          <p:spTgt spid="28675">
                                            <p:txEl>
                                              <p:charRg st="11" end="22"/>
                                            </p:txEl>
                                          </p:spTgt>
                                        </p:tgtEl>
                                        <p:attrNameLst>
                                          <p:attrName>style.visibility</p:attrName>
                                        </p:attrNameLst>
                                      </p:cBhvr>
                                      <p:to>
                                        <p:strVal val="visible"/>
                                      </p:to>
                                    </p:set>
                                    <p:anim calcmode="lin" valueType="num">
                                      <p:cBhvr>
                                        <p:cTn id="20" dur="1" fill="hold"/>
                                        <p:tgtEl>
                                          <p:spTgt spid="28675">
                                            <p:txEl>
                                              <p:charRg st="11" end="22"/>
                                            </p:txEl>
                                          </p:spTgt>
                                        </p:tgtEl>
                                      </p:cBhvr>
                                    </p:anim>
                                  </p:childTnLst>
                                  <p:subTnLst>
                                    <p:audio>
                                      <p:cMediaNode>
                                        <p:cTn display="0" masterRel="sameClick">
                                          <p:stCondLst>
                                            <p:cond evt="begin" delay="0">
                                              <p:tn val="18"/>
                                            </p:cond>
                                          </p:stCondLst>
                                          <p:endCondLst>
                                            <p:cond evt="onStopAudio" delay="0">
                                              <p:tgtEl>
                                                <p:sldTgt/>
                                              </p:tgtEl>
                                            </p:cond>
                                          </p:endCondLst>
                                        </p:cTn>
                                        <p:tgtEl>
                                          <p:sndTgt r:embed="rId1" name="cashreg.wav"/>
                                        </p:tgtEl>
                                      </p:cMediaNode>
                                    </p:audio>
                                  </p:subTnLst>
                                </p:cTn>
                              </p:par>
                            </p:childTnLst>
                          </p:cTn>
                        </p:par>
                      </p:childTnLst>
                    </p:cTn>
                  </p:par>
                  <p:par>
                    <p:cTn id="21" fill="hold">
                      <p:stCondLst>
                        <p:cond delay="indefinite"/>
                      </p:stCondLst>
                      <p:childTnLst>
                        <p:par>
                          <p:cTn id="22" fill="hold">
                            <p:stCondLst>
                              <p:cond delay="0"/>
                            </p:stCondLst>
                            <p:childTnLst>
                              <p:par>
                                <p:cTn id="23" presetID="24" presetClass="entr" presetSubtype="0" fill="hold" grpId="0" nodeType="clickEffect">
                                  <p:stCondLst>
                                    <p:cond delay="0"/>
                                  </p:stCondLst>
                                  <p:childTnLst>
                                    <p:set>
                                      <p:cBhvr>
                                        <p:cTn id="24" dur="1" fill="hold">
                                          <p:stCondLst>
                                            <p:cond delay="499"/>
                                          </p:stCondLst>
                                        </p:cTn>
                                        <p:tgtEl>
                                          <p:spTgt spid="28675">
                                            <p:txEl>
                                              <p:charRg st="22" end="34"/>
                                            </p:txEl>
                                          </p:spTgt>
                                        </p:tgtEl>
                                        <p:attrNameLst>
                                          <p:attrName>style.visibility</p:attrName>
                                        </p:attrNameLst>
                                      </p:cBhvr>
                                      <p:to>
                                        <p:strVal val="visible"/>
                                      </p:to>
                                    </p:set>
                                    <p:anim calcmode="lin" valueType="num">
                                      <p:cBhvr>
                                        <p:cTn id="25" dur="1" fill="hold"/>
                                        <p:tgtEl>
                                          <p:spTgt spid="28675">
                                            <p:txEl>
                                              <p:charRg st="22" end="34"/>
                                            </p:txEl>
                                          </p:spTgt>
                                        </p:tgtEl>
                                      </p:cBhvr>
                                    </p:anim>
                                  </p:childTnLst>
                                  <p:subTnLst>
                                    <p:audio>
                                      <p:cMediaNode>
                                        <p:cTn display="0" masterRel="sameClick">
                                          <p:stCondLst>
                                            <p:cond evt="begin" delay="0">
                                              <p:tn val="23"/>
                                            </p:cond>
                                          </p:stCondLst>
                                          <p:endCondLst>
                                            <p:cond evt="onStopAudio" delay="0">
                                              <p:tgtEl>
                                                <p:sldTgt/>
                                              </p:tgtEl>
                                            </p:cond>
                                          </p:endCondLst>
                                        </p:cTn>
                                        <p:tgtEl>
                                          <p:sndTgt r:embed="rId1" name="cashreg.wav"/>
                                        </p:tgtEl>
                                      </p:cMediaNode>
                                    </p:audio>
                                  </p:subTnLst>
                                </p:cTn>
                              </p:par>
                            </p:childTnLst>
                          </p:cTn>
                        </p:par>
                      </p:childTnLst>
                    </p:cTn>
                  </p:par>
                  <p:par>
                    <p:cTn id="26" fill="hold">
                      <p:stCondLst>
                        <p:cond delay="indefinite"/>
                      </p:stCondLst>
                      <p:childTnLst>
                        <p:par>
                          <p:cTn id="27" fill="hold">
                            <p:stCondLst>
                              <p:cond delay="0"/>
                            </p:stCondLst>
                            <p:childTnLst>
                              <p:par>
                                <p:cTn id="28" presetID="24" presetClass="entr" presetSubtype="0" fill="hold" grpId="0" nodeType="clickEffect">
                                  <p:stCondLst>
                                    <p:cond delay="0"/>
                                  </p:stCondLst>
                                  <p:childTnLst>
                                    <p:set>
                                      <p:cBhvr>
                                        <p:cTn id="29" dur="1" fill="hold">
                                          <p:stCondLst>
                                            <p:cond delay="499"/>
                                          </p:stCondLst>
                                        </p:cTn>
                                        <p:tgtEl>
                                          <p:spTgt spid="28675">
                                            <p:txEl>
                                              <p:charRg st="34" end="50"/>
                                            </p:txEl>
                                          </p:spTgt>
                                        </p:tgtEl>
                                        <p:attrNameLst>
                                          <p:attrName>style.visibility</p:attrName>
                                        </p:attrNameLst>
                                      </p:cBhvr>
                                      <p:to>
                                        <p:strVal val="visible"/>
                                      </p:to>
                                    </p:set>
                                    <p:anim calcmode="lin" valueType="num">
                                      <p:cBhvr>
                                        <p:cTn id="30" dur="1" fill="hold"/>
                                        <p:tgtEl>
                                          <p:spTgt spid="28675">
                                            <p:txEl>
                                              <p:charRg st="34" end="50"/>
                                            </p:txEl>
                                          </p:spTgt>
                                        </p:tgtEl>
                                      </p:cBhvr>
                                    </p:anim>
                                  </p:childTnLst>
                                  <p:subTnLst>
                                    <p:audio>
                                      <p:cMediaNode>
                                        <p:cTn display="0" masterRel="sameClick">
                                          <p:stCondLst>
                                            <p:cond evt="begin" delay="0">
                                              <p:tn val="28"/>
                                            </p:cond>
                                          </p:stCondLst>
                                          <p:endCondLst>
                                            <p:cond evt="onStopAudio" delay="0">
                                              <p:tgtEl>
                                                <p:sldTgt/>
                                              </p:tgtEl>
                                            </p:cond>
                                          </p:endCondLst>
                                        </p:cTn>
                                        <p:tgtEl>
                                          <p:sndTgt r:embed="rId1" name="cashreg.wav"/>
                                        </p:tgtEl>
                                      </p:cMediaNode>
                                    </p:audio>
                                  </p:subTnLst>
                                </p:cTn>
                              </p:par>
                            </p:childTnLst>
                          </p:cTn>
                        </p:par>
                      </p:childTnLst>
                    </p:cTn>
                  </p:par>
                  <p:par>
                    <p:cTn id="31" fill="hold">
                      <p:stCondLst>
                        <p:cond delay="indefinite"/>
                      </p:stCondLst>
                      <p:childTnLst>
                        <p:par>
                          <p:cTn id="32" fill="hold">
                            <p:stCondLst>
                              <p:cond delay="0"/>
                            </p:stCondLst>
                            <p:childTnLst>
                              <p:par>
                                <p:cTn id="33" presetID="24" presetClass="entr" presetSubtype="0" fill="hold" grpId="0" nodeType="clickEffect">
                                  <p:stCondLst>
                                    <p:cond delay="0"/>
                                  </p:stCondLst>
                                  <p:childTnLst>
                                    <p:set>
                                      <p:cBhvr>
                                        <p:cTn id="34" dur="1" fill="hold">
                                          <p:stCondLst>
                                            <p:cond delay="499"/>
                                          </p:stCondLst>
                                        </p:cTn>
                                        <p:tgtEl>
                                          <p:spTgt spid="28675">
                                            <p:txEl>
                                              <p:charRg st="50" end="64"/>
                                            </p:txEl>
                                          </p:spTgt>
                                        </p:tgtEl>
                                        <p:attrNameLst>
                                          <p:attrName>style.visibility</p:attrName>
                                        </p:attrNameLst>
                                      </p:cBhvr>
                                      <p:to>
                                        <p:strVal val="visible"/>
                                      </p:to>
                                    </p:set>
                                    <p:anim calcmode="lin" valueType="num">
                                      <p:cBhvr>
                                        <p:cTn id="35" dur="1" fill="hold"/>
                                        <p:tgtEl>
                                          <p:spTgt spid="28675">
                                            <p:txEl>
                                              <p:charRg st="50" end="64"/>
                                            </p:txEl>
                                          </p:spTgt>
                                        </p:tgtEl>
                                      </p:cBhvr>
                                    </p:anim>
                                  </p:childTnLst>
                                  <p:subTnLst>
                                    <p:audio>
                                      <p:cMediaNode>
                                        <p:cTn display="0" masterRel="sameClick">
                                          <p:stCondLst>
                                            <p:cond evt="begin" delay="0">
                                              <p:tn val="33"/>
                                            </p:cond>
                                          </p:stCondLst>
                                          <p:endCondLst>
                                            <p:cond evt="onStopAudio" delay="0">
                                              <p:tgtEl>
                                                <p:sldTgt/>
                                              </p:tgtEl>
                                            </p:cond>
                                          </p:endCondLst>
                                        </p:cTn>
                                        <p:tgtEl>
                                          <p:sndTgt r:embed="rId1" name="cashreg.wav"/>
                                        </p:tgtEl>
                                      </p:cMediaNode>
                                    </p:audio>
                                  </p:subTnLst>
                                </p:cTn>
                              </p:par>
                            </p:childTnLst>
                          </p:cTn>
                        </p:par>
                      </p:childTnLst>
                    </p:cTn>
                  </p:par>
                  <p:par>
                    <p:cTn id="36" fill="hold">
                      <p:stCondLst>
                        <p:cond delay="indefinite"/>
                      </p:stCondLst>
                      <p:childTnLst>
                        <p:par>
                          <p:cTn id="37" fill="hold">
                            <p:stCondLst>
                              <p:cond delay="0"/>
                            </p:stCondLst>
                            <p:childTnLst>
                              <p:par>
                                <p:cTn id="38" presetID="24" presetClass="entr" presetSubtype="0" fill="hold" grpId="0" nodeType="clickEffect">
                                  <p:stCondLst>
                                    <p:cond delay="0"/>
                                  </p:stCondLst>
                                  <p:childTnLst>
                                    <p:set>
                                      <p:cBhvr>
                                        <p:cTn id="39" dur="1" fill="hold">
                                          <p:stCondLst>
                                            <p:cond delay="499"/>
                                          </p:stCondLst>
                                        </p:cTn>
                                        <p:tgtEl>
                                          <p:spTgt spid="28675">
                                            <p:txEl>
                                              <p:charRg st="64" end="78"/>
                                            </p:txEl>
                                          </p:spTgt>
                                        </p:tgtEl>
                                        <p:attrNameLst>
                                          <p:attrName>style.visibility</p:attrName>
                                        </p:attrNameLst>
                                      </p:cBhvr>
                                      <p:to>
                                        <p:strVal val="visible"/>
                                      </p:to>
                                    </p:set>
                                    <p:anim calcmode="lin" valueType="num">
                                      <p:cBhvr>
                                        <p:cTn id="40" dur="1" fill="hold"/>
                                        <p:tgtEl>
                                          <p:spTgt spid="28675">
                                            <p:txEl>
                                              <p:charRg st="64" end="78"/>
                                            </p:txEl>
                                          </p:spTgt>
                                        </p:tgtEl>
                                      </p:cBhvr>
                                    </p:anim>
                                  </p:childTnLst>
                                  <p:subTnLst>
                                    <p:audio>
                                      <p:cMediaNode>
                                        <p:cTn display="0" masterRel="sameClick">
                                          <p:stCondLst>
                                            <p:cond evt="begin" delay="0">
                                              <p:tn val="38"/>
                                            </p:cond>
                                          </p:stCondLst>
                                          <p:endCondLst>
                                            <p:cond evt="onStopAudio" delay="0">
                                              <p:tgtEl>
                                                <p:sldTgt/>
                                              </p:tgtEl>
                                            </p:cond>
                                          </p:endCondLst>
                                        </p:cTn>
                                        <p:tgtEl>
                                          <p:sndTgt r:embed="rId1" name="cashreg.wav"/>
                                        </p:tgtEl>
                                      </p:cMediaNode>
                                    </p:audio>
                                  </p:subTnLst>
                                </p:cTn>
                              </p:par>
                            </p:childTnLst>
                          </p:cTn>
                        </p:par>
                      </p:childTnLst>
                    </p:cTn>
                  </p:par>
                  <p:par>
                    <p:cTn id="41" fill="hold">
                      <p:stCondLst>
                        <p:cond delay="indefinite"/>
                      </p:stCondLst>
                      <p:childTnLst>
                        <p:par>
                          <p:cTn id="42" fill="hold">
                            <p:stCondLst>
                              <p:cond delay="0"/>
                            </p:stCondLst>
                            <p:childTnLst>
                              <p:par>
                                <p:cTn id="43" presetID="24" presetClass="entr" presetSubtype="0" fill="hold" grpId="0" nodeType="clickEffect">
                                  <p:stCondLst>
                                    <p:cond delay="0"/>
                                  </p:stCondLst>
                                  <p:childTnLst>
                                    <p:set>
                                      <p:cBhvr>
                                        <p:cTn id="44" dur="1" fill="hold">
                                          <p:stCondLst>
                                            <p:cond delay="499"/>
                                          </p:stCondLst>
                                        </p:cTn>
                                        <p:tgtEl>
                                          <p:spTgt spid="28675">
                                            <p:txEl>
                                              <p:charRg st="78" end="90"/>
                                            </p:txEl>
                                          </p:spTgt>
                                        </p:tgtEl>
                                        <p:attrNameLst>
                                          <p:attrName>style.visibility</p:attrName>
                                        </p:attrNameLst>
                                      </p:cBhvr>
                                      <p:to>
                                        <p:strVal val="visible"/>
                                      </p:to>
                                    </p:set>
                                    <p:anim calcmode="lin" valueType="num">
                                      <p:cBhvr>
                                        <p:cTn id="45" dur="1" fill="hold"/>
                                        <p:tgtEl>
                                          <p:spTgt spid="28675">
                                            <p:txEl>
                                              <p:charRg st="78" end="90"/>
                                            </p:txEl>
                                          </p:spTgt>
                                        </p:tgtEl>
                                      </p:cBhvr>
                                    </p:anim>
                                  </p:childTnLst>
                                  <p:subTnLst>
                                    <p:audio>
                                      <p:cMediaNode>
                                        <p:cTn display="0" masterRel="sameClick">
                                          <p:stCondLst>
                                            <p:cond evt="begin" delay="0">
                                              <p:tn val="43"/>
                                            </p:cond>
                                          </p:stCondLst>
                                          <p:endCondLst>
                                            <p:cond evt="onStopAudio" delay="0">
                                              <p:tgtEl>
                                                <p:sldTgt/>
                                              </p:tgtEl>
                                            </p:cond>
                                          </p:endCondLst>
                                        </p:cTn>
                                        <p:tgtEl>
                                          <p:sndTgt r:embed="rId1" name="cashreg.wav"/>
                                        </p:tgtEl>
                                      </p:cMediaNode>
                                    </p:audio>
                                  </p:subTnLst>
                                </p:cTn>
                              </p:par>
                            </p:childTnLst>
                          </p:cTn>
                        </p:par>
                        <p:par>
                          <p:cTn id="46" fill="hold">
                            <p:stCondLst>
                              <p:cond delay="500"/>
                            </p:stCondLst>
                            <p:childTnLst>
                              <p:par>
                                <p:cTn id="47" presetID="2" presetClass="entr" presetSubtype="2" fill="hold" nodeType="afterEffect">
                                  <p:stCondLst>
                                    <p:cond delay="0"/>
                                  </p:stCondLst>
                                  <p:childTnLst>
                                    <p:set>
                                      <p:cBhvr>
                                        <p:cTn id="48" dur="1" fill="hold">
                                          <p:stCondLst>
                                            <p:cond delay="0"/>
                                          </p:stCondLst>
                                        </p:cTn>
                                        <p:tgtEl>
                                          <p:spTgt spid="28677"/>
                                        </p:tgtEl>
                                        <p:attrNameLst>
                                          <p:attrName>style.visibility</p:attrName>
                                        </p:attrNameLst>
                                      </p:cBhvr>
                                      <p:to>
                                        <p:strVal val="visible"/>
                                      </p:to>
                                    </p:set>
                                    <p:anim calcmode="lin" valueType="num">
                                      <p:cBhvr additive="base">
                                        <p:cTn id="49" dur="500" fill="hold"/>
                                        <p:tgtEl>
                                          <p:spTgt spid="28677"/>
                                        </p:tgtEl>
                                        <p:attrNameLst>
                                          <p:attrName>ppt_x</p:attrName>
                                        </p:attrNameLst>
                                      </p:cBhvr>
                                      <p:tavLst>
                                        <p:tav tm="0">
                                          <p:val>
                                            <p:strVal val="1+#ppt_w/2"/>
                                          </p:val>
                                        </p:tav>
                                        <p:tav tm="100000">
                                          <p:val>
                                            <p:strVal val="#ppt_x"/>
                                          </p:val>
                                        </p:tav>
                                      </p:tavLst>
                                    </p:anim>
                                    <p:anim calcmode="lin" valueType="num">
                                      <p:cBhvr additive="base">
                                        <p:cTn id="50"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ldLvl="2" build="p"/>
      <p:bldP spid="2867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29697"/>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什么是</a:t>
            </a:r>
            <a:r>
              <a:rPr lang="en-US" altLang="zh-CN" sz="3300" dirty="0">
                <a:latin typeface="Arial" panose="020B0604020202020204" pitchFamily="34" charset="0"/>
                <a:ea typeface="黑体" pitchFamily="2" charset="-122"/>
              </a:rPr>
              <a:t>PKI?</a:t>
            </a:r>
            <a:endParaRPr lang="en-US" altLang="zh-CN" sz="2600" dirty="0">
              <a:latin typeface="Arial" panose="020B0604020202020204" pitchFamily="34" charset="0"/>
              <a:ea typeface="黑体" pitchFamily="2" charset="-122"/>
            </a:endParaRPr>
          </a:p>
        </p:txBody>
      </p:sp>
      <p:sp>
        <p:nvSpPr>
          <p:cNvPr id="29699" name="矩形 29698"/>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从字面上去理解</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29700" name="矩形 29699"/>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就是利用公共密钥理论和技术建立的提供安全服务的基础设施。</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所谓基础设施，就是在某个大环境下普遍适用的系统和准则。</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
            </a:pPr>
            <a:r>
              <a:rPr lang="zh-CN" altLang="en-US" sz="2000" dirty="0">
                <a:latin typeface="Times New Roman" panose="02020603050405020304" pitchFamily="2" charset="0"/>
                <a:ea typeface="黑体" pitchFamily="2" charset="-122"/>
              </a:rPr>
              <a:t>在现实生活中有一个大家熟悉的例子，</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
            </a:pPr>
            <a:r>
              <a:rPr lang="zh-CN" altLang="en-US" sz="2000" dirty="0">
                <a:latin typeface="Times New Roman" panose="02020603050405020304" pitchFamily="2" charset="0"/>
                <a:ea typeface="黑体" pitchFamily="2" charset="-122"/>
              </a:rPr>
              <a:t>这就是电力系统，它提供的服务是电能</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
            </a:pPr>
            <a:r>
              <a:rPr lang="zh-CN" altLang="en-US" sz="2000" dirty="0">
                <a:latin typeface="Times New Roman" panose="02020603050405020304" pitchFamily="2" charset="0"/>
                <a:ea typeface="黑体" pitchFamily="2" charset="-122"/>
              </a:rPr>
              <a:t>我们可以把电灯、电视、电吹风机等看成是电力系统这个基础设施的一些应用。</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公共密钥基础设施</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则是希望从技术上解决网上身份认证、电子信息的完整性和不可抵赖性等安全问题，为网络应用（如浏览器、电子邮件、电子交易）提供可靠的安全服务。 </a:t>
            </a: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9699">
                                            <p:txEl>
                                              <p:charRg st="0" end="8"/>
                                            </p:txEl>
                                          </p:spTgt>
                                        </p:tgtEl>
                                        <p:attrNameLst>
                                          <p:attrName>style.visibility</p:attrName>
                                        </p:attrNameLst>
                                      </p:cBhvr>
                                      <p:to>
                                        <p:strVal val="visible"/>
                                      </p:to>
                                    </p:set>
                                    <p:anim calcmode="lin" valueType="num">
                                      <p:cBhvr>
                                        <p:cTn id="7" dur="1" fill="hold"/>
                                        <p:tgtEl>
                                          <p:spTgt spid="29699">
                                            <p:txEl>
                                              <p:charRg st="0" end="8"/>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9700">
                                            <p:txEl>
                                              <p:charRg st="0" end="32"/>
                                            </p:txEl>
                                          </p:spTgt>
                                        </p:tgtEl>
                                        <p:attrNameLst>
                                          <p:attrName>style.visibility</p:attrName>
                                        </p:attrNameLst>
                                      </p:cBhvr>
                                      <p:to>
                                        <p:strVal val="visible"/>
                                      </p:to>
                                    </p:set>
                                    <p:anim calcmode="lin" valueType="num">
                                      <p:cBhvr>
                                        <p:cTn id="12" dur="1" fill="hold"/>
                                        <p:tgtEl>
                                          <p:spTgt spid="29700">
                                            <p:txEl>
                                              <p:charRg st="0" end="32"/>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9700">
                                            <p:txEl>
                                              <p:charRg st="32" end="60"/>
                                            </p:txEl>
                                          </p:spTgt>
                                        </p:tgtEl>
                                        <p:attrNameLst>
                                          <p:attrName>style.visibility</p:attrName>
                                        </p:attrNameLst>
                                      </p:cBhvr>
                                      <p:to>
                                        <p:strVal val="visible"/>
                                      </p:to>
                                    </p:set>
                                    <p:anim calcmode="lin" valueType="num">
                                      <p:cBhvr>
                                        <p:cTn id="17" dur="1" fill="hold"/>
                                        <p:tgtEl>
                                          <p:spTgt spid="29700">
                                            <p:txEl>
                                              <p:charRg st="32" end="60"/>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29700">
                                            <p:txEl>
                                              <p:charRg st="60" end="78"/>
                                            </p:txEl>
                                          </p:spTgt>
                                        </p:tgtEl>
                                        <p:attrNameLst>
                                          <p:attrName>style.visibility</p:attrName>
                                        </p:attrNameLst>
                                      </p:cBhvr>
                                      <p:to>
                                        <p:strVal val="visible"/>
                                      </p:to>
                                    </p:set>
                                    <p:anim calcmode="lin" valueType="num">
                                      <p:cBhvr>
                                        <p:cTn id="22" dur="1" fill="hold"/>
                                        <p:tgtEl>
                                          <p:spTgt spid="29700">
                                            <p:txEl>
                                              <p:charRg st="60" end="78"/>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29700">
                                            <p:txEl>
                                              <p:charRg st="78" end="96"/>
                                            </p:txEl>
                                          </p:spTgt>
                                        </p:tgtEl>
                                        <p:attrNameLst>
                                          <p:attrName>style.visibility</p:attrName>
                                        </p:attrNameLst>
                                      </p:cBhvr>
                                      <p:to>
                                        <p:strVal val="visible"/>
                                      </p:to>
                                    </p:set>
                                    <p:anim calcmode="lin" valueType="num">
                                      <p:cBhvr>
                                        <p:cTn id="27" dur="1" fill="hold"/>
                                        <p:tgtEl>
                                          <p:spTgt spid="29700">
                                            <p:txEl>
                                              <p:charRg st="78" end="96"/>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29700">
                                            <p:txEl>
                                              <p:charRg st="96" end="132"/>
                                            </p:txEl>
                                          </p:spTgt>
                                        </p:tgtEl>
                                        <p:attrNameLst>
                                          <p:attrName>style.visibility</p:attrName>
                                        </p:attrNameLst>
                                      </p:cBhvr>
                                      <p:to>
                                        <p:strVal val="visible"/>
                                      </p:to>
                                    </p:set>
                                    <p:anim calcmode="lin" valueType="num">
                                      <p:cBhvr>
                                        <p:cTn id="32" dur="1" fill="hold"/>
                                        <p:tgtEl>
                                          <p:spTgt spid="29700">
                                            <p:txEl>
                                              <p:charRg st="96" end="132"/>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29700">
                                            <p:txEl>
                                              <p:charRg st="132" end="215"/>
                                            </p:txEl>
                                          </p:spTgt>
                                        </p:tgtEl>
                                        <p:attrNameLst>
                                          <p:attrName>style.visibility</p:attrName>
                                        </p:attrNameLst>
                                      </p:cBhvr>
                                      <p:to>
                                        <p:strVal val="visible"/>
                                      </p:to>
                                    </p:set>
                                    <p:anim calcmode="lin" valueType="num">
                                      <p:cBhvr>
                                        <p:cTn id="37" dur="1" fill="hold"/>
                                        <p:tgtEl>
                                          <p:spTgt spid="29700">
                                            <p:txEl>
                                              <p:charRg st="132" end="215"/>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ldLvl="2" build="p"/>
      <p:bldP spid="29700" grpId="0" bldLvl="2"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什么是</a:t>
            </a:r>
            <a:r>
              <a:rPr lang="en-US" altLang="zh-CN" sz="3300" dirty="0">
                <a:latin typeface="Arial" panose="020B0604020202020204" pitchFamily="34" charset="0"/>
                <a:ea typeface="黑体" pitchFamily="2" charset="-122"/>
              </a:rPr>
              <a:t>PKI?</a:t>
            </a:r>
            <a:endParaRPr lang="en-US" altLang="zh-CN" sz="3300" dirty="0">
              <a:latin typeface="Arial" panose="020B0604020202020204" pitchFamily="34" charset="0"/>
              <a:ea typeface="黑体" pitchFamily="2" charset="-122"/>
            </a:endParaRPr>
          </a:p>
        </p:txBody>
      </p:sp>
      <p:sp>
        <p:nvSpPr>
          <p:cNvPr id="30723" name="矩形 30722"/>
          <p:cNvSpPr/>
          <p:nvPr/>
        </p:nvSpPr>
        <p:spPr>
          <a:xfrm>
            <a:off x="250825" y="1557338"/>
            <a:ext cx="7772400" cy="515937"/>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从理论上去理解</a:t>
            </a:r>
            <a:endParaRPr lang="zh-CN" altLang="en-US" sz="3200" b="1" dirty="0">
              <a:latin typeface="Times New Roman" panose="02020603050405020304" pitchFamily="2" charset="0"/>
              <a:ea typeface="黑体" pitchFamily="2" charset="-122"/>
            </a:endParaRPr>
          </a:p>
        </p:txBody>
      </p:sp>
      <p:sp>
        <p:nvSpPr>
          <p:cNvPr id="30724" name="矩形 30723"/>
          <p:cNvSpPr/>
          <p:nvPr/>
        </p:nvSpPr>
        <p:spPr>
          <a:xfrm>
            <a:off x="611188" y="2276475"/>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只要</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具有友好的接口，那么普通用户就只需要知道如何接入</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就能获得安全服务，完全无需理解</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如何实现安全服务。</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正如电灯只要接通电源就能亮一样，它并不需要知道电力系统是如何将电能传送过来的。</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值得注意的是，虽然都是服务，但安全服务和电能服务在表现形式上却有很大的差别：</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通过电灯的亮与不亮，我们可以感觉到电能服务的存在与否；</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而安全服务却是隐藏在其他应用的后面，用户无法直观地感觉到它是否有效或起作用。</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因此，虽然并不需要精通密码理论，但如果我们理解了</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为什么能够解决网上的安全问题？它的基本理论基础是什么？就会更有利于推动</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的应用和发展</a:t>
            </a: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0723">
                                            <p:txEl>
                                              <p:charRg st="0" end="8"/>
                                            </p:txEl>
                                          </p:spTgt>
                                        </p:tgtEl>
                                        <p:attrNameLst>
                                          <p:attrName>style.visibility</p:attrName>
                                        </p:attrNameLst>
                                      </p:cBhvr>
                                      <p:to>
                                        <p:strVal val="visible"/>
                                      </p:to>
                                    </p:set>
                                    <p:anim calcmode="lin" valueType="num">
                                      <p:cBhvr>
                                        <p:cTn id="7" dur="1" fill="hold"/>
                                        <p:tgtEl>
                                          <p:spTgt spid="30723">
                                            <p:txEl>
                                              <p:charRg st="0" end="8"/>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0724">
                                            <p:txEl>
                                              <p:charRg st="0" end="60"/>
                                            </p:txEl>
                                          </p:spTgt>
                                        </p:tgtEl>
                                        <p:attrNameLst>
                                          <p:attrName>style.visibility</p:attrName>
                                        </p:attrNameLst>
                                      </p:cBhvr>
                                      <p:to>
                                        <p:strVal val="visible"/>
                                      </p:to>
                                    </p:set>
                                    <p:anim calcmode="lin" valueType="num">
                                      <p:cBhvr>
                                        <p:cTn id="12" dur="1" fill="hold"/>
                                        <p:tgtEl>
                                          <p:spTgt spid="30724">
                                            <p:txEl>
                                              <p:charRg st="0" end="60"/>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30724">
                                            <p:txEl>
                                              <p:charRg st="60" end="100"/>
                                            </p:txEl>
                                          </p:spTgt>
                                        </p:tgtEl>
                                        <p:attrNameLst>
                                          <p:attrName>style.visibility</p:attrName>
                                        </p:attrNameLst>
                                      </p:cBhvr>
                                      <p:to>
                                        <p:strVal val="visible"/>
                                      </p:to>
                                    </p:set>
                                    <p:anim calcmode="lin" valueType="num">
                                      <p:cBhvr>
                                        <p:cTn id="17" dur="1" fill="hold"/>
                                        <p:tgtEl>
                                          <p:spTgt spid="30724">
                                            <p:txEl>
                                              <p:charRg st="60" end="100"/>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30724">
                                            <p:txEl>
                                              <p:charRg st="100" end="139"/>
                                            </p:txEl>
                                          </p:spTgt>
                                        </p:tgtEl>
                                        <p:attrNameLst>
                                          <p:attrName>style.visibility</p:attrName>
                                        </p:attrNameLst>
                                      </p:cBhvr>
                                      <p:to>
                                        <p:strVal val="visible"/>
                                      </p:to>
                                    </p:set>
                                    <p:anim calcmode="lin" valueType="num">
                                      <p:cBhvr>
                                        <p:cTn id="22" dur="1" fill="hold"/>
                                        <p:tgtEl>
                                          <p:spTgt spid="30724">
                                            <p:txEl>
                                              <p:charRg st="100" end="139"/>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30724">
                                            <p:txEl>
                                              <p:charRg st="139" end="167"/>
                                            </p:txEl>
                                          </p:spTgt>
                                        </p:tgtEl>
                                        <p:attrNameLst>
                                          <p:attrName>style.visibility</p:attrName>
                                        </p:attrNameLst>
                                      </p:cBhvr>
                                      <p:to>
                                        <p:strVal val="visible"/>
                                      </p:to>
                                    </p:set>
                                    <p:anim calcmode="lin" valueType="num">
                                      <p:cBhvr>
                                        <p:cTn id="27" dur="1" fill="hold"/>
                                        <p:tgtEl>
                                          <p:spTgt spid="30724">
                                            <p:txEl>
                                              <p:charRg st="139" end="167"/>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30724">
                                            <p:txEl>
                                              <p:charRg st="167" end="206"/>
                                            </p:txEl>
                                          </p:spTgt>
                                        </p:tgtEl>
                                        <p:attrNameLst>
                                          <p:attrName>style.visibility</p:attrName>
                                        </p:attrNameLst>
                                      </p:cBhvr>
                                      <p:to>
                                        <p:strVal val="visible"/>
                                      </p:to>
                                    </p:set>
                                    <p:anim calcmode="lin" valueType="num">
                                      <p:cBhvr>
                                        <p:cTn id="32" dur="1" fill="hold"/>
                                        <p:tgtEl>
                                          <p:spTgt spid="30724">
                                            <p:txEl>
                                              <p:charRg st="167" end="206"/>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30724">
                                            <p:txEl>
                                              <p:charRg st="206" end="278"/>
                                            </p:txEl>
                                          </p:spTgt>
                                        </p:tgtEl>
                                        <p:attrNameLst>
                                          <p:attrName>style.visibility</p:attrName>
                                        </p:attrNameLst>
                                      </p:cBhvr>
                                      <p:to>
                                        <p:strVal val="visible"/>
                                      </p:to>
                                    </p:set>
                                    <p:anim calcmode="lin" valueType="num">
                                      <p:cBhvr>
                                        <p:cTn id="37" dur="1" fill="hold"/>
                                        <p:tgtEl>
                                          <p:spTgt spid="30724">
                                            <p:txEl>
                                              <p:charRg st="206" end="278"/>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ldLvl="2" build="p"/>
      <p:bldP spid="30724" grpId="0" bldLvl="2"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什么是</a:t>
            </a:r>
            <a:r>
              <a:rPr lang="en-US" altLang="zh-CN" sz="3300" dirty="0">
                <a:latin typeface="Arial" panose="020B0604020202020204" pitchFamily="34" charset="0"/>
                <a:ea typeface="黑体" pitchFamily="2" charset="-122"/>
              </a:rPr>
              <a:t>PKI?</a:t>
            </a:r>
            <a:endParaRPr lang="en-US" altLang="zh-CN" sz="3300" dirty="0">
              <a:latin typeface="Arial" panose="020B0604020202020204" pitchFamily="34" charset="0"/>
              <a:ea typeface="黑体" pitchFamily="2" charset="-122"/>
            </a:endParaRPr>
          </a:p>
        </p:txBody>
      </p:sp>
      <p:sp>
        <p:nvSpPr>
          <p:cNvPr id="31747" name="矩形 31746"/>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从技术上去理解</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31748" name="矩形 31747"/>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在公钥加密技术的基础上实现证书的产生</a:t>
            </a:r>
            <a:r>
              <a:rPr lang="en-US" altLang="zh-CN" sz="2000" dirty="0">
                <a:latin typeface="Times New Roman" panose="02020603050405020304" pitchFamily="2" charset="0"/>
                <a:ea typeface="黑体" pitchFamily="2" charset="-122"/>
              </a:rPr>
              <a:t>, </a:t>
            </a:r>
            <a:r>
              <a:rPr lang="zh-CN" altLang="en-US" sz="2000" dirty="0">
                <a:latin typeface="Times New Roman" panose="02020603050405020304" pitchFamily="2" charset="0"/>
                <a:ea typeface="黑体" pitchFamily="2" charset="-122"/>
              </a:rPr>
              <a:t>管理</a:t>
            </a:r>
            <a:r>
              <a:rPr lang="en-US" altLang="zh-CN" sz="2000" dirty="0">
                <a:latin typeface="Times New Roman" panose="02020603050405020304" pitchFamily="2" charset="0"/>
                <a:ea typeface="黑体" pitchFamily="2" charset="-122"/>
              </a:rPr>
              <a:t>, </a:t>
            </a:r>
            <a:r>
              <a:rPr lang="zh-CN" altLang="en-US" sz="2000" dirty="0">
                <a:latin typeface="Times New Roman" panose="02020603050405020304" pitchFamily="2" charset="0"/>
                <a:ea typeface="黑体" pitchFamily="2" charset="-122"/>
              </a:rPr>
              <a:t>存储</a:t>
            </a:r>
            <a:r>
              <a:rPr lang="en-US" altLang="zh-CN" sz="2000" dirty="0">
                <a:latin typeface="Times New Roman" panose="02020603050405020304" pitchFamily="2" charset="0"/>
                <a:ea typeface="黑体" pitchFamily="2" charset="-122"/>
              </a:rPr>
              <a:t>, </a:t>
            </a:r>
            <a:r>
              <a:rPr lang="zh-CN" altLang="en-US" sz="2000" dirty="0">
                <a:latin typeface="Times New Roman" panose="02020603050405020304" pitchFamily="2" charset="0"/>
                <a:ea typeface="黑体" pitchFamily="2" charset="-122"/>
              </a:rPr>
              <a:t>发放以及作废而必须的全部硬件</a:t>
            </a:r>
            <a:r>
              <a:rPr lang="en-US" altLang="zh-CN" sz="2000" dirty="0">
                <a:latin typeface="Times New Roman" panose="02020603050405020304" pitchFamily="2" charset="0"/>
                <a:ea typeface="黑体" pitchFamily="2" charset="-122"/>
              </a:rPr>
              <a:t>, </a:t>
            </a:r>
            <a:r>
              <a:rPr lang="zh-CN" altLang="en-US" sz="2000" dirty="0">
                <a:latin typeface="Times New Roman" panose="02020603050405020304" pitchFamily="2" charset="0"/>
                <a:ea typeface="黑体" pitchFamily="2" charset="-122"/>
              </a:rPr>
              <a:t>软件</a:t>
            </a:r>
            <a:r>
              <a:rPr lang="en-US" altLang="zh-CN" sz="2000" dirty="0">
                <a:latin typeface="Times New Roman" panose="02020603050405020304" pitchFamily="2" charset="0"/>
                <a:ea typeface="黑体" pitchFamily="2" charset="-122"/>
              </a:rPr>
              <a:t>, </a:t>
            </a:r>
            <a:r>
              <a:rPr lang="zh-CN" altLang="en-US" sz="2000" dirty="0">
                <a:latin typeface="Times New Roman" panose="02020603050405020304" pitchFamily="2" charset="0"/>
                <a:ea typeface="黑体" pitchFamily="2" charset="-122"/>
              </a:rPr>
              <a:t>人力资源</a:t>
            </a:r>
            <a:r>
              <a:rPr lang="en-US" altLang="zh-CN" sz="2000" dirty="0">
                <a:latin typeface="Times New Roman" panose="02020603050405020304" pitchFamily="2" charset="0"/>
                <a:ea typeface="黑体" pitchFamily="2" charset="-122"/>
              </a:rPr>
              <a:t>, </a:t>
            </a:r>
            <a:r>
              <a:rPr lang="zh-CN" altLang="en-US" sz="2000" dirty="0">
                <a:latin typeface="Times New Roman" panose="02020603050405020304" pitchFamily="2" charset="0"/>
                <a:ea typeface="黑体" pitchFamily="2" charset="-122"/>
              </a:rPr>
              <a:t>相关政策和操作程序以及为</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体系中的成员提供的安全服务的全部 </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简单地说，</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的功能是绑定证书持有者的身份和相关的密钥对（通过为公钥及相关的用户身份信息签发数字证书），为用户提供方便的直接或间接获取证书的途径，对证书发放环境的方便的访问途径，证书作废的直接或间接宣告途径，并进而利用数字证书及相关的各种服务（证书发布，黑名单发布，时戳服务等）实现通信中各实体的身份认证，完整性，不可否认性和保密性。 </a:t>
            </a: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1747">
                                            <p:txEl>
                                              <p:charRg st="0" end="8"/>
                                            </p:txEl>
                                          </p:spTgt>
                                        </p:tgtEl>
                                        <p:attrNameLst>
                                          <p:attrName>style.visibility</p:attrName>
                                        </p:attrNameLst>
                                      </p:cBhvr>
                                      <p:to>
                                        <p:strVal val="visible"/>
                                      </p:to>
                                    </p:set>
                                    <p:anim calcmode="lin" valueType="num">
                                      <p:cBhvr>
                                        <p:cTn id="7" dur="1" fill="hold"/>
                                        <p:tgtEl>
                                          <p:spTgt spid="31747">
                                            <p:txEl>
                                              <p:charRg st="0" end="8"/>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1748">
                                            <p:txEl>
                                              <p:charRg st="0" end="87"/>
                                            </p:txEl>
                                          </p:spTgt>
                                        </p:tgtEl>
                                        <p:attrNameLst>
                                          <p:attrName>style.visibility</p:attrName>
                                        </p:attrNameLst>
                                      </p:cBhvr>
                                      <p:to>
                                        <p:strVal val="visible"/>
                                      </p:to>
                                    </p:set>
                                    <p:anim calcmode="lin" valueType="num">
                                      <p:cBhvr>
                                        <p:cTn id="12" dur="1" fill="hold"/>
                                        <p:tgtEl>
                                          <p:spTgt spid="31748">
                                            <p:txEl>
                                              <p:charRg st="0" end="87"/>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31748">
                                            <p:txEl>
                                              <p:charRg st="88" end="258"/>
                                            </p:txEl>
                                          </p:spTgt>
                                        </p:tgtEl>
                                        <p:attrNameLst>
                                          <p:attrName>style.visibility</p:attrName>
                                        </p:attrNameLst>
                                      </p:cBhvr>
                                      <p:to>
                                        <p:strVal val="visible"/>
                                      </p:to>
                                    </p:set>
                                    <p:anim calcmode="lin" valueType="num">
                                      <p:cBhvr>
                                        <p:cTn id="17" dur="1" fill="hold"/>
                                        <p:tgtEl>
                                          <p:spTgt spid="31748">
                                            <p:txEl>
                                              <p:charRg st="88" end="258"/>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ldLvl="2" build="p"/>
      <p:bldP spid="31748" grpId="0" bldLvl="2"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a:xfrm>
            <a:off x="0" y="0"/>
            <a:ext cx="9144000" cy="1484313"/>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完整的</a:t>
            </a: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框架</a:t>
            </a:r>
            <a:endParaRPr lang="zh-CN" altLang="en-US" sz="3300" dirty="0">
              <a:latin typeface="Arial" panose="020B0604020202020204" pitchFamily="34" charset="0"/>
              <a:ea typeface="黑体" pitchFamily="2" charset="-122"/>
            </a:endParaRPr>
          </a:p>
        </p:txBody>
      </p:sp>
      <p:sp>
        <p:nvSpPr>
          <p:cNvPr id="32771" name="矩形 32770"/>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技术</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运营</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法律</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graphicFrame>
        <p:nvGraphicFramePr>
          <p:cNvPr id="32772" name="对象 32771"/>
          <p:cNvGraphicFramePr>
            <a:graphicFrameLocks noChangeAspect="1"/>
          </p:cNvGraphicFramePr>
          <p:nvPr/>
        </p:nvGraphicFramePr>
        <p:xfrm>
          <a:off x="1828800" y="1981200"/>
          <a:ext cx="7086600" cy="4356100"/>
        </p:xfrm>
        <a:graphic>
          <a:graphicData uri="http://schemas.openxmlformats.org/presentationml/2006/ole">
            <mc:AlternateContent xmlns:mc="http://schemas.openxmlformats.org/markup-compatibility/2006">
              <mc:Choice xmlns:v="urn:schemas-microsoft-com:vml" Requires="v">
                <p:oleObj spid="_x0000_s3078" name="" r:id="rId1" imgW="5562600" imgH="3419475" progId="PBrush">
                  <p:embed/>
                </p:oleObj>
              </mc:Choice>
              <mc:Fallback>
                <p:oleObj name="" r:id="rId1" imgW="5562600" imgH="3419475" progId="PBrush">
                  <p:embed/>
                  <p:pic>
                    <p:nvPicPr>
                      <p:cNvPr id="0" name="图片 3077"/>
                      <p:cNvPicPr/>
                      <p:nvPr/>
                    </p:nvPicPr>
                    <p:blipFill>
                      <a:blip r:embed="rId2"/>
                      <a:stretch>
                        <a:fillRect/>
                      </a:stretch>
                    </p:blipFill>
                    <p:spPr>
                      <a:xfrm>
                        <a:off x="1828800" y="1981200"/>
                        <a:ext cx="7086600" cy="43561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2771">
                                            <p:txEl>
                                              <p:charRg st="0" end="3"/>
                                            </p:txEl>
                                          </p:spTgt>
                                        </p:tgtEl>
                                        <p:attrNameLst>
                                          <p:attrName>style.visibility</p:attrName>
                                        </p:attrNameLst>
                                      </p:cBhvr>
                                      <p:to>
                                        <p:strVal val="visible"/>
                                      </p:to>
                                    </p:set>
                                    <p:anim calcmode="lin" valueType="num">
                                      <p:cBhvr>
                                        <p:cTn id="7" dur="1" fill="hold"/>
                                        <p:tgtEl>
                                          <p:spTgt spid="32771">
                                            <p:txEl>
                                              <p:charRg st="0" end="3"/>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2771">
                                            <p:txEl>
                                              <p:charRg st="3" end="6"/>
                                            </p:txEl>
                                          </p:spTgt>
                                        </p:tgtEl>
                                        <p:attrNameLst>
                                          <p:attrName>style.visibility</p:attrName>
                                        </p:attrNameLst>
                                      </p:cBhvr>
                                      <p:to>
                                        <p:strVal val="visible"/>
                                      </p:to>
                                    </p:set>
                                    <p:anim calcmode="lin" valueType="num">
                                      <p:cBhvr>
                                        <p:cTn id="12" dur="1" fill="hold"/>
                                        <p:tgtEl>
                                          <p:spTgt spid="32771">
                                            <p:txEl>
                                              <p:charRg st="3" end="6"/>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32771">
                                            <p:txEl>
                                              <p:charRg st="6" end="9"/>
                                            </p:txEl>
                                          </p:spTgt>
                                        </p:tgtEl>
                                        <p:attrNameLst>
                                          <p:attrName>style.visibility</p:attrName>
                                        </p:attrNameLst>
                                      </p:cBhvr>
                                      <p:to>
                                        <p:strVal val="visible"/>
                                      </p:to>
                                    </p:set>
                                    <p:anim calcmode="lin" valueType="num">
                                      <p:cBhvr>
                                        <p:cTn id="17" dur="1" fill="hold"/>
                                        <p:tgtEl>
                                          <p:spTgt spid="32771">
                                            <p:txEl>
                                              <p:charRg st="6" end="9"/>
                                            </p:txEl>
                                          </p:spTgt>
                                        </p:tgtEl>
                                      </p:cBhvr>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ldLvl="2"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体系结构</a:t>
            </a:r>
            <a:endParaRPr lang="zh-CN" altLang="en-US" sz="3300" dirty="0">
              <a:latin typeface="Arial" panose="020B0604020202020204" pitchFamily="34" charset="0"/>
              <a:ea typeface="黑体" pitchFamily="2" charset="-122"/>
            </a:endParaRPr>
          </a:p>
        </p:txBody>
      </p:sp>
      <p:sp>
        <p:nvSpPr>
          <p:cNvPr id="33795" name="矩形 33794"/>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en-US" altLang="zh-CN" sz="3200" b="1" dirty="0">
                <a:latin typeface="Times New Roman" panose="02020603050405020304" pitchFamily="2" charset="0"/>
                <a:ea typeface="黑体" pitchFamily="2" charset="-122"/>
              </a:rPr>
              <a:t>PKI</a:t>
            </a:r>
            <a:r>
              <a:rPr lang="zh-CN" altLang="en-US" sz="3200" b="1" dirty="0">
                <a:latin typeface="Times New Roman" panose="02020603050405020304" pitchFamily="2" charset="0"/>
                <a:ea typeface="黑体" pitchFamily="2" charset="-122"/>
              </a:rPr>
              <a:t>体系结构</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graphicFrame>
        <p:nvGraphicFramePr>
          <p:cNvPr id="33796" name="对象 33795"/>
          <p:cNvGraphicFramePr>
            <a:graphicFrameLocks noChangeAspect="1"/>
          </p:cNvGraphicFramePr>
          <p:nvPr/>
        </p:nvGraphicFramePr>
        <p:xfrm>
          <a:off x="838200" y="2590800"/>
          <a:ext cx="7391400" cy="3962400"/>
        </p:xfrm>
        <a:graphic>
          <a:graphicData uri="http://schemas.openxmlformats.org/presentationml/2006/ole">
            <mc:AlternateContent xmlns:mc="http://schemas.openxmlformats.org/markup-compatibility/2006">
              <mc:Choice xmlns:v="urn:schemas-microsoft-com:vml" Requires="v">
                <p:oleObj spid="_x0000_s3079" name="" r:id="rId1" imgW="6324600" imgH="3390900" progId="PBrush">
                  <p:embed/>
                </p:oleObj>
              </mc:Choice>
              <mc:Fallback>
                <p:oleObj name="" r:id="rId1" imgW="6324600" imgH="3390900" progId="PBrush">
                  <p:embed/>
                  <p:pic>
                    <p:nvPicPr>
                      <p:cNvPr id="0" name="图片 3078"/>
                      <p:cNvPicPr/>
                      <p:nvPr/>
                    </p:nvPicPr>
                    <p:blipFill>
                      <a:blip r:embed="rId2"/>
                      <a:stretch>
                        <a:fillRect/>
                      </a:stretch>
                    </p:blipFill>
                    <p:spPr>
                      <a:xfrm>
                        <a:off x="838200" y="2590800"/>
                        <a:ext cx="7391400" cy="39624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3795">
                                            <p:txEl>
                                              <p:charRg st="0" end="8"/>
                                            </p:txEl>
                                          </p:spTgt>
                                        </p:tgtEl>
                                        <p:attrNameLst>
                                          <p:attrName>style.visibility</p:attrName>
                                        </p:attrNameLst>
                                      </p:cBhvr>
                                      <p:to>
                                        <p:strVal val="visible"/>
                                      </p:to>
                                    </p:set>
                                    <p:anim calcmode="lin" valueType="num">
                                      <p:cBhvr>
                                        <p:cTn id="7" dur="1" fill="hold"/>
                                        <p:tgtEl>
                                          <p:spTgt spid="33795">
                                            <p:txEl>
                                              <p:charRg st="0" end="8"/>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ldLvl="2"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 </a:t>
            </a: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体系结构</a:t>
            </a:r>
            <a:endParaRPr lang="zh-CN" altLang="en-US" sz="3300" dirty="0">
              <a:latin typeface="Arial" panose="020B0604020202020204" pitchFamily="34" charset="0"/>
              <a:ea typeface="黑体" pitchFamily="2" charset="-122"/>
            </a:endParaRPr>
          </a:p>
        </p:txBody>
      </p:sp>
      <p:sp>
        <p:nvSpPr>
          <p:cNvPr id="34819" name="矩形 34818"/>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en-US" altLang="zh-CN" sz="3200" b="1" dirty="0">
                <a:latin typeface="Times New Roman" panose="02020603050405020304" pitchFamily="2" charset="0"/>
                <a:ea typeface="黑体" pitchFamily="2" charset="-122"/>
              </a:rPr>
              <a:t>PAA</a:t>
            </a:r>
            <a:endParaRPr lang="en-US" altLang="zh-CN"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34820" name="矩形 34819"/>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政策批准机构</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创建整个</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系统的方针</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批准本</a:t>
            </a:r>
            <a:r>
              <a:rPr lang="en-US" altLang="zh-CN" sz="2000" dirty="0">
                <a:latin typeface="Times New Roman" panose="02020603050405020304" pitchFamily="2" charset="0"/>
                <a:ea typeface="黑体" pitchFamily="2" charset="-122"/>
              </a:rPr>
              <a:t>PAA</a:t>
            </a:r>
            <a:r>
              <a:rPr lang="zh-CN" altLang="en-US" sz="2000" dirty="0">
                <a:latin typeface="Times New Roman" panose="02020603050405020304" pitchFamily="2" charset="0"/>
                <a:ea typeface="黑体" pitchFamily="2" charset="-122"/>
              </a:rPr>
              <a:t>下属</a:t>
            </a:r>
            <a:r>
              <a:rPr lang="en-US" altLang="zh-CN" sz="2000" dirty="0">
                <a:latin typeface="Times New Roman" panose="02020603050405020304" pitchFamily="2" charset="0"/>
                <a:ea typeface="黑体" pitchFamily="2" charset="-122"/>
              </a:rPr>
              <a:t>PCA</a:t>
            </a:r>
            <a:r>
              <a:rPr lang="zh-CN" altLang="en-US" sz="2000" dirty="0">
                <a:latin typeface="Times New Roman" panose="02020603050405020304" pitchFamily="2" charset="0"/>
                <a:ea typeface="黑体" pitchFamily="2" charset="-122"/>
              </a:rPr>
              <a:t>的政策</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为下属</a:t>
            </a:r>
            <a:r>
              <a:rPr lang="en-US" altLang="zh-CN" sz="2000" dirty="0">
                <a:latin typeface="Times New Roman" panose="02020603050405020304" pitchFamily="2" charset="0"/>
                <a:ea typeface="黑体" pitchFamily="2" charset="-122"/>
              </a:rPr>
              <a:t>PCA</a:t>
            </a:r>
            <a:r>
              <a:rPr lang="zh-CN" altLang="en-US" sz="2000" dirty="0">
                <a:latin typeface="Times New Roman" panose="02020603050405020304" pitchFamily="2" charset="0"/>
                <a:ea typeface="黑体" pitchFamily="2" charset="-122"/>
              </a:rPr>
              <a:t>签发公钥证书</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建立整个</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体系的安全政策</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并具有监测各</a:t>
            </a:r>
            <a:r>
              <a:rPr lang="en-US" altLang="zh-CN" sz="2000" dirty="0">
                <a:latin typeface="Times New Roman" panose="02020603050405020304" pitchFamily="2" charset="0"/>
                <a:ea typeface="黑体" pitchFamily="2" charset="-122"/>
              </a:rPr>
              <a:t>PCA</a:t>
            </a:r>
            <a:r>
              <a:rPr lang="zh-CN" altLang="en-US" sz="2000" dirty="0">
                <a:latin typeface="Times New Roman" panose="02020603050405020304" pitchFamily="2" charset="0"/>
                <a:ea typeface="黑体" pitchFamily="2" charset="-122"/>
              </a:rPr>
              <a:t>行为的责任</a:t>
            </a: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4819">
                                            <p:txEl>
                                              <p:charRg st="0" end="4"/>
                                            </p:txEl>
                                          </p:spTgt>
                                        </p:tgtEl>
                                        <p:attrNameLst>
                                          <p:attrName>style.visibility</p:attrName>
                                        </p:attrNameLst>
                                      </p:cBhvr>
                                      <p:to>
                                        <p:strVal val="visible"/>
                                      </p:to>
                                    </p:set>
                                    <p:anim calcmode="lin" valueType="num">
                                      <p:cBhvr>
                                        <p:cTn id="7" dur="1" fill="hold"/>
                                        <p:tgtEl>
                                          <p:spTgt spid="34819">
                                            <p:txEl>
                                              <p:charRg st="0" end="4"/>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4820">
                                            <p:txEl>
                                              <p:charRg st="0" end="7"/>
                                            </p:txEl>
                                          </p:spTgt>
                                        </p:tgtEl>
                                        <p:attrNameLst>
                                          <p:attrName>style.visibility</p:attrName>
                                        </p:attrNameLst>
                                      </p:cBhvr>
                                      <p:to>
                                        <p:strVal val="visible"/>
                                      </p:to>
                                    </p:set>
                                    <p:anim calcmode="lin" valueType="num">
                                      <p:cBhvr>
                                        <p:cTn id="12" dur="1" fill="hold"/>
                                        <p:tgtEl>
                                          <p:spTgt spid="34820">
                                            <p:txEl>
                                              <p:charRg st="0" end="7"/>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34820">
                                            <p:txEl>
                                              <p:charRg st="8" end="21"/>
                                            </p:txEl>
                                          </p:spTgt>
                                        </p:tgtEl>
                                        <p:attrNameLst>
                                          <p:attrName>style.visibility</p:attrName>
                                        </p:attrNameLst>
                                      </p:cBhvr>
                                      <p:to>
                                        <p:strVal val="visible"/>
                                      </p:to>
                                    </p:set>
                                    <p:anim calcmode="lin" valueType="num">
                                      <p:cBhvr>
                                        <p:cTn id="17" dur="1" fill="hold"/>
                                        <p:tgtEl>
                                          <p:spTgt spid="34820">
                                            <p:txEl>
                                              <p:charRg st="8" end="21"/>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34820">
                                            <p:txEl>
                                              <p:charRg st="21" end="36"/>
                                            </p:txEl>
                                          </p:spTgt>
                                        </p:tgtEl>
                                        <p:attrNameLst>
                                          <p:attrName>style.visibility</p:attrName>
                                        </p:attrNameLst>
                                      </p:cBhvr>
                                      <p:to>
                                        <p:strVal val="visible"/>
                                      </p:to>
                                    </p:set>
                                    <p:anim calcmode="lin" valueType="num">
                                      <p:cBhvr>
                                        <p:cTn id="22" dur="1" fill="hold"/>
                                        <p:tgtEl>
                                          <p:spTgt spid="34820">
                                            <p:txEl>
                                              <p:charRg st="21" end="36"/>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34820">
                                            <p:txEl>
                                              <p:charRg st="36" end="49"/>
                                            </p:txEl>
                                          </p:spTgt>
                                        </p:tgtEl>
                                        <p:attrNameLst>
                                          <p:attrName>style.visibility</p:attrName>
                                        </p:attrNameLst>
                                      </p:cBhvr>
                                      <p:to>
                                        <p:strVal val="visible"/>
                                      </p:to>
                                    </p:set>
                                    <p:anim calcmode="lin" valueType="num">
                                      <p:cBhvr>
                                        <p:cTn id="27" dur="1" fill="hold"/>
                                        <p:tgtEl>
                                          <p:spTgt spid="34820">
                                            <p:txEl>
                                              <p:charRg st="36" end="49"/>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34820">
                                            <p:txEl>
                                              <p:charRg st="49" end="64"/>
                                            </p:txEl>
                                          </p:spTgt>
                                        </p:tgtEl>
                                        <p:attrNameLst>
                                          <p:attrName>style.visibility</p:attrName>
                                        </p:attrNameLst>
                                      </p:cBhvr>
                                      <p:to>
                                        <p:strVal val="visible"/>
                                      </p:to>
                                    </p:set>
                                    <p:anim calcmode="lin" valueType="num">
                                      <p:cBhvr>
                                        <p:cTn id="32" dur="1" fill="hold"/>
                                        <p:tgtEl>
                                          <p:spTgt spid="34820">
                                            <p:txEl>
                                              <p:charRg st="49" end="64"/>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34820">
                                            <p:txEl>
                                              <p:charRg st="64" end="79"/>
                                            </p:txEl>
                                          </p:spTgt>
                                        </p:tgtEl>
                                        <p:attrNameLst>
                                          <p:attrName>style.visibility</p:attrName>
                                        </p:attrNameLst>
                                      </p:cBhvr>
                                      <p:to>
                                        <p:strVal val="visible"/>
                                      </p:to>
                                    </p:set>
                                    <p:anim calcmode="lin" valueType="num">
                                      <p:cBhvr>
                                        <p:cTn id="37" dur="1" fill="hold"/>
                                        <p:tgtEl>
                                          <p:spTgt spid="34820">
                                            <p:txEl>
                                              <p:charRg st="64" end="79"/>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ldLvl="2" build="p"/>
      <p:bldP spid="34820" grpId="0" bldLvl="2"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占位符 8193"/>
          <p:cNvSpPr>
            <a:spLocks noGrp="1"/>
          </p:cNvSpPr>
          <p:nvPr>
            <p:ph type="body" idx="1"/>
          </p:nvPr>
        </p:nvSpPr>
        <p:spPr>
          <a:xfrm>
            <a:off x="838200" y="1981200"/>
            <a:ext cx="7772400" cy="4114800"/>
          </a:xfrm>
          <a:ln/>
        </p:spPr>
        <p:txBody>
          <a:bodyPr lIns="90488" tIns="44450" rIns="90488" bIns="44450"/>
          <a:p>
            <a:pPr>
              <a:buClr>
                <a:schemeClr val="accent2"/>
              </a:buClr>
              <a:buSzPct val="80000"/>
              <a:buFont typeface="Wingdings" panose="05000000000000000000" pitchFamily="2" charset="2"/>
              <a:buChar char="l"/>
            </a:pPr>
            <a:r>
              <a:rPr lang="en-US" altLang="zh-CN" sz="3800" b="0" dirty="0">
                <a:latin typeface="宋体" panose="02010600030101010101" pitchFamily="2" charset="-122"/>
              </a:rPr>
              <a:t>PKI/CA</a:t>
            </a:r>
            <a:r>
              <a:rPr lang="zh-CN" altLang="en-US" sz="3800" b="0" dirty="0">
                <a:latin typeface="宋体" panose="02010600030101010101" pitchFamily="2" charset="-122"/>
              </a:rPr>
              <a:t>发展历程</a:t>
            </a:r>
            <a:endParaRPr lang="zh-CN" altLang="en-US" sz="3800" b="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3800" b="0" dirty="0">
                <a:latin typeface="宋体" panose="02010600030101010101" pitchFamily="2" charset="-122"/>
              </a:rPr>
              <a:t>PKI/CA</a:t>
            </a:r>
            <a:r>
              <a:rPr lang="zh-CN" altLang="en-US" sz="3800" b="0" dirty="0">
                <a:latin typeface="宋体" panose="02010600030101010101" pitchFamily="2" charset="-122"/>
              </a:rPr>
              <a:t>体系结构</a:t>
            </a:r>
            <a:endParaRPr lang="zh-CN" altLang="en-US" sz="3800" b="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3800" b="0" dirty="0">
                <a:latin typeface="宋体" panose="02010600030101010101" pitchFamily="2" charset="-122"/>
              </a:rPr>
              <a:t>PKI/CA</a:t>
            </a:r>
            <a:r>
              <a:rPr lang="zh-CN" altLang="en-US" sz="3800" b="0" dirty="0">
                <a:latin typeface="宋体" panose="02010600030101010101" pitchFamily="2" charset="-122"/>
              </a:rPr>
              <a:t>标准与协议</a:t>
            </a:r>
            <a:endParaRPr lang="zh-CN" altLang="en-US" sz="3800" b="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3800" b="0" dirty="0">
                <a:latin typeface="宋体" panose="02010600030101010101" pitchFamily="2" charset="-122"/>
              </a:rPr>
              <a:t>PKI/CA</a:t>
            </a:r>
            <a:r>
              <a:rPr lang="zh-CN" altLang="en-US" sz="3800" b="0" dirty="0">
                <a:latin typeface="宋体" panose="02010600030101010101" pitchFamily="2" charset="-122"/>
              </a:rPr>
              <a:t>应用前景和市场前景</a:t>
            </a:r>
            <a:endParaRPr lang="zh-CN" altLang="en-US" sz="3800" b="0" dirty="0">
              <a:latin typeface="宋体" panose="02010600030101010101" pitchFamily="2" charset="-122"/>
            </a:endParaRPr>
          </a:p>
          <a:p>
            <a:pPr>
              <a:buClr>
                <a:schemeClr val="accent2"/>
              </a:buClr>
              <a:buSzPct val="80000"/>
              <a:buFont typeface="Wingdings" panose="05000000000000000000" pitchFamily="2" charset="2"/>
              <a:buChar char="l"/>
            </a:pPr>
            <a:r>
              <a:rPr lang="zh-CN" altLang="en-US" sz="3800" b="0" dirty="0">
                <a:latin typeface="宋体" panose="02010600030101010101" pitchFamily="2" charset="-122"/>
              </a:rPr>
              <a:t>国外</a:t>
            </a:r>
            <a:r>
              <a:rPr lang="en-US" altLang="zh-CN" sz="3800" b="0" dirty="0">
                <a:latin typeface="宋体" panose="02010600030101010101" pitchFamily="2" charset="-122"/>
              </a:rPr>
              <a:t>PKI/CA</a:t>
            </a:r>
            <a:r>
              <a:rPr lang="zh-CN" altLang="en-US" sz="3800" b="0" dirty="0">
                <a:latin typeface="宋体" panose="02010600030101010101" pitchFamily="2" charset="-122"/>
              </a:rPr>
              <a:t>现状和展望</a:t>
            </a:r>
            <a:endParaRPr lang="zh-CN" altLang="en-US" sz="3800" b="0" dirty="0">
              <a:latin typeface="宋体" panose="02010600030101010101" pitchFamily="2" charset="-122"/>
            </a:endParaRPr>
          </a:p>
          <a:p>
            <a:pPr>
              <a:buClr>
                <a:schemeClr val="accent2"/>
              </a:buClr>
              <a:buSzPct val="80000"/>
              <a:buFont typeface="Wingdings" panose="05000000000000000000" pitchFamily="2" charset="2"/>
              <a:buChar char="l"/>
            </a:pPr>
            <a:r>
              <a:rPr lang="zh-CN" altLang="en-US" sz="3800" b="0" dirty="0">
                <a:latin typeface="宋体" panose="02010600030101010101" pitchFamily="2" charset="-122"/>
              </a:rPr>
              <a:t>中国</a:t>
            </a:r>
            <a:r>
              <a:rPr lang="en-US" altLang="zh-CN" sz="3800" b="0" dirty="0">
                <a:latin typeface="宋体" panose="02010600030101010101" pitchFamily="2" charset="-122"/>
              </a:rPr>
              <a:t>PKI/CA</a:t>
            </a:r>
            <a:r>
              <a:rPr lang="zh-CN" altLang="en-US" sz="3800" b="0" dirty="0">
                <a:latin typeface="宋体" panose="02010600030101010101" pitchFamily="2" charset="-122"/>
              </a:rPr>
              <a:t>现状和展望</a:t>
            </a:r>
            <a:endParaRPr lang="zh-CN" altLang="en-US" sz="3800" b="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3800" b="0" dirty="0">
                <a:latin typeface="宋体" panose="02010600030101010101" pitchFamily="2" charset="-122"/>
              </a:rPr>
              <a:t>PKI/CA</a:t>
            </a:r>
            <a:r>
              <a:rPr lang="zh-CN" altLang="en-US" sz="3800" b="0" dirty="0">
                <a:latin typeface="宋体" panose="02010600030101010101" pitchFamily="2" charset="-122"/>
              </a:rPr>
              <a:t>优缺点探讨</a:t>
            </a:r>
            <a:endParaRPr lang="zh-CN" altLang="en-US" sz="3800" b="0" dirty="0">
              <a:latin typeface="宋体" panose="02010600030101010101" pitchFamily="2" charset="-122"/>
            </a:endParaRPr>
          </a:p>
        </p:txBody>
      </p:sp>
      <p:sp>
        <p:nvSpPr>
          <p:cNvPr id="8195" name="标题 8194"/>
          <p:cNvSpPr>
            <a:spLocks noGrp="1"/>
          </p:cNvSpPr>
          <p:nvPr>
            <p:ph type="title"/>
          </p:nvPr>
        </p:nvSpPr>
        <p:spPr>
          <a:xfrm>
            <a:off x="250825" y="620713"/>
            <a:ext cx="7129463" cy="720725"/>
          </a:xfrm>
          <a:ln/>
        </p:spPr>
        <p:txBody>
          <a:bodyPr lIns="92075" tIns="46038" rIns="92075" bIns="46038" anchor="b"/>
          <a:p>
            <a:r>
              <a:rPr lang="zh-CN" altLang="en-US" sz="3700">
                <a:latin typeface="Arial" panose="020B0604020202020204" pitchFamily="34" charset="0"/>
                <a:ea typeface="黑体" pitchFamily="2" charset="-122"/>
              </a:rPr>
              <a:t>内 容 安 排</a:t>
            </a:r>
            <a:endParaRPr lang="zh-CN" altLang="en-US" sz="3700">
              <a:latin typeface="Arial" panose="020B0604020202020204" pitchFamily="34" charset="0"/>
              <a:ea typeface="黑体" pitchFamily="2" charset="-122"/>
            </a:endParaRPr>
          </a:p>
        </p:txBody>
      </p:sp>
      <p:sp>
        <p:nvSpPr>
          <p:cNvPr id="8196" name="矩形 8195"/>
          <p:cNvSpPr/>
          <p:nvPr/>
        </p:nvSpPr>
        <p:spPr>
          <a:xfrm>
            <a:off x="838200" y="2057400"/>
            <a:ext cx="5486400" cy="685800"/>
          </a:xfrm>
          <a:prstGeom prst="rect">
            <a:avLst/>
          </a:prstGeom>
          <a:solidFill>
            <a:srgbClr val="99CCFF"/>
          </a:solid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None/>
            </a:pPr>
            <a:r>
              <a:rPr lang="zh-CN" altLang="en-US" sz="4400" dirty="0">
                <a:solidFill>
                  <a:srgbClr val="FF0000"/>
                </a:solidFill>
                <a:latin typeface="宋体" panose="02010600030101010101" pitchFamily="2" charset="-122"/>
                <a:sym typeface="Symbol" panose="05050102010706020507" pitchFamily="2" charset="2"/>
              </a:rPr>
              <a:t></a:t>
            </a:r>
            <a:r>
              <a:rPr lang="en-US" altLang="zh-CN" sz="4400" dirty="0">
                <a:solidFill>
                  <a:srgbClr val="FF0000"/>
                </a:solidFill>
                <a:latin typeface="宋体" panose="02010600030101010101" pitchFamily="2" charset="-122"/>
              </a:rPr>
              <a:t>PKI/CA</a:t>
            </a:r>
            <a:r>
              <a:rPr lang="zh-CN" altLang="en-US" sz="4400" dirty="0">
                <a:solidFill>
                  <a:srgbClr val="FF0000"/>
                </a:solidFill>
                <a:latin typeface="宋体" panose="02010600030101010101" pitchFamily="2" charset="-122"/>
              </a:rPr>
              <a:t>发展历程</a:t>
            </a:r>
            <a:endParaRPr lang="zh-CN" altLang="en-US" sz="4400" dirty="0">
              <a:solidFill>
                <a:srgbClr val="FF0000"/>
              </a:solidFill>
              <a:latin typeface="宋体" panose="02010600030101010101" pitchFamily="2" charset="-122"/>
            </a:endParaRPr>
          </a:p>
        </p:txBody>
      </p:sp>
      <p:sp>
        <p:nvSpPr>
          <p:cNvPr id="8197" name="右箭头 8196"/>
          <p:cNvSpPr/>
          <p:nvPr/>
        </p:nvSpPr>
        <p:spPr>
          <a:xfrm>
            <a:off x="152400" y="2209800"/>
            <a:ext cx="685800" cy="457200"/>
          </a:xfrm>
          <a:prstGeom prst="rightArrow">
            <a:avLst>
              <a:gd name="adj1" fmla="val 50000"/>
              <a:gd name="adj2" fmla="val 37500"/>
            </a:avLst>
          </a:prstGeom>
          <a:solidFill>
            <a:srgbClr val="FF0000"/>
          </a:solidFill>
          <a:ln w="9525">
            <a:noFill/>
          </a:ln>
        </p:spPr>
        <p:txBody>
          <a:bodyPr/>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8194">
                                            <p:txEl>
                                              <p:charRg st="0" end="11"/>
                                            </p:txEl>
                                          </p:spTgt>
                                        </p:tgtEl>
                                        <p:attrNameLst>
                                          <p:attrName>style.visibility</p:attrName>
                                        </p:attrNameLst>
                                      </p:cBhvr>
                                      <p:to>
                                        <p:strVal val="visible"/>
                                      </p:to>
                                    </p:set>
                                    <p:anim calcmode="lin" valueType="num">
                                      <p:cBhvr>
                                        <p:cTn id="7" dur="1" fill="hold"/>
                                        <p:tgtEl>
                                          <p:spTgt spid="8194">
                                            <p:txEl>
                                              <p:charRg st="0" end="1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8194">
                                            <p:txEl>
                                              <p:charRg st="11" end="22"/>
                                            </p:txEl>
                                          </p:spTgt>
                                        </p:tgtEl>
                                        <p:attrNameLst>
                                          <p:attrName>style.visibility</p:attrName>
                                        </p:attrNameLst>
                                      </p:cBhvr>
                                      <p:to>
                                        <p:strVal val="visible"/>
                                      </p:to>
                                    </p:set>
                                    <p:anim calcmode="lin" valueType="num">
                                      <p:cBhvr>
                                        <p:cTn id="12" dur="1" fill="hold"/>
                                        <p:tgtEl>
                                          <p:spTgt spid="8194">
                                            <p:txEl>
                                              <p:charRg st="11" end="22"/>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8194">
                                            <p:txEl>
                                              <p:charRg st="22" end="34"/>
                                            </p:txEl>
                                          </p:spTgt>
                                        </p:tgtEl>
                                        <p:attrNameLst>
                                          <p:attrName>style.visibility</p:attrName>
                                        </p:attrNameLst>
                                      </p:cBhvr>
                                      <p:to>
                                        <p:strVal val="visible"/>
                                      </p:to>
                                    </p:set>
                                    <p:anim calcmode="lin" valueType="num">
                                      <p:cBhvr>
                                        <p:cTn id="17" dur="1" fill="hold"/>
                                        <p:tgtEl>
                                          <p:spTgt spid="8194">
                                            <p:txEl>
                                              <p:charRg st="22" end="34"/>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8194">
                                            <p:txEl>
                                              <p:charRg st="34" end="50"/>
                                            </p:txEl>
                                          </p:spTgt>
                                        </p:tgtEl>
                                        <p:attrNameLst>
                                          <p:attrName>style.visibility</p:attrName>
                                        </p:attrNameLst>
                                      </p:cBhvr>
                                      <p:to>
                                        <p:strVal val="visible"/>
                                      </p:to>
                                    </p:set>
                                    <p:anim calcmode="lin" valueType="num">
                                      <p:cBhvr>
                                        <p:cTn id="22" dur="1" fill="hold"/>
                                        <p:tgtEl>
                                          <p:spTgt spid="8194">
                                            <p:txEl>
                                              <p:charRg st="34" end="50"/>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8194">
                                            <p:txEl>
                                              <p:charRg st="50" end="64"/>
                                            </p:txEl>
                                          </p:spTgt>
                                        </p:tgtEl>
                                        <p:attrNameLst>
                                          <p:attrName>style.visibility</p:attrName>
                                        </p:attrNameLst>
                                      </p:cBhvr>
                                      <p:to>
                                        <p:strVal val="visible"/>
                                      </p:to>
                                    </p:set>
                                    <p:anim calcmode="lin" valueType="num">
                                      <p:cBhvr>
                                        <p:cTn id="27" dur="1" fill="hold"/>
                                        <p:tgtEl>
                                          <p:spTgt spid="8194">
                                            <p:txEl>
                                              <p:charRg st="50" end="64"/>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8194">
                                            <p:txEl>
                                              <p:charRg st="64" end="78"/>
                                            </p:txEl>
                                          </p:spTgt>
                                        </p:tgtEl>
                                        <p:attrNameLst>
                                          <p:attrName>style.visibility</p:attrName>
                                        </p:attrNameLst>
                                      </p:cBhvr>
                                      <p:to>
                                        <p:strVal val="visible"/>
                                      </p:to>
                                    </p:set>
                                    <p:anim calcmode="lin" valueType="num">
                                      <p:cBhvr>
                                        <p:cTn id="32" dur="1" fill="hold"/>
                                        <p:tgtEl>
                                          <p:spTgt spid="8194">
                                            <p:txEl>
                                              <p:charRg st="64" end="78"/>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8194">
                                            <p:txEl>
                                              <p:charRg st="78" end="90"/>
                                            </p:txEl>
                                          </p:spTgt>
                                        </p:tgtEl>
                                        <p:attrNameLst>
                                          <p:attrName>style.visibility</p:attrName>
                                        </p:attrNameLst>
                                      </p:cBhvr>
                                      <p:to>
                                        <p:strVal val="visible"/>
                                      </p:to>
                                    </p:set>
                                    <p:anim calcmode="lin" valueType="num">
                                      <p:cBhvr>
                                        <p:cTn id="37" dur="1" fill="hold"/>
                                        <p:tgtEl>
                                          <p:spTgt spid="8194">
                                            <p:txEl>
                                              <p:charRg st="78" end="90"/>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par>
                          <p:cTn id="38" fill="hold">
                            <p:stCondLst>
                              <p:cond delay="500"/>
                            </p:stCondLst>
                            <p:childTnLst>
                              <p:par>
                                <p:cTn id="39" presetID="15" presetClass="entr" presetSubtype="0" fill="hold" grpId="0" nodeType="afterEffect">
                                  <p:stCondLst>
                                    <p:cond delay="0"/>
                                  </p:stCondLst>
                                  <p:childTnLst>
                                    <p:set>
                                      <p:cBhvr>
                                        <p:cTn id="40" dur="1" fill="hold">
                                          <p:stCondLst>
                                            <p:cond delay="0"/>
                                          </p:stCondLst>
                                        </p:cTn>
                                        <p:tgtEl>
                                          <p:spTgt spid="8196"/>
                                        </p:tgtEl>
                                        <p:attrNameLst>
                                          <p:attrName>style.visibility</p:attrName>
                                        </p:attrNameLst>
                                      </p:cBhvr>
                                      <p:to>
                                        <p:strVal val="visible"/>
                                      </p:to>
                                    </p:set>
                                    <p:anim calcmode="lin" valueType="num">
                                      <p:cBhvr>
                                        <p:cTn id="41" dur="1000" fill="hold"/>
                                        <p:tgtEl>
                                          <p:spTgt spid="8196"/>
                                        </p:tgtEl>
                                        <p:attrNameLst>
                                          <p:attrName>ppt_w</p:attrName>
                                        </p:attrNameLst>
                                      </p:cBhvr>
                                      <p:tavLst>
                                        <p:tav tm="0">
                                          <p:val>
                                            <p:fltVal val="0.000000"/>
                                          </p:val>
                                        </p:tav>
                                        <p:tav tm="100000">
                                          <p:val>
                                            <p:strVal val="#ppt_w"/>
                                          </p:val>
                                        </p:tav>
                                      </p:tavLst>
                                    </p:anim>
                                    <p:anim calcmode="lin" valueType="num">
                                      <p:cBhvr>
                                        <p:cTn id="42" dur="1000" fill="hold"/>
                                        <p:tgtEl>
                                          <p:spTgt spid="8196"/>
                                        </p:tgtEl>
                                        <p:attrNameLst>
                                          <p:attrName>ppt_h</p:attrName>
                                        </p:attrNameLst>
                                      </p:cBhvr>
                                      <p:tavLst>
                                        <p:tav tm="0">
                                          <p:val>
                                            <p:fltVal val="0.000000"/>
                                          </p:val>
                                        </p:tav>
                                        <p:tav tm="100000">
                                          <p:val>
                                            <p:strVal val="#ppt_h"/>
                                          </p:val>
                                        </p:tav>
                                      </p:tavLst>
                                    </p:anim>
                                    <p:anim calcmode="lin" valueType="num">
                                      <p:cBhvr>
                                        <p:cTn id="43" dur="1000" fill="hold"/>
                                        <p:tgtEl>
                                          <p:spTgt spid="8196"/>
                                        </p:tgtEl>
                                        <p:attrNameLst>
                                          <p:attrName>ppt_x</p:attrName>
                                        </p:attrNameLst>
                                      </p:cBhvr>
                                      <p:tavLst>
                                        <p:tav tm="0" fmla="#ppt_x+(cos(-2*pi*(1-$))*-#ppt_x-sin(-2*pi*(1-$))*(1-#ppt_y))*(1-$)">
                                          <p:val>
                                            <p:fltVal val="0.000000"/>
                                          </p:val>
                                        </p:tav>
                                        <p:tav tm="100000">
                                          <p:val>
                                            <p:fltVal val="1.000000"/>
                                          </p:val>
                                        </p:tav>
                                      </p:tavLst>
                                    </p:anim>
                                    <p:anim calcmode="lin" valueType="num">
                                      <p:cBhvr>
                                        <p:cTn id="44" dur="1000" fill="hold"/>
                                        <p:tgtEl>
                                          <p:spTgt spid="8196"/>
                                        </p:tgtEl>
                                        <p:attrNameLst>
                                          <p:attrName>ppt_y</p:attrName>
                                        </p:attrNameLst>
                                      </p:cBhvr>
                                      <p:tavLst>
                                        <p:tav tm="0" fmla="#ppt_y+(sin(-2*pi*(1-$))*-#ppt_x+cos(-2*pi*(1-$))*(1-#ppt_y))*(1-$)">
                                          <p:val>
                                            <p:fltVal val="0.000000"/>
                                          </p:val>
                                        </p:tav>
                                        <p:tav tm="100000">
                                          <p:val>
                                            <p:fltVal val="1.000000"/>
                                          </p:val>
                                        </p:tav>
                                      </p:tavLst>
                                    </p:anim>
                                  </p:childTnLst>
                                  <p:subTnLst>
                                    <p:audio>
                                      <p:cMediaNode>
                                        <p:cTn display="0" masterRel="sameClick">
                                          <p:stCondLst>
                                            <p:cond evt="begin" delay="0">
                                              <p:tn val="39"/>
                                            </p:cond>
                                          </p:stCondLst>
                                          <p:endCondLst>
                                            <p:cond evt="onStopAudio" delay="0">
                                              <p:tgtEl>
                                                <p:sldTgt/>
                                              </p:tgtEl>
                                            </p:cond>
                                          </p:endCondLst>
                                        </p:cTn>
                                        <p:tgtEl>
                                          <p:sndTgt r:embed="rId1" name="cashreg.wav"/>
                                        </p:tgtEl>
                                      </p:cMediaNode>
                                    </p:audio>
                                  </p:subTnLst>
                                </p:cTn>
                              </p:par>
                            </p:childTnLst>
                          </p:cTn>
                        </p:par>
                        <p:par>
                          <p:cTn id="45" fill="hold">
                            <p:stCondLst>
                              <p:cond delay="1500"/>
                            </p:stCondLst>
                            <p:childTnLst>
                              <p:par>
                                <p:cTn id="46" presetID="2" presetClass="entr" presetSubtype="2" fill="hold" nodeType="afterEffect">
                                  <p:stCondLst>
                                    <p:cond delay="0"/>
                                  </p:stCondLst>
                                  <p:childTnLst>
                                    <p:set>
                                      <p:cBhvr>
                                        <p:cTn id="47" dur="1" fill="hold">
                                          <p:stCondLst>
                                            <p:cond delay="0"/>
                                          </p:stCondLst>
                                        </p:cTn>
                                        <p:tgtEl>
                                          <p:spTgt spid="8197"/>
                                        </p:tgtEl>
                                        <p:attrNameLst>
                                          <p:attrName>style.visibility</p:attrName>
                                        </p:attrNameLst>
                                      </p:cBhvr>
                                      <p:to>
                                        <p:strVal val="visible"/>
                                      </p:to>
                                    </p:set>
                                    <p:anim calcmode="lin" valueType="num">
                                      <p:cBhvr additive="base">
                                        <p:cTn id="48" dur="500" fill="hold"/>
                                        <p:tgtEl>
                                          <p:spTgt spid="8197"/>
                                        </p:tgtEl>
                                        <p:attrNameLst>
                                          <p:attrName>ppt_x</p:attrName>
                                        </p:attrNameLst>
                                      </p:cBhvr>
                                      <p:tavLst>
                                        <p:tav tm="0">
                                          <p:val>
                                            <p:strVal val="1+#ppt_w/2"/>
                                          </p:val>
                                        </p:tav>
                                        <p:tav tm="100000">
                                          <p:val>
                                            <p:strVal val="#ppt_x"/>
                                          </p:val>
                                        </p:tav>
                                      </p:tavLst>
                                    </p:anim>
                                    <p:anim calcmode="lin" valueType="num">
                                      <p:cBhvr additive="base">
                                        <p:cTn id="49"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2" build="p"/>
      <p:bldP spid="819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a:xfrm>
            <a:off x="0" y="0"/>
            <a:ext cx="9144000" cy="1484313"/>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 </a:t>
            </a: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体系结构</a:t>
            </a:r>
            <a:endParaRPr lang="zh-CN" altLang="en-US" sz="3300" dirty="0">
              <a:latin typeface="Arial" panose="020B0604020202020204" pitchFamily="34" charset="0"/>
              <a:ea typeface="黑体" pitchFamily="2" charset="-122"/>
            </a:endParaRPr>
          </a:p>
        </p:txBody>
      </p:sp>
      <p:sp>
        <p:nvSpPr>
          <p:cNvPr id="35843" name="矩形 35842"/>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en-US" altLang="zh-CN" sz="3200" b="1" dirty="0">
                <a:latin typeface="Times New Roman" panose="02020603050405020304" pitchFamily="2" charset="0"/>
                <a:ea typeface="黑体" pitchFamily="2" charset="-122"/>
              </a:rPr>
              <a:t>PCA</a:t>
            </a:r>
            <a:endParaRPr lang="en-US" altLang="zh-CN"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35844" name="矩形 35843"/>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政策</a:t>
            </a:r>
            <a:r>
              <a:rPr lang="en-US" altLang="zh-CN" sz="2000" dirty="0">
                <a:latin typeface="Times New Roman" panose="02020603050405020304" pitchFamily="2" charset="0"/>
                <a:ea typeface="黑体" pitchFamily="2" charset="-122"/>
              </a:rPr>
              <a:t>CA</a:t>
            </a:r>
            <a:endParaRPr lang="en-US" altLang="zh-CN"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en-US" altLang="zh-CN"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制定本</a:t>
            </a:r>
            <a:r>
              <a:rPr lang="en-US" altLang="zh-CN" sz="2000" dirty="0">
                <a:latin typeface="Times New Roman" panose="02020603050405020304" pitchFamily="2" charset="0"/>
                <a:ea typeface="黑体" pitchFamily="2" charset="-122"/>
              </a:rPr>
              <a:t>PCA</a:t>
            </a:r>
            <a:r>
              <a:rPr lang="zh-CN" altLang="en-US" sz="2000" dirty="0">
                <a:latin typeface="Times New Roman" panose="02020603050405020304" pitchFamily="2" charset="0"/>
                <a:ea typeface="黑体" pitchFamily="2" charset="-122"/>
              </a:rPr>
              <a:t>下的具体政策</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可以是</a:t>
            </a:r>
            <a:r>
              <a:rPr lang="en-US" altLang="zh-CN" sz="2000" dirty="0">
                <a:latin typeface="Times New Roman" panose="02020603050405020304" pitchFamily="2" charset="0"/>
                <a:ea typeface="黑体" pitchFamily="2" charset="-122"/>
              </a:rPr>
              <a:t>PAA</a:t>
            </a:r>
            <a:r>
              <a:rPr lang="zh-CN" altLang="en-US" sz="2000" dirty="0">
                <a:latin typeface="Times New Roman" panose="02020603050405020304" pitchFamily="2" charset="0"/>
                <a:ea typeface="黑体" pitchFamily="2" charset="-122"/>
              </a:rPr>
              <a:t>政策的扩充或细化，但不能与之相背离</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这些政策可能包括本</a:t>
            </a:r>
            <a:r>
              <a:rPr lang="en-US" altLang="zh-CN" sz="2000" dirty="0">
                <a:latin typeface="Times New Roman" panose="02020603050405020304" pitchFamily="2" charset="0"/>
                <a:ea typeface="黑体" pitchFamily="2" charset="-122"/>
              </a:rPr>
              <a:t>PCA</a:t>
            </a:r>
            <a:r>
              <a:rPr lang="zh-CN" altLang="en-US" sz="2000" dirty="0">
                <a:latin typeface="Times New Roman" panose="02020603050405020304" pitchFamily="2" charset="0"/>
                <a:ea typeface="黑体" pitchFamily="2" charset="-122"/>
              </a:rPr>
              <a:t>范围内密钥的产生，长度，证书的有效期规定，</a:t>
            </a:r>
            <a:r>
              <a:rPr lang="en-US" altLang="zh-CN" sz="2000" dirty="0">
                <a:latin typeface="Times New Roman" panose="02020603050405020304" pitchFamily="2" charset="0"/>
                <a:ea typeface="黑体" pitchFamily="2" charset="-122"/>
              </a:rPr>
              <a:t>CRL</a:t>
            </a:r>
            <a:r>
              <a:rPr lang="zh-CN" altLang="en-US" sz="2000" dirty="0">
                <a:latin typeface="Times New Roman" panose="02020603050405020304" pitchFamily="2" charset="0"/>
                <a:ea typeface="黑体" pitchFamily="2" charset="-122"/>
              </a:rPr>
              <a:t>的处理等</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并为下属</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签发公钥证书。 </a:t>
            </a: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5843">
                                            <p:txEl>
                                              <p:charRg st="0" end="4"/>
                                            </p:txEl>
                                          </p:spTgt>
                                        </p:tgtEl>
                                        <p:attrNameLst>
                                          <p:attrName>style.visibility</p:attrName>
                                        </p:attrNameLst>
                                      </p:cBhvr>
                                      <p:to>
                                        <p:strVal val="visible"/>
                                      </p:to>
                                    </p:set>
                                    <p:anim calcmode="lin" valueType="num">
                                      <p:cBhvr>
                                        <p:cTn id="7" dur="1" fill="hold"/>
                                        <p:tgtEl>
                                          <p:spTgt spid="35843">
                                            <p:txEl>
                                              <p:charRg st="0" end="4"/>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5844">
                                            <p:txEl>
                                              <p:charRg st="0" end="5"/>
                                            </p:txEl>
                                          </p:spTgt>
                                        </p:tgtEl>
                                        <p:attrNameLst>
                                          <p:attrName>style.visibility</p:attrName>
                                        </p:attrNameLst>
                                      </p:cBhvr>
                                      <p:to>
                                        <p:strVal val="visible"/>
                                      </p:to>
                                    </p:set>
                                    <p:anim calcmode="lin" valueType="num">
                                      <p:cBhvr>
                                        <p:cTn id="12" dur="1" fill="hold"/>
                                        <p:tgtEl>
                                          <p:spTgt spid="35844">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35844">
                                            <p:txEl>
                                              <p:charRg st="6" end="19"/>
                                            </p:txEl>
                                          </p:spTgt>
                                        </p:tgtEl>
                                        <p:attrNameLst>
                                          <p:attrName>style.visibility</p:attrName>
                                        </p:attrNameLst>
                                      </p:cBhvr>
                                      <p:to>
                                        <p:strVal val="visible"/>
                                      </p:to>
                                    </p:set>
                                    <p:anim calcmode="lin" valueType="num">
                                      <p:cBhvr>
                                        <p:cTn id="17" dur="1" fill="hold"/>
                                        <p:tgtEl>
                                          <p:spTgt spid="35844">
                                            <p:txEl>
                                              <p:charRg st="6" end="19"/>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35844">
                                            <p:txEl>
                                              <p:charRg st="19" end="43"/>
                                            </p:txEl>
                                          </p:spTgt>
                                        </p:tgtEl>
                                        <p:attrNameLst>
                                          <p:attrName>style.visibility</p:attrName>
                                        </p:attrNameLst>
                                      </p:cBhvr>
                                      <p:to>
                                        <p:strVal val="visible"/>
                                      </p:to>
                                    </p:set>
                                    <p:anim calcmode="lin" valueType="num">
                                      <p:cBhvr>
                                        <p:cTn id="22" dur="1" fill="hold"/>
                                        <p:tgtEl>
                                          <p:spTgt spid="35844">
                                            <p:txEl>
                                              <p:charRg st="19" end="43"/>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35844">
                                            <p:txEl>
                                              <p:charRg st="43" end="84"/>
                                            </p:txEl>
                                          </p:spTgt>
                                        </p:tgtEl>
                                        <p:attrNameLst>
                                          <p:attrName>style.visibility</p:attrName>
                                        </p:attrNameLst>
                                      </p:cBhvr>
                                      <p:to>
                                        <p:strVal val="visible"/>
                                      </p:to>
                                    </p:set>
                                    <p:anim calcmode="lin" valueType="num">
                                      <p:cBhvr>
                                        <p:cTn id="27" dur="1" fill="hold"/>
                                        <p:tgtEl>
                                          <p:spTgt spid="35844">
                                            <p:txEl>
                                              <p:charRg st="43" end="84"/>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35844">
                                            <p:txEl>
                                              <p:charRg st="84" end="99"/>
                                            </p:txEl>
                                          </p:spTgt>
                                        </p:tgtEl>
                                        <p:attrNameLst>
                                          <p:attrName>style.visibility</p:attrName>
                                        </p:attrNameLst>
                                      </p:cBhvr>
                                      <p:to>
                                        <p:strVal val="visible"/>
                                      </p:to>
                                    </p:set>
                                    <p:anim calcmode="lin" valueType="num">
                                      <p:cBhvr>
                                        <p:cTn id="32" dur="1" fill="hold"/>
                                        <p:tgtEl>
                                          <p:spTgt spid="35844">
                                            <p:txEl>
                                              <p:charRg st="84" end="99"/>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ldLvl="2" build="p"/>
      <p:bldP spid="35844" grpId="0" bldLvl="2"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36865"/>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 </a:t>
            </a: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体系结构</a:t>
            </a:r>
            <a:endParaRPr lang="zh-CN" altLang="en-US" sz="3300" dirty="0">
              <a:latin typeface="Arial" panose="020B0604020202020204" pitchFamily="34" charset="0"/>
              <a:ea typeface="黑体" pitchFamily="2" charset="-122"/>
            </a:endParaRPr>
          </a:p>
        </p:txBody>
      </p:sp>
      <p:sp>
        <p:nvSpPr>
          <p:cNvPr id="36867" name="矩形 36866"/>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en-US" altLang="zh-CN" sz="3200" b="1" dirty="0">
                <a:latin typeface="Times New Roman" panose="02020603050405020304" pitchFamily="2" charset="0"/>
                <a:ea typeface="黑体" pitchFamily="2" charset="-122"/>
              </a:rPr>
              <a:t>CA</a:t>
            </a:r>
            <a:endParaRPr lang="en-US" altLang="zh-CN"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36868" name="矩形 36867"/>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不具备或具备有限的政策制定功能</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按照上级</a:t>
            </a:r>
            <a:r>
              <a:rPr lang="en-US" altLang="zh-CN" sz="2000" dirty="0">
                <a:latin typeface="Times New Roman" panose="02020603050405020304" pitchFamily="2" charset="0"/>
                <a:ea typeface="黑体" pitchFamily="2" charset="-122"/>
              </a:rPr>
              <a:t>PCA</a:t>
            </a:r>
            <a:r>
              <a:rPr lang="zh-CN" altLang="en-US" sz="2000" dirty="0">
                <a:latin typeface="Times New Roman" panose="02020603050405020304" pitchFamily="2" charset="0"/>
                <a:ea typeface="黑体" pitchFamily="2" charset="-122"/>
              </a:rPr>
              <a:t>制定的政策，担任具体的用户公钥证书的生成和发布，或</a:t>
            </a:r>
            <a:r>
              <a:rPr lang="en-US" altLang="zh-CN" sz="2000" dirty="0">
                <a:latin typeface="Times New Roman" panose="02020603050405020304" pitchFamily="2" charset="0"/>
                <a:ea typeface="黑体" pitchFamily="2" charset="-122"/>
              </a:rPr>
              <a:t>CRL</a:t>
            </a:r>
            <a:r>
              <a:rPr lang="zh-CN" altLang="en-US" sz="2000" dirty="0">
                <a:latin typeface="Times New Roman" panose="02020603050405020304" pitchFamily="2" charset="0"/>
                <a:ea typeface="黑体" pitchFamily="2" charset="-122"/>
              </a:rPr>
              <a:t>生成发布职能</a:t>
            </a: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6867">
                                            <p:txEl>
                                              <p:charRg st="0" end="3"/>
                                            </p:txEl>
                                          </p:spTgt>
                                        </p:tgtEl>
                                        <p:attrNameLst>
                                          <p:attrName>style.visibility</p:attrName>
                                        </p:attrNameLst>
                                      </p:cBhvr>
                                      <p:to>
                                        <p:strVal val="visible"/>
                                      </p:to>
                                    </p:set>
                                    <p:anim calcmode="lin" valueType="num">
                                      <p:cBhvr>
                                        <p:cTn id="7" dur="1" fill="hold"/>
                                        <p:tgtEl>
                                          <p:spTgt spid="36867">
                                            <p:txEl>
                                              <p:charRg st="0" end="3"/>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6868">
                                            <p:txEl>
                                              <p:charRg st="0" end="16"/>
                                            </p:txEl>
                                          </p:spTgt>
                                        </p:tgtEl>
                                        <p:attrNameLst>
                                          <p:attrName>style.visibility</p:attrName>
                                        </p:attrNameLst>
                                      </p:cBhvr>
                                      <p:to>
                                        <p:strVal val="visible"/>
                                      </p:to>
                                    </p:set>
                                    <p:anim calcmode="lin" valueType="num">
                                      <p:cBhvr>
                                        <p:cTn id="12" dur="1" fill="hold"/>
                                        <p:tgtEl>
                                          <p:spTgt spid="36868">
                                            <p:txEl>
                                              <p:charRg st="0" end="16"/>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36868">
                                            <p:txEl>
                                              <p:charRg st="17" end="59"/>
                                            </p:txEl>
                                          </p:spTgt>
                                        </p:tgtEl>
                                        <p:attrNameLst>
                                          <p:attrName>style.visibility</p:attrName>
                                        </p:attrNameLst>
                                      </p:cBhvr>
                                      <p:to>
                                        <p:strVal val="visible"/>
                                      </p:to>
                                    </p:set>
                                    <p:anim calcmode="lin" valueType="num">
                                      <p:cBhvr>
                                        <p:cTn id="17" dur="1" fill="hold"/>
                                        <p:tgtEl>
                                          <p:spTgt spid="36868">
                                            <p:txEl>
                                              <p:charRg st="17" end="59"/>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ldLvl="2" build="p"/>
      <p:bldP spid="36868" grpId="0" bldLvl="2"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37889"/>
          <p:cNvSpPr>
            <a:spLocks noGrp="1"/>
          </p:cNvSpPr>
          <p:nvPr>
            <p:ph type="title"/>
          </p:nvPr>
        </p:nvSpPr>
        <p:spPr>
          <a:xfrm>
            <a:off x="0" y="0"/>
            <a:ext cx="9144000" cy="1341438"/>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 </a:t>
            </a: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体系结构</a:t>
            </a:r>
            <a:endParaRPr lang="zh-CN" altLang="en-US" sz="3300" dirty="0">
              <a:latin typeface="Arial" panose="020B0604020202020204" pitchFamily="34" charset="0"/>
              <a:ea typeface="黑体" pitchFamily="2" charset="-122"/>
            </a:endParaRPr>
          </a:p>
        </p:txBody>
      </p:sp>
      <p:sp>
        <p:nvSpPr>
          <p:cNvPr id="37891" name="矩形 37890"/>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en-US" altLang="zh-CN" sz="3200" b="1" dirty="0">
                <a:latin typeface="Times New Roman" panose="02020603050405020304" pitchFamily="2" charset="0"/>
                <a:ea typeface="黑体" pitchFamily="2" charset="-122"/>
              </a:rPr>
              <a:t>ORA</a:t>
            </a:r>
            <a:endParaRPr lang="en-US" altLang="zh-CN"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37892" name="矩形 37891"/>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进行证书申请者的身份认证</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向</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提交证书申请请求</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验证接收到的</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签发的证书</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并将之发放给证书申请者</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必要时，还协助证书作废过程</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7891">
                                            <p:txEl>
                                              <p:charRg st="0" end="4"/>
                                            </p:txEl>
                                          </p:spTgt>
                                        </p:tgtEl>
                                        <p:attrNameLst>
                                          <p:attrName>style.visibility</p:attrName>
                                        </p:attrNameLst>
                                      </p:cBhvr>
                                      <p:to>
                                        <p:strVal val="visible"/>
                                      </p:to>
                                    </p:set>
                                    <p:anim calcmode="lin" valueType="num">
                                      <p:cBhvr>
                                        <p:cTn id="7" dur="1" fill="hold"/>
                                        <p:tgtEl>
                                          <p:spTgt spid="37891">
                                            <p:txEl>
                                              <p:charRg st="0" end="4"/>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7892">
                                            <p:txEl>
                                              <p:charRg st="0" end="13"/>
                                            </p:txEl>
                                          </p:spTgt>
                                        </p:tgtEl>
                                        <p:attrNameLst>
                                          <p:attrName>style.visibility</p:attrName>
                                        </p:attrNameLst>
                                      </p:cBhvr>
                                      <p:to>
                                        <p:strVal val="visible"/>
                                      </p:to>
                                    </p:set>
                                    <p:anim calcmode="lin" valueType="num">
                                      <p:cBhvr>
                                        <p:cTn id="12" dur="1" fill="hold"/>
                                        <p:tgtEl>
                                          <p:spTgt spid="37892">
                                            <p:txEl>
                                              <p:charRg st="0" end="13"/>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37892">
                                            <p:txEl>
                                              <p:charRg st="13" end="25"/>
                                            </p:txEl>
                                          </p:spTgt>
                                        </p:tgtEl>
                                        <p:attrNameLst>
                                          <p:attrName>style.visibility</p:attrName>
                                        </p:attrNameLst>
                                      </p:cBhvr>
                                      <p:to>
                                        <p:strVal val="visible"/>
                                      </p:to>
                                    </p:set>
                                    <p:anim calcmode="lin" valueType="num">
                                      <p:cBhvr>
                                        <p:cTn id="17" dur="1" fill="hold"/>
                                        <p:tgtEl>
                                          <p:spTgt spid="37892">
                                            <p:txEl>
                                              <p:charRg st="13" end="25"/>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37892">
                                            <p:txEl>
                                              <p:charRg st="25" end="39"/>
                                            </p:txEl>
                                          </p:spTgt>
                                        </p:tgtEl>
                                        <p:attrNameLst>
                                          <p:attrName>style.visibility</p:attrName>
                                        </p:attrNameLst>
                                      </p:cBhvr>
                                      <p:to>
                                        <p:strVal val="visible"/>
                                      </p:to>
                                    </p:set>
                                    <p:anim calcmode="lin" valueType="num">
                                      <p:cBhvr>
                                        <p:cTn id="22" dur="1" fill="hold"/>
                                        <p:tgtEl>
                                          <p:spTgt spid="37892">
                                            <p:txEl>
                                              <p:charRg st="25" end="39"/>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37892">
                                            <p:txEl>
                                              <p:charRg st="39" end="51"/>
                                            </p:txEl>
                                          </p:spTgt>
                                        </p:tgtEl>
                                        <p:attrNameLst>
                                          <p:attrName>style.visibility</p:attrName>
                                        </p:attrNameLst>
                                      </p:cBhvr>
                                      <p:to>
                                        <p:strVal val="visible"/>
                                      </p:to>
                                    </p:set>
                                    <p:anim calcmode="lin" valueType="num">
                                      <p:cBhvr>
                                        <p:cTn id="27" dur="1" fill="hold"/>
                                        <p:tgtEl>
                                          <p:spTgt spid="37892">
                                            <p:txEl>
                                              <p:charRg st="39" end="51"/>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37892">
                                            <p:txEl>
                                              <p:charRg st="51" end="65"/>
                                            </p:txEl>
                                          </p:spTgt>
                                        </p:tgtEl>
                                        <p:attrNameLst>
                                          <p:attrName>style.visibility</p:attrName>
                                        </p:attrNameLst>
                                      </p:cBhvr>
                                      <p:to>
                                        <p:strVal val="visible"/>
                                      </p:to>
                                    </p:set>
                                    <p:anim calcmode="lin" valueType="num">
                                      <p:cBhvr>
                                        <p:cTn id="32" dur="1" fill="hold"/>
                                        <p:tgtEl>
                                          <p:spTgt spid="37892">
                                            <p:txEl>
                                              <p:charRg st="51" end="65"/>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ldLvl="2" build="p"/>
      <p:bldP spid="37892" grpId="0" bldLvl="2"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a:xfrm>
            <a:off x="0" y="0"/>
            <a:ext cx="9144000" cy="1412875"/>
          </a:xfrm>
          <a:ln/>
        </p:spPr>
        <p:txBody>
          <a:bodyPr lIns="90488" tIns="44450" rIns="90488" bIns="44450" anchor="ctr"/>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对象模型－四类实体</a:t>
            </a:r>
            <a:endParaRPr lang="zh-CN" altLang="en-US" sz="2600" dirty="0">
              <a:latin typeface="Arial" panose="020B0604020202020204" pitchFamily="34" charset="0"/>
              <a:ea typeface="黑体" pitchFamily="2" charset="-122"/>
            </a:endParaRPr>
          </a:p>
        </p:txBody>
      </p:sp>
      <p:sp>
        <p:nvSpPr>
          <p:cNvPr id="38915" name="矩形 38914"/>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38916" name="矩形 38915"/>
          <p:cNvSpPr/>
          <p:nvPr/>
        </p:nvSpPr>
        <p:spPr>
          <a:xfrm>
            <a:off x="138113" y="1063625"/>
            <a:ext cx="9144000" cy="0"/>
          </a:xfrm>
          <a:prstGeom prst="rect">
            <a:avLst/>
          </a:prstGeom>
          <a:noFill/>
          <a:ln w="9525">
            <a:noFill/>
          </a:ln>
        </p:spPr>
        <p:txBody>
          <a:bodyPr/>
          <a:p>
            <a:endParaRPr lang="zh-CN" altLang="en-US"/>
          </a:p>
        </p:txBody>
      </p:sp>
      <p:pic>
        <p:nvPicPr>
          <p:cNvPr id="38917" name="图片 38916" descr="01_6_27_2b"/>
          <p:cNvPicPr>
            <a:picLocks noChangeAspect="1"/>
          </p:cNvPicPr>
          <p:nvPr/>
        </p:nvPicPr>
        <p:blipFill>
          <a:blip r:embed="rId1"/>
          <a:stretch>
            <a:fillRect/>
          </a:stretch>
        </p:blipFill>
        <p:spPr>
          <a:xfrm>
            <a:off x="2895600" y="1684338"/>
            <a:ext cx="6248400" cy="5173662"/>
          </a:xfrm>
          <a:prstGeom prst="rect">
            <a:avLst/>
          </a:prstGeom>
          <a:noFill/>
          <a:ln w="9525">
            <a:noFill/>
          </a:ln>
        </p:spPr>
      </p:pic>
      <p:sp>
        <p:nvSpPr>
          <p:cNvPr id="38918" name="矩形 38917"/>
          <p:cNvSpPr/>
          <p:nvPr/>
        </p:nvSpPr>
        <p:spPr>
          <a:xfrm>
            <a:off x="304800" y="38862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en-US" altLang="zh-CN" sz="3200" b="1" dirty="0">
                <a:latin typeface="Times New Roman" panose="02020603050405020304" pitchFamily="2" charset="0"/>
                <a:ea typeface="黑体" pitchFamily="2" charset="-122"/>
              </a:rPr>
              <a:t>CA</a:t>
            </a:r>
            <a:endParaRPr lang="en-US" altLang="zh-CN"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en-US" altLang="zh-CN" sz="3200" b="1" dirty="0">
                <a:latin typeface="Times New Roman" panose="02020603050405020304" pitchFamily="2" charset="0"/>
                <a:ea typeface="黑体" pitchFamily="2" charset="-122"/>
              </a:rPr>
              <a:t>RA</a:t>
            </a:r>
            <a:endParaRPr lang="en-US" altLang="zh-CN"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en-US" altLang="zh-CN" sz="3200" b="1" dirty="0">
                <a:latin typeface="Times New Roman" panose="02020603050405020304" pitchFamily="2" charset="0"/>
                <a:ea typeface="黑体" pitchFamily="2" charset="-122"/>
              </a:rPr>
              <a:t>EE</a:t>
            </a:r>
            <a:endParaRPr lang="en-US" altLang="zh-CN"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en-US" altLang="zh-CN" sz="3200" b="1" dirty="0">
                <a:latin typeface="Times New Roman" panose="02020603050405020304" pitchFamily="2" charset="0"/>
                <a:ea typeface="黑体" pitchFamily="2" charset="-122"/>
              </a:rPr>
              <a:t>Cert/CRL</a:t>
            </a:r>
            <a:r>
              <a:rPr lang="zh-CN" altLang="en-US" sz="3200" b="1" dirty="0">
                <a:latin typeface="Times New Roman" panose="02020603050405020304" pitchFamily="2" charset="0"/>
                <a:ea typeface="黑体" pitchFamily="2" charset="-122"/>
              </a:rPr>
              <a:t>数据仓库</a:t>
            </a: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38919" name="直接连接符 38918"/>
          <p:cNvSpPr/>
          <p:nvPr/>
        </p:nvSpPr>
        <p:spPr>
          <a:xfrm flipH="1">
            <a:off x="3505200" y="2057400"/>
            <a:ext cx="1447800" cy="0"/>
          </a:xfrm>
          <a:prstGeom prst="line">
            <a:avLst/>
          </a:prstGeom>
          <a:ln w="19050" cap="flat" cmpd="sng">
            <a:solidFill>
              <a:srgbClr val="000000"/>
            </a:solidFill>
            <a:prstDash val="solid"/>
            <a:headEnd type="triangle" w="med" len="med"/>
            <a:tailEnd type="none" w="med" len="med"/>
          </a:ln>
        </p:spPr>
      </p:sp>
      <p:sp>
        <p:nvSpPr>
          <p:cNvPr id="38920" name="文本框 38919"/>
          <p:cNvSpPr txBox="1"/>
          <p:nvPr/>
        </p:nvSpPr>
        <p:spPr>
          <a:xfrm>
            <a:off x="3733800" y="2057400"/>
            <a:ext cx="914400" cy="549275"/>
          </a:xfrm>
          <a:prstGeom prst="rect">
            <a:avLst/>
          </a:prstGeom>
          <a:noFill/>
          <a:ln w="9525">
            <a:noFill/>
          </a:ln>
        </p:spPr>
        <p:txBody>
          <a:bodyPr>
            <a:spAutoFit/>
          </a:bodyPr>
          <a:p>
            <a:pPr algn="ctr">
              <a:spcBef>
                <a:spcPct val="50000"/>
              </a:spcBef>
            </a:pPr>
            <a:r>
              <a:rPr lang="zh-CN" altLang="en-US" sz="1200" b="1" dirty="0">
                <a:latin typeface="华文中宋" pitchFamily="2" charset="-122"/>
                <a:ea typeface="华文中宋" pitchFamily="2" charset="-122"/>
              </a:rPr>
              <a:t>证书获取</a:t>
            </a:r>
            <a:endParaRPr lang="zh-CN" altLang="en-US" sz="1200" b="1" dirty="0">
              <a:latin typeface="华文中宋" pitchFamily="2" charset="-122"/>
              <a:ea typeface="华文中宋" pitchFamily="2" charset="-122"/>
            </a:endParaRPr>
          </a:p>
          <a:p>
            <a:pPr algn="ctr">
              <a:spcBef>
                <a:spcPct val="50000"/>
              </a:spcBef>
            </a:pPr>
            <a:r>
              <a:rPr lang="en-US" altLang="zh-CN" sz="1200" b="1" dirty="0">
                <a:latin typeface="华文中宋" pitchFamily="2" charset="-122"/>
                <a:ea typeface="华文中宋" pitchFamily="2" charset="-122"/>
              </a:rPr>
              <a:t>CRL</a:t>
            </a:r>
            <a:r>
              <a:rPr lang="zh-CN" altLang="en-US" sz="1200" b="1" dirty="0">
                <a:latin typeface="华文中宋" pitchFamily="2" charset="-122"/>
                <a:ea typeface="华文中宋" pitchFamily="2" charset="-122"/>
              </a:rPr>
              <a:t>获取</a:t>
            </a:r>
            <a:endParaRPr lang="zh-CN" altLang="en-US" sz="1200" b="1" dirty="0">
              <a:latin typeface="华文中宋" pitchFamily="2" charset="-122"/>
              <a:ea typeface="华文中宋"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38915">
                                            <p:txEl>
                                              <p:charRg st="0" end="1"/>
                                            </p:txEl>
                                          </p:spTgt>
                                        </p:tgtEl>
                                        <p:attrNameLst>
                                          <p:attrName>style.visibility</p:attrName>
                                        </p:attrNameLst>
                                      </p:cBhvr>
                                      <p:to>
                                        <p:strVal val="visible"/>
                                      </p:to>
                                    </p:set>
                                    <p:anim calcmode="lin" valueType="num">
                                      <p:cBhvr>
                                        <p:cTn id="7" dur="1" fill="hold"/>
                                        <p:tgtEl>
                                          <p:spTgt spid="38915">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8918">
                                            <p:txEl>
                                              <p:charRg st="0" end="3"/>
                                            </p:txEl>
                                          </p:spTgt>
                                        </p:tgtEl>
                                        <p:attrNameLst>
                                          <p:attrName>style.visibility</p:attrName>
                                        </p:attrNameLst>
                                      </p:cBhvr>
                                      <p:to>
                                        <p:strVal val="visible"/>
                                      </p:to>
                                    </p:set>
                                    <p:anim calcmode="lin" valueType="num">
                                      <p:cBhvr>
                                        <p:cTn id="12" dur="1" fill="hold"/>
                                        <p:tgtEl>
                                          <p:spTgt spid="38918">
                                            <p:txEl>
                                              <p:charRg st="0" end="3"/>
                                            </p:txEl>
                                          </p:spTgt>
                                        </p:tgtEl>
                                      </p:cBhvr>
                                    </p:anim>
                                  </p:childTnLst>
                                  <p:subTnLst>
                                    <p:audio>
                                      <p:cMediaNode>
                                        <p:cTn display="0" masterRel="sameClick">
                                          <p:stCondLst>
                                            <p:cond evt="begin" delay="0">
                                              <p:tn val="10"/>
                                            </p:cond>
                                          </p:stCondLst>
                                          <p:endCondLst>
                                            <p:cond evt="onStopAudio" delay="0">
                                              <p:tgtEl>
                                                <p:sldTgt/>
                                              </p:tgtEl>
                                            </p:cond>
                                          </p:endCondLst>
                                        </p:cTn>
                                        <p:tgtEl>
                                          <p:sndTgt r:embed="rId2"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38918">
                                            <p:txEl>
                                              <p:charRg st="3" end="6"/>
                                            </p:txEl>
                                          </p:spTgt>
                                        </p:tgtEl>
                                        <p:attrNameLst>
                                          <p:attrName>style.visibility</p:attrName>
                                        </p:attrNameLst>
                                      </p:cBhvr>
                                      <p:to>
                                        <p:strVal val="visible"/>
                                      </p:to>
                                    </p:set>
                                    <p:anim calcmode="lin" valueType="num">
                                      <p:cBhvr>
                                        <p:cTn id="17" dur="1" fill="hold"/>
                                        <p:tgtEl>
                                          <p:spTgt spid="38918">
                                            <p:txEl>
                                              <p:charRg st="3" end="6"/>
                                            </p:txEl>
                                          </p:spTgt>
                                        </p:tgtEl>
                                      </p:cBhvr>
                                    </p:anim>
                                  </p:childTnLst>
                                  <p:subTnLst>
                                    <p:audio>
                                      <p:cMediaNode>
                                        <p:cTn display="0" masterRel="sameClick">
                                          <p:stCondLst>
                                            <p:cond evt="begin" delay="0">
                                              <p:tn val="15"/>
                                            </p:cond>
                                          </p:stCondLst>
                                          <p:endCondLst>
                                            <p:cond evt="onStopAudio" delay="0">
                                              <p:tgtEl>
                                                <p:sldTgt/>
                                              </p:tgtEl>
                                            </p:cond>
                                          </p:endCondLst>
                                        </p:cTn>
                                        <p:tgtEl>
                                          <p:sndTgt r:embed="rId2"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38918">
                                            <p:txEl>
                                              <p:charRg st="6" end="9"/>
                                            </p:txEl>
                                          </p:spTgt>
                                        </p:tgtEl>
                                        <p:attrNameLst>
                                          <p:attrName>style.visibility</p:attrName>
                                        </p:attrNameLst>
                                      </p:cBhvr>
                                      <p:to>
                                        <p:strVal val="visible"/>
                                      </p:to>
                                    </p:set>
                                    <p:anim calcmode="lin" valueType="num">
                                      <p:cBhvr>
                                        <p:cTn id="22" dur="1" fill="hold"/>
                                        <p:tgtEl>
                                          <p:spTgt spid="38918">
                                            <p:txEl>
                                              <p:charRg st="6" end="9"/>
                                            </p:txEl>
                                          </p:spTgt>
                                        </p:tgtEl>
                                      </p:cBhvr>
                                    </p:anim>
                                  </p:childTnLst>
                                  <p:subTnLst>
                                    <p:audio>
                                      <p:cMediaNode>
                                        <p:cTn display="0" masterRel="sameClick">
                                          <p:stCondLst>
                                            <p:cond evt="begin" delay="0">
                                              <p:tn val="20"/>
                                            </p:cond>
                                          </p:stCondLst>
                                          <p:endCondLst>
                                            <p:cond evt="onStopAudio" delay="0">
                                              <p:tgtEl>
                                                <p:sldTgt/>
                                              </p:tgtEl>
                                            </p:cond>
                                          </p:endCondLst>
                                        </p:cTn>
                                        <p:tgtEl>
                                          <p:sndTgt r:embed="rId2"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38918">
                                            <p:txEl>
                                              <p:charRg st="9" end="22"/>
                                            </p:txEl>
                                          </p:spTgt>
                                        </p:tgtEl>
                                        <p:attrNameLst>
                                          <p:attrName>style.visibility</p:attrName>
                                        </p:attrNameLst>
                                      </p:cBhvr>
                                      <p:to>
                                        <p:strVal val="visible"/>
                                      </p:to>
                                    </p:set>
                                    <p:anim calcmode="lin" valueType="num">
                                      <p:cBhvr>
                                        <p:cTn id="27" dur="1" fill="hold"/>
                                        <p:tgtEl>
                                          <p:spTgt spid="38918">
                                            <p:txEl>
                                              <p:charRg st="9" end="22"/>
                                            </p:txEl>
                                          </p:spTgt>
                                        </p:tgtEl>
                                      </p:cBhvr>
                                    </p:anim>
                                  </p:childTnLst>
                                  <p:subTnLst>
                                    <p:audio>
                                      <p:cMediaNode>
                                        <p:cTn display="0" masterRel="sameClick">
                                          <p:stCondLst>
                                            <p:cond evt="begin" delay="0">
                                              <p:tn val="2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ldLvl="2" build="p"/>
      <p:bldP spid="38918" grpId="0" bldLvl="2"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39937"/>
          <p:cNvSpPr>
            <a:spLocks noGrp="1"/>
          </p:cNvSpPr>
          <p:nvPr>
            <p:ph type="title"/>
          </p:nvPr>
        </p:nvSpPr>
        <p:spPr>
          <a:xfrm>
            <a:off x="0" y="0"/>
            <a:ext cx="9144000" cy="1412875"/>
          </a:xfrm>
          <a:ln/>
        </p:spPr>
        <p:txBody>
          <a:bodyPr lIns="90488" tIns="44450" rIns="90488" bIns="44450" anchor="ctr"/>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对象模型－四类实体</a:t>
            </a:r>
            <a:endParaRPr lang="zh-CN" altLang="en-US" sz="2600" dirty="0">
              <a:latin typeface="Arial" panose="020B0604020202020204" pitchFamily="34" charset="0"/>
              <a:ea typeface="黑体" pitchFamily="2" charset="-122"/>
            </a:endParaRPr>
          </a:p>
        </p:txBody>
      </p:sp>
      <p:sp>
        <p:nvSpPr>
          <p:cNvPr id="39939" name="矩形 39938"/>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39940" name="矩形 39939"/>
          <p:cNvSpPr/>
          <p:nvPr/>
        </p:nvSpPr>
        <p:spPr>
          <a:xfrm>
            <a:off x="138113" y="1063625"/>
            <a:ext cx="9144000" cy="0"/>
          </a:xfrm>
          <a:prstGeom prst="rect">
            <a:avLst/>
          </a:prstGeom>
          <a:noFill/>
          <a:ln w="9525">
            <a:noFill/>
          </a:ln>
        </p:spPr>
        <p:txBody>
          <a:bodyPr/>
          <a:p>
            <a:endParaRPr lang="zh-CN" altLang="en-US"/>
          </a:p>
        </p:txBody>
      </p:sp>
      <p:sp>
        <p:nvSpPr>
          <p:cNvPr id="39941" name="矩形 39940"/>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证书</a:t>
            </a:r>
            <a:endParaRPr lang="zh-CN" altLang="en-US" sz="3200" b="1" dirty="0">
              <a:latin typeface="Times New Roman" panose="02020603050405020304" pitchFamily="2" charset="0"/>
              <a:ea typeface="黑体" pitchFamily="2" charset="-122"/>
            </a:endParaRPr>
          </a:p>
        </p:txBody>
      </p:sp>
      <p:sp>
        <p:nvSpPr>
          <p:cNvPr id="39942" name="矩形 39941"/>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数字身份证</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符合一定格式的电子文件</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用来识别电子证书持有者的真实身份 </a:t>
            </a: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39939">
                                            <p:txEl>
                                              <p:charRg st="0" end="1"/>
                                            </p:txEl>
                                          </p:spTgt>
                                        </p:tgtEl>
                                        <p:attrNameLst>
                                          <p:attrName>style.visibility</p:attrName>
                                        </p:attrNameLst>
                                      </p:cBhvr>
                                      <p:to>
                                        <p:strVal val="visible"/>
                                      </p:to>
                                    </p:set>
                                    <p:anim calcmode="lin" valueType="num">
                                      <p:cBhvr>
                                        <p:cTn id="7" dur="1" fill="hold"/>
                                        <p:tgtEl>
                                          <p:spTgt spid="39939">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9941">
                                            <p:txEl>
                                              <p:charRg st="0" end="3"/>
                                            </p:txEl>
                                          </p:spTgt>
                                        </p:tgtEl>
                                        <p:attrNameLst>
                                          <p:attrName>style.visibility</p:attrName>
                                        </p:attrNameLst>
                                      </p:cBhvr>
                                      <p:to>
                                        <p:strVal val="visible"/>
                                      </p:to>
                                    </p:set>
                                    <p:anim calcmode="lin" valueType="num">
                                      <p:cBhvr>
                                        <p:cTn id="12" dur="1" fill="hold"/>
                                        <p:tgtEl>
                                          <p:spTgt spid="39941">
                                            <p:txEl>
                                              <p:charRg st="0" end="3"/>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39942">
                                            <p:txEl>
                                              <p:charRg st="0" end="6"/>
                                            </p:txEl>
                                          </p:spTgt>
                                        </p:tgtEl>
                                        <p:attrNameLst>
                                          <p:attrName>style.visibility</p:attrName>
                                        </p:attrNameLst>
                                      </p:cBhvr>
                                      <p:to>
                                        <p:strVal val="visible"/>
                                      </p:to>
                                    </p:set>
                                    <p:anim calcmode="lin" valueType="num">
                                      <p:cBhvr>
                                        <p:cTn id="17" dur="1" fill="hold"/>
                                        <p:tgtEl>
                                          <p:spTgt spid="39942">
                                            <p:txEl>
                                              <p:charRg st="0" end="6"/>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39942">
                                            <p:txEl>
                                              <p:charRg st="7" end="19"/>
                                            </p:txEl>
                                          </p:spTgt>
                                        </p:tgtEl>
                                        <p:attrNameLst>
                                          <p:attrName>style.visibility</p:attrName>
                                        </p:attrNameLst>
                                      </p:cBhvr>
                                      <p:to>
                                        <p:strVal val="visible"/>
                                      </p:to>
                                    </p:set>
                                    <p:anim calcmode="lin" valueType="num">
                                      <p:cBhvr>
                                        <p:cTn id="22" dur="1" fill="hold"/>
                                        <p:tgtEl>
                                          <p:spTgt spid="39942">
                                            <p:txEl>
                                              <p:charRg st="7" end="19"/>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39942">
                                            <p:txEl>
                                              <p:charRg st="19" end="37"/>
                                            </p:txEl>
                                          </p:spTgt>
                                        </p:tgtEl>
                                        <p:attrNameLst>
                                          <p:attrName>style.visibility</p:attrName>
                                        </p:attrNameLst>
                                      </p:cBhvr>
                                      <p:to>
                                        <p:strVal val="visible"/>
                                      </p:to>
                                    </p:set>
                                    <p:anim calcmode="lin" valueType="num">
                                      <p:cBhvr>
                                        <p:cTn id="27" dur="1" fill="hold"/>
                                        <p:tgtEl>
                                          <p:spTgt spid="39942">
                                            <p:txEl>
                                              <p:charRg st="19" end="37"/>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ldLvl="2" build="p"/>
      <p:bldP spid="39941" grpId="0" bldLvl="2" build="p"/>
      <p:bldP spid="39942" grpId="0" bldLvl="2"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0961"/>
          <p:cNvSpPr>
            <a:spLocks noGrp="1"/>
          </p:cNvSpPr>
          <p:nvPr>
            <p:ph type="title"/>
          </p:nvPr>
        </p:nvSpPr>
        <p:spPr>
          <a:xfrm>
            <a:off x="0" y="0"/>
            <a:ext cx="9144000" cy="1412875"/>
          </a:xfrm>
          <a:ln/>
        </p:spPr>
        <p:txBody>
          <a:bodyPr lIns="90488" tIns="44450" rIns="90488" bIns="44450" anchor="ctr"/>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对象模型－四类实体</a:t>
            </a:r>
            <a:endParaRPr lang="zh-CN" altLang="en-US" sz="2600" dirty="0">
              <a:latin typeface="Arial" panose="020B0604020202020204" pitchFamily="34" charset="0"/>
              <a:ea typeface="黑体" pitchFamily="2" charset="-122"/>
            </a:endParaRPr>
          </a:p>
        </p:txBody>
      </p:sp>
      <p:sp>
        <p:nvSpPr>
          <p:cNvPr id="40963" name="矩形 40962"/>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40964" name="矩形 40963"/>
          <p:cNvSpPr/>
          <p:nvPr/>
        </p:nvSpPr>
        <p:spPr>
          <a:xfrm>
            <a:off x="138113" y="1063625"/>
            <a:ext cx="9144000" cy="0"/>
          </a:xfrm>
          <a:prstGeom prst="rect">
            <a:avLst/>
          </a:prstGeom>
          <a:noFill/>
          <a:ln w="9525">
            <a:noFill/>
          </a:ln>
        </p:spPr>
        <p:txBody>
          <a:bodyPr/>
          <a:p>
            <a:endParaRPr lang="zh-CN" altLang="en-US"/>
          </a:p>
        </p:txBody>
      </p:sp>
      <p:sp>
        <p:nvSpPr>
          <p:cNvPr id="40965" name="矩形 40964"/>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证书</a:t>
            </a:r>
            <a:endParaRPr lang="zh-CN" altLang="en-US" sz="3200" b="1" dirty="0">
              <a:latin typeface="Times New Roman" panose="02020603050405020304" pitchFamily="2" charset="0"/>
              <a:ea typeface="黑体" pitchFamily="2" charset="-122"/>
            </a:endParaRPr>
          </a:p>
        </p:txBody>
      </p:sp>
      <p:sp>
        <p:nvSpPr>
          <p:cNvPr id="40966" name="矩形 40965"/>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为什么能保证唯一性</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为什么能保证公开性</a:t>
            </a:r>
            <a:endParaRPr lang="zh-CN" altLang="en-US" sz="2000" dirty="0">
              <a:latin typeface="Times New Roman" panose="02020603050405020304" pitchFamily="2" charset="0"/>
              <a:ea typeface="黑体" pitchFamily="2" charset="-122"/>
            </a:endParaRPr>
          </a:p>
        </p:txBody>
      </p:sp>
      <p:graphicFrame>
        <p:nvGraphicFramePr>
          <p:cNvPr id="40967" name="对象 40966"/>
          <p:cNvGraphicFramePr>
            <a:graphicFrameLocks noChangeAspect="1"/>
          </p:cNvGraphicFramePr>
          <p:nvPr/>
        </p:nvGraphicFramePr>
        <p:xfrm>
          <a:off x="4038600" y="0"/>
          <a:ext cx="5121275" cy="6858000"/>
        </p:xfrm>
        <a:graphic>
          <a:graphicData uri="http://schemas.openxmlformats.org/presentationml/2006/ole">
            <mc:AlternateContent xmlns:mc="http://schemas.openxmlformats.org/markup-compatibility/2006">
              <mc:Choice xmlns:v="urn:schemas-microsoft-com:vml" Requires="v">
                <p:oleObj spid="_x0000_s3080" name="" r:id="rId1" imgW="3505200" imgH="4914900" progId="PBrush">
                  <p:embed/>
                </p:oleObj>
              </mc:Choice>
              <mc:Fallback>
                <p:oleObj name="" r:id="rId1" imgW="3505200" imgH="4914900" progId="PBrush">
                  <p:embed/>
                  <p:pic>
                    <p:nvPicPr>
                      <p:cNvPr id="0" name="图片 3079"/>
                      <p:cNvPicPr/>
                      <p:nvPr/>
                    </p:nvPicPr>
                    <p:blipFill>
                      <a:blip r:embed="rId2"/>
                      <a:stretch>
                        <a:fillRect/>
                      </a:stretch>
                    </p:blipFill>
                    <p:spPr>
                      <a:xfrm>
                        <a:off x="4038600" y="0"/>
                        <a:ext cx="5121275" cy="6858000"/>
                      </a:xfrm>
                      <a:prstGeom prst="rect">
                        <a:avLst/>
                      </a:prstGeom>
                      <a:noFill/>
                      <a:ln w="38100">
                        <a:noFill/>
                        <a:miter/>
                      </a:ln>
                    </p:spPr>
                  </p:pic>
                </p:oleObj>
              </mc:Fallback>
            </mc:AlternateContent>
          </a:graphicData>
        </a:graphic>
      </p:graphicFrame>
      <p:graphicFrame>
        <p:nvGraphicFramePr>
          <p:cNvPr id="40968" name="对象 40967"/>
          <p:cNvGraphicFramePr>
            <a:graphicFrameLocks noChangeAspect="1"/>
          </p:cNvGraphicFramePr>
          <p:nvPr/>
        </p:nvGraphicFramePr>
        <p:xfrm>
          <a:off x="2971800" y="1300163"/>
          <a:ext cx="5197475" cy="5557837"/>
        </p:xfrm>
        <a:graphic>
          <a:graphicData uri="http://schemas.openxmlformats.org/presentationml/2006/ole">
            <mc:AlternateContent xmlns:mc="http://schemas.openxmlformats.org/markup-compatibility/2006">
              <mc:Choice xmlns:v="urn:schemas-microsoft-com:vml" Requires="v">
                <p:oleObj spid="_x0000_s3081" name="" r:id="rId3" imgW="3981450" imgH="4257675" progId="PBrush">
                  <p:embed/>
                </p:oleObj>
              </mc:Choice>
              <mc:Fallback>
                <p:oleObj name="" r:id="rId3" imgW="3981450" imgH="4257675" progId="PBrush">
                  <p:embed/>
                  <p:pic>
                    <p:nvPicPr>
                      <p:cNvPr id="0" name="图片 3080"/>
                      <p:cNvPicPr/>
                      <p:nvPr/>
                    </p:nvPicPr>
                    <p:blipFill>
                      <a:blip r:embed="rId4"/>
                      <a:stretch>
                        <a:fillRect/>
                      </a:stretch>
                    </p:blipFill>
                    <p:spPr>
                      <a:xfrm>
                        <a:off x="2971800" y="1300163"/>
                        <a:ext cx="5197475" cy="5557837"/>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0968"/>
                                        </p:tgtEl>
                                        <p:attrNameLst>
                                          <p:attrName>style.visibility</p:attrName>
                                        </p:attrNameLst>
                                      </p:cBhvr>
                                      <p:to>
                                        <p:strVal val="visible"/>
                                      </p:to>
                                    </p:set>
                                    <p:anim calcmode="lin" valueType="num">
                                      <p:cBhvr>
                                        <p:cTn id="7" dur="500" fill="hold"/>
                                        <p:tgtEl>
                                          <p:spTgt spid="40968"/>
                                        </p:tgtEl>
                                        <p:attrNameLst>
                                          <p:attrName>ppt_w</p:attrName>
                                        </p:attrNameLst>
                                      </p:cBhvr>
                                      <p:tavLst>
                                        <p:tav tm="0">
                                          <p:val>
                                            <p:fltVal val="0.000000"/>
                                          </p:val>
                                        </p:tav>
                                        <p:tav tm="100000">
                                          <p:val>
                                            <p:strVal val="#ppt_w"/>
                                          </p:val>
                                        </p:tav>
                                      </p:tavLst>
                                    </p:anim>
                                    <p:anim calcmode="lin" valueType="num">
                                      <p:cBhvr>
                                        <p:cTn id="8" dur="500" fill="hold"/>
                                        <p:tgtEl>
                                          <p:spTgt spid="40968"/>
                                        </p:tgtEl>
                                        <p:attrNameLst>
                                          <p:attrName>ppt_h</p:attrName>
                                        </p:attrNameLst>
                                      </p:cBhvr>
                                      <p:tavLst>
                                        <p:tav tm="0">
                                          <p:val>
                                            <p:fltVal val="0.000000"/>
                                          </p:val>
                                        </p:tav>
                                        <p:tav tm="100000">
                                          <p:val>
                                            <p:strVal val="#ppt_h"/>
                                          </p:val>
                                        </p:tav>
                                      </p:tavLst>
                                    </p:anim>
                                    <p:anim calcmode="lin" valueType="num">
                                      <p:cBhvr>
                                        <p:cTn id="9" dur="500" fill="hold"/>
                                        <p:tgtEl>
                                          <p:spTgt spid="40968"/>
                                        </p:tgtEl>
                                        <p:attrNameLst>
                                          <p:attrName>ppt_x</p:attrName>
                                        </p:attrNameLst>
                                      </p:cBhvr>
                                      <p:tavLst>
                                        <p:tav tm="0">
                                          <p:val>
                                            <p:fltVal val="0.500000"/>
                                          </p:val>
                                        </p:tav>
                                        <p:tav tm="100000">
                                          <p:val>
                                            <p:strVal val="#ppt_x"/>
                                          </p:val>
                                        </p:tav>
                                      </p:tavLst>
                                    </p:anim>
                                    <p:anim calcmode="lin" valueType="num">
                                      <p:cBhvr>
                                        <p:cTn id="10" dur="500" fill="hold"/>
                                        <p:tgtEl>
                                          <p:spTgt spid="40968"/>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 </a:t>
            </a: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操作行为－</a:t>
            </a:r>
            <a:r>
              <a:rPr lang="en-US" altLang="zh-CN" sz="3300" dirty="0">
                <a:latin typeface="Arial" panose="020B0604020202020204" pitchFamily="34" charset="0"/>
                <a:ea typeface="黑体" pitchFamily="2" charset="-122"/>
              </a:rPr>
              <a:t>12</a:t>
            </a:r>
            <a:r>
              <a:rPr lang="zh-CN" altLang="en-US" sz="3300" dirty="0">
                <a:latin typeface="Arial" panose="020B0604020202020204" pitchFamily="34" charset="0"/>
                <a:ea typeface="黑体" pitchFamily="2" charset="-122"/>
              </a:rPr>
              <a:t>种</a:t>
            </a:r>
            <a:endParaRPr lang="zh-CN" altLang="en-US" sz="3300" dirty="0">
              <a:latin typeface="Arial" panose="020B0604020202020204" pitchFamily="34" charset="0"/>
              <a:ea typeface="黑体" pitchFamily="2" charset="-122"/>
            </a:endParaRPr>
          </a:p>
        </p:txBody>
      </p:sp>
      <p:sp>
        <p:nvSpPr>
          <p:cNvPr id="41987" name="矩形 41986"/>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AutoNum type="arabicPeriod"/>
            </a:pPr>
            <a:r>
              <a:rPr lang="zh-CN" altLang="en-US" sz="3200" b="1" dirty="0">
                <a:latin typeface="Times New Roman" panose="02020603050405020304" pitchFamily="2" charset="0"/>
                <a:ea typeface="黑体" pitchFamily="2" charset="-122"/>
              </a:rPr>
              <a:t>产生、验证和分发密钥</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41988" name="矩形 41987"/>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
        <p:nvSpPr>
          <p:cNvPr id="41989" name="矩形 41988"/>
          <p:cNvSpPr/>
          <p:nvPr/>
        </p:nvSpPr>
        <p:spPr>
          <a:xfrm>
            <a:off x="762000" y="27432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由实际的</a:t>
            </a:r>
            <a:r>
              <a:rPr lang="en-US" altLang="zh-CN" sz="2000" dirty="0">
                <a:latin typeface="Times New Roman" panose="02020603050405020304" pitchFamily="2" charset="0"/>
                <a:ea typeface="黑体" pitchFamily="2" charset="-122"/>
              </a:rPr>
              <a:t>PCA</a:t>
            </a:r>
            <a:r>
              <a:rPr lang="zh-CN" altLang="en-US" sz="2000" dirty="0">
                <a:latin typeface="Times New Roman" panose="02020603050405020304" pitchFamily="2" charset="0"/>
                <a:ea typeface="黑体" pitchFamily="2" charset="-122"/>
              </a:rPr>
              <a:t>政策决定 </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自己产生</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代理方产生－密钥管理中心</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混合方式：双密钥方式</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a:t>
            </a:r>
            <a:r>
              <a:rPr lang="en-US" altLang="zh-CN" sz="2000" dirty="0">
                <a:latin typeface="Times New Roman" panose="02020603050405020304" pitchFamily="2" charset="0"/>
                <a:ea typeface="黑体" pitchFamily="2" charset="-122"/>
              </a:rPr>
              <a:t>PAA/PCA/CA</a:t>
            </a:r>
            <a:r>
              <a:rPr lang="zh-CN" altLang="en-US" sz="2000" dirty="0">
                <a:latin typeface="Times New Roman" panose="02020603050405020304" pitchFamily="2" charset="0"/>
                <a:ea typeface="黑体" pitchFamily="2" charset="-122"/>
              </a:rPr>
              <a:t>：自己产生密钥对</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en-US" altLang="zh-CN" sz="2000" dirty="0">
                <a:latin typeface="Times New Roman" panose="02020603050405020304" pitchFamily="2" charset="0"/>
                <a:ea typeface="黑体" pitchFamily="2" charset="-122"/>
              </a:rPr>
              <a:t>ORA</a:t>
            </a:r>
            <a:r>
              <a:rPr lang="zh-CN" altLang="en-US" sz="2000" dirty="0">
                <a:latin typeface="Times New Roman" panose="02020603050405020304" pitchFamily="2" charset="0"/>
                <a:ea typeface="黑体" pitchFamily="2" charset="-122"/>
              </a:rPr>
              <a:t>：自己产生或代理方产生</a:t>
            </a: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1987">
                                            <p:txEl>
                                              <p:charRg st="0" end="11"/>
                                            </p:txEl>
                                          </p:spTgt>
                                        </p:tgtEl>
                                        <p:attrNameLst>
                                          <p:attrName>style.visibility</p:attrName>
                                        </p:attrNameLst>
                                      </p:cBhvr>
                                      <p:to>
                                        <p:strVal val="visible"/>
                                      </p:to>
                                    </p:set>
                                    <p:anim calcmode="lin" valueType="num">
                                      <p:cBhvr>
                                        <p:cTn id="7" dur="1" fill="hold"/>
                                        <p:tgtEl>
                                          <p:spTgt spid="41987">
                                            <p:txEl>
                                              <p:charRg st="0" end="1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nodePh="1">
                                  <p:stCondLst>
                                    <p:cond delay="0"/>
                                  </p:stCondLst>
                                  <p:endCondLst>
                                    <p:cond evt="begin" delay="0">
                                      <p:tn val="10"/>
                                    </p:cond>
                                  </p:endCondLst>
                                  <p:childTnLst>
                                    <p:set>
                                      <p:cBhvr>
                                        <p:cTn id="11" dur="1" fill="hold">
                                          <p:stCondLst>
                                            <p:cond delay="499"/>
                                          </p:stCondLst>
                                        </p:cTn>
                                        <p:tgtEl>
                                          <p:spTgt spid="41988">
                                            <p:txEl>
                                              <p:charRg st="0" end="1"/>
                                            </p:txEl>
                                          </p:spTgt>
                                        </p:tgtEl>
                                        <p:attrNameLst>
                                          <p:attrName>style.visibility</p:attrName>
                                        </p:attrNameLst>
                                      </p:cBhvr>
                                      <p:to>
                                        <p:strVal val="visible"/>
                                      </p:to>
                                    </p:set>
                                    <p:anim calcmode="lin" valueType="num">
                                      <p:cBhvr>
                                        <p:cTn id="12" dur="1" fill="hold"/>
                                        <p:tgtEl>
                                          <p:spTgt spid="41988">
                                            <p:txEl>
                                              <p:charRg st="0" end="1"/>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41989">
                                            <p:txEl>
                                              <p:charRg st="0" end="13"/>
                                            </p:txEl>
                                          </p:spTgt>
                                        </p:tgtEl>
                                        <p:attrNameLst>
                                          <p:attrName>style.visibility</p:attrName>
                                        </p:attrNameLst>
                                      </p:cBhvr>
                                      <p:to>
                                        <p:strVal val="visible"/>
                                      </p:to>
                                    </p:set>
                                    <p:anim calcmode="lin" valueType="num">
                                      <p:cBhvr>
                                        <p:cTn id="17" dur="1" fill="hold"/>
                                        <p:tgtEl>
                                          <p:spTgt spid="41989">
                                            <p:txEl>
                                              <p:charRg st="0" end="13"/>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41989">
                                            <p:txEl>
                                              <p:charRg st="14" end="19"/>
                                            </p:txEl>
                                          </p:spTgt>
                                        </p:tgtEl>
                                        <p:attrNameLst>
                                          <p:attrName>style.visibility</p:attrName>
                                        </p:attrNameLst>
                                      </p:cBhvr>
                                      <p:to>
                                        <p:strVal val="visible"/>
                                      </p:to>
                                    </p:set>
                                    <p:anim calcmode="lin" valueType="num">
                                      <p:cBhvr>
                                        <p:cTn id="22" dur="1" fill="hold"/>
                                        <p:tgtEl>
                                          <p:spTgt spid="41989">
                                            <p:txEl>
                                              <p:charRg st="14" end="19"/>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41989">
                                            <p:txEl>
                                              <p:charRg st="19" end="32"/>
                                            </p:txEl>
                                          </p:spTgt>
                                        </p:tgtEl>
                                        <p:attrNameLst>
                                          <p:attrName>style.visibility</p:attrName>
                                        </p:attrNameLst>
                                      </p:cBhvr>
                                      <p:to>
                                        <p:strVal val="visible"/>
                                      </p:to>
                                    </p:set>
                                    <p:anim calcmode="lin" valueType="num">
                                      <p:cBhvr>
                                        <p:cTn id="27" dur="1" fill="hold"/>
                                        <p:tgtEl>
                                          <p:spTgt spid="41989">
                                            <p:txEl>
                                              <p:charRg st="19" end="32"/>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41989">
                                            <p:txEl>
                                              <p:charRg st="32" end="43"/>
                                            </p:txEl>
                                          </p:spTgt>
                                        </p:tgtEl>
                                        <p:attrNameLst>
                                          <p:attrName>style.visibility</p:attrName>
                                        </p:attrNameLst>
                                      </p:cBhvr>
                                      <p:to>
                                        <p:strVal val="visible"/>
                                      </p:to>
                                    </p:set>
                                    <p:anim calcmode="lin" valueType="num">
                                      <p:cBhvr>
                                        <p:cTn id="32" dur="1" fill="hold"/>
                                        <p:tgtEl>
                                          <p:spTgt spid="41989">
                                            <p:txEl>
                                              <p:charRg st="32" end="43"/>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41989">
                                            <p:txEl>
                                              <p:charRg st="44" end="66"/>
                                            </p:txEl>
                                          </p:spTgt>
                                        </p:tgtEl>
                                        <p:attrNameLst>
                                          <p:attrName>style.visibility</p:attrName>
                                        </p:attrNameLst>
                                      </p:cBhvr>
                                      <p:to>
                                        <p:strVal val="visible"/>
                                      </p:to>
                                    </p:set>
                                    <p:anim calcmode="lin" valueType="num">
                                      <p:cBhvr>
                                        <p:cTn id="37" dur="1" fill="hold"/>
                                        <p:tgtEl>
                                          <p:spTgt spid="41989">
                                            <p:txEl>
                                              <p:charRg st="44" end="66"/>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41989">
                                            <p:txEl>
                                              <p:charRg st="66" end="81"/>
                                            </p:txEl>
                                          </p:spTgt>
                                        </p:tgtEl>
                                        <p:attrNameLst>
                                          <p:attrName>style.visibility</p:attrName>
                                        </p:attrNameLst>
                                      </p:cBhvr>
                                      <p:to>
                                        <p:strVal val="visible"/>
                                      </p:to>
                                    </p:set>
                                    <p:anim calcmode="lin" valueType="num">
                                      <p:cBhvr>
                                        <p:cTn id="42" dur="1" fill="hold"/>
                                        <p:tgtEl>
                                          <p:spTgt spid="41989">
                                            <p:txEl>
                                              <p:charRg st="66" end="81"/>
                                            </p:txEl>
                                          </p:spTgt>
                                        </p:tgtEl>
                                      </p:cBhvr>
                                    </p:anim>
                                  </p:childTnLst>
                                  <p:subTnLst>
                                    <p:audio>
                                      <p:cMediaNode>
                                        <p:cTn display="0" masterRel="sameClick">
                                          <p:stCondLst>
                                            <p:cond evt="begin" delay="0">
                                              <p:tn val="4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ldLvl="2" build="p"/>
      <p:bldP spid="41988" grpId="0" bldLvl="2" build="p"/>
      <p:bldP spid="41989" grpId="0" bldLvl="2"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 </a:t>
            </a: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操作行为－</a:t>
            </a:r>
            <a:r>
              <a:rPr lang="en-US" altLang="zh-CN" sz="3300" dirty="0">
                <a:latin typeface="Arial" panose="020B0604020202020204" pitchFamily="34" charset="0"/>
                <a:ea typeface="黑体" pitchFamily="2" charset="-122"/>
              </a:rPr>
              <a:t>12</a:t>
            </a:r>
            <a:r>
              <a:rPr lang="zh-CN" altLang="en-US" sz="3300" dirty="0">
                <a:latin typeface="Arial" panose="020B0604020202020204" pitchFamily="34" charset="0"/>
                <a:ea typeface="黑体" pitchFamily="2" charset="-122"/>
              </a:rPr>
              <a:t>种</a:t>
            </a:r>
            <a:endParaRPr lang="zh-CN" altLang="en-US" sz="3300" dirty="0">
              <a:latin typeface="Arial" panose="020B0604020202020204" pitchFamily="34" charset="0"/>
              <a:ea typeface="黑体" pitchFamily="2" charset="-122"/>
            </a:endParaRPr>
          </a:p>
        </p:txBody>
      </p:sp>
      <p:sp>
        <p:nvSpPr>
          <p:cNvPr id="43011" name="矩形 43010"/>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AutoNum type="arabicPeriod" startAt="2"/>
            </a:pPr>
            <a:r>
              <a:rPr lang="zh-CN" altLang="en-US" sz="3200" b="1" dirty="0">
                <a:latin typeface="Times New Roman" panose="02020603050405020304" pitchFamily="2" charset="0"/>
                <a:ea typeface="黑体" pitchFamily="2" charset="-122"/>
              </a:rPr>
              <a:t>签名和验证</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43012" name="矩形 43011"/>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
        <p:nvSpPr>
          <p:cNvPr id="43013" name="矩形 43012"/>
          <p:cNvSpPr/>
          <p:nvPr/>
        </p:nvSpPr>
        <p:spPr>
          <a:xfrm>
            <a:off x="762000" y="27432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在</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体系中，对信息或文件的签名，以及相应的对数字签名的验证属于使用非常普遍的操作 </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多种算法</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算法完成：硬件、软件、固件（软硬结合）</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密钥存放：内存、</a:t>
            </a:r>
            <a:r>
              <a:rPr lang="en-US" altLang="zh-CN" sz="2000" dirty="0">
                <a:latin typeface="Times New Roman" panose="02020603050405020304" pitchFamily="2" charset="0"/>
                <a:ea typeface="黑体" pitchFamily="2" charset="-122"/>
              </a:rPr>
              <a:t>IC</a:t>
            </a:r>
            <a:r>
              <a:rPr lang="zh-CN" altLang="en-US" sz="2000" dirty="0">
                <a:latin typeface="Times New Roman" panose="02020603050405020304" pitchFamily="2" charset="0"/>
                <a:ea typeface="黑体" pitchFamily="2" charset="-122"/>
              </a:rPr>
              <a:t>卡、软盘、</a:t>
            </a:r>
            <a:r>
              <a:rPr lang="en-US" altLang="zh-CN" sz="2000" dirty="0">
                <a:latin typeface="Times New Roman" panose="02020603050405020304" pitchFamily="2" charset="0"/>
                <a:ea typeface="黑体" pitchFamily="2" charset="-122"/>
              </a:rPr>
              <a:t>Key</a:t>
            </a:r>
            <a:endParaRPr lang="en-US" altLang="zh-CN"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3011">
                                            <p:txEl>
                                              <p:charRg st="0" end="6"/>
                                            </p:txEl>
                                          </p:spTgt>
                                        </p:tgtEl>
                                        <p:attrNameLst>
                                          <p:attrName>style.visibility</p:attrName>
                                        </p:attrNameLst>
                                      </p:cBhvr>
                                      <p:to>
                                        <p:strVal val="visible"/>
                                      </p:to>
                                    </p:set>
                                    <p:anim calcmode="lin" valueType="num">
                                      <p:cBhvr>
                                        <p:cTn id="7" dur="1" fill="hold"/>
                                        <p:tgtEl>
                                          <p:spTgt spid="43011">
                                            <p:txEl>
                                              <p:charRg st="0" end="6"/>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nodePh="1">
                                  <p:stCondLst>
                                    <p:cond delay="0"/>
                                  </p:stCondLst>
                                  <p:endCondLst>
                                    <p:cond evt="begin" delay="0">
                                      <p:tn val="10"/>
                                    </p:cond>
                                  </p:endCondLst>
                                  <p:childTnLst>
                                    <p:set>
                                      <p:cBhvr>
                                        <p:cTn id="11" dur="1" fill="hold">
                                          <p:stCondLst>
                                            <p:cond delay="499"/>
                                          </p:stCondLst>
                                        </p:cTn>
                                        <p:tgtEl>
                                          <p:spTgt spid="43012">
                                            <p:txEl>
                                              <p:charRg st="0" end="1"/>
                                            </p:txEl>
                                          </p:spTgt>
                                        </p:tgtEl>
                                        <p:attrNameLst>
                                          <p:attrName>style.visibility</p:attrName>
                                        </p:attrNameLst>
                                      </p:cBhvr>
                                      <p:to>
                                        <p:strVal val="visible"/>
                                      </p:to>
                                    </p:set>
                                    <p:anim calcmode="lin" valueType="num">
                                      <p:cBhvr>
                                        <p:cTn id="12" dur="1" fill="hold"/>
                                        <p:tgtEl>
                                          <p:spTgt spid="43012">
                                            <p:txEl>
                                              <p:charRg st="0" end="1"/>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43013">
                                            <p:txEl>
                                              <p:charRg st="0" end="44"/>
                                            </p:txEl>
                                          </p:spTgt>
                                        </p:tgtEl>
                                        <p:attrNameLst>
                                          <p:attrName>style.visibility</p:attrName>
                                        </p:attrNameLst>
                                      </p:cBhvr>
                                      <p:to>
                                        <p:strVal val="visible"/>
                                      </p:to>
                                    </p:set>
                                    <p:anim calcmode="lin" valueType="num">
                                      <p:cBhvr>
                                        <p:cTn id="17" dur="1" fill="hold"/>
                                        <p:tgtEl>
                                          <p:spTgt spid="43013">
                                            <p:txEl>
                                              <p:charRg st="0" end="44"/>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43013">
                                            <p:txEl>
                                              <p:charRg st="45" end="50"/>
                                            </p:txEl>
                                          </p:spTgt>
                                        </p:tgtEl>
                                        <p:attrNameLst>
                                          <p:attrName>style.visibility</p:attrName>
                                        </p:attrNameLst>
                                      </p:cBhvr>
                                      <p:to>
                                        <p:strVal val="visible"/>
                                      </p:to>
                                    </p:set>
                                    <p:anim calcmode="lin" valueType="num">
                                      <p:cBhvr>
                                        <p:cTn id="22" dur="1" fill="hold"/>
                                        <p:tgtEl>
                                          <p:spTgt spid="43013">
                                            <p:txEl>
                                              <p:charRg st="45" end="50"/>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43013">
                                            <p:txEl>
                                              <p:charRg st="50" end="70"/>
                                            </p:txEl>
                                          </p:spTgt>
                                        </p:tgtEl>
                                        <p:attrNameLst>
                                          <p:attrName>style.visibility</p:attrName>
                                        </p:attrNameLst>
                                      </p:cBhvr>
                                      <p:to>
                                        <p:strVal val="visible"/>
                                      </p:to>
                                    </p:set>
                                    <p:anim calcmode="lin" valueType="num">
                                      <p:cBhvr>
                                        <p:cTn id="27" dur="1" fill="hold"/>
                                        <p:tgtEl>
                                          <p:spTgt spid="43013">
                                            <p:txEl>
                                              <p:charRg st="50" end="70"/>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43013">
                                            <p:txEl>
                                              <p:charRg st="70" end="89"/>
                                            </p:txEl>
                                          </p:spTgt>
                                        </p:tgtEl>
                                        <p:attrNameLst>
                                          <p:attrName>style.visibility</p:attrName>
                                        </p:attrNameLst>
                                      </p:cBhvr>
                                      <p:to>
                                        <p:strVal val="visible"/>
                                      </p:to>
                                    </p:set>
                                    <p:anim calcmode="lin" valueType="num">
                                      <p:cBhvr>
                                        <p:cTn id="32" dur="1" fill="hold"/>
                                        <p:tgtEl>
                                          <p:spTgt spid="43013">
                                            <p:txEl>
                                              <p:charRg st="70" end="89"/>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ldLvl="2" build="p"/>
      <p:bldP spid="43012" grpId="0" bldLvl="2" build="p"/>
      <p:bldP spid="43013" grpId="0" bldLvl="2"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 </a:t>
            </a: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操作行为－</a:t>
            </a:r>
            <a:r>
              <a:rPr lang="en-US" altLang="zh-CN" sz="3300" dirty="0">
                <a:latin typeface="Arial" panose="020B0604020202020204" pitchFamily="34" charset="0"/>
                <a:ea typeface="黑体" pitchFamily="2" charset="-122"/>
              </a:rPr>
              <a:t>12</a:t>
            </a:r>
            <a:r>
              <a:rPr lang="zh-CN" altLang="en-US" sz="3300" dirty="0">
                <a:latin typeface="Arial" panose="020B0604020202020204" pitchFamily="34" charset="0"/>
                <a:ea typeface="黑体" pitchFamily="2" charset="-122"/>
              </a:rPr>
              <a:t>种</a:t>
            </a:r>
            <a:endParaRPr lang="zh-CN" altLang="en-US" sz="3300" dirty="0">
              <a:latin typeface="Arial" panose="020B0604020202020204" pitchFamily="34" charset="0"/>
              <a:ea typeface="黑体" pitchFamily="2" charset="-122"/>
            </a:endParaRPr>
          </a:p>
        </p:txBody>
      </p:sp>
      <p:sp>
        <p:nvSpPr>
          <p:cNvPr id="44035" name="矩形 44034"/>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AutoNum type="arabicPeriod" startAt="3"/>
            </a:pPr>
            <a:r>
              <a:rPr lang="zh-CN" altLang="en-US" sz="3200" b="1" dirty="0">
                <a:latin typeface="Times New Roman" panose="02020603050405020304" pitchFamily="2" charset="0"/>
                <a:ea typeface="黑体" pitchFamily="2" charset="-122"/>
              </a:rPr>
              <a:t>证书的获取</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44036" name="矩形 44035"/>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
        <p:nvSpPr>
          <p:cNvPr id="44037" name="矩形 44036"/>
          <p:cNvSpPr/>
          <p:nvPr/>
        </p:nvSpPr>
        <p:spPr>
          <a:xfrm>
            <a:off x="762000" y="27432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在验证信息的数字签名时，用户必须获取信息的发送者的公钥证书，以及一些需要附加获得的证书（如</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证书等，用于验证发送者证书的有效性） </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附加发送</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单独发送</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从证书发布的目录服务器获得</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直接从证书相关的实体获得</a:t>
            </a: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4035">
                                            <p:txEl>
                                              <p:charRg st="0" end="6"/>
                                            </p:txEl>
                                          </p:spTgt>
                                        </p:tgtEl>
                                        <p:attrNameLst>
                                          <p:attrName>style.visibility</p:attrName>
                                        </p:attrNameLst>
                                      </p:cBhvr>
                                      <p:to>
                                        <p:strVal val="visible"/>
                                      </p:to>
                                    </p:set>
                                    <p:anim calcmode="lin" valueType="num">
                                      <p:cBhvr>
                                        <p:cTn id="7" dur="1" fill="hold"/>
                                        <p:tgtEl>
                                          <p:spTgt spid="44035">
                                            <p:txEl>
                                              <p:charRg st="0" end="6"/>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nodePh="1">
                                  <p:stCondLst>
                                    <p:cond delay="0"/>
                                  </p:stCondLst>
                                  <p:endCondLst>
                                    <p:cond evt="begin" delay="0">
                                      <p:tn val="10"/>
                                    </p:cond>
                                  </p:endCondLst>
                                  <p:childTnLst>
                                    <p:set>
                                      <p:cBhvr>
                                        <p:cTn id="11" dur="1" fill="hold">
                                          <p:stCondLst>
                                            <p:cond delay="499"/>
                                          </p:stCondLst>
                                        </p:cTn>
                                        <p:tgtEl>
                                          <p:spTgt spid="44036">
                                            <p:txEl>
                                              <p:charRg st="0" end="1"/>
                                            </p:txEl>
                                          </p:spTgt>
                                        </p:tgtEl>
                                        <p:attrNameLst>
                                          <p:attrName>style.visibility</p:attrName>
                                        </p:attrNameLst>
                                      </p:cBhvr>
                                      <p:to>
                                        <p:strVal val="visible"/>
                                      </p:to>
                                    </p:set>
                                    <p:anim calcmode="lin" valueType="num">
                                      <p:cBhvr>
                                        <p:cTn id="12" dur="1" fill="hold"/>
                                        <p:tgtEl>
                                          <p:spTgt spid="44036">
                                            <p:txEl>
                                              <p:charRg st="0" end="1"/>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44037">
                                            <p:txEl>
                                              <p:charRg st="0" end="67"/>
                                            </p:txEl>
                                          </p:spTgt>
                                        </p:tgtEl>
                                        <p:attrNameLst>
                                          <p:attrName>style.visibility</p:attrName>
                                        </p:attrNameLst>
                                      </p:cBhvr>
                                      <p:to>
                                        <p:strVal val="visible"/>
                                      </p:to>
                                    </p:set>
                                    <p:anim calcmode="lin" valueType="num">
                                      <p:cBhvr>
                                        <p:cTn id="17" dur="1" fill="hold"/>
                                        <p:tgtEl>
                                          <p:spTgt spid="44037">
                                            <p:txEl>
                                              <p:charRg st="0" end="67"/>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44037">
                                            <p:txEl>
                                              <p:charRg st="68" end="73"/>
                                            </p:txEl>
                                          </p:spTgt>
                                        </p:tgtEl>
                                        <p:attrNameLst>
                                          <p:attrName>style.visibility</p:attrName>
                                        </p:attrNameLst>
                                      </p:cBhvr>
                                      <p:to>
                                        <p:strVal val="visible"/>
                                      </p:to>
                                    </p:set>
                                    <p:anim calcmode="lin" valueType="num">
                                      <p:cBhvr>
                                        <p:cTn id="22" dur="1" fill="hold"/>
                                        <p:tgtEl>
                                          <p:spTgt spid="44037">
                                            <p:txEl>
                                              <p:charRg st="68" end="73"/>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44037">
                                            <p:txEl>
                                              <p:charRg st="73" end="78"/>
                                            </p:txEl>
                                          </p:spTgt>
                                        </p:tgtEl>
                                        <p:attrNameLst>
                                          <p:attrName>style.visibility</p:attrName>
                                        </p:attrNameLst>
                                      </p:cBhvr>
                                      <p:to>
                                        <p:strVal val="visible"/>
                                      </p:to>
                                    </p:set>
                                    <p:anim calcmode="lin" valueType="num">
                                      <p:cBhvr>
                                        <p:cTn id="27" dur="1" fill="hold"/>
                                        <p:tgtEl>
                                          <p:spTgt spid="44037">
                                            <p:txEl>
                                              <p:charRg st="73" end="78"/>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44037">
                                            <p:txEl>
                                              <p:charRg st="78" end="92"/>
                                            </p:txEl>
                                          </p:spTgt>
                                        </p:tgtEl>
                                        <p:attrNameLst>
                                          <p:attrName>style.visibility</p:attrName>
                                        </p:attrNameLst>
                                      </p:cBhvr>
                                      <p:to>
                                        <p:strVal val="visible"/>
                                      </p:to>
                                    </p:set>
                                    <p:anim calcmode="lin" valueType="num">
                                      <p:cBhvr>
                                        <p:cTn id="32" dur="1" fill="hold"/>
                                        <p:tgtEl>
                                          <p:spTgt spid="44037">
                                            <p:txEl>
                                              <p:charRg st="78" end="92"/>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44037">
                                            <p:txEl>
                                              <p:charRg st="92" end="105"/>
                                            </p:txEl>
                                          </p:spTgt>
                                        </p:tgtEl>
                                        <p:attrNameLst>
                                          <p:attrName>style.visibility</p:attrName>
                                        </p:attrNameLst>
                                      </p:cBhvr>
                                      <p:to>
                                        <p:strVal val="visible"/>
                                      </p:to>
                                    </p:set>
                                    <p:anim calcmode="lin" valueType="num">
                                      <p:cBhvr>
                                        <p:cTn id="37" dur="1" fill="hold"/>
                                        <p:tgtEl>
                                          <p:spTgt spid="44037">
                                            <p:txEl>
                                              <p:charRg st="92" end="105"/>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ldLvl="2" build="p"/>
      <p:bldP spid="44036" grpId="0" bldLvl="2" build="p"/>
      <p:bldP spid="44037" grpId="0" bldLvl="2"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a:xfrm>
            <a:off x="0" y="0"/>
            <a:ext cx="9144000" cy="1341438"/>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 </a:t>
            </a: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操作行为－</a:t>
            </a:r>
            <a:r>
              <a:rPr lang="en-US" altLang="zh-CN" sz="3300" dirty="0">
                <a:latin typeface="Arial" panose="020B0604020202020204" pitchFamily="34" charset="0"/>
                <a:ea typeface="黑体" pitchFamily="2" charset="-122"/>
              </a:rPr>
              <a:t>12</a:t>
            </a:r>
            <a:r>
              <a:rPr lang="zh-CN" altLang="en-US" sz="3300" dirty="0">
                <a:latin typeface="Arial" panose="020B0604020202020204" pitchFamily="34" charset="0"/>
                <a:ea typeface="黑体" pitchFamily="2" charset="-122"/>
              </a:rPr>
              <a:t>种</a:t>
            </a:r>
            <a:endParaRPr lang="zh-CN" altLang="en-US" sz="3300" dirty="0">
              <a:latin typeface="Arial" panose="020B0604020202020204" pitchFamily="34" charset="0"/>
              <a:ea typeface="黑体" pitchFamily="2" charset="-122"/>
            </a:endParaRPr>
          </a:p>
        </p:txBody>
      </p:sp>
      <p:sp>
        <p:nvSpPr>
          <p:cNvPr id="45059" name="矩形 45058"/>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AutoNum type="arabicPeriod" startAt="4"/>
            </a:pPr>
            <a:r>
              <a:rPr lang="zh-CN" altLang="en-US" sz="3200" b="1" dirty="0">
                <a:latin typeface="Times New Roman" panose="02020603050405020304" pitchFamily="2" charset="0"/>
                <a:ea typeface="黑体" pitchFamily="2" charset="-122"/>
              </a:rPr>
              <a:t>证书的验证</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45060" name="矩形 45059"/>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
        <p:nvSpPr>
          <p:cNvPr id="45061" name="矩形 45060"/>
          <p:cNvSpPr/>
          <p:nvPr/>
        </p:nvSpPr>
        <p:spPr>
          <a:xfrm>
            <a:off x="762000" y="27432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签名验证的过程包括迭代的决定证书链中的下一个证书和它相应的上级</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证书。</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在使用每个证书前必须检查相应的</a:t>
            </a:r>
            <a:r>
              <a:rPr lang="en-US" altLang="zh-CN" sz="2000" dirty="0">
                <a:latin typeface="Times New Roman" panose="02020603050405020304" pitchFamily="2" charset="0"/>
                <a:ea typeface="黑体" pitchFamily="2" charset="-122"/>
              </a:rPr>
              <a:t>CRL</a:t>
            </a:r>
            <a:endParaRPr lang="en-US" altLang="zh-CN"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en-US" altLang="zh-CN"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验证证书链中每一个</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证书</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上级</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签名的有效性</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证书有效期</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是否作废：</a:t>
            </a:r>
            <a:r>
              <a:rPr lang="en-US" altLang="zh-CN" sz="2000" dirty="0">
                <a:latin typeface="Times New Roman" panose="02020603050405020304" pitchFamily="2" charset="0"/>
                <a:ea typeface="黑体" pitchFamily="2" charset="-122"/>
              </a:rPr>
              <a:t>CRL</a:t>
            </a:r>
            <a:r>
              <a:rPr lang="zh-CN" altLang="en-US" sz="2000" dirty="0">
                <a:latin typeface="Times New Roman" panose="02020603050405020304" pitchFamily="2" charset="0"/>
                <a:ea typeface="黑体" pitchFamily="2" charset="-122"/>
              </a:rPr>
              <a:t>、</a:t>
            </a:r>
            <a:r>
              <a:rPr lang="en-US" altLang="zh-CN" sz="2000" dirty="0">
                <a:latin typeface="Times New Roman" panose="02020603050405020304" pitchFamily="2" charset="0"/>
                <a:ea typeface="黑体" pitchFamily="2" charset="-122"/>
              </a:rPr>
              <a:t>OCSP</a:t>
            </a:r>
            <a:endParaRPr lang="en-US" altLang="zh-CN"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5059">
                                            <p:txEl>
                                              <p:charRg st="0" end="6"/>
                                            </p:txEl>
                                          </p:spTgt>
                                        </p:tgtEl>
                                        <p:attrNameLst>
                                          <p:attrName>style.visibility</p:attrName>
                                        </p:attrNameLst>
                                      </p:cBhvr>
                                      <p:to>
                                        <p:strVal val="visible"/>
                                      </p:to>
                                    </p:set>
                                    <p:anim calcmode="lin" valueType="num">
                                      <p:cBhvr>
                                        <p:cTn id="7" dur="1" fill="hold"/>
                                        <p:tgtEl>
                                          <p:spTgt spid="45059">
                                            <p:txEl>
                                              <p:charRg st="0" end="6"/>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nodePh="1">
                                  <p:stCondLst>
                                    <p:cond delay="0"/>
                                  </p:stCondLst>
                                  <p:endCondLst>
                                    <p:cond evt="begin" delay="0">
                                      <p:tn val="10"/>
                                    </p:cond>
                                  </p:endCondLst>
                                  <p:childTnLst>
                                    <p:set>
                                      <p:cBhvr>
                                        <p:cTn id="11" dur="1" fill="hold">
                                          <p:stCondLst>
                                            <p:cond delay="499"/>
                                          </p:stCondLst>
                                        </p:cTn>
                                        <p:tgtEl>
                                          <p:spTgt spid="45060">
                                            <p:txEl>
                                              <p:charRg st="0" end="1"/>
                                            </p:txEl>
                                          </p:spTgt>
                                        </p:tgtEl>
                                        <p:attrNameLst>
                                          <p:attrName>style.visibility</p:attrName>
                                        </p:attrNameLst>
                                      </p:cBhvr>
                                      <p:to>
                                        <p:strVal val="visible"/>
                                      </p:to>
                                    </p:set>
                                    <p:anim calcmode="lin" valueType="num">
                                      <p:cBhvr>
                                        <p:cTn id="12" dur="1" fill="hold"/>
                                        <p:tgtEl>
                                          <p:spTgt spid="45060">
                                            <p:txEl>
                                              <p:charRg st="0" end="1"/>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45061">
                                            <p:txEl>
                                              <p:charRg st="0" end="37"/>
                                            </p:txEl>
                                          </p:spTgt>
                                        </p:tgtEl>
                                        <p:attrNameLst>
                                          <p:attrName>style.visibility</p:attrName>
                                        </p:attrNameLst>
                                      </p:cBhvr>
                                      <p:to>
                                        <p:strVal val="visible"/>
                                      </p:to>
                                    </p:set>
                                    <p:anim calcmode="lin" valueType="num">
                                      <p:cBhvr>
                                        <p:cTn id="17" dur="1" fill="hold"/>
                                        <p:tgtEl>
                                          <p:spTgt spid="45061">
                                            <p:txEl>
                                              <p:charRg st="0" end="37"/>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45061">
                                            <p:txEl>
                                              <p:charRg st="37" end="56"/>
                                            </p:txEl>
                                          </p:spTgt>
                                        </p:tgtEl>
                                        <p:attrNameLst>
                                          <p:attrName>style.visibility</p:attrName>
                                        </p:attrNameLst>
                                      </p:cBhvr>
                                      <p:to>
                                        <p:strVal val="visible"/>
                                      </p:to>
                                    </p:set>
                                    <p:anim calcmode="lin" valueType="num">
                                      <p:cBhvr>
                                        <p:cTn id="22" dur="1" fill="hold"/>
                                        <p:tgtEl>
                                          <p:spTgt spid="45061">
                                            <p:txEl>
                                              <p:charRg st="37" end="56"/>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45061">
                                            <p:txEl>
                                              <p:charRg st="57" end="71"/>
                                            </p:txEl>
                                          </p:spTgt>
                                        </p:tgtEl>
                                        <p:attrNameLst>
                                          <p:attrName>style.visibility</p:attrName>
                                        </p:attrNameLst>
                                      </p:cBhvr>
                                      <p:to>
                                        <p:strVal val="visible"/>
                                      </p:to>
                                    </p:set>
                                    <p:anim calcmode="lin" valueType="num">
                                      <p:cBhvr>
                                        <p:cTn id="27" dur="1" fill="hold"/>
                                        <p:tgtEl>
                                          <p:spTgt spid="45061">
                                            <p:txEl>
                                              <p:charRg st="57" end="71"/>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45061">
                                            <p:txEl>
                                              <p:charRg st="71" end="82"/>
                                            </p:txEl>
                                          </p:spTgt>
                                        </p:tgtEl>
                                        <p:attrNameLst>
                                          <p:attrName>style.visibility</p:attrName>
                                        </p:attrNameLst>
                                      </p:cBhvr>
                                      <p:to>
                                        <p:strVal val="visible"/>
                                      </p:to>
                                    </p:set>
                                    <p:anim calcmode="lin" valueType="num">
                                      <p:cBhvr>
                                        <p:cTn id="32" dur="1" fill="hold"/>
                                        <p:tgtEl>
                                          <p:spTgt spid="45061">
                                            <p:txEl>
                                              <p:charRg st="71" end="82"/>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45061">
                                            <p:txEl>
                                              <p:charRg st="82" end="88"/>
                                            </p:txEl>
                                          </p:spTgt>
                                        </p:tgtEl>
                                        <p:attrNameLst>
                                          <p:attrName>style.visibility</p:attrName>
                                        </p:attrNameLst>
                                      </p:cBhvr>
                                      <p:to>
                                        <p:strVal val="visible"/>
                                      </p:to>
                                    </p:set>
                                    <p:anim calcmode="lin" valueType="num">
                                      <p:cBhvr>
                                        <p:cTn id="37" dur="1" fill="hold"/>
                                        <p:tgtEl>
                                          <p:spTgt spid="45061">
                                            <p:txEl>
                                              <p:charRg st="82" end="88"/>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45061">
                                            <p:txEl>
                                              <p:charRg st="88" end="102"/>
                                            </p:txEl>
                                          </p:spTgt>
                                        </p:tgtEl>
                                        <p:attrNameLst>
                                          <p:attrName>style.visibility</p:attrName>
                                        </p:attrNameLst>
                                      </p:cBhvr>
                                      <p:to>
                                        <p:strVal val="visible"/>
                                      </p:to>
                                    </p:set>
                                    <p:anim calcmode="lin" valueType="num">
                                      <p:cBhvr>
                                        <p:cTn id="42" dur="1" fill="hold"/>
                                        <p:tgtEl>
                                          <p:spTgt spid="45061">
                                            <p:txEl>
                                              <p:charRg st="88" end="102"/>
                                            </p:txEl>
                                          </p:spTgt>
                                        </p:tgtEl>
                                      </p:cBhvr>
                                    </p:anim>
                                  </p:childTnLst>
                                  <p:subTnLst>
                                    <p:audio>
                                      <p:cMediaNode>
                                        <p:cTn display="0" masterRel="sameClick">
                                          <p:stCondLst>
                                            <p:cond evt="begin" delay="0">
                                              <p:tn val="4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ldLvl="2" build="p"/>
      <p:bldP spid="45060" grpId="0" bldLvl="2" build="p"/>
      <p:bldP spid="45061" grpId="0" bldLvl="2"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a:xfrm>
            <a:off x="0" y="260350"/>
            <a:ext cx="7308850" cy="1081088"/>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发展历程</a:t>
            </a:r>
            <a:br>
              <a:rPr lang="zh-CN" altLang="en-US" sz="3300" dirty="0">
                <a:latin typeface="Arial" panose="020B0604020202020204" pitchFamily="34" charset="0"/>
                <a:ea typeface="黑体" pitchFamily="2" charset="-122"/>
              </a:rPr>
            </a:br>
            <a:r>
              <a:rPr lang="zh-CN" altLang="en-US" sz="2600" dirty="0">
                <a:latin typeface="Arial" panose="020B0604020202020204" pitchFamily="34" charset="0"/>
                <a:ea typeface="黑体" pitchFamily="2" charset="-122"/>
              </a:rPr>
              <a:t>源动力</a:t>
            </a:r>
            <a:endParaRPr lang="zh-CN" altLang="en-US" sz="2600" dirty="0">
              <a:latin typeface="Arial" panose="020B0604020202020204" pitchFamily="34" charset="0"/>
              <a:ea typeface="黑体" pitchFamily="2" charset="-122"/>
            </a:endParaRPr>
          </a:p>
        </p:txBody>
      </p:sp>
      <p:sp>
        <p:nvSpPr>
          <p:cNvPr id="9219" name="文本占位符 9218"/>
          <p:cNvSpPr>
            <a:spLocks noGrp="1"/>
          </p:cNvSpPr>
          <p:nvPr>
            <p:ph type="body" idx="1"/>
          </p:nvPr>
        </p:nvSpPr>
        <p:spPr>
          <a:xfrm>
            <a:off x="323850" y="1628775"/>
            <a:ext cx="7772400" cy="647700"/>
          </a:xfrm>
          <a:ln/>
        </p:spPr>
        <p:txBody>
          <a:bodyPr lIns="92075" tIns="46038" rIns="92075" bIns="46038"/>
          <a:p>
            <a:pPr>
              <a:buClr>
                <a:srgbClr val="FF0000"/>
              </a:buClr>
              <a:buSzPct val="80000"/>
              <a:buFont typeface="Wingdings" panose="05000000000000000000" pitchFamily="2" charset="2"/>
              <a:buChar char="Ø"/>
            </a:pPr>
            <a:r>
              <a:rPr lang="zh-CN" altLang="en-US" b="0">
                <a:latin typeface="Times New Roman" panose="02020603050405020304" pitchFamily="2" charset="0"/>
                <a:ea typeface="黑体" pitchFamily="2" charset="-122"/>
              </a:rPr>
              <a:t>电子商务－对认证的需求</a:t>
            </a:r>
            <a:endParaRPr lang="zh-CN" altLang="en-US" b="0">
              <a:latin typeface="Times New Roman" panose="02020603050405020304" pitchFamily="2" charset="0"/>
              <a:ea typeface="黑体" pitchFamily="2" charset="-122"/>
              <a:sym typeface="Symbol" panose="05050102010706020507" pitchFamily="2" charset="2"/>
            </a:endParaRPr>
          </a:p>
        </p:txBody>
      </p:sp>
      <p:graphicFrame>
        <p:nvGraphicFramePr>
          <p:cNvPr id="9220" name="对象 9219"/>
          <p:cNvGraphicFramePr>
            <a:graphicFrameLocks noChangeAspect="1"/>
          </p:cNvGraphicFramePr>
          <p:nvPr/>
        </p:nvGraphicFramePr>
        <p:xfrm>
          <a:off x="762000" y="2336800"/>
          <a:ext cx="7315200" cy="3829050"/>
        </p:xfrm>
        <a:graphic>
          <a:graphicData uri="http://schemas.openxmlformats.org/presentationml/2006/ole">
            <mc:AlternateContent xmlns:mc="http://schemas.openxmlformats.org/markup-compatibility/2006">
              <mc:Choice xmlns:v="urn:schemas-microsoft-com:vml" Requires="v">
                <p:oleObj spid="_x0000_s3076" name="" r:id="rId1" imgW="4333875" imgH="3781425" progId="PBrush">
                  <p:embed/>
                </p:oleObj>
              </mc:Choice>
              <mc:Fallback>
                <p:oleObj name="" r:id="rId1" imgW="4333875" imgH="3781425" progId="PBrush">
                  <p:embed/>
                  <p:pic>
                    <p:nvPicPr>
                      <p:cNvPr id="0" name="图片 3075"/>
                      <p:cNvPicPr/>
                      <p:nvPr/>
                    </p:nvPicPr>
                    <p:blipFill>
                      <a:blip r:embed="rId2"/>
                      <a:stretch>
                        <a:fillRect/>
                      </a:stretch>
                    </p:blipFill>
                    <p:spPr>
                      <a:xfrm>
                        <a:off x="762000" y="2336800"/>
                        <a:ext cx="7315200" cy="382905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9219">
                                            <p:txEl>
                                              <p:charRg st="0" end="12"/>
                                            </p:txEl>
                                          </p:spTgt>
                                        </p:tgtEl>
                                        <p:attrNameLst>
                                          <p:attrName>style.visibility</p:attrName>
                                        </p:attrNameLst>
                                      </p:cBhvr>
                                      <p:to>
                                        <p:strVal val="visible"/>
                                      </p:to>
                                    </p:set>
                                    <p:anim calcmode="lin" valueType="num">
                                      <p:cBhvr>
                                        <p:cTn id="7" dur="1" fill="hold"/>
                                        <p:tgtEl>
                                          <p:spTgt spid="9219">
                                            <p:txEl>
                                              <p:charRg st="0" end="12"/>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ldLvl="2"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 </a:t>
            </a: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操作行为－</a:t>
            </a:r>
            <a:r>
              <a:rPr lang="en-US" altLang="zh-CN" sz="3300" dirty="0">
                <a:latin typeface="Arial" panose="020B0604020202020204" pitchFamily="34" charset="0"/>
                <a:ea typeface="黑体" pitchFamily="2" charset="-122"/>
              </a:rPr>
              <a:t>12</a:t>
            </a:r>
            <a:r>
              <a:rPr lang="zh-CN" altLang="en-US" sz="3300" dirty="0">
                <a:latin typeface="Arial" panose="020B0604020202020204" pitchFamily="34" charset="0"/>
                <a:ea typeface="黑体" pitchFamily="2" charset="-122"/>
              </a:rPr>
              <a:t>种</a:t>
            </a:r>
            <a:endParaRPr lang="zh-CN" altLang="en-US" sz="3300" dirty="0">
              <a:latin typeface="Arial" panose="020B0604020202020204" pitchFamily="34" charset="0"/>
              <a:ea typeface="黑体" pitchFamily="2" charset="-122"/>
            </a:endParaRPr>
          </a:p>
        </p:txBody>
      </p:sp>
      <p:sp>
        <p:nvSpPr>
          <p:cNvPr id="46083" name="矩形 46082"/>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AutoNum type="arabicPeriod" startAt="5"/>
            </a:pPr>
            <a:r>
              <a:rPr lang="zh-CN" altLang="en-US" sz="3200" b="1" dirty="0">
                <a:latin typeface="Times New Roman" panose="02020603050405020304" pitchFamily="2" charset="0"/>
                <a:ea typeface="黑体" pitchFamily="2" charset="-122"/>
              </a:rPr>
              <a:t>证书的保存</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46084" name="矩形 46083"/>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
        <p:nvSpPr>
          <p:cNvPr id="46085" name="矩形 46084"/>
          <p:cNvSpPr/>
          <p:nvPr/>
        </p:nvSpPr>
        <p:spPr>
          <a:xfrm>
            <a:off x="762000" y="24384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保存证书是指</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实体在本地储存证书以减少在</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体系中获取证书的时间并提高签名验证的效率</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在储存每个证书之前，应该验证证书的有效性。</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实体可以选择储存所有从其他实体接收到的证书链上所有证书</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也可以只存储签名数据发送者的证书等。</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证书存储区应定时管理维护</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清除已作废或已过期的证书和一定时间内未使用过的证书</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同最新发布的</a:t>
            </a:r>
            <a:r>
              <a:rPr lang="en-US" altLang="zh-CN" sz="2000" dirty="0">
                <a:latin typeface="Times New Roman" panose="02020603050405020304" pitchFamily="2" charset="0"/>
                <a:ea typeface="黑体" pitchFamily="2" charset="-122"/>
              </a:rPr>
              <a:t>CRL</a:t>
            </a:r>
            <a:r>
              <a:rPr lang="zh-CN" altLang="en-US" sz="2000" dirty="0">
                <a:latin typeface="Times New Roman" panose="02020603050405020304" pitchFamily="2" charset="0"/>
                <a:ea typeface="黑体" pitchFamily="2" charset="-122"/>
              </a:rPr>
              <a:t>文件比较</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删除</a:t>
            </a:r>
            <a:r>
              <a:rPr lang="en-US" altLang="zh-CN" sz="2000" dirty="0">
                <a:latin typeface="Times New Roman" panose="02020603050405020304" pitchFamily="2" charset="0"/>
                <a:ea typeface="黑体" pitchFamily="2" charset="-122"/>
              </a:rPr>
              <a:t>CRL</a:t>
            </a:r>
            <a:r>
              <a:rPr lang="zh-CN" altLang="en-US" sz="2000" dirty="0">
                <a:latin typeface="Times New Roman" panose="02020603050405020304" pitchFamily="2" charset="0"/>
                <a:ea typeface="黑体" pitchFamily="2" charset="-122"/>
              </a:rPr>
              <a:t>文件中发布的证书</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证书存储区存满后，一般采取删除最少使用（</a:t>
            </a:r>
            <a:r>
              <a:rPr lang="en-US" altLang="zh-CN" sz="2000" dirty="0">
                <a:latin typeface="Times New Roman" panose="02020603050405020304" pitchFamily="2" charset="0"/>
                <a:ea typeface="黑体" pitchFamily="2" charset="-122"/>
              </a:rPr>
              <a:t>LRU</a:t>
            </a:r>
            <a:r>
              <a:rPr lang="zh-CN" altLang="en-US" sz="2000" dirty="0">
                <a:latin typeface="Times New Roman" panose="02020603050405020304" pitchFamily="2" charset="0"/>
                <a:ea typeface="黑体" pitchFamily="2" charset="-122"/>
              </a:rPr>
              <a:t>，</a:t>
            </a:r>
            <a:r>
              <a:rPr lang="en-US" altLang="zh-CN" sz="2000" dirty="0">
                <a:latin typeface="Times New Roman" panose="02020603050405020304" pitchFamily="2" charset="0"/>
                <a:ea typeface="黑体" pitchFamily="2" charset="-122"/>
              </a:rPr>
              <a:t>least recently used</a:t>
            </a:r>
            <a:r>
              <a:rPr lang="zh-CN" altLang="en-US" sz="2000" dirty="0">
                <a:latin typeface="Times New Roman" panose="02020603050405020304" pitchFamily="2" charset="0"/>
                <a:ea typeface="黑体" pitchFamily="2" charset="-122"/>
              </a:rPr>
              <a:t>）证书的方式维护</a:t>
            </a: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6083">
                                            <p:txEl>
                                              <p:charRg st="0" end="6"/>
                                            </p:txEl>
                                          </p:spTgt>
                                        </p:tgtEl>
                                        <p:attrNameLst>
                                          <p:attrName>style.visibility</p:attrName>
                                        </p:attrNameLst>
                                      </p:cBhvr>
                                      <p:to>
                                        <p:strVal val="visible"/>
                                      </p:to>
                                    </p:set>
                                    <p:anim calcmode="lin" valueType="num">
                                      <p:cBhvr>
                                        <p:cTn id="7" dur="1" fill="hold"/>
                                        <p:tgtEl>
                                          <p:spTgt spid="46083">
                                            <p:txEl>
                                              <p:charRg st="0" end="6"/>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nodePh="1">
                                  <p:stCondLst>
                                    <p:cond delay="0"/>
                                  </p:stCondLst>
                                  <p:endCondLst>
                                    <p:cond evt="begin" delay="0">
                                      <p:tn val="10"/>
                                    </p:cond>
                                  </p:endCondLst>
                                  <p:childTnLst>
                                    <p:set>
                                      <p:cBhvr>
                                        <p:cTn id="11" dur="1" fill="hold">
                                          <p:stCondLst>
                                            <p:cond delay="499"/>
                                          </p:stCondLst>
                                        </p:cTn>
                                        <p:tgtEl>
                                          <p:spTgt spid="46084">
                                            <p:txEl>
                                              <p:charRg st="0" end="1"/>
                                            </p:txEl>
                                          </p:spTgt>
                                        </p:tgtEl>
                                        <p:attrNameLst>
                                          <p:attrName>style.visibility</p:attrName>
                                        </p:attrNameLst>
                                      </p:cBhvr>
                                      <p:to>
                                        <p:strVal val="visible"/>
                                      </p:to>
                                    </p:set>
                                    <p:anim calcmode="lin" valueType="num">
                                      <p:cBhvr>
                                        <p:cTn id="12" dur="1" fill="hold"/>
                                        <p:tgtEl>
                                          <p:spTgt spid="46084">
                                            <p:txEl>
                                              <p:charRg st="0" end="1"/>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46085">
                                            <p:txEl>
                                              <p:charRg st="0" end="46"/>
                                            </p:txEl>
                                          </p:spTgt>
                                        </p:tgtEl>
                                        <p:attrNameLst>
                                          <p:attrName>style.visibility</p:attrName>
                                        </p:attrNameLst>
                                      </p:cBhvr>
                                      <p:to>
                                        <p:strVal val="visible"/>
                                      </p:to>
                                    </p:set>
                                    <p:anim calcmode="lin" valueType="num">
                                      <p:cBhvr>
                                        <p:cTn id="17" dur="1" fill="hold"/>
                                        <p:tgtEl>
                                          <p:spTgt spid="46085">
                                            <p:txEl>
                                              <p:charRg st="0" end="46"/>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46085">
                                            <p:txEl>
                                              <p:charRg st="47" end="69"/>
                                            </p:txEl>
                                          </p:spTgt>
                                        </p:tgtEl>
                                        <p:attrNameLst>
                                          <p:attrName>style.visibility</p:attrName>
                                        </p:attrNameLst>
                                      </p:cBhvr>
                                      <p:to>
                                        <p:strVal val="visible"/>
                                      </p:to>
                                    </p:set>
                                    <p:anim calcmode="lin" valueType="num">
                                      <p:cBhvr>
                                        <p:cTn id="22" dur="1" fill="hold"/>
                                        <p:tgtEl>
                                          <p:spTgt spid="46085">
                                            <p:txEl>
                                              <p:charRg st="47" end="69"/>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46085">
                                            <p:txEl>
                                              <p:charRg st="69" end="100"/>
                                            </p:txEl>
                                          </p:spTgt>
                                        </p:tgtEl>
                                        <p:attrNameLst>
                                          <p:attrName>style.visibility</p:attrName>
                                        </p:attrNameLst>
                                      </p:cBhvr>
                                      <p:to>
                                        <p:strVal val="visible"/>
                                      </p:to>
                                    </p:set>
                                    <p:anim calcmode="lin" valueType="num">
                                      <p:cBhvr>
                                        <p:cTn id="27" dur="1" fill="hold"/>
                                        <p:tgtEl>
                                          <p:spTgt spid="46085">
                                            <p:txEl>
                                              <p:charRg st="69" end="100"/>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46085">
                                            <p:txEl>
                                              <p:charRg st="100" end="119"/>
                                            </p:txEl>
                                          </p:spTgt>
                                        </p:tgtEl>
                                        <p:attrNameLst>
                                          <p:attrName>style.visibility</p:attrName>
                                        </p:attrNameLst>
                                      </p:cBhvr>
                                      <p:to>
                                        <p:strVal val="visible"/>
                                      </p:to>
                                    </p:set>
                                    <p:anim calcmode="lin" valueType="num">
                                      <p:cBhvr>
                                        <p:cTn id="32" dur="1" fill="hold"/>
                                        <p:tgtEl>
                                          <p:spTgt spid="46085">
                                            <p:txEl>
                                              <p:charRg st="100" end="119"/>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46085">
                                            <p:txEl>
                                              <p:charRg st="119" end="132"/>
                                            </p:txEl>
                                          </p:spTgt>
                                        </p:tgtEl>
                                        <p:attrNameLst>
                                          <p:attrName>style.visibility</p:attrName>
                                        </p:attrNameLst>
                                      </p:cBhvr>
                                      <p:to>
                                        <p:strVal val="visible"/>
                                      </p:to>
                                    </p:set>
                                    <p:anim calcmode="lin" valueType="num">
                                      <p:cBhvr>
                                        <p:cTn id="37" dur="1" fill="hold"/>
                                        <p:tgtEl>
                                          <p:spTgt spid="46085">
                                            <p:txEl>
                                              <p:charRg st="119" end="132"/>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46085">
                                            <p:txEl>
                                              <p:charRg st="132" end="158"/>
                                            </p:txEl>
                                          </p:spTgt>
                                        </p:tgtEl>
                                        <p:attrNameLst>
                                          <p:attrName>style.visibility</p:attrName>
                                        </p:attrNameLst>
                                      </p:cBhvr>
                                      <p:to>
                                        <p:strVal val="visible"/>
                                      </p:to>
                                    </p:set>
                                    <p:anim calcmode="lin" valueType="num">
                                      <p:cBhvr>
                                        <p:cTn id="42" dur="1" fill="hold"/>
                                        <p:tgtEl>
                                          <p:spTgt spid="46085">
                                            <p:txEl>
                                              <p:charRg st="132" end="158"/>
                                            </p:txEl>
                                          </p:spTgt>
                                        </p:tgtEl>
                                      </p:cBhvr>
                                    </p:anim>
                                  </p:childTnLst>
                                  <p:subTnLst>
                                    <p:audio>
                                      <p:cMediaNode>
                                        <p:cTn display="0" masterRel="sameClick">
                                          <p:stCondLst>
                                            <p:cond evt="begin" delay="0">
                                              <p:tn val="40"/>
                                            </p:cond>
                                          </p:stCondLst>
                                          <p:endCondLst>
                                            <p:cond evt="onStopAudio" delay="0">
                                              <p:tgtEl>
                                                <p:sldTgt/>
                                              </p:tgtEl>
                                            </p:cond>
                                          </p:endCondLst>
                                        </p:cTn>
                                        <p:tgtEl>
                                          <p:sndTgt r:embed="rId1"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46085">
                                            <p:txEl>
                                              <p:charRg st="158" end="172"/>
                                            </p:txEl>
                                          </p:spTgt>
                                        </p:tgtEl>
                                        <p:attrNameLst>
                                          <p:attrName>style.visibility</p:attrName>
                                        </p:attrNameLst>
                                      </p:cBhvr>
                                      <p:to>
                                        <p:strVal val="visible"/>
                                      </p:to>
                                    </p:set>
                                    <p:anim calcmode="lin" valueType="num">
                                      <p:cBhvr>
                                        <p:cTn id="47" dur="1" fill="hold"/>
                                        <p:tgtEl>
                                          <p:spTgt spid="46085">
                                            <p:txEl>
                                              <p:charRg st="158" end="172"/>
                                            </p:txEl>
                                          </p:spTgt>
                                        </p:tgtEl>
                                      </p:cBhvr>
                                    </p:anim>
                                  </p:childTnLst>
                                  <p:subTnLst>
                                    <p:audio>
                                      <p:cMediaNode>
                                        <p:cTn display="0" masterRel="sameClick">
                                          <p:stCondLst>
                                            <p:cond evt="begin" delay="0">
                                              <p:tn val="45"/>
                                            </p:cond>
                                          </p:stCondLst>
                                          <p:endCondLst>
                                            <p:cond evt="onStopAudio" delay="0">
                                              <p:tgtEl>
                                                <p:sldTgt/>
                                              </p:tgtEl>
                                            </p:cond>
                                          </p:endCondLst>
                                        </p:cTn>
                                        <p:tgtEl>
                                          <p:sndTgt r:embed="rId1" name="cashreg.wav"/>
                                        </p:tgtEl>
                                      </p:cMediaNode>
                                    </p:audio>
                                  </p:sub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499"/>
                                          </p:stCondLst>
                                        </p:cTn>
                                        <p:tgtEl>
                                          <p:spTgt spid="46085">
                                            <p:txEl>
                                              <p:charRg st="172" end="186"/>
                                            </p:txEl>
                                          </p:spTgt>
                                        </p:tgtEl>
                                        <p:attrNameLst>
                                          <p:attrName>style.visibility</p:attrName>
                                        </p:attrNameLst>
                                      </p:cBhvr>
                                      <p:to>
                                        <p:strVal val="visible"/>
                                      </p:to>
                                    </p:set>
                                    <p:anim calcmode="lin" valueType="num">
                                      <p:cBhvr>
                                        <p:cTn id="52" dur="1" fill="hold"/>
                                        <p:tgtEl>
                                          <p:spTgt spid="46085">
                                            <p:txEl>
                                              <p:charRg st="172" end="186"/>
                                            </p:txEl>
                                          </p:spTgt>
                                        </p:tgtEl>
                                      </p:cBhvr>
                                    </p:anim>
                                  </p:childTnLst>
                                  <p:subTnLst>
                                    <p:audio>
                                      <p:cMediaNode>
                                        <p:cTn display="0" masterRel="sameClick">
                                          <p:stCondLst>
                                            <p:cond evt="begin" delay="0">
                                              <p:tn val="50"/>
                                            </p:cond>
                                          </p:stCondLst>
                                          <p:endCondLst>
                                            <p:cond evt="onStopAudio" delay="0">
                                              <p:tgtEl>
                                                <p:sldTgt/>
                                              </p:tgtEl>
                                            </p:cond>
                                          </p:endCondLst>
                                        </p:cTn>
                                        <p:tgtEl>
                                          <p:sndTgt r:embed="rId1" name="cashreg.wav"/>
                                        </p:tgtEl>
                                      </p:cMediaNode>
                                    </p:audio>
                                  </p:sub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499"/>
                                          </p:stCondLst>
                                        </p:cTn>
                                        <p:tgtEl>
                                          <p:spTgt spid="46085">
                                            <p:txEl>
                                              <p:charRg st="186" end="238"/>
                                            </p:txEl>
                                          </p:spTgt>
                                        </p:tgtEl>
                                        <p:attrNameLst>
                                          <p:attrName>style.visibility</p:attrName>
                                        </p:attrNameLst>
                                      </p:cBhvr>
                                      <p:to>
                                        <p:strVal val="visible"/>
                                      </p:to>
                                    </p:set>
                                    <p:anim calcmode="lin" valueType="num">
                                      <p:cBhvr>
                                        <p:cTn id="57" dur="1" fill="hold"/>
                                        <p:tgtEl>
                                          <p:spTgt spid="46085">
                                            <p:txEl>
                                              <p:charRg st="186" end="238"/>
                                            </p:txEl>
                                          </p:spTgt>
                                        </p:tgtEl>
                                      </p:cBhvr>
                                    </p:anim>
                                  </p:childTnLst>
                                  <p:subTnLst>
                                    <p:audio>
                                      <p:cMediaNode>
                                        <p:cTn display="0" masterRel="sameClick">
                                          <p:stCondLst>
                                            <p:cond evt="begin" delay="0">
                                              <p:tn val="5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ldLvl="2" build="p"/>
      <p:bldP spid="46084" grpId="0" bldLvl="2" build="p"/>
      <p:bldP spid="46085" grpId="0" bldLvl="2"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 </a:t>
            </a: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操作行为－</a:t>
            </a:r>
            <a:r>
              <a:rPr lang="en-US" altLang="zh-CN" sz="3300" dirty="0">
                <a:latin typeface="Arial" panose="020B0604020202020204" pitchFamily="34" charset="0"/>
                <a:ea typeface="黑体" pitchFamily="2" charset="-122"/>
              </a:rPr>
              <a:t>12</a:t>
            </a:r>
            <a:r>
              <a:rPr lang="zh-CN" altLang="en-US" sz="3300" dirty="0">
                <a:latin typeface="Arial" panose="020B0604020202020204" pitchFamily="34" charset="0"/>
                <a:ea typeface="黑体" pitchFamily="2" charset="-122"/>
              </a:rPr>
              <a:t>种</a:t>
            </a:r>
            <a:endParaRPr lang="zh-CN" altLang="en-US" sz="3300" dirty="0">
              <a:latin typeface="Arial" panose="020B0604020202020204" pitchFamily="34" charset="0"/>
              <a:ea typeface="黑体" pitchFamily="2" charset="-122"/>
            </a:endParaRPr>
          </a:p>
        </p:txBody>
      </p:sp>
      <p:sp>
        <p:nvSpPr>
          <p:cNvPr id="47107" name="矩形 47106"/>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AutoNum type="arabicPeriod" startAt="6"/>
            </a:pPr>
            <a:r>
              <a:rPr lang="zh-CN" altLang="en-US" sz="3200" b="1" dirty="0">
                <a:latin typeface="Times New Roman" panose="02020603050405020304" pitchFamily="2" charset="0"/>
                <a:ea typeface="黑体" pitchFamily="2" charset="-122"/>
              </a:rPr>
              <a:t>本地保存证书的获取</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47108" name="矩形 47107"/>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
        <p:nvSpPr>
          <p:cNvPr id="47109" name="矩形 47108"/>
          <p:cNvSpPr/>
          <p:nvPr/>
        </p:nvSpPr>
        <p:spPr>
          <a:xfrm>
            <a:off x="762000" y="27432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用户收到签名数据后，将检查证书存储区判断是否保存了信息发送者的证书，如果保存了，用户则从本地储存区中取得该证书，用其中包含的公钥验证签名</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用户可以选择每次使用前检查最新发布的</a:t>
            </a:r>
            <a:r>
              <a:rPr lang="en-US" altLang="zh-CN" sz="2000" dirty="0">
                <a:latin typeface="Times New Roman" panose="02020603050405020304" pitchFamily="2" charset="0"/>
                <a:ea typeface="黑体" pitchFamily="2" charset="-122"/>
              </a:rPr>
              <a:t>CRL</a:t>
            </a:r>
            <a:r>
              <a:rPr lang="zh-CN" altLang="en-US" sz="2000" dirty="0">
                <a:latin typeface="Times New Roman" panose="02020603050405020304" pitchFamily="2" charset="0"/>
                <a:ea typeface="黑体" pitchFamily="2" charset="-122"/>
              </a:rPr>
              <a:t>以确保发送者的证书未被作废</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也可以选择定期证实本地证书存储区中证书的有效性</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如果用户的本地存储区中未保存发送者的证书，用户则应按照上面描述的获取证书的方法来取得所需的证书</a:t>
            </a: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7107">
                                            <p:txEl>
                                              <p:charRg st="0" end="10"/>
                                            </p:txEl>
                                          </p:spTgt>
                                        </p:tgtEl>
                                        <p:attrNameLst>
                                          <p:attrName>style.visibility</p:attrName>
                                        </p:attrNameLst>
                                      </p:cBhvr>
                                      <p:to>
                                        <p:strVal val="visible"/>
                                      </p:to>
                                    </p:set>
                                    <p:anim calcmode="lin" valueType="num">
                                      <p:cBhvr>
                                        <p:cTn id="7" dur="1" fill="hold"/>
                                        <p:tgtEl>
                                          <p:spTgt spid="47107">
                                            <p:txEl>
                                              <p:charRg st="0" end="10"/>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nodePh="1">
                                  <p:stCondLst>
                                    <p:cond delay="0"/>
                                  </p:stCondLst>
                                  <p:endCondLst>
                                    <p:cond evt="begin" delay="0">
                                      <p:tn val="10"/>
                                    </p:cond>
                                  </p:endCondLst>
                                  <p:childTnLst>
                                    <p:set>
                                      <p:cBhvr>
                                        <p:cTn id="11" dur="1" fill="hold">
                                          <p:stCondLst>
                                            <p:cond delay="499"/>
                                          </p:stCondLst>
                                        </p:cTn>
                                        <p:tgtEl>
                                          <p:spTgt spid="47108">
                                            <p:txEl>
                                              <p:charRg st="0" end="1"/>
                                            </p:txEl>
                                          </p:spTgt>
                                        </p:tgtEl>
                                        <p:attrNameLst>
                                          <p:attrName>style.visibility</p:attrName>
                                        </p:attrNameLst>
                                      </p:cBhvr>
                                      <p:to>
                                        <p:strVal val="visible"/>
                                      </p:to>
                                    </p:set>
                                    <p:anim calcmode="lin" valueType="num">
                                      <p:cBhvr>
                                        <p:cTn id="12" dur="1" fill="hold"/>
                                        <p:tgtEl>
                                          <p:spTgt spid="47108">
                                            <p:txEl>
                                              <p:charRg st="0" end="1"/>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47109">
                                            <p:txEl>
                                              <p:charRg st="0" end="69"/>
                                            </p:txEl>
                                          </p:spTgt>
                                        </p:tgtEl>
                                        <p:attrNameLst>
                                          <p:attrName>style.visibility</p:attrName>
                                        </p:attrNameLst>
                                      </p:cBhvr>
                                      <p:to>
                                        <p:strVal val="visible"/>
                                      </p:to>
                                    </p:set>
                                    <p:anim calcmode="lin" valueType="num">
                                      <p:cBhvr>
                                        <p:cTn id="17" dur="1" fill="hold"/>
                                        <p:tgtEl>
                                          <p:spTgt spid="47109">
                                            <p:txEl>
                                              <p:charRg st="0" end="69"/>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47109">
                                            <p:txEl>
                                              <p:charRg st="70" end="105"/>
                                            </p:txEl>
                                          </p:spTgt>
                                        </p:tgtEl>
                                        <p:attrNameLst>
                                          <p:attrName>style.visibility</p:attrName>
                                        </p:attrNameLst>
                                      </p:cBhvr>
                                      <p:to>
                                        <p:strVal val="visible"/>
                                      </p:to>
                                    </p:set>
                                    <p:anim calcmode="lin" valueType="num">
                                      <p:cBhvr>
                                        <p:cTn id="22" dur="1" fill="hold"/>
                                        <p:tgtEl>
                                          <p:spTgt spid="47109">
                                            <p:txEl>
                                              <p:charRg st="70" end="105"/>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47109">
                                            <p:txEl>
                                              <p:charRg st="105" end="129"/>
                                            </p:txEl>
                                          </p:spTgt>
                                        </p:tgtEl>
                                        <p:attrNameLst>
                                          <p:attrName>style.visibility</p:attrName>
                                        </p:attrNameLst>
                                      </p:cBhvr>
                                      <p:to>
                                        <p:strVal val="visible"/>
                                      </p:to>
                                    </p:set>
                                    <p:anim calcmode="lin" valueType="num">
                                      <p:cBhvr>
                                        <p:cTn id="27" dur="1" fill="hold"/>
                                        <p:tgtEl>
                                          <p:spTgt spid="47109">
                                            <p:txEl>
                                              <p:charRg st="105" end="129"/>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47109">
                                            <p:txEl>
                                              <p:charRg st="129" end="177"/>
                                            </p:txEl>
                                          </p:spTgt>
                                        </p:tgtEl>
                                        <p:attrNameLst>
                                          <p:attrName>style.visibility</p:attrName>
                                        </p:attrNameLst>
                                      </p:cBhvr>
                                      <p:to>
                                        <p:strVal val="visible"/>
                                      </p:to>
                                    </p:set>
                                    <p:anim calcmode="lin" valueType="num">
                                      <p:cBhvr>
                                        <p:cTn id="32" dur="1" fill="hold"/>
                                        <p:tgtEl>
                                          <p:spTgt spid="47109">
                                            <p:txEl>
                                              <p:charRg st="129" end="177"/>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ldLvl="2" build="p"/>
      <p:bldP spid="47108" grpId="0" bldLvl="2" build="p"/>
      <p:bldP spid="47109" grpId="0" bldLvl="2"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48129"/>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 </a:t>
            </a: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操作行为－</a:t>
            </a:r>
            <a:r>
              <a:rPr lang="en-US" altLang="zh-CN" sz="3300" dirty="0">
                <a:latin typeface="Arial" panose="020B0604020202020204" pitchFamily="34" charset="0"/>
                <a:ea typeface="黑体" pitchFamily="2" charset="-122"/>
              </a:rPr>
              <a:t>12</a:t>
            </a:r>
            <a:r>
              <a:rPr lang="zh-CN" altLang="en-US" sz="3300" dirty="0">
                <a:latin typeface="Arial" panose="020B0604020202020204" pitchFamily="34" charset="0"/>
                <a:ea typeface="黑体" pitchFamily="2" charset="-122"/>
              </a:rPr>
              <a:t>种</a:t>
            </a:r>
            <a:endParaRPr lang="zh-CN" altLang="en-US" sz="3300" dirty="0">
              <a:latin typeface="Arial" panose="020B0604020202020204" pitchFamily="34" charset="0"/>
              <a:ea typeface="黑体" pitchFamily="2" charset="-122"/>
            </a:endParaRPr>
          </a:p>
        </p:txBody>
      </p:sp>
      <p:sp>
        <p:nvSpPr>
          <p:cNvPr id="48131" name="矩形 48130"/>
          <p:cNvSpPr/>
          <p:nvPr/>
        </p:nvSpPr>
        <p:spPr>
          <a:xfrm>
            <a:off x="228600" y="1905000"/>
            <a:ext cx="8915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AutoNum type="arabicPeriod" startAt="7"/>
            </a:pPr>
            <a:r>
              <a:rPr lang="zh-CN" altLang="en-US" sz="3200" b="1" dirty="0">
                <a:latin typeface="Times New Roman" panose="02020603050405020304" pitchFamily="2" charset="0"/>
                <a:ea typeface="黑体" pitchFamily="2" charset="-122"/>
              </a:rPr>
              <a:t>密钥泄漏或证书中证明的某种关系中止的报告</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48132" name="矩形 48131"/>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
        <p:nvSpPr>
          <p:cNvPr id="48133" name="矩形 48132"/>
          <p:cNvSpPr/>
          <p:nvPr/>
        </p:nvSpPr>
        <p:spPr>
          <a:xfrm>
            <a:off x="685800" y="2438400"/>
            <a:ext cx="7772400" cy="4419600"/>
          </a:xfrm>
          <a:prstGeom prst="rect">
            <a:avLst/>
          </a:prstGeom>
          <a:solidFill>
            <a:schemeClr val="bg1"/>
          </a:solid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当</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中某实体的私钥被泄漏时，泄密私钥对应的公钥证书应被作废 </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如果证书中包含的证书持有者和某组织的关系已经中止，相应的公钥证书也应该被作废 </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宋体" panose="02010600030101010101" pitchFamily="2" charset="-122"/>
              </a:rPr>
              <a:t>应尽快以带外（电话或书面文件）方式通知相应证书的签发</a:t>
            </a:r>
            <a:r>
              <a:rPr lang="en-US" altLang="zh-CN" sz="2000" dirty="0">
                <a:latin typeface="Times New Roman" panose="02020603050405020304" pitchFamily="2" charset="0"/>
              </a:rPr>
              <a:t>CA</a:t>
            </a:r>
            <a:endParaRPr lang="en-US" altLang="zh-CN" sz="2000" dirty="0">
              <a:latin typeface="Times New Roman" panose="02020603050405020304" pitchFamily="2" charset="0"/>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宋体" panose="02010600030101010101" pitchFamily="2" charset="-122"/>
              </a:rPr>
              <a:t>在密钥泄漏的情况下，应由泄密私钥的持有者通知</a:t>
            </a:r>
            <a:r>
              <a:rPr lang="en-US" altLang="zh-CN" sz="2000" dirty="0">
                <a:latin typeface="Times New Roman" panose="02020603050405020304" pitchFamily="2" charset="0"/>
              </a:rPr>
              <a:t>CA</a:t>
            </a:r>
            <a:endParaRPr lang="en-US" altLang="zh-CN" sz="2000" dirty="0">
              <a:latin typeface="Times New Roman" panose="02020603050405020304" pitchFamily="2" charset="0"/>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宋体" panose="02010600030101010101" pitchFamily="2" charset="-122"/>
              </a:rPr>
              <a:t>在关系中止的情况下，由原关系中组织方或相应的安全机构通知相应的</a:t>
            </a:r>
            <a:r>
              <a:rPr lang="en-US" altLang="zh-CN" sz="2000" dirty="0">
                <a:latin typeface="Times New Roman" panose="02020603050405020304" pitchFamily="2" charset="0"/>
              </a:rPr>
              <a:t>ORA</a:t>
            </a:r>
            <a:r>
              <a:rPr lang="zh-CN" altLang="en-US" sz="2000" dirty="0">
                <a:latin typeface="宋体" panose="02010600030101010101" pitchFamily="2" charset="-122"/>
              </a:rPr>
              <a:t>或</a:t>
            </a:r>
            <a:r>
              <a:rPr lang="en-US" altLang="zh-CN" sz="2000" dirty="0">
                <a:latin typeface="Times New Roman" panose="02020603050405020304" pitchFamily="2" charset="0"/>
              </a:rPr>
              <a:t>CA</a:t>
            </a:r>
            <a:endParaRPr lang="en-US" altLang="zh-CN" sz="2000" dirty="0">
              <a:latin typeface="Times New Roman" panose="02020603050405020304" pitchFamily="2" charset="0"/>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宋体" panose="02010600030101010101" pitchFamily="2" charset="-122"/>
              </a:rPr>
              <a:t>如果</a:t>
            </a:r>
            <a:r>
              <a:rPr lang="en-US" altLang="zh-CN" sz="2000" dirty="0">
                <a:latin typeface="Times New Roman" panose="02020603050405020304" pitchFamily="2" charset="0"/>
              </a:rPr>
              <a:t>ORA</a:t>
            </a:r>
            <a:r>
              <a:rPr lang="zh-CN" altLang="en-US" sz="2000" dirty="0">
                <a:latin typeface="宋体" panose="02010600030101010101" pitchFamily="2" charset="-122"/>
              </a:rPr>
              <a:t>得到通知，</a:t>
            </a:r>
            <a:r>
              <a:rPr lang="en-US" altLang="zh-CN" sz="2000" dirty="0">
                <a:latin typeface="Times New Roman" panose="02020603050405020304" pitchFamily="2" charset="0"/>
              </a:rPr>
              <a:t>ORA</a:t>
            </a:r>
            <a:r>
              <a:rPr lang="zh-CN" altLang="en-US" sz="2000" dirty="0">
                <a:latin typeface="宋体" panose="02010600030101010101" pitchFamily="2" charset="-122"/>
              </a:rPr>
              <a:t>应通知相应的</a:t>
            </a:r>
            <a:r>
              <a:rPr lang="en-US" altLang="zh-CN" sz="2000" dirty="0">
                <a:latin typeface="Times New Roman" panose="02020603050405020304" pitchFamily="2" charset="0"/>
              </a:rPr>
              <a:t>CA</a:t>
            </a:r>
            <a:endParaRPr lang="en-US" altLang="zh-CN" sz="2000" dirty="0">
              <a:latin typeface="Times New Roman" panose="02020603050405020304" pitchFamily="2" charset="0"/>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宋体" panose="02010600030101010101" pitchFamily="2" charset="-122"/>
              </a:rPr>
              <a:t>一旦请求得到认证，</a:t>
            </a:r>
            <a:r>
              <a:rPr lang="en-US" altLang="zh-CN" sz="2000" dirty="0">
                <a:latin typeface="Times New Roman" panose="02020603050405020304" pitchFamily="2" charset="0"/>
              </a:rPr>
              <a:t>CA</a:t>
            </a:r>
            <a:r>
              <a:rPr lang="zh-CN" altLang="en-US" sz="2000" dirty="0">
                <a:latin typeface="宋体" panose="02010600030101010101" pitchFamily="2" charset="-122"/>
              </a:rPr>
              <a:t>在数据库中将该证书标记为已作废，并在下次发布</a:t>
            </a:r>
            <a:r>
              <a:rPr lang="en-US" altLang="zh-CN" sz="2000" dirty="0">
                <a:latin typeface="Times New Roman" panose="02020603050405020304" pitchFamily="2" charset="0"/>
              </a:rPr>
              <a:t>CRL</a:t>
            </a:r>
            <a:r>
              <a:rPr lang="zh-CN" altLang="en-US" sz="2000" dirty="0">
                <a:latin typeface="宋体" panose="02010600030101010101" pitchFamily="2" charset="-122"/>
              </a:rPr>
              <a:t>时加入该证书序列号及其作废时间</a:t>
            </a:r>
            <a:endParaRPr lang="zh-CN" altLang="en-US" sz="2000" dirty="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8131">
                                            <p:txEl>
                                              <p:charRg st="0" end="21"/>
                                            </p:txEl>
                                          </p:spTgt>
                                        </p:tgtEl>
                                        <p:attrNameLst>
                                          <p:attrName>style.visibility</p:attrName>
                                        </p:attrNameLst>
                                      </p:cBhvr>
                                      <p:to>
                                        <p:strVal val="visible"/>
                                      </p:to>
                                    </p:set>
                                    <p:anim calcmode="lin" valueType="num">
                                      <p:cBhvr>
                                        <p:cTn id="7" dur="1" fill="hold"/>
                                        <p:tgtEl>
                                          <p:spTgt spid="48131">
                                            <p:txEl>
                                              <p:charRg st="0" end="2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nodePh="1">
                                  <p:stCondLst>
                                    <p:cond delay="0"/>
                                  </p:stCondLst>
                                  <p:endCondLst>
                                    <p:cond evt="begin" delay="0">
                                      <p:tn val="10"/>
                                    </p:cond>
                                  </p:endCondLst>
                                  <p:childTnLst>
                                    <p:set>
                                      <p:cBhvr>
                                        <p:cTn id="11" dur="1" fill="hold">
                                          <p:stCondLst>
                                            <p:cond delay="499"/>
                                          </p:stCondLst>
                                        </p:cTn>
                                        <p:tgtEl>
                                          <p:spTgt spid="48132">
                                            <p:txEl>
                                              <p:charRg st="0" end="1"/>
                                            </p:txEl>
                                          </p:spTgt>
                                        </p:tgtEl>
                                        <p:attrNameLst>
                                          <p:attrName>style.visibility</p:attrName>
                                        </p:attrNameLst>
                                      </p:cBhvr>
                                      <p:to>
                                        <p:strVal val="visible"/>
                                      </p:to>
                                    </p:set>
                                    <p:anim calcmode="lin" valueType="num">
                                      <p:cBhvr>
                                        <p:cTn id="12" dur="1" fill="hold"/>
                                        <p:tgtEl>
                                          <p:spTgt spid="48132">
                                            <p:txEl>
                                              <p:charRg st="0" end="1"/>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48133">
                                            <p:txEl>
                                              <p:charRg st="0" end="33"/>
                                            </p:txEl>
                                          </p:spTgt>
                                        </p:tgtEl>
                                        <p:attrNameLst>
                                          <p:attrName>style.visibility</p:attrName>
                                        </p:attrNameLst>
                                      </p:cBhvr>
                                      <p:to>
                                        <p:strVal val="visible"/>
                                      </p:to>
                                    </p:set>
                                    <p:anim calcmode="lin" valueType="num">
                                      <p:cBhvr>
                                        <p:cTn id="17" dur="1" fill="hold"/>
                                        <p:tgtEl>
                                          <p:spTgt spid="48133">
                                            <p:txEl>
                                              <p:charRg st="0" end="33"/>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48133">
                                            <p:txEl>
                                              <p:charRg st="33" end="73"/>
                                            </p:txEl>
                                          </p:spTgt>
                                        </p:tgtEl>
                                        <p:attrNameLst>
                                          <p:attrName>style.visibility</p:attrName>
                                        </p:attrNameLst>
                                      </p:cBhvr>
                                      <p:to>
                                        <p:strVal val="visible"/>
                                      </p:to>
                                    </p:set>
                                    <p:anim calcmode="lin" valueType="num">
                                      <p:cBhvr>
                                        <p:cTn id="22" dur="1" fill="hold"/>
                                        <p:tgtEl>
                                          <p:spTgt spid="48133">
                                            <p:txEl>
                                              <p:charRg st="33" end="73"/>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48133">
                                            <p:txEl>
                                              <p:charRg st="74" end="103"/>
                                            </p:txEl>
                                          </p:spTgt>
                                        </p:tgtEl>
                                        <p:attrNameLst>
                                          <p:attrName>style.visibility</p:attrName>
                                        </p:attrNameLst>
                                      </p:cBhvr>
                                      <p:to>
                                        <p:strVal val="visible"/>
                                      </p:to>
                                    </p:set>
                                    <p:anim calcmode="lin" valueType="num">
                                      <p:cBhvr>
                                        <p:cTn id="27" dur="1" fill="hold"/>
                                        <p:tgtEl>
                                          <p:spTgt spid="48133">
                                            <p:txEl>
                                              <p:charRg st="74" end="103"/>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48133">
                                            <p:txEl>
                                              <p:charRg st="103" end="128"/>
                                            </p:txEl>
                                          </p:spTgt>
                                        </p:tgtEl>
                                        <p:attrNameLst>
                                          <p:attrName>style.visibility</p:attrName>
                                        </p:attrNameLst>
                                      </p:cBhvr>
                                      <p:to>
                                        <p:strVal val="visible"/>
                                      </p:to>
                                    </p:set>
                                    <p:anim calcmode="lin" valueType="num">
                                      <p:cBhvr>
                                        <p:cTn id="32" dur="1" fill="hold"/>
                                        <p:tgtEl>
                                          <p:spTgt spid="48133">
                                            <p:txEl>
                                              <p:charRg st="103" end="128"/>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48133">
                                            <p:txEl>
                                              <p:charRg st="128" end="166"/>
                                            </p:txEl>
                                          </p:spTgt>
                                        </p:tgtEl>
                                        <p:attrNameLst>
                                          <p:attrName>style.visibility</p:attrName>
                                        </p:attrNameLst>
                                      </p:cBhvr>
                                      <p:to>
                                        <p:strVal val="visible"/>
                                      </p:to>
                                    </p:set>
                                    <p:anim calcmode="lin" valueType="num">
                                      <p:cBhvr>
                                        <p:cTn id="37" dur="1" fill="hold"/>
                                        <p:tgtEl>
                                          <p:spTgt spid="48133">
                                            <p:txEl>
                                              <p:charRg st="128" end="166"/>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48133">
                                            <p:txEl>
                                              <p:charRg st="166" end="188"/>
                                            </p:txEl>
                                          </p:spTgt>
                                        </p:tgtEl>
                                        <p:attrNameLst>
                                          <p:attrName>style.visibility</p:attrName>
                                        </p:attrNameLst>
                                      </p:cBhvr>
                                      <p:to>
                                        <p:strVal val="visible"/>
                                      </p:to>
                                    </p:set>
                                    <p:anim calcmode="lin" valueType="num">
                                      <p:cBhvr>
                                        <p:cTn id="42" dur="1" fill="hold"/>
                                        <p:tgtEl>
                                          <p:spTgt spid="48133">
                                            <p:txEl>
                                              <p:charRg st="166" end="188"/>
                                            </p:txEl>
                                          </p:spTgt>
                                        </p:tgtEl>
                                      </p:cBhvr>
                                    </p:anim>
                                  </p:childTnLst>
                                  <p:subTnLst>
                                    <p:audio>
                                      <p:cMediaNode>
                                        <p:cTn display="0" masterRel="sameClick">
                                          <p:stCondLst>
                                            <p:cond evt="begin" delay="0">
                                              <p:tn val="40"/>
                                            </p:cond>
                                          </p:stCondLst>
                                          <p:endCondLst>
                                            <p:cond evt="onStopAudio" delay="0">
                                              <p:tgtEl>
                                                <p:sldTgt/>
                                              </p:tgtEl>
                                            </p:cond>
                                          </p:endCondLst>
                                        </p:cTn>
                                        <p:tgtEl>
                                          <p:sndTgt r:embed="rId1"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48133">
                                            <p:txEl>
                                              <p:charRg st="188" end="240"/>
                                            </p:txEl>
                                          </p:spTgt>
                                        </p:tgtEl>
                                        <p:attrNameLst>
                                          <p:attrName>style.visibility</p:attrName>
                                        </p:attrNameLst>
                                      </p:cBhvr>
                                      <p:to>
                                        <p:strVal val="visible"/>
                                      </p:to>
                                    </p:set>
                                    <p:anim calcmode="lin" valueType="num">
                                      <p:cBhvr>
                                        <p:cTn id="47" dur="1" fill="hold"/>
                                        <p:tgtEl>
                                          <p:spTgt spid="48133">
                                            <p:txEl>
                                              <p:charRg st="188" end="240"/>
                                            </p:txEl>
                                          </p:spTgt>
                                        </p:tgtEl>
                                      </p:cBhvr>
                                    </p:anim>
                                  </p:childTnLst>
                                  <p:subTnLst>
                                    <p:audio>
                                      <p:cMediaNode>
                                        <p:cTn display="0" masterRel="sameClick">
                                          <p:stCondLst>
                                            <p:cond evt="begin" delay="0">
                                              <p:tn val="4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ldLvl="2" build="p"/>
      <p:bldP spid="48132" grpId="0" bldLvl="2" build="p"/>
      <p:bldP spid="48133" grpId="0" bldLvl="2"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49153"/>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 </a:t>
            </a: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操作行为－</a:t>
            </a:r>
            <a:r>
              <a:rPr lang="en-US" altLang="zh-CN" sz="3300" dirty="0">
                <a:latin typeface="Arial" panose="020B0604020202020204" pitchFamily="34" charset="0"/>
                <a:ea typeface="黑体" pitchFamily="2" charset="-122"/>
              </a:rPr>
              <a:t>12</a:t>
            </a:r>
            <a:r>
              <a:rPr lang="zh-CN" altLang="en-US" sz="3300" dirty="0">
                <a:latin typeface="Arial" panose="020B0604020202020204" pitchFamily="34" charset="0"/>
                <a:ea typeface="黑体" pitchFamily="2" charset="-122"/>
              </a:rPr>
              <a:t>种</a:t>
            </a:r>
            <a:endParaRPr lang="zh-CN" altLang="en-US" sz="3300" dirty="0">
              <a:latin typeface="Arial" panose="020B0604020202020204" pitchFamily="34" charset="0"/>
              <a:ea typeface="黑体" pitchFamily="2" charset="-122"/>
            </a:endParaRPr>
          </a:p>
        </p:txBody>
      </p:sp>
      <p:sp>
        <p:nvSpPr>
          <p:cNvPr id="49155" name="矩形 49154"/>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AutoNum type="arabicPeriod" startAt="8"/>
            </a:pPr>
            <a:r>
              <a:rPr lang="zh-CN" altLang="en-US" sz="3200" b="1" dirty="0">
                <a:latin typeface="Times New Roman" panose="02020603050405020304" pitchFamily="2" charset="0"/>
                <a:ea typeface="黑体" pitchFamily="2" charset="-122"/>
              </a:rPr>
              <a:t>密钥泄漏的恢复</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49156" name="矩形 49155"/>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
        <p:nvSpPr>
          <p:cNvPr id="49157" name="矩形 49156"/>
          <p:cNvSpPr/>
          <p:nvPr/>
        </p:nvSpPr>
        <p:spPr>
          <a:xfrm>
            <a:off x="762000" y="27432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在密钥泄漏</a:t>
            </a:r>
            <a:r>
              <a:rPr lang="en-US" altLang="zh-CN" sz="2000" dirty="0">
                <a:latin typeface="Times New Roman" panose="02020603050405020304" pitchFamily="2" charset="0"/>
                <a:ea typeface="黑体" pitchFamily="2" charset="-122"/>
              </a:rPr>
              <a:t>/</a:t>
            </a:r>
            <a:r>
              <a:rPr lang="zh-CN" altLang="en-US" sz="2000" dirty="0">
                <a:latin typeface="Times New Roman" panose="02020603050405020304" pitchFamily="2" charset="0"/>
                <a:ea typeface="黑体" pitchFamily="2" charset="-122"/>
              </a:rPr>
              <a:t>证书作废后，为了恢复</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中实体的业务处理，泄密实体将获得一对新的密钥，并要求</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产生新的证书。</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在泄密实体是</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的情况下，它需要重新签发以前用泄密密钥签发的证书，每一个下属实体将产生新的密钥对，获得用</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新私钥签发的新的证书。而用泄密密钥签发的旧证书将作废，并被放置入</a:t>
            </a:r>
            <a:r>
              <a:rPr lang="en-US" altLang="zh-CN" sz="2000" dirty="0">
                <a:latin typeface="Times New Roman" panose="02020603050405020304" pitchFamily="2" charset="0"/>
                <a:ea typeface="黑体" pitchFamily="2" charset="-122"/>
              </a:rPr>
              <a:t>CRL</a:t>
            </a:r>
            <a:r>
              <a:rPr lang="zh-CN" altLang="en-US" sz="2000" dirty="0">
                <a:latin typeface="Times New Roman" panose="02020603050405020304" pitchFamily="2" charset="0"/>
                <a:ea typeface="黑体" pitchFamily="2" charset="-122"/>
              </a:rPr>
              <a:t>。</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为了减少重新产生密钥对和重新签发证书的巨大工作量，可以采取双</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的方式来进行泄密后的恢复。即每一个</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实体的公钥都由两个</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签发证书，当一个</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密钥泄漏后，得到通知的用户转向另一个证书链，可以通过另一个</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签发的证书来验证签名。而泄密</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的恢复和它对下属实体证书的重新发放可以稍慢进行，系统的功能不受太大影响。</a:t>
            </a: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9155">
                                            <p:txEl>
                                              <p:charRg st="0" end="8"/>
                                            </p:txEl>
                                          </p:spTgt>
                                        </p:tgtEl>
                                        <p:attrNameLst>
                                          <p:attrName>style.visibility</p:attrName>
                                        </p:attrNameLst>
                                      </p:cBhvr>
                                      <p:to>
                                        <p:strVal val="visible"/>
                                      </p:to>
                                    </p:set>
                                    <p:anim calcmode="lin" valueType="num">
                                      <p:cBhvr>
                                        <p:cTn id="7" dur="1" fill="hold"/>
                                        <p:tgtEl>
                                          <p:spTgt spid="49155">
                                            <p:txEl>
                                              <p:charRg st="0" end="8"/>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nodePh="1">
                                  <p:stCondLst>
                                    <p:cond delay="0"/>
                                  </p:stCondLst>
                                  <p:endCondLst>
                                    <p:cond evt="begin" delay="0">
                                      <p:tn val="10"/>
                                    </p:cond>
                                  </p:endCondLst>
                                  <p:childTnLst>
                                    <p:set>
                                      <p:cBhvr>
                                        <p:cTn id="11" dur="1" fill="hold">
                                          <p:stCondLst>
                                            <p:cond delay="499"/>
                                          </p:stCondLst>
                                        </p:cTn>
                                        <p:tgtEl>
                                          <p:spTgt spid="49156">
                                            <p:txEl>
                                              <p:charRg st="0" end="1"/>
                                            </p:txEl>
                                          </p:spTgt>
                                        </p:tgtEl>
                                        <p:attrNameLst>
                                          <p:attrName>style.visibility</p:attrName>
                                        </p:attrNameLst>
                                      </p:cBhvr>
                                      <p:to>
                                        <p:strVal val="visible"/>
                                      </p:to>
                                    </p:set>
                                    <p:anim calcmode="lin" valueType="num">
                                      <p:cBhvr>
                                        <p:cTn id="12" dur="1" fill="hold"/>
                                        <p:tgtEl>
                                          <p:spTgt spid="49156">
                                            <p:txEl>
                                              <p:charRg st="0" end="1"/>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49157">
                                            <p:txEl>
                                              <p:charRg st="0" end="55"/>
                                            </p:txEl>
                                          </p:spTgt>
                                        </p:tgtEl>
                                        <p:attrNameLst>
                                          <p:attrName>style.visibility</p:attrName>
                                        </p:attrNameLst>
                                      </p:cBhvr>
                                      <p:to>
                                        <p:strVal val="visible"/>
                                      </p:to>
                                    </p:set>
                                    <p:anim calcmode="lin" valueType="num">
                                      <p:cBhvr>
                                        <p:cTn id="17" dur="1" fill="hold"/>
                                        <p:tgtEl>
                                          <p:spTgt spid="49157">
                                            <p:txEl>
                                              <p:charRg st="0" end="55"/>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49157">
                                            <p:txEl>
                                              <p:charRg st="55" end="146"/>
                                            </p:txEl>
                                          </p:spTgt>
                                        </p:tgtEl>
                                        <p:attrNameLst>
                                          <p:attrName>style.visibility</p:attrName>
                                        </p:attrNameLst>
                                      </p:cBhvr>
                                      <p:to>
                                        <p:strVal val="visible"/>
                                      </p:to>
                                    </p:set>
                                    <p:anim calcmode="lin" valueType="num">
                                      <p:cBhvr>
                                        <p:cTn id="22" dur="1" fill="hold"/>
                                        <p:tgtEl>
                                          <p:spTgt spid="49157">
                                            <p:txEl>
                                              <p:charRg st="55" end="146"/>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49157">
                                            <p:txEl>
                                              <p:charRg st="146" end="303"/>
                                            </p:txEl>
                                          </p:spTgt>
                                        </p:tgtEl>
                                        <p:attrNameLst>
                                          <p:attrName>style.visibility</p:attrName>
                                        </p:attrNameLst>
                                      </p:cBhvr>
                                      <p:to>
                                        <p:strVal val="visible"/>
                                      </p:to>
                                    </p:set>
                                    <p:anim calcmode="lin" valueType="num">
                                      <p:cBhvr>
                                        <p:cTn id="27" dur="1" fill="hold"/>
                                        <p:tgtEl>
                                          <p:spTgt spid="49157">
                                            <p:txEl>
                                              <p:charRg st="146" end="303"/>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ldLvl="2" build="p"/>
      <p:bldP spid="49156" grpId="0" bldLvl="2" build="p"/>
      <p:bldP spid="49157" grpId="0" bldLvl="2"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 </a:t>
            </a: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操作行为－</a:t>
            </a:r>
            <a:r>
              <a:rPr lang="en-US" altLang="zh-CN" sz="3300" dirty="0">
                <a:latin typeface="Arial" panose="020B0604020202020204" pitchFamily="34" charset="0"/>
                <a:ea typeface="黑体" pitchFamily="2" charset="-122"/>
              </a:rPr>
              <a:t>12</a:t>
            </a:r>
            <a:r>
              <a:rPr lang="zh-CN" altLang="en-US" sz="3300" dirty="0">
                <a:latin typeface="Arial" panose="020B0604020202020204" pitchFamily="34" charset="0"/>
                <a:ea typeface="黑体" pitchFamily="2" charset="-122"/>
              </a:rPr>
              <a:t>种</a:t>
            </a:r>
            <a:endParaRPr lang="zh-CN" altLang="en-US" sz="3300" dirty="0">
              <a:latin typeface="Arial" panose="020B0604020202020204" pitchFamily="34" charset="0"/>
              <a:ea typeface="黑体" pitchFamily="2" charset="-122"/>
            </a:endParaRPr>
          </a:p>
        </p:txBody>
      </p:sp>
      <p:sp>
        <p:nvSpPr>
          <p:cNvPr id="50179" name="矩形 50178"/>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AutoNum type="arabicPeriod" startAt="9"/>
            </a:pPr>
            <a:r>
              <a:rPr lang="en-US" altLang="zh-CN" sz="3200" b="1" dirty="0">
                <a:latin typeface="Times New Roman" panose="02020603050405020304" pitchFamily="2" charset="0"/>
                <a:ea typeface="黑体" pitchFamily="2" charset="-122"/>
              </a:rPr>
              <a:t>CRL</a:t>
            </a:r>
            <a:r>
              <a:rPr lang="zh-CN" altLang="en-US" sz="3200" b="1" dirty="0">
                <a:latin typeface="Times New Roman" panose="02020603050405020304" pitchFamily="2" charset="0"/>
                <a:ea typeface="黑体" pitchFamily="2" charset="-122"/>
              </a:rPr>
              <a:t>的获取</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50180" name="矩形 50179"/>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
        <p:nvSpPr>
          <p:cNvPr id="50181" name="矩形 50180"/>
          <p:cNvSpPr/>
          <p:nvPr/>
        </p:nvSpPr>
        <p:spPr>
          <a:xfrm>
            <a:off x="762000" y="27432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每一</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均可以产生</a:t>
            </a:r>
            <a:r>
              <a:rPr lang="en-US" altLang="zh-CN" sz="2000" dirty="0">
                <a:latin typeface="Times New Roman" panose="02020603050405020304" pitchFamily="2" charset="0"/>
                <a:ea typeface="黑体" pitchFamily="2" charset="-122"/>
              </a:rPr>
              <a:t>CRL</a:t>
            </a:r>
            <a:r>
              <a:rPr lang="zh-CN" altLang="en-US" sz="2000" dirty="0">
                <a:latin typeface="Times New Roman" panose="02020603050405020304" pitchFamily="2" charset="0"/>
                <a:ea typeface="黑体" pitchFamily="2" charset="-122"/>
              </a:rPr>
              <a:t>。</a:t>
            </a:r>
            <a:r>
              <a:rPr lang="en-US" altLang="zh-CN" sz="2000" dirty="0">
                <a:latin typeface="Times New Roman" panose="02020603050405020304" pitchFamily="2" charset="0"/>
                <a:ea typeface="黑体" pitchFamily="2" charset="-122"/>
              </a:rPr>
              <a:t>CRL</a:t>
            </a:r>
            <a:r>
              <a:rPr lang="zh-CN" altLang="en-US" sz="2000" dirty="0">
                <a:latin typeface="Times New Roman" panose="02020603050405020304" pitchFamily="2" charset="0"/>
                <a:ea typeface="黑体" pitchFamily="2" charset="-122"/>
              </a:rPr>
              <a:t>可以定期产生，或在每次有证书作废请求后产生。</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应将它产生的</a:t>
            </a:r>
            <a:r>
              <a:rPr lang="en-US" altLang="zh-CN" sz="2000" dirty="0">
                <a:latin typeface="Times New Roman" panose="02020603050405020304" pitchFamily="2" charset="0"/>
                <a:ea typeface="黑体" pitchFamily="2" charset="-122"/>
              </a:rPr>
              <a:t>CRL</a:t>
            </a:r>
            <a:r>
              <a:rPr lang="zh-CN" altLang="en-US" sz="2000" dirty="0">
                <a:latin typeface="Times New Roman" panose="02020603050405020304" pitchFamily="2" charset="0"/>
                <a:ea typeface="黑体" pitchFamily="2" charset="-122"/>
              </a:rPr>
              <a:t>发布到目录服务器上</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自动发送到下属各实体</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各</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实体从目录服务器获得相应的</a:t>
            </a:r>
            <a:r>
              <a:rPr lang="en-US" altLang="zh-CN" sz="2000" dirty="0">
                <a:latin typeface="Times New Roman" panose="02020603050405020304" pitchFamily="2" charset="0"/>
                <a:ea typeface="黑体" pitchFamily="2" charset="-122"/>
              </a:rPr>
              <a:t>CRL</a:t>
            </a:r>
            <a:endParaRPr lang="en-US" altLang="zh-CN"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0179">
                                            <p:txEl>
                                              <p:charRg st="0" end="7"/>
                                            </p:txEl>
                                          </p:spTgt>
                                        </p:tgtEl>
                                        <p:attrNameLst>
                                          <p:attrName>style.visibility</p:attrName>
                                        </p:attrNameLst>
                                      </p:cBhvr>
                                      <p:to>
                                        <p:strVal val="visible"/>
                                      </p:to>
                                    </p:set>
                                    <p:anim calcmode="lin" valueType="num">
                                      <p:cBhvr>
                                        <p:cTn id="7" dur="1" fill="hold"/>
                                        <p:tgtEl>
                                          <p:spTgt spid="50179">
                                            <p:txEl>
                                              <p:charRg st="0" end="7"/>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nodePh="1">
                                  <p:stCondLst>
                                    <p:cond delay="0"/>
                                  </p:stCondLst>
                                  <p:endCondLst>
                                    <p:cond evt="begin" delay="0">
                                      <p:tn val="10"/>
                                    </p:cond>
                                  </p:endCondLst>
                                  <p:childTnLst>
                                    <p:set>
                                      <p:cBhvr>
                                        <p:cTn id="11" dur="1" fill="hold">
                                          <p:stCondLst>
                                            <p:cond delay="499"/>
                                          </p:stCondLst>
                                        </p:cTn>
                                        <p:tgtEl>
                                          <p:spTgt spid="50180">
                                            <p:txEl>
                                              <p:charRg st="0" end="1"/>
                                            </p:txEl>
                                          </p:spTgt>
                                        </p:tgtEl>
                                        <p:attrNameLst>
                                          <p:attrName>style.visibility</p:attrName>
                                        </p:attrNameLst>
                                      </p:cBhvr>
                                      <p:to>
                                        <p:strVal val="visible"/>
                                      </p:to>
                                    </p:set>
                                    <p:anim calcmode="lin" valueType="num">
                                      <p:cBhvr>
                                        <p:cTn id="12" dur="1" fill="hold"/>
                                        <p:tgtEl>
                                          <p:spTgt spid="50180">
                                            <p:txEl>
                                              <p:charRg st="0" end="1"/>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0181">
                                            <p:txEl>
                                              <p:charRg st="0" end="59"/>
                                            </p:txEl>
                                          </p:spTgt>
                                        </p:tgtEl>
                                        <p:attrNameLst>
                                          <p:attrName>style.visibility</p:attrName>
                                        </p:attrNameLst>
                                      </p:cBhvr>
                                      <p:to>
                                        <p:strVal val="visible"/>
                                      </p:to>
                                    </p:set>
                                    <p:anim calcmode="lin" valueType="num">
                                      <p:cBhvr>
                                        <p:cTn id="17" dur="1" fill="hold"/>
                                        <p:tgtEl>
                                          <p:spTgt spid="50181">
                                            <p:txEl>
                                              <p:charRg st="0" end="59"/>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0181">
                                            <p:txEl>
                                              <p:charRg st="60" end="71"/>
                                            </p:txEl>
                                          </p:spTgt>
                                        </p:tgtEl>
                                        <p:attrNameLst>
                                          <p:attrName>style.visibility</p:attrName>
                                        </p:attrNameLst>
                                      </p:cBhvr>
                                      <p:to>
                                        <p:strVal val="visible"/>
                                      </p:to>
                                    </p:set>
                                    <p:anim calcmode="lin" valueType="num">
                                      <p:cBhvr>
                                        <p:cTn id="22" dur="1" fill="hold"/>
                                        <p:tgtEl>
                                          <p:spTgt spid="50181">
                                            <p:txEl>
                                              <p:charRg st="60" end="71"/>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0181">
                                            <p:txEl>
                                              <p:charRg st="71" end="92"/>
                                            </p:txEl>
                                          </p:spTgt>
                                        </p:tgtEl>
                                        <p:attrNameLst>
                                          <p:attrName>style.visibility</p:attrName>
                                        </p:attrNameLst>
                                      </p:cBhvr>
                                      <p:to>
                                        <p:strVal val="visible"/>
                                      </p:to>
                                    </p:set>
                                    <p:anim calcmode="lin" valueType="num">
                                      <p:cBhvr>
                                        <p:cTn id="27" dur="1" fill="hold"/>
                                        <p:tgtEl>
                                          <p:spTgt spid="50181">
                                            <p:txEl>
                                              <p:charRg st="71" end="92"/>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ldLvl="2" build="p"/>
      <p:bldP spid="50180" grpId="0" bldLvl="2" build="p"/>
      <p:bldP spid="50181" grpId="0" bldLvl="2"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51201"/>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 </a:t>
            </a: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操作行为－</a:t>
            </a:r>
            <a:r>
              <a:rPr lang="en-US" altLang="zh-CN" sz="3300" dirty="0">
                <a:latin typeface="Arial" panose="020B0604020202020204" pitchFamily="34" charset="0"/>
                <a:ea typeface="黑体" pitchFamily="2" charset="-122"/>
              </a:rPr>
              <a:t>12</a:t>
            </a:r>
            <a:r>
              <a:rPr lang="zh-CN" altLang="en-US" sz="3300" dirty="0">
                <a:latin typeface="Arial" panose="020B0604020202020204" pitchFamily="34" charset="0"/>
                <a:ea typeface="黑体" pitchFamily="2" charset="-122"/>
              </a:rPr>
              <a:t>种</a:t>
            </a:r>
            <a:endParaRPr lang="zh-CN" altLang="en-US" sz="3300" dirty="0">
              <a:latin typeface="Arial" panose="020B0604020202020204" pitchFamily="34" charset="0"/>
              <a:ea typeface="黑体" pitchFamily="2" charset="-122"/>
            </a:endParaRPr>
          </a:p>
        </p:txBody>
      </p:sp>
      <p:sp>
        <p:nvSpPr>
          <p:cNvPr id="51203" name="矩形 51202"/>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AutoNum type="arabicPeriod" startAt="10"/>
            </a:pPr>
            <a:r>
              <a:rPr lang="zh-CN" altLang="en-US" sz="3200" b="1" dirty="0">
                <a:latin typeface="Times New Roman" panose="02020603050405020304" pitchFamily="2" charset="0"/>
                <a:ea typeface="黑体" pitchFamily="2" charset="-122"/>
              </a:rPr>
              <a:t>密钥更新</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51204" name="矩形 51203"/>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
        <p:nvSpPr>
          <p:cNvPr id="51205" name="矩形 51204"/>
          <p:cNvSpPr/>
          <p:nvPr/>
        </p:nvSpPr>
        <p:spPr>
          <a:xfrm>
            <a:off x="762000" y="25146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在密钥泄漏的情况下，将产生新的密钥和新的证书。</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在并未泄漏的情况下，密钥也应该定时更换。</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如果</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和其下属的密钥同时到达有效期截止日期，则</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和其下属同时更换密钥，</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用自己的新私钥为下属成员的新公钥签发证书。</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如果</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和其下属的密钥不是同时到达有效期截止日期，当用户的密钥到期后，</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将用它当前的私钥为用户的新公钥签发证书，而到达</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密钥的截止日期时，</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用新私钥为所有用户的当前公钥重新签发证书。</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不管哪一种更换方式，</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中的实体都应该在就密钥截止之前取得新密钥对和新证书。在截止日期到达后，</a:t>
            </a: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中的实体开始使用新私钥来签名数据，同时应该将旧密钥对和证书归档保存。</a:t>
            </a: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1203">
                                            <p:txEl>
                                              <p:charRg st="0" end="5"/>
                                            </p:txEl>
                                          </p:spTgt>
                                        </p:tgtEl>
                                        <p:attrNameLst>
                                          <p:attrName>style.visibility</p:attrName>
                                        </p:attrNameLst>
                                      </p:cBhvr>
                                      <p:to>
                                        <p:strVal val="visible"/>
                                      </p:to>
                                    </p:set>
                                    <p:anim calcmode="lin" valueType="num">
                                      <p:cBhvr>
                                        <p:cTn id="7" dur="1" fill="hold"/>
                                        <p:tgtEl>
                                          <p:spTgt spid="51203">
                                            <p:txEl>
                                              <p:charRg st="0" end="5"/>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nodePh="1">
                                  <p:stCondLst>
                                    <p:cond delay="0"/>
                                  </p:stCondLst>
                                  <p:endCondLst>
                                    <p:cond evt="begin" delay="0">
                                      <p:tn val="10"/>
                                    </p:cond>
                                  </p:endCondLst>
                                  <p:childTnLst>
                                    <p:set>
                                      <p:cBhvr>
                                        <p:cTn id="11" dur="1" fill="hold">
                                          <p:stCondLst>
                                            <p:cond delay="499"/>
                                          </p:stCondLst>
                                        </p:cTn>
                                        <p:tgtEl>
                                          <p:spTgt spid="51204">
                                            <p:txEl>
                                              <p:charRg st="0" end="1"/>
                                            </p:txEl>
                                          </p:spTgt>
                                        </p:tgtEl>
                                        <p:attrNameLst>
                                          <p:attrName>style.visibility</p:attrName>
                                        </p:attrNameLst>
                                      </p:cBhvr>
                                      <p:to>
                                        <p:strVal val="visible"/>
                                      </p:to>
                                    </p:set>
                                    <p:anim calcmode="lin" valueType="num">
                                      <p:cBhvr>
                                        <p:cTn id="12" dur="1" fill="hold"/>
                                        <p:tgtEl>
                                          <p:spTgt spid="51204">
                                            <p:txEl>
                                              <p:charRg st="0" end="1"/>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1205">
                                            <p:txEl>
                                              <p:charRg st="0" end="24"/>
                                            </p:txEl>
                                          </p:spTgt>
                                        </p:tgtEl>
                                        <p:attrNameLst>
                                          <p:attrName>style.visibility</p:attrName>
                                        </p:attrNameLst>
                                      </p:cBhvr>
                                      <p:to>
                                        <p:strVal val="visible"/>
                                      </p:to>
                                    </p:set>
                                    <p:anim calcmode="lin" valueType="num">
                                      <p:cBhvr>
                                        <p:cTn id="17" dur="1" fill="hold"/>
                                        <p:tgtEl>
                                          <p:spTgt spid="51205">
                                            <p:txEl>
                                              <p:charRg st="0" end="24"/>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1205">
                                            <p:txEl>
                                              <p:charRg st="24" end="45"/>
                                            </p:txEl>
                                          </p:spTgt>
                                        </p:tgtEl>
                                        <p:attrNameLst>
                                          <p:attrName>style.visibility</p:attrName>
                                        </p:attrNameLst>
                                      </p:cBhvr>
                                      <p:to>
                                        <p:strVal val="visible"/>
                                      </p:to>
                                    </p:set>
                                    <p:anim calcmode="lin" valueType="num">
                                      <p:cBhvr>
                                        <p:cTn id="22" dur="1" fill="hold"/>
                                        <p:tgtEl>
                                          <p:spTgt spid="51205">
                                            <p:txEl>
                                              <p:charRg st="24" end="45"/>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1205">
                                            <p:txEl>
                                              <p:charRg st="46" end="107"/>
                                            </p:txEl>
                                          </p:spTgt>
                                        </p:tgtEl>
                                        <p:attrNameLst>
                                          <p:attrName>style.visibility</p:attrName>
                                        </p:attrNameLst>
                                      </p:cBhvr>
                                      <p:to>
                                        <p:strVal val="visible"/>
                                      </p:to>
                                    </p:set>
                                    <p:anim calcmode="lin" valueType="num">
                                      <p:cBhvr>
                                        <p:cTn id="27" dur="1" fill="hold"/>
                                        <p:tgtEl>
                                          <p:spTgt spid="51205">
                                            <p:txEl>
                                              <p:charRg st="46" end="107"/>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1205">
                                            <p:txEl>
                                              <p:charRg st="107" end="202"/>
                                            </p:txEl>
                                          </p:spTgt>
                                        </p:tgtEl>
                                        <p:attrNameLst>
                                          <p:attrName>style.visibility</p:attrName>
                                        </p:attrNameLst>
                                      </p:cBhvr>
                                      <p:to>
                                        <p:strVal val="visible"/>
                                      </p:to>
                                    </p:set>
                                    <p:anim calcmode="lin" valueType="num">
                                      <p:cBhvr>
                                        <p:cTn id="32" dur="1" fill="hold"/>
                                        <p:tgtEl>
                                          <p:spTgt spid="51205">
                                            <p:txEl>
                                              <p:charRg st="107" end="202"/>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51205">
                                            <p:txEl>
                                              <p:charRg st="202" end="288"/>
                                            </p:txEl>
                                          </p:spTgt>
                                        </p:tgtEl>
                                        <p:attrNameLst>
                                          <p:attrName>style.visibility</p:attrName>
                                        </p:attrNameLst>
                                      </p:cBhvr>
                                      <p:to>
                                        <p:strVal val="visible"/>
                                      </p:to>
                                    </p:set>
                                    <p:anim calcmode="lin" valueType="num">
                                      <p:cBhvr>
                                        <p:cTn id="37" dur="1" fill="hold"/>
                                        <p:tgtEl>
                                          <p:spTgt spid="51205">
                                            <p:txEl>
                                              <p:charRg st="202" end="288"/>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ldLvl="2" build="p"/>
      <p:bldP spid="51204" grpId="0" bldLvl="2" build="p"/>
      <p:bldP spid="51205" grpId="0" bldLvl="2"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52225"/>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 </a:t>
            </a: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操作行为－</a:t>
            </a:r>
            <a:r>
              <a:rPr lang="en-US" altLang="zh-CN" sz="3300" dirty="0">
                <a:latin typeface="Arial" panose="020B0604020202020204" pitchFamily="34" charset="0"/>
                <a:ea typeface="黑体" pitchFamily="2" charset="-122"/>
              </a:rPr>
              <a:t>12</a:t>
            </a:r>
            <a:r>
              <a:rPr lang="zh-CN" altLang="en-US" sz="3300" dirty="0">
                <a:latin typeface="Arial" panose="020B0604020202020204" pitchFamily="34" charset="0"/>
                <a:ea typeface="黑体" pitchFamily="2" charset="-122"/>
              </a:rPr>
              <a:t>种</a:t>
            </a:r>
            <a:endParaRPr lang="zh-CN" altLang="en-US" sz="3300" dirty="0">
              <a:latin typeface="Arial" panose="020B0604020202020204" pitchFamily="34" charset="0"/>
              <a:ea typeface="黑体" pitchFamily="2" charset="-122"/>
            </a:endParaRPr>
          </a:p>
        </p:txBody>
      </p:sp>
      <p:sp>
        <p:nvSpPr>
          <p:cNvPr id="52227" name="矩形 52226"/>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AutoNum type="arabicPeriod" startAt="11"/>
            </a:pPr>
            <a:r>
              <a:rPr lang="zh-CN" altLang="en-US" sz="3200" b="1" dirty="0">
                <a:latin typeface="Times New Roman" panose="02020603050405020304" pitchFamily="2" charset="0"/>
                <a:ea typeface="黑体" pitchFamily="2" charset="-122"/>
              </a:rPr>
              <a:t>审计</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52228" name="矩形 52227"/>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
        <p:nvSpPr>
          <p:cNvPr id="52229" name="矩形 52228"/>
          <p:cNvSpPr/>
          <p:nvPr/>
        </p:nvSpPr>
        <p:spPr>
          <a:xfrm>
            <a:off x="762000" y="27432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en-US" altLang="zh-CN" sz="2000" dirty="0">
                <a:latin typeface="Times New Roman" panose="02020603050405020304" pitchFamily="2" charset="0"/>
                <a:ea typeface="黑体" pitchFamily="2" charset="-122"/>
              </a:rPr>
              <a:t>PKI</a:t>
            </a:r>
            <a:r>
              <a:rPr lang="zh-CN" altLang="en-US" sz="2000" dirty="0">
                <a:latin typeface="Times New Roman" panose="02020603050405020304" pitchFamily="2" charset="0"/>
                <a:ea typeface="黑体" pitchFamily="2" charset="-122"/>
              </a:rPr>
              <a:t>体系中的任何实体都可以进行审计操作，但一般而言是由</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执行。</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保存所有与安全有关的审计信息，如：产生密钥对和证书的请求；密钥泄漏的报告；证书中包括的某种关系的中止等</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独立审计系统概念</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2227">
                                            <p:txEl>
                                              <p:charRg st="0" end="3"/>
                                            </p:txEl>
                                          </p:spTgt>
                                        </p:tgtEl>
                                        <p:attrNameLst>
                                          <p:attrName>style.visibility</p:attrName>
                                        </p:attrNameLst>
                                      </p:cBhvr>
                                      <p:to>
                                        <p:strVal val="visible"/>
                                      </p:to>
                                    </p:set>
                                    <p:anim calcmode="lin" valueType="num">
                                      <p:cBhvr>
                                        <p:cTn id="7" dur="1" fill="hold"/>
                                        <p:tgtEl>
                                          <p:spTgt spid="52227">
                                            <p:txEl>
                                              <p:charRg st="0" end="3"/>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nodePh="1">
                                  <p:stCondLst>
                                    <p:cond delay="0"/>
                                  </p:stCondLst>
                                  <p:endCondLst>
                                    <p:cond evt="begin" delay="0">
                                      <p:tn val="10"/>
                                    </p:cond>
                                  </p:endCondLst>
                                  <p:childTnLst>
                                    <p:set>
                                      <p:cBhvr>
                                        <p:cTn id="11" dur="1" fill="hold">
                                          <p:stCondLst>
                                            <p:cond delay="499"/>
                                          </p:stCondLst>
                                        </p:cTn>
                                        <p:tgtEl>
                                          <p:spTgt spid="52228">
                                            <p:txEl>
                                              <p:charRg st="0" end="1"/>
                                            </p:txEl>
                                          </p:spTgt>
                                        </p:tgtEl>
                                        <p:attrNameLst>
                                          <p:attrName>style.visibility</p:attrName>
                                        </p:attrNameLst>
                                      </p:cBhvr>
                                      <p:to>
                                        <p:strVal val="visible"/>
                                      </p:to>
                                    </p:set>
                                    <p:anim calcmode="lin" valueType="num">
                                      <p:cBhvr>
                                        <p:cTn id="12" dur="1" fill="hold"/>
                                        <p:tgtEl>
                                          <p:spTgt spid="52228">
                                            <p:txEl>
                                              <p:charRg st="0" end="1"/>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2229">
                                            <p:txEl>
                                              <p:charRg st="0" end="34"/>
                                            </p:txEl>
                                          </p:spTgt>
                                        </p:tgtEl>
                                        <p:attrNameLst>
                                          <p:attrName>style.visibility</p:attrName>
                                        </p:attrNameLst>
                                      </p:cBhvr>
                                      <p:to>
                                        <p:strVal val="visible"/>
                                      </p:to>
                                    </p:set>
                                    <p:anim calcmode="lin" valueType="num">
                                      <p:cBhvr>
                                        <p:cTn id="17" dur="1" fill="hold"/>
                                        <p:tgtEl>
                                          <p:spTgt spid="52229">
                                            <p:txEl>
                                              <p:charRg st="0" end="34"/>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2229">
                                            <p:txEl>
                                              <p:charRg st="35" end="89"/>
                                            </p:txEl>
                                          </p:spTgt>
                                        </p:tgtEl>
                                        <p:attrNameLst>
                                          <p:attrName>style.visibility</p:attrName>
                                        </p:attrNameLst>
                                      </p:cBhvr>
                                      <p:to>
                                        <p:strVal val="visible"/>
                                      </p:to>
                                    </p:set>
                                    <p:anim calcmode="lin" valueType="num">
                                      <p:cBhvr>
                                        <p:cTn id="22" dur="1" fill="hold"/>
                                        <p:tgtEl>
                                          <p:spTgt spid="52229">
                                            <p:txEl>
                                              <p:charRg st="35" end="89"/>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2229">
                                            <p:txEl>
                                              <p:charRg st="89" end="98"/>
                                            </p:txEl>
                                          </p:spTgt>
                                        </p:tgtEl>
                                        <p:attrNameLst>
                                          <p:attrName>style.visibility</p:attrName>
                                        </p:attrNameLst>
                                      </p:cBhvr>
                                      <p:to>
                                        <p:strVal val="visible"/>
                                      </p:to>
                                    </p:set>
                                    <p:anim calcmode="lin" valueType="num">
                                      <p:cBhvr>
                                        <p:cTn id="27" dur="1" fill="hold"/>
                                        <p:tgtEl>
                                          <p:spTgt spid="52229">
                                            <p:txEl>
                                              <p:charRg st="89" end="98"/>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ldLvl="2" build="p"/>
      <p:bldP spid="52228" grpId="0" bldLvl="2" build="p"/>
      <p:bldP spid="52229" grpId="0" bldLvl="2"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 </a:t>
            </a: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操作行为－</a:t>
            </a:r>
            <a:r>
              <a:rPr lang="en-US" altLang="zh-CN" sz="3300" dirty="0">
                <a:latin typeface="Arial" panose="020B0604020202020204" pitchFamily="34" charset="0"/>
                <a:ea typeface="黑体" pitchFamily="2" charset="-122"/>
              </a:rPr>
              <a:t>12</a:t>
            </a:r>
            <a:r>
              <a:rPr lang="zh-CN" altLang="en-US" sz="3300" dirty="0">
                <a:latin typeface="Arial" panose="020B0604020202020204" pitchFamily="34" charset="0"/>
                <a:ea typeface="黑体" pitchFamily="2" charset="-122"/>
              </a:rPr>
              <a:t>种</a:t>
            </a:r>
            <a:endParaRPr lang="zh-CN" altLang="en-US" sz="3300" dirty="0">
              <a:latin typeface="Arial" panose="020B0604020202020204" pitchFamily="34" charset="0"/>
              <a:ea typeface="黑体" pitchFamily="2" charset="-122"/>
            </a:endParaRPr>
          </a:p>
        </p:txBody>
      </p:sp>
      <p:sp>
        <p:nvSpPr>
          <p:cNvPr id="53251" name="矩形 53250"/>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AutoNum type="arabicPeriod" startAt="12"/>
            </a:pPr>
            <a:r>
              <a:rPr lang="zh-CN" altLang="en-US" sz="3200" b="1" dirty="0">
                <a:latin typeface="Times New Roman" panose="02020603050405020304" pitchFamily="2" charset="0"/>
                <a:ea typeface="黑体" pitchFamily="2" charset="-122"/>
              </a:rPr>
              <a:t>存档</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53252" name="矩形 53251"/>
          <p:cNvSpPr/>
          <p:nvPr/>
        </p:nvSpPr>
        <p:spPr>
          <a:xfrm>
            <a:off x="6096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
        <p:nvSpPr>
          <p:cNvPr id="53253" name="矩形 53252"/>
          <p:cNvSpPr/>
          <p:nvPr/>
        </p:nvSpPr>
        <p:spPr>
          <a:xfrm>
            <a:off x="762000" y="27432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出于政府和法律的要求以及系统恢复的需要，</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产生的证书和</a:t>
            </a:r>
            <a:r>
              <a:rPr lang="en-US" altLang="zh-CN" sz="2000" dirty="0">
                <a:latin typeface="Times New Roman" panose="02020603050405020304" pitchFamily="2" charset="0"/>
                <a:ea typeface="黑体" pitchFamily="2" charset="-122"/>
              </a:rPr>
              <a:t>CRL</a:t>
            </a:r>
            <a:r>
              <a:rPr lang="zh-CN" altLang="en-US" sz="2000" dirty="0">
                <a:latin typeface="Times New Roman" panose="02020603050405020304" pitchFamily="2" charset="0"/>
                <a:ea typeface="黑体" pitchFamily="2" charset="-122"/>
              </a:rPr>
              <a:t>应被归档保存。</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另外的文件或审计信息出于调整或法规的需要也应被归档保存</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加密密钥存档</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关键加密文件存档</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3251">
                                            <p:txEl>
                                              <p:charRg st="0" end="3"/>
                                            </p:txEl>
                                          </p:spTgt>
                                        </p:tgtEl>
                                        <p:attrNameLst>
                                          <p:attrName>style.visibility</p:attrName>
                                        </p:attrNameLst>
                                      </p:cBhvr>
                                      <p:to>
                                        <p:strVal val="visible"/>
                                      </p:to>
                                    </p:set>
                                    <p:anim calcmode="lin" valueType="num">
                                      <p:cBhvr>
                                        <p:cTn id="7" dur="1" fill="hold"/>
                                        <p:tgtEl>
                                          <p:spTgt spid="53251">
                                            <p:txEl>
                                              <p:charRg st="0" end="3"/>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nodePh="1">
                                  <p:stCondLst>
                                    <p:cond delay="0"/>
                                  </p:stCondLst>
                                  <p:endCondLst>
                                    <p:cond evt="begin" delay="0">
                                      <p:tn val="10"/>
                                    </p:cond>
                                  </p:endCondLst>
                                  <p:childTnLst>
                                    <p:set>
                                      <p:cBhvr>
                                        <p:cTn id="11" dur="1" fill="hold">
                                          <p:stCondLst>
                                            <p:cond delay="499"/>
                                          </p:stCondLst>
                                        </p:cTn>
                                        <p:tgtEl>
                                          <p:spTgt spid="53252">
                                            <p:txEl>
                                              <p:charRg st="0" end="1"/>
                                            </p:txEl>
                                          </p:spTgt>
                                        </p:tgtEl>
                                        <p:attrNameLst>
                                          <p:attrName>style.visibility</p:attrName>
                                        </p:attrNameLst>
                                      </p:cBhvr>
                                      <p:to>
                                        <p:strVal val="visible"/>
                                      </p:to>
                                    </p:set>
                                    <p:anim calcmode="lin" valueType="num">
                                      <p:cBhvr>
                                        <p:cTn id="12" dur="1" fill="hold"/>
                                        <p:tgtEl>
                                          <p:spTgt spid="53252">
                                            <p:txEl>
                                              <p:charRg st="0" end="1"/>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3253">
                                            <p:txEl>
                                              <p:charRg st="0" end="39"/>
                                            </p:txEl>
                                          </p:spTgt>
                                        </p:tgtEl>
                                        <p:attrNameLst>
                                          <p:attrName>style.visibility</p:attrName>
                                        </p:attrNameLst>
                                      </p:cBhvr>
                                      <p:to>
                                        <p:strVal val="visible"/>
                                      </p:to>
                                    </p:set>
                                    <p:anim calcmode="lin" valueType="num">
                                      <p:cBhvr>
                                        <p:cTn id="17" dur="1" fill="hold"/>
                                        <p:tgtEl>
                                          <p:spTgt spid="53253">
                                            <p:txEl>
                                              <p:charRg st="0" end="39"/>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3253">
                                            <p:txEl>
                                              <p:charRg st="39" end="67"/>
                                            </p:txEl>
                                          </p:spTgt>
                                        </p:tgtEl>
                                        <p:attrNameLst>
                                          <p:attrName>style.visibility</p:attrName>
                                        </p:attrNameLst>
                                      </p:cBhvr>
                                      <p:to>
                                        <p:strVal val="visible"/>
                                      </p:to>
                                    </p:set>
                                    <p:anim calcmode="lin" valueType="num">
                                      <p:cBhvr>
                                        <p:cTn id="22" dur="1" fill="hold"/>
                                        <p:tgtEl>
                                          <p:spTgt spid="53253">
                                            <p:txEl>
                                              <p:charRg st="39" end="67"/>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3253">
                                            <p:txEl>
                                              <p:charRg st="68" end="75"/>
                                            </p:txEl>
                                          </p:spTgt>
                                        </p:tgtEl>
                                        <p:attrNameLst>
                                          <p:attrName>style.visibility</p:attrName>
                                        </p:attrNameLst>
                                      </p:cBhvr>
                                      <p:to>
                                        <p:strVal val="visible"/>
                                      </p:to>
                                    </p:set>
                                    <p:anim calcmode="lin" valueType="num">
                                      <p:cBhvr>
                                        <p:cTn id="27" dur="1" fill="hold"/>
                                        <p:tgtEl>
                                          <p:spTgt spid="53253">
                                            <p:txEl>
                                              <p:charRg st="68" end="75"/>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3253">
                                            <p:txEl>
                                              <p:charRg st="75" end="84"/>
                                            </p:txEl>
                                          </p:spTgt>
                                        </p:tgtEl>
                                        <p:attrNameLst>
                                          <p:attrName>style.visibility</p:attrName>
                                        </p:attrNameLst>
                                      </p:cBhvr>
                                      <p:to>
                                        <p:strVal val="visible"/>
                                      </p:to>
                                    </p:set>
                                    <p:anim calcmode="lin" valueType="num">
                                      <p:cBhvr>
                                        <p:cTn id="32" dur="1" fill="hold"/>
                                        <p:tgtEl>
                                          <p:spTgt spid="53253">
                                            <p:txEl>
                                              <p:charRg st="75" end="84"/>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ldLvl="2" build="p"/>
      <p:bldP spid="53252" grpId="0" bldLvl="2" build="p"/>
      <p:bldP spid="53253" grpId="0" bldLvl="2"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a:xfrm>
            <a:off x="0" y="0"/>
            <a:ext cx="9144000" cy="1341438"/>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体系的互通性</a:t>
            </a:r>
            <a:endParaRPr lang="zh-CN" altLang="en-US" sz="2600" dirty="0">
              <a:latin typeface="Arial" panose="020B0604020202020204" pitchFamily="34" charset="0"/>
              <a:ea typeface="黑体" pitchFamily="2" charset="-122"/>
            </a:endParaRPr>
          </a:p>
        </p:txBody>
      </p:sp>
      <p:sp>
        <p:nvSpPr>
          <p:cNvPr id="54275" name="矩形 54274"/>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54276" name="矩形 54275"/>
          <p:cNvSpPr/>
          <p:nvPr/>
        </p:nvSpPr>
        <p:spPr>
          <a:xfrm>
            <a:off x="138113" y="1063625"/>
            <a:ext cx="9144000" cy="0"/>
          </a:xfrm>
          <a:prstGeom prst="rect">
            <a:avLst/>
          </a:prstGeom>
          <a:noFill/>
          <a:ln w="9525">
            <a:noFill/>
          </a:ln>
        </p:spPr>
        <p:txBody>
          <a:bodyPr/>
          <a:p>
            <a:endParaRPr lang="zh-CN" altLang="en-US"/>
          </a:p>
        </p:txBody>
      </p:sp>
      <p:sp>
        <p:nvSpPr>
          <p:cNvPr id="54277" name="矩形 54276"/>
          <p:cNvSpPr/>
          <p:nvPr/>
        </p:nvSpPr>
        <p:spPr>
          <a:xfrm>
            <a:off x="-147637" y="2565400"/>
            <a:ext cx="9144000" cy="0"/>
          </a:xfrm>
          <a:prstGeom prst="rect">
            <a:avLst/>
          </a:prstGeom>
          <a:noFill/>
          <a:ln w="9525">
            <a:noFill/>
          </a:ln>
        </p:spPr>
        <p:txBody>
          <a:bodyPr/>
          <a:p>
            <a:endParaRPr lang="zh-CN" altLang="en-US"/>
          </a:p>
        </p:txBody>
      </p:sp>
      <p:sp>
        <p:nvSpPr>
          <p:cNvPr id="54278" name="矩形 54277"/>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三种方式</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54279" name="矩形 54278"/>
          <p:cNvSpPr/>
          <p:nvPr/>
        </p:nvSpPr>
        <p:spPr>
          <a:xfrm>
            <a:off x="4572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交叉认证方式</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相对独立</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单向</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双向</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类似上级</a:t>
            </a:r>
            <a:r>
              <a:rPr lang="en-US" altLang="zh-CN" sz="2000" dirty="0">
                <a:latin typeface="Times New Roman" panose="02020603050405020304" pitchFamily="2" charset="0"/>
                <a:ea typeface="黑体" pitchFamily="2" charset="-122"/>
              </a:rPr>
              <a:t>CA</a:t>
            </a:r>
            <a:endParaRPr lang="en-US" altLang="zh-CN"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endParaRPr lang="en-US" altLang="zh-CN"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graphicFrame>
        <p:nvGraphicFramePr>
          <p:cNvPr id="54280" name="对象 54279"/>
          <p:cNvGraphicFramePr>
            <a:graphicFrameLocks noChangeAspect="1"/>
          </p:cNvGraphicFramePr>
          <p:nvPr/>
        </p:nvGraphicFramePr>
        <p:xfrm>
          <a:off x="2697163" y="2514600"/>
          <a:ext cx="6446837" cy="3495675"/>
        </p:xfrm>
        <a:graphic>
          <a:graphicData uri="http://schemas.openxmlformats.org/presentationml/2006/ole">
            <mc:AlternateContent xmlns:mc="http://schemas.openxmlformats.org/markup-compatibility/2006">
              <mc:Choice xmlns:v="urn:schemas-microsoft-com:vml" Requires="v">
                <p:oleObj spid="_x0000_s3082" name="" r:id="rId1" imgW="6448425" imgH="3495675" progId="PBrush">
                  <p:embed/>
                </p:oleObj>
              </mc:Choice>
              <mc:Fallback>
                <p:oleObj name="" r:id="rId1" imgW="6448425" imgH="3495675" progId="PBrush">
                  <p:embed/>
                  <p:pic>
                    <p:nvPicPr>
                      <p:cNvPr id="0" name="图片 3081"/>
                      <p:cNvPicPr/>
                      <p:nvPr/>
                    </p:nvPicPr>
                    <p:blipFill>
                      <a:blip r:embed="rId2"/>
                      <a:stretch>
                        <a:fillRect/>
                      </a:stretch>
                    </p:blipFill>
                    <p:spPr>
                      <a:xfrm>
                        <a:off x="2697163" y="2514600"/>
                        <a:ext cx="6446837" cy="349567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54275">
                                            <p:txEl>
                                              <p:charRg st="0" end="1"/>
                                            </p:txEl>
                                          </p:spTgt>
                                        </p:tgtEl>
                                        <p:attrNameLst>
                                          <p:attrName>style.visibility</p:attrName>
                                        </p:attrNameLst>
                                      </p:cBhvr>
                                      <p:to>
                                        <p:strVal val="visible"/>
                                      </p:to>
                                    </p:set>
                                    <p:anim calcmode="lin" valueType="num">
                                      <p:cBhvr>
                                        <p:cTn id="7" dur="1" fill="hold"/>
                                        <p:tgtEl>
                                          <p:spTgt spid="54275">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4278">
                                            <p:txEl>
                                              <p:charRg st="0" end="5"/>
                                            </p:txEl>
                                          </p:spTgt>
                                        </p:tgtEl>
                                        <p:attrNameLst>
                                          <p:attrName>style.visibility</p:attrName>
                                        </p:attrNameLst>
                                      </p:cBhvr>
                                      <p:to>
                                        <p:strVal val="visible"/>
                                      </p:to>
                                    </p:set>
                                    <p:anim calcmode="lin" valueType="num">
                                      <p:cBhvr>
                                        <p:cTn id="12" dur="1" fill="hold"/>
                                        <p:tgtEl>
                                          <p:spTgt spid="54278">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4279">
                                            <p:txEl>
                                              <p:charRg st="0" end="7"/>
                                            </p:txEl>
                                          </p:spTgt>
                                        </p:tgtEl>
                                        <p:attrNameLst>
                                          <p:attrName>style.visibility</p:attrName>
                                        </p:attrNameLst>
                                      </p:cBhvr>
                                      <p:to>
                                        <p:strVal val="visible"/>
                                      </p:to>
                                    </p:set>
                                    <p:anim calcmode="lin" valueType="num">
                                      <p:cBhvr>
                                        <p:cTn id="17" dur="1" fill="hold"/>
                                        <p:tgtEl>
                                          <p:spTgt spid="54279">
                                            <p:txEl>
                                              <p:charRg st="0" end="7"/>
                                            </p:txEl>
                                          </p:spTgt>
                                        </p:tgtEl>
                                      </p:cBhvr>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4279">
                                            <p:txEl>
                                              <p:charRg st="7" end="12"/>
                                            </p:txEl>
                                          </p:spTgt>
                                        </p:tgtEl>
                                        <p:attrNameLst>
                                          <p:attrName>style.visibility</p:attrName>
                                        </p:attrNameLst>
                                      </p:cBhvr>
                                      <p:to>
                                        <p:strVal val="visible"/>
                                      </p:to>
                                    </p:set>
                                    <p:anim calcmode="lin" valueType="num">
                                      <p:cBhvr>
                                        <p:cTn id="22" dur="1" fill="hold"/>
                                        <p:tgtEl>
                                          <p:spTgt spid="54279">
                                            <p:txEl>
                                              <p:charRg st="7" end="12"/>
                                            </p:txEl>
                                          </p:spTgt>
                                        </p:tgtEl>
                                      </p:cBhvr>
                                    </p:anim>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4279">
                                            <p:txEl>
                                              <p:charRg st="13" end="16"/>
                                            </p:txEl>
                                          </p:spTgt>
                                        </p:tgtEl>
                                        <p:attrNameLst>
                                          <p:attrName>style.visibility</p:attrName>
                                        </p:attrNameLst>
                                      </p:cBhvr>
                                      <p:to>
                                        <p:strVal val="visible"/>
                                      </p:to>
                                    </p:set>
                                    <p:anim calcmode="lin" valueType="num">
                                      <p:cBhvr>
                                        <p:cTn id="27" dur="1" fill="hold"/>
                                        <p:tgtEl>
                                          <p:spTgt spid="54279">
                                            <p:txEl>
                                              <p:charRg st="13" end="16"/>
                                            </p:txEl>
                                          </p:spTgt>
                                        </p:tgtEl>
                                      </p:cBhvr>
                                    </p:anim>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4279">
                                            <p:txEl>
                                              <p:charRg st="16" end="19"/>
                                            </p:txEl>
                                          </p:spTgt>
                                        </p:tgtEl>
                                        <p:attrNameLst>
                                          <p:attrName>style.visibility</p:attrName>
                                        </p:attrNameLst>
                                      </p:cBhvr>
                                      <p:to>
                                        <p:strVal val="visible"/>
                                      </p:to>
                                    </p:set>
                                    <p:anim calcmode="lin" valueType="num">
                                      <p:cBhvr>
                                        <p:cTn id="32" dur="1" fill="hold"/>
                                        <p:tgtEl>
                                          <p:spTgt spid="54279">
                                            <p:txEl>
                                              <p:charRg st="16" end="19"/>
                                            </p:txEl>
                                          </p:spTgt>
                                        </p:tgtEl>
                                      </p:cBhvr>
                                    </p:anim>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54279">
                                            <p:txEl>
                                              <p:charRg st="19" end="26"/>
                                            </p:txEl>
                                          </p:spTgt>
                                        </p:tgtEl>
                                        <p:attrNameLst>
                                          <p:attrName>style.visibility</p:attrName>
                                        </p:attrNameLst>
                                      </p:cBhvr>
                                      <p:to>
                                        <p:strVal val="visible"/>
                                      </p:to>
                                    </p:set>
                                    <p:anim calcmode="lin" valueType="num">
                                      <p:cBhvr>
                                        <p:cTn id="37" dur="1" fill="hold"/>
                                        <p:tgtEl>
                                          <p:spTgt spid="54279">
                                            <p:txEl>
                                              <p:charRg st="19" end="26"/>
                                            </p:txEl>
                                          </p:spTgt>
                                        </p:tgtEl>
                                      </p:cBhvr>
                                    </p:anim>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ldLvl="2" build="p"/>
      <p:bldP spid="54278" grpId="0" bldLvl="2" build="p"/>
      <p:bldP spid="54279" grpId="0" bldLvl="2"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体系的互通性</a:t>
            </a:r>
            <a:endParaRPr lang="zh-CN" altLang="en-US" sz="2600" dirty="0">
              <a:latin typeface="Arial" panose="020B0604020202020204" pitchFamily="34" charset="0"/>
              <a:ea typeface="黑体" pitchFamily="2" charset="-122"/>
            </a:endParaRPr>
          </a:p>
        </p:txBody>
      </p:sp>
      <p:sp>
        <p:nvSpPr>
          <p:cNvPr id="55299" name="矩形 55298"/>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55300" name="矩形 55299"/>
          <p:cNvSpPr/>
          <p:nvPr/>
        </p:nvSpPr>
        <p:spPr>
          <a:xfrm>
            <a:off x="138113" y="1063625"/>
            <a:ext cx="9144000" cy="0"/>
          </a:xfrm>
          <a:prstGeom prst="rect">
            <a:avLst/>
          </a:prstGeom>
          <a:noFill/>
          <a:ln w="9525">
            <a:noFill/>
          </a:ln>
        </p:spPr>
        <p:txBody>
          <a:bodyPr/>
          <a:p>
            <a:endParaRPr lang="zh-CN" altLang="en-US"/>
          </a:p>
        </p:txBody>
      </p:sp>
      <p:sp>
        <p:nvSpPr>
          <p:cNvPr id="55301" name="矩形 55300"/>
          <p:cNvSpPr/>
          <p:nvPr/>
        </p:nvSpPr>
        <p:spPr>
          <a:xfrm>
            <a:off x="-147637" y="2565400"/>
            <a:ext cx="9144000" cy="0"/>
          </a:xfrm>
          <a:prstGeom prst="rect">
            <a:avLst/>
          </a:prstGeom>
          <a:noFill/>
          <a:ln w="9525">
            <a:noFill/>
          </a:ln>
        </p:spPr>
        <p:txBody>
          <a:bodyPr/>
          <a:p>
            <a:endParaRPr lang="zh-CN" altLang="en-US"/>
          </a:p>
        </p:txBody>
      </p:sp>
      <p:sp>
        <p:nvSpPr>
          <p:cNvPr id="55302" name="矩形 55301"/>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三种方式</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55303" name="矩形 55302"/>
          <p:cNvSpPr/>
          <p:nvPr/>
        </p:nvSpPr>
        <p:spPr>
          <a:xfrm>
            <a:off x="4572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全球统一根</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方式</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联合国形式</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加拿大</a:t>
            </a:r>
            <a:endParaRPr lang="zh-CN" altLang="en-US" sz="2000" dirty="0">
              <a:latin typeface="Times New Roman" panose="02020603050405020304" pitchFamily="2" charset="0"/>
              <a:ea typeface="黑体" pitchFamily="2" charset="-122"/>
            </a:endParaRPr>
          </a:p>
        </p:txBody>
      </p:sp>
      <p:graphicFrame>
        <p:nvGraphicFramePr>
          <p:cNvPr id="55304" name="对象 55303"/>
          <p:cNvGraphicFramePr>
            <a:graphicFrameLocks noChangeAspect="1"/>
          </p:cNvGraphicFramePr>
          <p:nvPr/>
        </p:nvGraphicFramePr>
        <p:xfrm>
          <a:off x="3084513" y="2133600"/>
          <a:ext cx="6059487" cy="4162425"/>
        </p:xfrm>
        <a:graphic>
          <a:graphicData uri="http://schemas.openxmlformats.org/presentationml/2006/ole">
            <mc:AlternateContent xmlns:mc="http://schemas.openxmlformats.org/markup-compatibility/2006">
              <mc:Choice xmlns:v="urn:schemas-microsoft-com:vml" Requires="v">
                <p:oleObj spid="_x0000_s3083" name="" r:id="rId1" imgW="6057900" imgH="4162425" progId="PBrush">
                  <p:embed/>
                </p:oleObj>
              </mc:Choice>
              <mc:Fallback>
                <p:oleObj name="" r:id="rId1" imgW="6057900" imgH="4162425" progId="PBrush">
                  <p:embed/>
                  <p:pic>
                    <p:nvPicPr>
                      <p:cNvPr id="0" name="图片 3082"/>
                      <p:cNvPicPr/>
                      <p:nvPr/>
                    </p:nvPicPr>
                    <p:blipFill>
                      <a:blip r:embed="rId2"/>
                      <a:stretch>
                        <a:fillRect/>
                      </a:stretch>
                    </p:blipFill>
                    <p:spPr>
                      <a:xfrm>
                        <a:off x="3084513" y="2133600"/>
                        <a:ext cx="6059487" cy="41624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55299">
                                            <p:txEl>
                                              <p:charRg st="0" end="1"/>
                                            </p:txEl>
                                          </p:spTgt>
                                        </p:tgtEl>
                                        <p:attrNameLst>
                                          <p:attrName>style.visibility</p:attrName>
                                        </p:attrNameLst>
                                      </p:cBhvr>
                                      <p:to>
                                        <p:strVal val="visible"/>
                                      </p:to>
                                    </p:set>
                                    <p:anim calcmode="lin" valueType="num">
                                      <p:cBhvr>
                                        <p:cTn id="7" dur="1" fill="hold"/>
                                        <p:tgtEl>
                                          <p:spTgt spid="55299">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5302">
                                            <p:txEl>
                                              <p:charRg st="0" end="5"/>
                                            </p:txEl>
                                          </p:spTgt>
                                        </p:tgtEl>
                                        <p:attrNameLst>
                                          <p:attrName>style.visibility</p:attrName>
                                        </p:attrNameLst>
                                      </p:cBhvr>
                                      <p:to>
                                        <p:strVal val="visible"/>
                                      </p:to>
                                    </p:set>
                                    <p:anim calcmode="lin" valueType="num">
                                      <p:cBhvr>
                                        <p:cTn id="12" dur="1" fill="hold"/>
                                        <p:tgtEl>
                                          <p:spTgt spid="55302">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5303">
                                            <p:txEl>
                                              <p:charRg st="0" end="10"/>
                                            </p:txEl>
                                          </p:spTgt>
                                        </p:tgtEl>
                                        <p:attrNameLst>
                                          <p:attrName>style.visibility</p:attrName>
                                        </p:attrNameLst>
                                      </p:cBhvr>
                                      <p:to>
                                        <p:strVal val="visible"/>
                                      </p:to>
                                    </p:set>
                                    <p:anim calcmode="lin" valueType="num">
                                      <p:cBhvr>
                                        <p:cTn id="17" dur="1" fill="hold"/>
                                        <p:tgtEl>
                                          <p:spTgt spid="55303">
                                            <p:txEl>
                                              <p:charRg st="0" end="10"/>
                                            </p:txEl>
                                          </p:spTgt>
                                        </p:tgtEl>
                                      </p:cBhvr>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5303">
                                            <p:txEl>
                                              <p:charRg st="10" end="16"/>
                                            </p:txEl>
                                          </p:spTgt>
                                        </p:tgtEl>
                                        <p:attrNameLst>
                                          <p:attrName>style.visibility</p:attrName>
                                        </p:attrNameLst>
                                      </p:cBhvr>
                                      <p:to>
                                        <p:strVal val="visible"/>
                                      </p:to>
                                    </p:set>
                                    <p:anim calcmode="lin" valueType="num">
                                      <p:cBhvr>
                                        <p:cTn id="22" dur="1" fill="hold"/>
                                        <p:tgtEl>
                                          <p:spTgt spid="55303">
                                            <p:txEl>
                                              <p:charRg st="10" end="16"/>
                                            </p:txEl>
                                          </p:spTgt>
                                        </p:tgtEl>
                                      </p:cBhvr>
                                    </p:anim>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5303">
                                            <p:txEl>
                                              <p:charRg st="17" end="21"/>
                                            </p:txEl>
                                          </p:spTgt>
                                        </p:tgtEl>
                                        <p:attrNameLst>
                                          <p:attrName>style.visibility</p:attrName>
                                        </p:attrNameLst>
                                      </p:cBhvr>
                                      <p:to>
                                        <p:strVal val="visible"/>
                                      </p:to>
                                    </p:set>
                                    <p:anim calcmode="lin" valueType="num">
                                      <p:cBhvr>
                                        <p:cTn id="27" dur="1" fill="hold"/>
                                        <p:tgtEl>
                                          <p:spTgt spid="55303">
                                            <p:txEl>
                                              <p:charRg st="17" end="21"/>
                                            </p:txEl>
                                          </p:spTgt>
                                        </p:tgtEl>
                                      </p:cBhvr>
                                    </p:anim>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ldLvl="2" build="p"/>
      <p:bldP spid="55302" grpId="0" bldLvl="2" build="p"/>
      <p:bldP spid="55303" grpId="0" bldLvl="2"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a:xfrm>
            <a:off x="0" y="0"/>
            <a:ext cx="9144000" cy="1676400"/>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发展历程</a:t>
            </a:r>
            <a:br>
              <a:rPr lang="zh-CN" altLang="en-US" sz="3700" dirty="0">
                <a:latin typeface="Arial" panose="020B0604020202020204" pitchFamily="34" charset="0"/>
                <a:ea typeface="黑体" pitchFamily="2" charset="-122"/>
              </a:rPr>
            </a:br>
            <a:r>
              <a:rPr lang="zh-CN" altLang="en-US" sz="3700" dirty="0">
                <a:latin typeface="Arial" panose="020B0604020202020204" pitchFamily="34" charset="0"/>
                <a:ea typeface="黑体" pitchFamily="2" charset="-122"/>
              </a:rPr>
              <a:t>安全要素</a:t>
            </a:r>
            <a:endParaRPr lang="zh-CN" altLang="en-US" sz="3000" dirty="0">
              <a:latin typeface="Arial" panose="020B0604020202020204" pitchFamily="34" charset="0"/>
              <a:ea typeface="黑体" pitchFamily="2" charset="-122"/>
            </a:endParaRPr>
          </a:p>
        </p:txBody>
      </p:sp>
      <p:pic>
        <p:nvPicPr>
          <p:cNvPr id="10243" name="图片 10242"/>
          <p:cNvPicPr/>
          <p:nvPr/>
        </p:nvPicPr>
        <p:blipFill>
          <a:blip r:embed="rId1"/>
          <a:stretch>
            <a:fillRect/>
          </a:stretch>
        </p:blipFill>
        <p:spPr>
          <a:xfrm>
            <a:off x="7527925" y="4267200"/>
            <a:ext cx="715963" cy="1139825"/>
          </a:xfrm>
          <a:prstGeom prst="rect">
            <a:avLst/>
          </a:prstGeom>
          <a:noFill/>
          <a:ln w="9525">
            <a:noFill/>
          </a:ln>
        </p:spPr>
      </p:pic>
      <p:pic>
        <p:nvPicPr>
          <p:cNvPr id="10244" name="图片 10243"/>
          <p:cNvPicPr/>
          <p:nvPr/>
        </p:nvPicPr>
        <p:blipFill>
          <a:blip r:embed="rId2"/>
          <a:stretch>
            <a:fillRect/>
          </a:stretch>
        </p:blipFill>
        <p:spPr>
          <a:xfrm>
            <a:off x="3810000" y="3048000"/>
            <a:ext cx="2438400" cy="1219200"/>
          </a:xfrm>
          <a:prstGeom prst="rect">
            <a:avLst/>
          </a:prstGeom>
          <a:noFill/>
          <a:ln w="9525">
            <a:noFill/>
          </a:ln>
        </p:spPr>
      </p:pic>
      <p:pic>
        <p:nvPicPr>
          <p:cNvPr id="10245" name="图片 10244"/>
          <p:cNvPicPr/>
          <p:nvPr/>
        </p:nvPicPr>
        <p:blipFill>
          <a:blip r:embed="rId3"/>
          <a:stretch>
            <a:fillRect/>
          </a:stretch>
        </p:blipFill>
        <p:spPr>
          <a:xfrm>
            <a:off x="1752600" y="3048000"/>
            <a:ext cx="687388" cy="1314450"/>
          </a:xfrm>
          <a:prstGeom prst="rect">
            <a:avLst/>
          </a:prstGeom>
          <a:noFill/>
          <a:ln w="9525">
            <a:noFill/>
          </a:ln>
        </p:spPr>
      </p:pic>
      <p:pic>
        <p:nvPicPr>
          <p:cNvPr id="10246" name="图片 10245"/>
          <p:cNvPicPr/>
          <p:nvPr/>
        </p:nvPicPr>
        <p:blipFill>
          <a:blip r:embed="rId4"/>
          <a:stretch>
            <a:fillRect/>
          </a:stretch>
        </p:blipFill>
        <p:spPr>
          <a:xfrm>
            <a:off x="7481888" y="2438400"/>
            <a:ext cx="809625" cy="1165225"/>
          </a:xfrm>
          <a:prstGeom prst="rect">
            <a:avLst/>
          </a:prstGeom>
          <a:noFill/>
          <a:ln w="9525">
            <a:noFill/>
          </a:ln>
        </p:spPr>
      </p:pic>
      <p:sp>
        <p:nvSpPr>
          <p:cNvPr id="10247" name="圆角矩形标注 10246"/>
          <p:cNvSpPr/>
          <p:nvPr/>
        </p:nvSpPr>
        <p:spPr>
          <a:xfrm>
            <a:off x="228600" y="1828800"/>
            <a:ext cx="1828800" cy="457200"/>
          </a:xfrm>
          <a:prstGeom prst="wedgeRoundRectCallout">
            <a:avLst>
              <a:gd name="adj1" fmla="val 39065"/>
              <a:gd name="adj2" fmla="val 248264"/>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1.1</a:t>
            </a:r>
            <a:r>
              <a:rPr lang="zh-CN" altLang="en-US" sz="2000" dirty="0">
                <a:latin typeface="Times New Roman" panose="02020603050405020304" pitchFamily="2" charset="0"/>
                <a:ea typeface="隶书" pitchFamily="1" charset="-122"/>
              </a:rPr>
              <a:t>你是谁</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p:txBody>
      </p:sp>
      <p:sp>
        <p:nvSpPr>
          <p:cNvPr id="10248" name="文本框 10247"/>
          <p:cNvSpPr txBox="1"/>
          <p:nvPr/>
        </p:nvSpPr>
        <p:spPr>
          <a:xfrm>
            <a:off x="7315200" y="3581400"/>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Rick</a:t>
            </a:r>
            <a:endParaRPr lang="en-US" altLang="zh-CN" sz="2000" dirty="0">
              <a:latin typeface="Times New Roman" panose="02020603050405020304" pitchFamily="2" charset="0"/>
              <a:ea typeface="隶书" pitchFamily="1" charset="-122"/>
            </a:endParaRPr>
          </a:p>
        </p:txBody>
      </p:sp>
      <p:sp>
        <p:nvSpPr>
          <p:cNvPr id="10249" name="文本框 10248"/>
          <p:cNvSpPr txBox="1"/>
          <p:nvPr/>
        </p:nvSpPr>
        <p:spPr>
          <a:xfrm>
            <a:off x="7391400" y="5318125"/>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Mary</a:t>
            </a:r>
            <a:endParaRPr lang="en-US" altLang="zh-CN" sz="2000" dirty="0">
              <a:latin typeface="Times New Roman" panose="02020603050405020304" pitchFamily="2" charset="0"/>
              <a:ea typeface="隶书" pitchFamily="1" charset="-122"/>
            </a:endParaRPr>
          </a:p>
        </p:txBody>
      </p:sp>
      <p:sp>
        <p:nvSpPr>
          <p:cNvPr id="10250" name="直接连接符 10249"/>
          <p:cNvSpPr/>
          <p:nvPr/>
        </p:nvSpPr>
        <p:spPr>
          <a:xfrm flipV="1">
            <a:off x="6172200" y="2819400"/>
            <a:ext cx="1371600" cy="762000"/>
          </a:xfrm>
          <a:prstGeom prst="line">
            <a:avLst/>
          </a:prstGeom>
          <a:ln w="19050" cap="flat" cmpd="sng">
            <a:solidFill>
              <a:srgbClr val="000000"/>
            </a:solidFill>
            <a:prstDash val="solid"/>
            <a:headEnd type="none" w="med" len="med"/>
            <a:tailEnd type="none" w="med" len="med"/>
          </a:ln>
        </p:spPr>
      </p:sp>
      <p:sp>
        <p:nvSpPr>
          <p:cNvPr id="10251" name="直接连接符 10250"/>
          <p:cNvSpPr/>
          <p:nvPr/>
        </p:nvSpPr>
        <p:spPr>
          <a:xfrm>
            <a:off x="6019800" y="3962400"/>
            <a:ext cx="1600200" cy="609600"/>
          </a:xfrm>
          <a:prstGeom prst="line">
            <a:avLst/>
          </a:prstGeom>
          <a:ln w="19050" cap="flat" cmpd="sng">
            <a:solidFill>
              <a:srgbClr val="000000"/>
            </a:solidFill>
            <a:prstDash val="solid"/>
            <a:headEnd type="none" w="med" len="med"/>
            <a:tailEnd type="none" w="med" len="med"/>
          </a:ln>
        </p:spPr>
      </p:sp>
      <p:sp>
        <p:nvSpPr>
          <p:cNvPr id="10252" name="直接连接符 10251"/>
          <p:cNvSpPr/>
          <p:nvPr/>
        </p:nvSpPr>
        <p:spPr>
          <a:xfrm flipV="1">
            <a:off x="2286000" y="3657600"/>
            <a:ext cx="1600200" cy="0"/>
          </a:xfrm>
          <a:prstGeom prst="line">
            <a:avLst/>
          </a:prstGeom>
          <a:ln w="38100" cap="flat" cmpd="sng">
            <a:solidFill>
              <a:srgbClr val="000000"/>
            </a:solidFill>
            <a:prstDash val="solid"/>
            <a:headEnd type="none" w="med" len="med"/>
            <a:tailEnd type="none" w="med" len="med"/>
          </a:ln>
        </p:spPr>
      </p:sp>
      <p:sp>
        <p:nvSpPr>
          <p:cNvPr id="10253" name="文本框 10252"/>
          <p:cNvSpPr txBox="1"/>
          <p:nvPr/>
        </p:nvSpPr>
        <p:spPr>
          <a:xfrm>
            <a:off x="3886200" y="3429000"/>
            <a:ext cx="23622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Internet/Intranet</a:t>
            </a:r>
            <a:endParaRPr lang="en-US" altLang="zh-CN" sz="2000" dirty="0">
              <a:latin typeface="Times New Roman" panose="02020603050405020304" pitchFamily="2" charset="0"/>
              <a:ea typeface="隶书" pitchFamily="1" charset="-122"/>
            </a:endParaRPr>
          </a:p>
        </p:txBody>
      </p:sp>
      <p:sp>
        <p:nvSpPr>
          <p:cNvPr id="10254" name="文本框 10253"/>
          <p:cNvSpPr txBox="1"/>
          <p:nvPr/>
        </p:nvSpPr>
        <p:spPr>
          <a:xfrm>
            <a:off x="1066800" y="4267200"/>
            <a:ext cx="1905000" cy="396875"/>
          </a:xfrm>
          <a:prstGeom prst="rect">
            <a:avLst/>
          </a:prstGeom>
          <a:noFill/>
          <a:ln w="9525">
            <a:noFill/>
          </a:ln>
        </p:spPr>
        <p:txBody>
          <a:bodyPr>
            <a:spAutoFit/>
          </a:bodyPr>
          <a:p>
            <a:pPr algn="ctr">
              <a:spcBef>
                <a:spcPct val="50000"/>
              </a:spcBef>
            </a:pPr>
            <a:r>
              <a:rPr lang="zh-CN" altLang="en-US" sz="2000" dirty="0">
                <a:latin typeface="Times New Roman" panose="02020603050405020304" pitchFamily="2" charset="0"/>
                <a:ea typeface="隶书" pitchFamily="1" charset="-122"/>
              </a:rPr>
              <a:t>应用系统</a:t>
            </a:r>
            <a:endParaRPr lang="zh-CN" altLang="en-US" sz="2000" dirty="0">
              <a:latin typeface="Times New Roman" panose="02020603050405020304" pitchFamily="2" charset="0"/>
              <a:ea typeface="隶书" pitchFamily="1" charset="-122"/>
            </a:endParaRPr>
          </a:p>
        </p:txBody>
      </p:sp>
      <p:sp>
        <p:nvSpPr>
          <p:cNvPr id="10255" name="圆角矩形标注 10254"/>
          <p:cNvSpPr/>
          <p:nvPr/>
        </p:nvSpPr>
        <p:spPr>
          <a:xfrm>
            <a:off x="304800" y="2362200"/>
            <a:ext cx="2743200" cy="457200"/>
          </a:xfrm>
          <a:prstGeom prst="wedgeRoundRectCallout">
            <a:avLst>
              <a:gd name="adj1" fmla="val 20199"/>
              <a:gd name="adj2" fmla="val 140278"/>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1.2</a:t>
            </a:r>
            <a:r>
              <a:rPr lang="zh-CN" altLang="en-US" sz="2000" dirty="0">
                <a:latin typeface="Times New Roman" panose="02020603050405020304" pitchFamily="2" charset="0"/>
                <a:ea typeface="隶书" pitchFamily="1" charset="-122"/>
              </a:rPr>
              <a:t>怎么确认你就是你</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p:txBody>
      </p:sp>
      <p:sp>
        <p:nvSpPr>
          <p:cNvPr id="10256" name="文本占位符 10255"/>
          <p:cNvSpPr>
            <a:spLocks noGrp="1"/>
          </p:cNvSpPr>
          <p:nvPr>
            <p:ph type="body" idx="1"/>
          </p:nvPr>
        </p:nvSpPr>
        <p:spPr>
          <a:xfrm>
            <a:off x="0" y="3124200"/>
            <a:ext cx="3352800" cy="533400"/>
          </a:xfrm>
          <a:ln/>
        </p:spPr>
        <p:txBody>
          <a:bodyPr lIns="90488" tIns="44450" rIns="90488" bIns="44450"/>
          <a:p>
            <a:pPr>
              <a:buClr>
                <a:schemeClr val="accent2"/>
              </a:buClr>
              <a:buSzPct val="80000"/>
              <a:buFont typeface="Wingdings" panose="05000000000000000000" pitchFamily="2" charset="2"/>
              <a:buChar char="l"/>
            </a:pPr>
            <a:r>
              <a:rPr lang="zh-CN" altLang="en-US">
                <a:latin typeface="宋体" panose="02010600030101010101" pitchFamily="2" charset="-122"/>
              </a:rPr>
              <a:t>认证</a:t>
            </a:r>
            <a:endParaRPr lang="zh-CN" altLang="en-US">
              <a:latin typeface="宋体" panose="02010600030101010101" pitchFamily="2" charset="-122"/>
            </a:endParaRPr>
          </a:p>
        </p:txBody>
      </p:sp>
      <p:sp>
        <p:nvSpPr>
          <p:cNvPr id="10257" name="直接连接符 10256"/>
          <p:cNvSpPr/>
          <p:nvPr/>
        </p:nvSpPr>
        <p:spPr>
          <a:xfrm flipH="1" flipV="1">
            <a:off x="1981200" y="1981200"/>
            <a:ext cx="5410200" cy="609600"/>
          </a:xfrm>
          <a:prstGeom prst="line">
            <a:avLst/>
          </a:prstGeom>
          <a:ln w="38100" cap="flat" cmpd="sng">
            <a:solidFill>
              <a:srgbClr val="FF0000"/>
            </a:solidFill>
            <a:prstDash val="solid"/>
            <a:headEnd type="none" w="med" len="med"/>
            <a:tailEnd type="triangle" w="med" len="med"/>
          </a:ln>
        </p:spPr>
      </p:sp>
      <p:sp>
        <p:nvSpPr>
          <p:cNvPr id="10258" name="圆角矩形标注 10257"/>
          <p:cNvSpPr/>
          <p:nvPr/>
        </p:nvSpPr>
        <p:spPr>
          <a:xfrm>
            <a:off x="4343400" y="1828800"/>
            <a:ext cx="1828800" cy="457200"/>
          </a:xfrm>
          <a:prstGeom prst="wedgeRoundRectCallout">
            <a:avLst>
              <a:gd name="adj1" fmla="val 144792"/>
              <a:gd name="adj2" fmla="val 71181"/>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1.1</a:t>
            </a:r>
            <a:r>
              <a:rPr lang="zh-CN" altLang="en-US" sz="2000" dirty="0">
                <a:latin typeface="Times New Roman" panose="02020603050405020304" pitchFamily="2" charset="0"/>
                <a:ea typeface="隶书" pitchFamily="1" charset="-122"/>
              </a:rPr>
              <a:t>我是</a:t>
            </a:r>
            <a:r>
              <a:rPr lang="en-US" altLang="zh-CN" sz="2000" dirty="0">
                <a:latin typeface="Times New Roman" panose="02020603050405020304" pitchFamily="2" charset="0"/>
                <a:ea typeface="隶书" pitchFamily="1" charset="-122"/>
              </a:rPr>
              <a:t>Rick.</a:t>
            </a:r>
            <a:endParaRPr lang="en-US" altLang="zh-CN" sz="2000" dirty="0">
              <a:latin typeface="Times New Roman" panose="02020603050405020304" pitchFamily="2" charset="0"/>
              <a:ea typeface="隶书" pitchFamily="1" charset="-122"/>
            </a:endParaRPr>
          </a:p>
        </p:txBody>
      </p:sp>
      <p:sp>
        <p:nvSpPr>
          <p:cNvPr id="10259" name="直接连接符 10258"/>
          <p:cNvSpPr/>
          <p:nvPr/>
        </p:nvSpPr>
        <p:spPr>
          <a:xfrm flipH="1" flipV="1">
            <a:off x="2895600" y="2590800"/>
            <a:ext cx="4495800" cy="228600"/>
          </a:xfrm>
          <a:prstGeom prst="line">
            <a:avLst/>
          </a:prstGeom>
          <a:ln w="38100" cap="flat" cmpd="sng">
            <a:solidFill>
              <a:srgbClr val="FF0000"/>
            </a:solidFill>
            <a:prstDash val="solid"/>
            <a:headEnd type="none" w="med" len="med"/>
            <a:tailEnd type="triangle" w="med" len="med"/>
          </a:ln>
        </p:spPr>
      </p:sp>
      <p:sp>
        <p:nvSpPr>
          <p:cNvPr id="10260" name="圆角矩形标注 10259"/>
          <p:cNvSpPr/>
          <p:nvPr/>
        </p:nvSpPr>
        <p:spPr>
          <a:xfrm>
            <a:off x="4114800" y="2514600"/>
            <a:ext cx="2057400" cy="457200"/>
          </a:xfrm>
          <a:prstGeom prst="wedgeRoundRectCallout">
            <a:avLst>
              <a:gd name="adj1" fmla="val 119444"/>
              <a:gd name="adj2" fmla="val 31944"/>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1.2 </a:t>
            </a:r>
            <a:r>
              <a:rPr lang="zh-CN" altLang="en-US" sz="2000" dirty="0">
                <a:latin typeface="Times New Roman" panose="02020603050405020304" pitchFamily="2" charset="0"/>
                <a:ea typeface="隶书" pitchFamily="1" charset="-122"/>
              </a:rPr>
              <a:t>口令是</a:t>
            </a:r>
            <a:r>
              <a:rPr lang="en-US" altLang="zh-CN" sz="2000" dirty="0">
                <a:latin typeface="Times New Roman" panose="02020603050405020304" pitchFamily="2" charset="0"/>
                <a:ea typeface="隶书" pitchFamily="1" charset="-122"/>
              </a:rPr>
              <a:t>1234.</a:t>
            </a:r>
            <a:endParaRPr lang="en-US" altLang="zh-CN" sz="2000" dirty="0">
              <a:latin typeface="Times New Roman" panose="02020603050405020304" pitchFamily="2" charset="0"/>
              <a:ea typeface="隶书" pitchFamily="1" charset="-122"/>
            </a:endParaRPr>
          </a:p>
        </p:txBody>
      </p:sp>
      <p:sp>
        <p:nvSpPr>
          <p:cNvPr id="10261" name="矩形 10260"/>
          <p:cNvSpPr/>
          <p:nvPr/>
        </p:nvSpPr>
        <p:spPr>
          <a:xfrm>
            <a:off x="0" y="3714750"/>
            <a:ext cx="3352800" cy="5334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Char char="l"/>
            </a:pPr>
            <a:r>
              <a:rPr lang="zh-CN" altLang="en-US" sz="2800" dirty="0">
                <a:latin typeface="宋体" panose="02010600030101010101" pitchFamily="2" charset="-122"/>
              </a:rPr>
              <a:t>授权</a:t>
            </a:r>
            <a:endParaRPr lang="zh-CN" altLang="en-US" sz="2800" dirty="0">
              <a:latin typeface="宋体" panose="02010600030101010101" pitchFamily="2" charset="-122"/>
            </a:endParaRPr>
          </a:p>
        </p:txBody>
      </p:sp>
      <p:sp>
        <p:nvSpPr>
          <p:cNvPr id="10262" name="矩形 10261"/>
          <p:cNvSpPr/>
          <p:nvPr/>
        </p:nvSpPr>
        <p:spPr>
          <a:xfrm>
            <a:off x="0" y="4305300"/>
            <a:ext cx="3352800" cy="5334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Char char="l"/>
            </a:pPr>
            <a:r>
              <a:rPr lang="zh-CN" altLang="en-US" sz="2800" dirty="0">
                <a:latin typeface="宋体" panose="02010600030101010101" pitchFamily="2" charset="-122"/>
              </a:rPr>
              <a:t>保密性</a:t>
            </a:r>
            <a:endParaRPr lang="zh-CN" altLang="en-US" sz="2800" dirty="0">
              <a:latin typeface="宋体" panose="02010600030101010101" pitchFamily="2" charset="-122"/>
            </a:endParaRPr>
          </a:p>
        </p:txBody>
      </p:sp>
      <p:sp>
        <p:nvSpPr>
          <p:cNvPr id="10263" name="矩形 10262"/>
          <p:cNvSpPr/>
          <p:nvPr/>
        </p:nvSpPr>
        <p:spPr>
          <a:xfrm>
            <a:off x="0" y="4895850"/>
            <a:ext cx="3352800" cy="5334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Char char="l"/>
            </a:pPr>
            <a:r>
              <a:rPr lang="zh-CN" altLang="en-US" sz="2800" dirty="0">
                <a:latin typeface="宋体" panose="02010600030101010101" pitchFamily="2" charset="-122"/>
              </a:rPr>
              <a:t>完整性</a:t>
            </a:r>
            <a:endParaRPr lang="zh-CN" altLang="en-US" sz="2800" dirty="0">
              <a:latin typeface="宋体" panose="02010600030101010101" pitchFamily="2" charset="-122"/>
            </a:endParaRPr>
          </a:p>
        </p:txBody>
      </p:sp>
      <p:sp>
        <p:nvSpPr>
          <p:cNvPr id="10264" name="矩形 10263"/>
          <p:cNvSpPr/>
          <p:nvPr/>
        </p:nvSpPr>
        <p:spPr>
          <a:xfrm>
            <a:off x="0" y="5486400"/>
            <a:ext cx="3352800" cy="5334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Char char="l"/>
            </a:pPr>
            <a:r>
              <a:rPr lang="zh-CN" altLang="en-US" sz="2800" dirty="0">
                <a:latin typeface="宋体" panose="02010600030101010101" pitchFamily="2" charset="-122"/>
              </a:rPr>
              <a:t>防抵赖</a:t>
            </a:r>
            <a:endParaRPr lang="zh-CN" altLang="en-US" sz="2800" dirty="0">
              <a:latin typeface="宋体" panose="02010600030101010101" pitchFamily="2" charset="-122"/>
            </a:endParaRPr>
          </a:p>
        </p:txBody>
      </p:sp>
      <p:sp>
        <p:nvSpPr>
          <p:cNvPr id="10265" name="圆角矩形标注 10264"/>
          <p:cNvSpPr/>
          <p:nvPr/>
        </p:nvSpPr>
        <p:spPr>
          <a:xfrm>
            <a:off x="4953000" y="3048000"/>
            <a:ext cx="2057400" cy="457200"/>
          </a:xfrm>
          <a:prstGeom prst="wedgeRoundRectCallout">
            <a:avLst>
              <a:gd name="adj1" fmla="val 79245"/>
              <a:gd name="adj2" fmla="val -79167"/>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2. </a:t>
            </a:r>
            <a:r>
              <a:rPr lang="zh-CN" altLang="en-US" sz="2000" dirty="0">
                <a:latin typeface="Times New Roman" panose="02020603050405020304" pitchFamily="2" charset="0"/>
                <a:ea typeface="隶书" pitchFamily="1" charset="-122"/>
              </a:rPr>
              <a:t>我能干什么</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p:txBody>
      </p:sp>
      <p:sp>
        <p:nvSpPr>
          <p:cNvPr id="10266" name="圆角矩形标注 10265"/>
          <p:cNvSpPr/>
          <p:nvPr/>
        </p:nvSpPr>
        <p:spPr>
          <a:xfrm>
            <a:off x="2819400" y="3962400"/>
            <a:ext cx="3200400" cy="457200"/>
          </a:xfrm>
          <a:prstGeom prst="wedgeRoundRectCallout">
            <a:avLst>
              <a:gd name="adj1" fmla="val -66023"/>
              <a:gd name="adj2" fmla="val -126389"/>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2.</a:t>
            </a:r>
            <a:r>
              <a:rPr lang="zh-CN" altLang="en-US" sz="2000" dirty="0">
                <a:latin typeface="Times New Roman" panose="02020603050405020304" pitchFamily="2" charset="0"/>
                <a:ea typeface="隶书" pitchFamily="1" charset="-122"/>
              </a:rPr>
              <a:t>你能干这个</a:t>
            </a:r>
            <a:r>
              <a:rPr lang="en-US" altLang="zh-CN" sz="2000" dirty="0">
                <a:latin typeface="Times New Roman" panose="02020603050405020304" pitchFamily="2" charset="0"/>
                <a:ea typeface="隶书" pitchFamily="1" charset="-122"/>
              </a:rPr>
              <a:t>,</a:t>
            </a:r>
            <a:r>
              <a:rPr lang="zh-CN" altLang="en-US" sz="2000" dirty="0">
                <a:latin typeface="Times New Roman" panose="02020603050405020304" pitchFamily="2" charset="0"/>
                <a:ea typeface="隶书" pitchFamily="1" charset="-122"/>
              </a:rPr>
              <a:t>不能干那个</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p:txBody>
      </p:sp>
      <p:sp>
        <p:nvSpPr>
          <p:cNvPr id="10267" name="圆角矩形标注 10266"/>
          <p:cNvSpPr/>
          <p:nvPr/>
        </p:nvSpPr>
        <p:spPr>
          <a:xfrm>
            <a:off x="2362200" y="4572000"/>
            <a:ext cx="3048000" cy="457200"/>
          </a:xfrm>
          <a:prstGeom prst="wedgeRoundRectCallout">
            <a:avLst>
              <a:gd name="adj1" fmla="val -53542"/>
              <a:gd name="adj2" fmla="val -121528"/>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3.</a:t>
            </a:r>
            <a:r>
              <a:rPr lang="zh-CN" altLang="en-US" sz="2000" dirty="0">
                <a:latin typeface="Times New Roman" panose="02020603050405020304" pitchFamily="2" charset="0"/>
                <a:ea typeface="隶书" pitchFamily="1" charset="-122"/>
              </a:rPr>
              <a:t>如何让别人无法偷听</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p:txBody>
      </p:sp>
      <p:sp>
        <p:nvSpPr>
          <p:cNvPr id="10268" name="圆角矩形标注 10267"/>
          <p:cNvSpPr/>
          <p:nvPr/>
        </p:nvSpPr>
        <p:spPr>
          <a:xfrm>
            <a:off x="5486400" y="4419600"/>
            <a:ext cx="1828800" cy="457200"/>
          </a:xfrm>
          <a:prstGeom prst="wedgeRoundRectCallout">
            <a:avLst>
              <a:gd name="adj1" fmla="val 61981"/>
              <a:gd name="adj2" fmla="val -241319"/>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3. </a:t>
            </a:r>
            <a:r>
              <a:rPr lang="zh-CN" altLang="en-US" sz="2000" dirty="0">
                <a:latin typeface="Times New Roman" panose="02020603050405020304" pitchFamily="2" charset="0"/>
                <a:ea typeface="隶书" pitchFamily="1" charset="-122"/>
              </a:rPr>
              <a:t>我有密钥</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p:txBody>
      </p:sp>
      <p:sp>
        <p:nvSpPr>
          <p:cNvPr id="10269" name="圆角矩形标注 10268"/>
          <p:cNvSpPr/>
          <p:nvPr/>
        </p:nvSpPr>
        <p:spPr>
          <a:xfrm>
            <a:off x="5486400" y="6172200"/>
            <a:ext cx="3657600" cy="457200"/>
          </a:xfrm>
          <a:prstGeom prst="wedgeRoundRectCallout">
            <a:avLst>
              <a:gd name="adj1" fmla="val 23093"/>
              <a:gd name="adj2" fmla="val -511458"/>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5.</a:t>
            </a:r>
            <a:r>
              <a:rPr lang="zh-CN" altLang="en-US" sz="2000" dirty="0">
                <a:latin typeface="Times New Roman" panose="02020603050405020304" pitchFamily="2" charset="0"/>
                <a:ea typeface="隶书" pitchFamily="1" charset="-122"/>
              </a:rPr>
              <a:t>我偷了机密文件</a:t>
            </a:r>
            <a:r>
              <a:rPr lang="en-US" altLang="zh-CN" sz="2000" dirty="0">
                <a:latin typeface="Times New Roman" panose="02020603050405020304" pitchFamily="2" charset="0"/>
                <a:ea typeface="隶书" pitchFamily="1" charset="-122"/>
              </a:rPr>
              <a:t>,</a:t>
            </a:r>
            <a:r>
              <a:rPr lang="zh-CN" altLang="en-US" sz="2000" dirty="0">
                <a:latin typeface="Times New Roman" panose="02020603050405020304" pitchFamily="2" charset="0"/>
                <a:ea typeface="隶书" pitchFamily="1" charset="-122"/>
              </a:rPr>
              <a:t>我不承认</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p:txBody>
      </p:sp>
      <p:sp>
        <p:nvSpPr>
          <p:cNvPr id="10270" name="圆角矩形标注 10269"/>
          <p:cNvSpPr/>
          <p:nvPr/>
        </p:nvSpPr>
        <p:spPr>
          <a:xfrm flipH="1">
            <a:off x="152400" y="6172200"/>
            <a:ext cx="3200400" cy="457200"/>
          </a:xfrm>
          <a:prstGeom prst="wedgeRoundRectCallout">
            <a:avLst>
              <a:gd name="adj1" fmla="val -796"/>
              <a:gd name="adj2" fmla="val -394449"/>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5.</a:t>
            </a:r>
            <a:r>
              <a:rPr lang="zh-CN" altLang="en-US" sz="2000" dirty="0">
                <a:latin typeface="Times New Roman" panose="02020603050405020304" pitchFamily="2" charset="0"/>
                <a:ea typeface="隶书" pitchFamily="1" charset="-122"/>
              </a:rPr>
              <a:t>我有你的罪证</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p:txBody>
      </p:sp>
      <p:sp>
        <p:nvSpPr>
          <p:cNvPr id="10271" name="圆角矩形标注 10270"/>
          <p:cNvSpPr/>
          <p:nvPr/>
        </p:nvSpPr>
        <p:spPr>
          <a:xfrm>
            <a:off x="2133600" y="5105400"/>
            <a:ext cx="3048000" cy="457200"/>
          </a:xfrm>
          <a:prstGeom prst="wedgeRoundRectCallout">
            <a:avLst>
              <a:gd name="adj1" fmla="val -60731"/>
              <a:gd name="adj2" fmla="val -143403"/>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4.</a:t>
            </a:r>
            <a:r>
              <a:rPr lang="zh-CN" altLang="en-US" sz="2000" dirty="0">
                <a:latin typeface="Times New Roman" panose="02020603050405020304" pitchFamily="2" charset="0"/>
                <a:ea typeface="隶书" pitchFamily="1" charset="-122"/>
              </a:rPr>
              <a:t>如何保证不能被篡改</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p:txBody>
      </p:sp>
      <p:sp>
        <p:nvSpPr>
          <p:cNvPr id="10272" name="圆角矩形标注 10271"/>
          <p:cNvSpPr/>
          <p:nvPr/>
        </p:nvSpPr>
        <p:spPr>
          <a:xfrm>
            <a:off x="4419600" y="5638800"/>
            <a:ext cx="3048000" cy="457200"/>
          </a:xfrm>
          <a:prstGeom prst="wedgeRoundRectCallout">
            <a:avLst>
              <a:gd name="adj1" fmla="val 67866"/>
              <a:gd name="adj2" fmla="val -394444"/>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4.</a:t>
            </a:r>
            <a:r>
              <a:rPr lang="zh-CN" altLang="en-US" sz="2000" dirty="0">
                <a:latin typeface="Times New Roman" panose="02020603050405020304" pitchFamily="2" charset="0"/>
                <a:ea typeface="隶书" pitchFamily="1" charset="-122"/>
              </a:rPr>
              <a:t>别怕</a:t>
            </a:r>
            <a:r>
              <a:rPr lang="en-US" altLang="zh-CN" sz="2000" dirty="0">
                <a:latin typeface="Times New Roman" panose="02020603050405020304" pitchFamily="2" charset="0"/>
                <a:ea typeface="隶书" pitchFamily="1" charset="-122"/>
              </a:rPr>
              <a:t>,</a:t>
            </a:r>
            <a:r>
              <a:rPr lang="zh-CN" altLang="en-US" sz="2000" dirty="0">
                <a:latin typeface="Times New Roman" panose="02020603050405020304" pitchFamily="2" charset="0"/>
                <a:ea typeface="隶书" pitchFamily="1" charset="-122"/>
              </a:rPr>
              <a:t>我有数字签名</a:t>
            </a:r>
            <a:r>
              <a:rPr lang="en-US" altLang="zh-CN" sz="2000" dirty="0">
                <a:latin typeface="Times New Roman" panose="02020603050405020304" pitchFamily="2" charset="0"/>
                <a:ea typeface="隶书" pitchFamily="1" charset="-122"/>
              </a:rPr>
              <a:t>.</a:t>
            </a:r>
            <a:endParaRPr lang="en-US" altLang="zh-CN" sz="2000" dirty="0">
              <a:latin typeface="Times New Roman" panose="02020603050405020304" pitchFamily="2" charset="0"/>
              <a:ea typeface="隶书" pitchFamily="1" charset="-122"/>
            </a:endParaRPr>
          </a:p>
        </p:txBody>
      </p:sp>
      <p:sp>
        <p:nvSpPr>
          <p:cNvPr id="10273" name="直接连接符 10272"/>
          <p:cNvSpPr/>
          <p:nvPr/>
        </p:nvSpPr>
        <p:spPr>
          <a:xfrm flipH="1">
            <a:off x="6096000" y="2895600"/>
            <a:ext cx="1524000" cy="762000"/>
          </a:xfrm>
          <a:prstGeom prst="line">
            <a:avLst/>
          </a:prstGeom>
          <a:ln w="57150" cap="flat" cmpd="sng">
            <a:solidFill>
              <a:srgbClr val="FF0000"/>
            </a:solidFill>
            <a:prstDash val="solid"/>
            <a:headEnd type="none" w="med" len="med"/>
            <a:tailEnd type="triangle" w="med" len="med"/>
          </a:ln>
        </p:spPr>
      </p:sp>
      <p:sp>
        <p:nvSpPr>
          <p:cNvPr id="10274" name="直接连接符 10273"/>
          <p:cNvSpPr/>
          <p:nvPr/>
        </p:nvSpPr>
        <p:spPr>
          <a:xfrm flipH="1">
            <a:off x="2286000" y="3657600"/>
            <a:ext cx="3886200" cy="0"/>
          </a:xfrm>
          <a:prstGeom prst="line">
            <a:avLst/>
          </a:prstGeom>
          <a:ln w="57150" cap="flat" cmpd="sng">
            <a:solidFill>
              <a:srgbClr val="FF0000"/>
            </a:solidFill>
            <a:prstDash val="solid"/>
            <a:headEnd type="none" w="med" len="med"/>
            <a:tailEnd type="triangle" w="med"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7"/>
                                        </p:tgtEl>
                                        <p:attrNameLst>
                                          <p:attrName>style.visibility</p:attrName>
                                        </p:attrNameLst>
                                      </p:cBhvr>
                                      <p:to>
                                        <p:strVal val="visible"/>
                                      </p:to>
                                    </p:set>
                                    <p:anim calcmode="lin" valueType="num">
                                      <p:cBhvr additive="base">
                                        <p:cTn id="7" dur="500" fill="hold"/>
                                        <p:tgtEl>
                                          <p:spTgt spid="10247"/>
                                        </p:tgtEl>
                                        <p:attrNameLst>
                                          <p:attrName>ppt_x</p:attrName>
                                        </p:attrNameLst>
                                      </p:cBhvr>
                                      <p:tavLst>
                                        <p:tav tm="0">
                                          <p:val>
                                            <p:strVal val="#ppt_x"/>
                                          </p:val>
                                        </p:tav>
                                        <p:tav tm="100000">
                                          <p:val>
                                            <p:strVal val="#ppt_x"/>
                                          </p:val>
                                        </p:tav>
                                      </p:tavLst>
                                    </p:anim>
                                    <p:anim calcmode="lin" valueType="num">
                                      <p:cBhvr additive="base">
                                        <p:cTn id="8" dur="500" fill="hold"/>
                                        <p:tgtEl>
                                          <p:spTgt spid="102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58"/>
                                        </p:tgtEl>
                                        <p:attrNameLst>
                                          <p:attrName>style.visibility</p:attrName>
                                        </p:attrNameLst>
                                      </p:cBhvr>
                                      <p:to>
                                        <p:strVal val="visible"/>
                                      </p:to>
                                    </p:set>
                                    <p:anim calcmode="lin" valueType="num">
                                      <p:cBhvr additive="base">
                                        <p:cTn id="13" dur="500" fill="hold"/>
                                        <p:tgtEl>
                                          <p:spTgt spid="10258"/>
                                        </p:tgtEl>
                                        <p:attrNameLst>
                                          <p:attrName>ppt_x</p:attrName>
                                        </p:attrNameLst>
                                      </p:cBhvr>
                                      <p:tavLst>
                                        <p:tav tm="0">
                                          <p:val>
                                            <p:strVal val="0-#ppt_w/2"/>
                                          </p:val>
                                        </p:tav>
                                        <p:tav tm="100000">
                                          <p:val>
                                            <p:strVal val="#ppt_x"/>
                                          </p:val>
                                        </p:tav>
                                      </p:tavLst>
                                    </p:anim>
                                    <p:anim calcmode="lin" valueType="num">
                                      <p:cBhvr additive="base">
                                        <p:cTn id="14" dur="500" fill="hold"/>
                                        <p:tgtEl>
                                          <p:spTgt spid="102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2" fill="hold" nodeType="clickEffect">
                                  <p:stCondLst>
                                    <p:cond delay="0"/>
                                  </p:stCondLst>
                                  <p:childTnLst>
                                    <p:set>
                                      <p:cBhvr>
                                        <p:cTn id="18" dur="1" fill="hold">
                                          <p:stCondLst>
                                            <p:cond delay="0"/>
                                          </p:stCondLst>
                                        </p:cTn>
                                        <p:tgtEl>
                                          <p:spTgt spid="10257"/>
                                        </p:tgtEl>
                                        <p:attrNameLst>
                                          <p:attrName>style.visibility</p:attrName>
                                        </p:attrNameLst>
                                      </p:cBhvr>
                                      <p:to>
                                        <p:strVal val="visible"/>
                                      </p:to>
                                    </p:set>
                                    <p:anim calcmode="lin" valueType="num">
                                      <p:cBhvr>
                                        <p:cTn id="19" dur="500" fill="hold"/>
                                        <p:tgtEl>
                                          <p:spTgt spid="10257"/>
                                        </p:tgtEl>
                                        <p:attrNameLst>
                                          <p:attrName>ppt_x</p:attrName>
                                        </p:attrNameLst>
                                      </p:cBhvr>
                                      <p:tavLst>
                                        <p:tav tm="0">
                                          <p:val>
                                            <p:strVal val="#ppt_x+#ppt_w/2"/>
                                          </p:val>
                                        </p:tav>
                                        <p:tav tm="100000">
                                          <p:val>
                                            <p:strVal val="#ppt_x"/>
                                          </p:val>
                                        </p:tav>
                                      </p:tavLst>
                                    </p:anim>
                                    <p:anim calcmode="lin" valueType="num">
                                      <p:cBhvr>
                                        <p:cTn id="20" dur="500" fill="hold"/>
                                        <p:tgtEl>
                                          <p:spTgt spid="10257"/>
                                        </p:tgtEl>
                                        <p:attrNameLst>
                                          <p:attrName>ppt_y</p:attrName>
                                        </p:attrNameLst>
                                      </p:cBhvr>
                                      <p:tavLst>
                                        <p:tav tm="0">
                                          <p:val>
                                            <p:strVal val="#ppt_y"/>
                                          </p:val>
                                        </p:tav>
                                        <p:tav tm="100000">
                                          <p:val>
                                            <p:strVal val="#ppt_y"/>
                                          </p:val>
                                        </p:tav>
                                      </p:tavLst>
                                    </p:anim>
                                    <p:anim calcmode="lin" valueType="num">
                                      <p:cBhvr>
                                        <p:cTn id="21" dur="500" fill="hold"/>
                                        <p:tgtEl>
                                          <p:spTgt spid="10257"/>
                                        </p:tgtEl>
                                        <p:attrNameLst>
                                          <p:attrName>ppt_w</p:attrName>
                                        </p:attrNameLst>
                                      </p:cBhvr>
                                      <p:tavLst>
                                        <p:tav tm="0">
                                          <p:val>
                                            <p:fltVal val="0.000000"/>
                                          </p:val>
                                        </p:tav>
                                        <p:tav tm="100000">
                                          <p:val>
                                            <p:strVal val="#ppt_w"/>
                                          </p:val>
                                        </p:tav>
                                      </p:tavLst>
                                    </p:anim>
                                    <p:anim calcmode="lin" valueType="num">
                                      <p:cBhvr>
                                        <p:cTn id="22" dur="500" fill="hold"/>
                                        <p:tgtEl>
                                          <p:spTgt spid="10257"/>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255"/>
                                        </p:tgtEl>
                                        <p:attrNameLst>
                                          <p:attrName>style.visibility</p:attrName>
                                        </p:attrNameLst>
                                      </p:cBhvr>
                                      <p:to>
                                        <p:strVal val="visible"/>
                                      </p:to>
                                    </p:set>
                                    <p:anim calcmode="lin" valueType="num">
                                      <p:cBhvr additive="base">
                                        <p:cTn id="27" dur="500" fill="hold"/>
                                        <p:tgtEl>
                                          <p:spTgt spid="10255"/>
                                        </p:tgtEl>
                                        <p:attrNameLst>
                                          <p:attrName>ppt_x</p:attrName>
                                        </p:attrNameLst>
                                      </p:cBhvr>
                                      <p:tavLst>
                                        <p:tav tm="0">
                                          <p:val>
                                            <p:strVal val="0-#ppt_w/2"/>
                                          </p:val>
                                        </p:tav>
                                        <p:tav tm="100000">
                                          <p:val>
                                            <p:strVal val="#ppt_x"/>
                                          </p:val>
                                        </p:tav>
                                      </p:tavLst>
                                    </p:anim>
                                    <p:anim calcmode="lin" valueType="num">
                                      <p:cBhvr additive="base">
                                        <p:cTn id="28" dur="500" fill="hold"/>
                                        <p:tgtEl>
                                          <p:spTgt spid="1025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260"/>
                                        </p:tgtEl>
                                        <p:attrNameLst>
                                          <p:attrName>style.visibility</p:attrName>
                                        </p:attrNameLst>
                                      </p:cBhvr>
                                      <p:to>
                                        <p:strVal val="visible"/>
                                      </p:to>
                                    </p:set>
                                    <p:anim calcmode="lin" valueType="num">
                                      <p:cBhvr additive="base">
                                        <p:cTn id="33" dur="500" fill="hold"/>
                                        <p:tgtEl>
                                          <p:spTgt spid="10260"/>
                                        </p:tgtEl>
                                        <p:attrNameLst>
                                          <p:attrName>ppt_x</p:attrName>
                                        </p:attrNameLst>
                                      </p:cBhvr>
                                      <p:tavLst>
                                        <p:tav tm="0">
                                          <p:val>
                                            <p:strVal val="0-#ppt_w/2"/>
                                          </p:val>
                                        </p:tav>
                                        <p:tav tm="100000">
                                          <p:val>
                                            <p:strVal val="#ppt_x"/>
                                          </p:val>
                                        </p:tav>
                                      </p:tavLst>
                                    </p:anim>
                                    <p:anim calcmode="lin" valueType="num">
                                      <p:cBhvr additive="base">
                                        <p:cTn id="34" dur="500" fill="hold"/>
                                        <p:tgtEl>
                                          <p:spTgt spid="1026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2" fill="hold" nodeType="clickEffect">
                                  <p:stCondLst>
                                    <p:cond delay="0"/>
                                  </p:stCondLst>
                                  <p:childTnLst>
                                    <p:set>
                                      <p:cBhvr>
                                        <p:cTn id="38" dur="1" fill="hold">
                                          <p:stCondLst>
                                            <p:cond delay="0"/>
                                          </p:stCondLst>
                                        </p:cTn>
                                        <p:tgtEl>
                                          <p:spTgt spid="10259"/>
                                        </p:tgtEl>
                                        <p:attrNameLst>
                                          <p:attrName>style.visibility</p:attrName>
                                        </p:attrNameLst>
                                      </p:cBhvr>
                                      <p:to>
                                        <p:strVal val="visible"/>
                                      </p:to>
                                    </p:set>
                                    <p:anim calcmode="lin" valueType="num">
                                      <p:cBhvr>
                                        <p:cTn id="39" dur="500" fill="hold"/>
                                        <p:tgtEl>
                                          <p:spTgt spid="10259"/>
                                        </p:tgtEl>
                                        <p:attrNameLst>
                                          <p:attrName>ppt_x</p:attrName>
                                        </p:attrNameLst>
                                      </p:cBhvr>
                                      <p:tavLst>
                                        <p:tav tm="0">
                                          <p:val>
                                            <p:strVal val="#ppt_x+#ppt_w/2"/>
                                          </p:val>
                                        </p:tav>
                                        <p:tav tm="100000">
                                          <p:val>
                                            <p:strVal val="#ppt_x"/>
                                          </p:val>
                                        </p:tav>
                                      </p:tavLst>
                                    </p:anim>
                                    <p:anim calcmode="lin" valueType="num">
                                      <p:cBhvr>
                                        <p:cTn id="40" dur="500" fill="hold"/>
                                        <p:tgtEl>
                                          <p:spTgt spid="10259"/>
                                        </p:tgtEl>
                                        <p:attrNameLst>
                                          <p:attrName>ppt_y</p:attrName>
                                        </p:attrNameLst>
                                      </p:cBhvr>
                                      <p:tavLst>
                                        <p:tav tm="0">
                                          <p:val>
                                            <p:strVal val="#ppt_y"/>
                                          </p:val>
                                        </p:tav>
                                        <p:tav tm="100000">
                                          <p:val>
                                            <p:strVal val="#ppt_y"/>
                                          </p:val>
                                        </p:tav>
                                      </p:tavLst>
                                    </p:anim>
                                    <p:anim calcmode="lin" valueType="num">
                                      <p:cBhvr>
                                        <p:cTn id="41" dur="500" fill="hold"/>
                                        <p:tgtEl>
                                          <p:spTgt spid="10259"/>
                                        </p:tgtEl>
                                        <p:attrNameLst>
                                          <p:attrName>ppt_w</p:attrName>
                                        </p:attrNameLst>
                                      </p:cBhvr>
                                      <p:tavLst>
                                        <p:tav tm="0">
                                          <p:val>
                                            <p:fltVal val="0.000000"/>
                                          </p:val>
                                        </p:tav>
                                        <p:tav tm="100000">
                                          <p:val>
                                            <p:strVal val="#ppt_w"/>
                                          </p:val>
                                        </p:tav>
                                      </p:tavLst>
                                    </p:anim>
                                    <p:anim calcmode="lin" valueType="num">
                                      <p:cBhvr>
                                        <p:cTn id="42" dur="500" fill="hold"/>
                                        <p:tgtEl>
                                          <p:spTgt spid="10259"/>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0256">
                                            <p:txEl>
                                              <p:charRg st="0" end="3"/>
                                            </p:txEl>
                                          </p:spTgt>
                                        </p:tgtEl>
                                        <p:attrNameLst>
                                          <p:attrName>style.visibility</p:attrName>
                                        </p:attrNameLst>
                                      </p:cBhvr>
                                      <p:to>
                                        <p:strVal val="visible"/>
                                      </p:to>
                                    </p:set>
                                    <p:anim calcmode="lin" valueType="num">
                                      <p:cBhvr additive="base">
                                        <p:cTn id="47" dur="500" fill="hold"/>
                                        <p:tgtEl>
                                          <p:spTgt spid="10256">
                                            <p:txEl>
                                              <p:charRg st="0" end="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0256">
                                            <p:txEl>
                                              <p:charRg st="0"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5" name="cashreg.wav"/>
                                        </p:tgtEl>
                                      </p:cMediaNode>
                                    </p:audio>
                                  </p:sub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0265"/>
                                        </p:tgtEl>
                                        <p:attrNameLst>
                                          <p:attrName>style.visibility</p:attrName>
                                        </p:attrNameLst>
                                      </p:cBhvr>
                                      <p:to>
                                        <p:strVal val="visible"/>
                                      </p:to>
                                    </p:set>
                                    <p:anim calcmode="lin" valueType="num">
                                      <p:cBhvr additive="base">
                                        <p:cTn id="53" dur="500" fill="hold"/>
                                        <p:tgtEl>
                                          <p:spTgt spid="10265"/>
                                        </p:tgtEl>
                                        <p:attrNameLst>
                                          <p:attrName>ppt_x</p:attrName>
                                        </p:attrNameLst>
                                      </p:cBhvr>
                                      <p:tavLst>
                                        <p:tav tm="0">
                                          <p:val>
                                            <p:strVal val="0-#ppt_w/2"/>
                                          </p:val>
                                        </p:tav>
                                        <p:tav tm="100000">
                                          <p:val>
                                            <p:strVal val="#ppt_x"/>
                                          </p:val>
                                        </p:tav>
                                      </p:tavLst>
                                    </p:anim>
                                    <p:anim calcmode="lin" valueType="num">
                                      <p:cBhvr additive="base">
                                        <p:cTn id="54" dur="500" fill="hold"/>
                                        <p:tgtEl>
                                          <p:spTgt spid="1026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0266"/>
                                        </p:tgtEl>
                                        <p:attrNameLst>
                                          <p:attrName>style.visibility</p:attrName>
                                        </p:attrNameLst>
                                      </p:cBhvr>
                                      <p:to>
                                        <p:strVal val="visible"/>
                                      </p:to>
                                    </p:set>
                                    <p:anim calcmode="lin" valueType="num">
                                      <p:cBhvr additive="base">
                                        <p:cTn id="59" dur="500" fill="hold"/>
                                        <p:tgtEl>
                                          <p:spTgt spid="10266"/>
                                        </p:tgtEl>
                                        <p:attrNameLst>
                                          <p:attrName>ppt_x</p:attrName>
                                        </p:attrNameLst>
                                      </p:cBhvr>
                                      <p:tavLst>
                                        <p:tav tm="0">
                                          <p:val>
                                            <p:strVal val="0-#ppt_w/2"/>
                                          </p:val>
                                        </p:tav>
                                        <p:tav tm="100000">
                                          <p:val>
                                            <p:strVal val="#ppt_x"/>
                                          </p:val>
                                        </p:tav>
                                      </p:tavLst>
                                    </p:anim>
                                    <p:anim calcmode="lin" valueType="num">
                                      <p:cBhvr additive="base">
                                        <p:cTn id="60" dur="500" fill="hold"/>
                                        <p:tgtEl>
                                          <p:spTgt spid="10266"/>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0261"/>
                                        </p:tgtEl>
                                        <p:attrNameLst>
                                          <p:attrName>style.visibility</p:attrName>
                                        </p:attrNameLst>
                                      </p:cBhvr>
                                      <p:to>
                                        <p:strVal val="visible"/>
                                      </p:to>
                                    </p:set>
                                    <p:anim calcmode="lin" valueType="num">
                                      <p:cBhvr additive="base">
                                        <p:cTn id="65" dur="500" fill="hold"/>
                                        <p:tgtEl>
                                          <p:spTgt spid="10261"/>
                                        </p:tgtEl>
                                        <p:attrNameLst>
                                          <p:attrName>ppt_x</p:attrName>
                                        </p:attrNameLst>
                                      </p:cBhvr>
                                      <p:tavLst>
                                        <p:tav tm="0">
                                          <p:val>
                                            <p:strVal val="0-#ppt_w/2"/>
                                          </p:val>
                                        </p:tav>
                                        <p:tav tm="100000">
                                          <p:val>
                                            <p:strVal val="#ppt_x"/>
                                          </p:val>
                                        </p:tav>
                                      </p:tavLst>
                                    </p:anim>
                                    <p:anim calcmode="lin" valueType="num">
                                      <p:cBhvr additive="base">
                                        <p:cTn id="66" dur="500" fill="hold"/>
                                        <p:tgtEl>
                                          <p:spTgt spid="1026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5" name="cashreg.wav"/>
                                        </p:tgtEl>
                                      </p:cMediaNode>
                                    </p:audio>
                                  </p:sub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10267"/>
                                        </p:tgtEl>
                                        <p:attrNameLst>
                                          <p:attrName>style.visibility</p:attrName>
                                        </p:attrNameLst>
                                      </p:cBhvr>
                                      <p:to>
                                        <p:strVal val="visible"/>
                                      </p:to>
                                    </p:set>
                                    <p:anim calcmode="lin" valueType="num">
                                      <p:cBhvr additive="base">
                                        <p:cTn id="71" dur="500" fill="hold"/>
                                        <p:tgtEl>
                                          <p:spTgt spid="10267"/>
                                        </p:tgtEl>
                                        <p:attrNameLst>
                                          <p:attrName>ppt_x</p:attrName>
                                        </p:attrNameLst>
                                      </p:cBhvr>
                                      <p:tavLst>
                                        <p:tav tm="0">
                                          <p:val>
                                            <p:strVal val="0-#ppt_w/2"/>
                                          </p:val>
                                        </p:tav>
                                        <p:tav tm="100000">
                                          <p:val>
                                            <p:strVal val="#ppt_x"/>
                                          </p:val>
                                        </p:tav>
                                      </p:tavLst>
                                    </p:anim>
                                    <p:anim calcmode="lin" valueType="num">
                                      <p:cBhvr additive="base">
                                        <p:cTn id="72" dur="500" fill="hold"/>
                                        <p:tgtEl>
                                          <p:spTgt spid="1026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10268"/>
                                        </p:tgtEl>
                                        <p:attrNameLst>
                                          <p:attrName>style.visibility</p:attrName>
                                        </p:attrNameLst>
                                      </p:cBhvr>
                                      <p:to>
                                        <p:strVal val="visible"/>
                                      </p:to>
                                    </p:set>
                                    <p:anim calcmode="lin" valueType="num">
                                      <p:cBhvr additive="base">
                                        <p:cTn id="77" dur="500" fill="hold"/>
                                        <p:tgtEl>
                                          <p:spTgt spid="10268"/>
                                        </p:tgtEl>
                                        <p:attrNameLst>
                                          <p:attrName>ppt_x</p:attrName>
                                        </p:attrNameLst>
                                      </p:cBhvr>
                                      <p:tavLst>
                                        <p:tav tm="0">
                                          <p:val>
                                            <p:strVal val="0-#ppt_w/2"/>
                                          </p:val>
                                        </p:tav>
                                        <p:tav tm="100000">
                                          <p:val>
                                            <p:strVal val="#ppt_x"/>
                                          </p:val>
                                        </p:tav>
                                      </p:tavLst>
                                    </p:anim>
                                    <p:anim calcmode="lin" valueType="num">
                                      <p:cBhvr additive="base">
                                        <p:cTn id="78" dur="500" fill="hold"/>
                                        <p:tgtEl>
                                          <p:spTgt spid="10268"/>
                                        </p:tgtEl>
                                        <p:attrNameLst>
                                          <p:attrName>ppt_y</p:attrName>
                                        </p:attrNameLst>
                                      </p:cBhvr>
                                      <p:tavLst>
                                        <p:tav tm="0">
                                          <p:val>
                                            <p:strVal val="#ppt_y"/>
                                          </p:val>
                                        </p:tav>
                                        <p:tav tm="100000">
                                          <p:val>
                                            <p:strVal val="#ppt_y"/>
                                          </p:val>
                                        </p:tav>
                                      </p:tavLst>
                                    </p:anim>
                                  </p:childTnLst>
                                </p:cTn>
                              </p:par>
                            </p:childTnLst>
                          </p:cTn>
                        </p:par>
                        <p:par>
                          <p:cTn id="79" fill="hold">
                            <p:stCondLst>
                              <p:cond delay="500"/>
                            </p:stCondLst>
                            <p:childTnLst>
                              <p:par>
                                <p:cTn id="80" presetID="17" presetClass="entr" presetSubtype="2" fill="hold" nodeType="afterEffect">
                                  <p:stCondLst>
                                    <p:cond delay="0"/>
                                  </p:stCondLst>
                                  <p:childTnLst>
                                    <p:set>
                                      <p:cBhvr>
                                        <p:cTn id="81" dur="1" fill="hold">
                                          <p:stCondLst>
                                            <p:cond delay="0"/>
                                          </p:stCondLst>
                                        </p:cTn>
                                        <p:tgtEl>
                                          <p:spTgt spid="10273"/>
                                        </p:tgtEl>
                                        <p:attrNameLst>
                                          <p:attrName>style.visibility</p:attrName>
                                        </p:attrNameLst>
                                      </p:cBhvr>
                                      <p:to>
                                        <p:strVal val="visible"/>
                                      </p:to>
                                    </p:set>
                                    <p:anim calcmode="lin" valueType="num">
                                      <p:cBhvr>
                                        <p:cTn id="82" dur="500" fill="hold"/>
                                        <p:tgtEl>
                                          <p:spTgt spid="10273"/>
                                        </p:tgtEl>
                                        <p:attrNameLst>
                                          <p:attrName>ppt_x</p:attrName>
                                        </p:attrNameLst>
                                      </p:cBhvr>
                                      <p:tavLst>
                                        <p:tav tm="0">
                                          <p:val>
                                            <p:strVal val="#ppt_x+#ppt_w/2"/>
                                          </p:val>
                                        </p:tav>
                                        <p:tav tm="100000">
                                          <p:val>
                                            <p:strVal val="#ppt_x"/>
                                          </p:val>
                                        </p:tav>
                                      </p:tavLst>
                                    </p:anim>
                                    <p:anim calcmode="lin" valueType="num">
                                      <p:cBhvr>
                                        <p:cTn id="83" dur="500" fill="hold"/>
                                        <p:tgtEl>
                                          <p:spTgt spid="10273"/>
                                        </p:tgtEl>
                                        <p:attrNameLst>
                                          <p:attrName>ppt_y</p:attrName>
                                        </p:attrNameLst>
                                      </p:cBhvr>
                                      <p:tavLst>
                                        <p:tav tm="0">
                                          <p:val>
                                            <p:strVal val="#ppt_y"/>
                                          </p:val>
                                        </p:tav>
                                        <p:tav tm="100000">
                                          <p:val>
                                            <p:strVal val="#ppt_y"/>
                                          </p:val>
                                        </p:tav>
                                      </p:tavLst>
                                    </p:anim>
                                    <p:anim calcmode="lin" valueType="num">
                                      <p:cBhvr>
                                        <p:cTn id="84" dur="500" fill="hold"/>
                                        <p:tgtEl>
                                          <p:spTgt spid="10273"/>
                                        </p:tgtEl>
                                        <p:attrNameLst>
                                          <p:attrName>ppt_w</p:attrName>
                                        </p:attrNameLst>
                                      </p:cBhvr>
                                      <p:tavLst>
                                        <p:tav tm="0">
                                          <p:val>
                                            <p:fltVal val="0.000000"/>
                                          </p:val>
                                        </p:tav>
                                        <p:tav tm="100000">
                                          <p:val>
                                            <p:strVal val="#ppt_w"/>
                                          </p:val>
                                        </p:tav>
                                      </p:tavLst>
                                    </p:anim>
                                    <p:anim calcmode="lin" valueType="num">
                                      <p:cBhvr>
                                        <p:cTn id="85" dur="500" fill="hold"/>
                                        <p:tgtEl>
                                          <p:spTgt spid="10273"/>
                                        </p:tgtEl>
                                        <p:attrNameLst>
                                          <p:attrName>ppt_h</p:attrName>
                                        </p:attrNameLst>
                                      </p:cBhvr>
                                      <p:tavLst>
                                        <p:tav tm="0">
                                          <p:val>
                                            <p:strVal val="#ppt_h"/>
                                          </p:val>
                                        </p:tav>
                                        <p:tav tm="100000">
                                          <p:val>
                                            <p:strVal val="#ppt_h"/>
                                          </p:val>
                                        </p:tav>
                                      </p:tavLst>
                                    </p:anim>
                                  </p:childTnLst>
                                </p:cTn>
                              </p:par>
                            </p:childTnLst>
                          </p:cTn>
                        </p:par>
                        <p:par>
                          <p:cTn id="86" fill="hold">
                            <p:stCondLst>
                              <p:cond delay="1000"/>
                            </p:stCondLst>
                            <p:childTnLst>
                              <p:par>
                                <p:cTn id="87" presetID="17" presetClass="entr" presetSubtype="2" fill="hold" nodeType="afterEffect">
                                  <p:stCondLst>
                                    <p:cond delay="0"/>
                                  </p:stCondLst>
                                  <p:childTnLst>
                                    <p:set>
                                      <p:cBhvr>
                                        <p:cTn id="88" dur="1" fill="hold">
                                          <p:stCondLst>
                                            <p:cond delay="0"/>
                                          </p:stCondLst>
                                        </p:cTn>
                                        <p:tgtEl>
                                          <p:spTgt spid="10274"/>
                                        </p:tgtEl>
                                        <p:attrNameLst>
                                          <p:attrName>style.visibility</p:attrName>
                                        </p:attrNameLst>
                                      </p:cBhvr>
                                      <p:to>
                                        <p:strVal val="visible"/>
                                      </p:to>
                                    </p:set>
                                    <p:anim calcmode="lin" valueType="num">
                                      <p:cBhvr>
                                        <p:cTn id="89" dur="500" fill="hold"/>
                                        <p:tgtEl>
                                          <p:spTgt spid="10274"/>
                                        </p:tgtEl>
                                        <p:attrNameLst>
                                          <p:attrName>ppt_x</p:attrName>
                                        </p:attrNameLst>
                                      </p:cBhvr>
                                      <p:tavLst>
                                        <p:tav tm="0">
                                          <p:val>
                                            <p:strVal val="#ppt_x+#ppt_w/2"/>
                                          </p:val>
                                        </p:tav>
                                        <p:tav tm="100000">
                                          <p:val>
                                            <p:strVal val="#ppt_x"/>
                                          </p:val>
                                        </p:tav>
                                      </p:tavLst>
                                    </p:anim>
                                    <p:anim calcmode="lin" valueType="num">
                                      <p:cBhvr>
                                        <p:cTn id="90" dur="500" fill="hold"/>
                                        <p:tgtEl>
                                          <p:spTgt spid="10274"/>
                                        </p:tgtEl>
                                        <p:attrNameLst>
                                          <p:attrName>ppt_y</p:attrName>
                                        </p:attrNameLst>
                                      </p:cBhvr>
                                      <p:tavLst>
                                        <p:tav tm="0">
                                          <p:val>
                                            <p:strVal val="#ppt_y"/>
                                          </p:val>
                                        </p:tav>
                                        <p:tav tm="100000">
                                          <p:val>
                                            <p:strVal val="#ppt_y"/>
                                          </p:val>
                                        </p:tav>
                                      </p:tavLst>
                                    </p:anim>
                                    <p:anim calcmode="lin" valueType="num">
                                      <p:cBhvr>
                                        <p:cTn id="91" dur="500" fill="hold"/>
                                        <p:tgtEl>
                                          <p:spTgt spid="10274"/>
                                        </p:tgtEl>
                                        <p:attrNameLst>
                                          <p:attrName>ppt_w</p:attrName>
                                        </p:attrNameLst>
                                      </p:cBhvr>
                                      <p:tavLst>
                                        <p:tav tm="0">
                                          <p:val>
                                            <p:fltVal val="0.000000"/>
                                          </p:val>
                                        </p:tav>
                                        <p:tav tm="100000">
                                          <p:val>
                                            <p:strVal val="#ppt_w"/>
                                          </p:val>
                                        </p:tav>
                                      </p:tavLst>
                                    </p:anim>
                                    <p:anim calcmode="lin" valueType="num">
                                      <p:cBhvr>
                                        <p:cTn id="92" dur="500" fill="hold"/>
                                        <p:tgtEl>
                                          <p:spTgt spid="10274"/>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0262"/>
                                        </p:tgtEl>
                                        <p:attrNameLst>
                                          <p:attrName>style.visibility</p:attrName>
                                        </p:attrNameLst>
                                      </p:cBhvr>
                                      <p:to>
                                        <p:strVal val="visible"/>
                                      </p:to>
                                    </p:set>
                                    <p:anim calcmode="lin" valueType="num">
                                      <p:cBhvr additive="base">
                                        <p:cTn id="97" dur="500" fill="hold"/>
                                        <p:tgtEl>
                                          <p:spTgt spid="10262"/>
                                        </p:tgtEl>
                                        <p:attrNameLst>
                                          <p:attrName>ppt_x</p:attrName>
                                        </p:attrNameLst>
                                      </p:cBhvr>
                                      <p:tavLst>
                                        <p:tav tm="0">
                                          <p:val>
                                            <p:strVal val="0-#ppt_w/2"/>
                                          </p:val>
                                        </p:tav>
                                        <p:tav tm="100000">
                                          <p:val>
                                            <p:strVal val="#ppt_x"/>
                                          </p:val>
                                        </p:tav>
                                      </p:tavLst>
                                    </p:anim>
                                    <p:anim calcmode="lin" valueType="num">
                                      <p:cBhvr additive="base">
                                        <p:cTn id="98" dur="500" fill="hold"/>
                                        <p:tgtEl>
                                          <p:spTgt spid="102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5" name="cashreg.wav"/>
                                        </p:tgtEl>
                                      </p:cMediaNode>
                                    </p:audio>
                                  </p:sub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0271"/>
                                        </p:tgtEl>
                                        <p:attrNameLst>
                                          <p:attrName>style.visibility</p:attrName>
                                        </p:attrNameLst>
                                      </p:cBhvr>
                                      <p:to>
                                        <p:strVal val="visible"/>
                                      </p:to>
                                    </p:set>
                                    <p:anim calcmode="lin" valueType="num">
                                      <p:cBhvr additive="base">
                                        <p:cTn id="103" dur="500" fill="hold"/>
                                        <p:tgtEl>
                                          <p:spTgt spid="10271"/>
                                        </p:tgtEl>
                                        <p:attrNameLst>
                                          <p:attrName>ppt_x</p:attrName>
                                        </p:attrNameLst>
                                      </p:cBhvr>
                                      <p:tavLst>
                                        <p:tav tm="0">
                                          <p:val>
                                            <p:strVal val="0-#ppt_w/2"/>
                                          </p:val>
                                        </p:tav>
                                        <p:tav tm="100000">
                                          <p:val>
                                            <p:strVal val="#ppt_x"/>
                                          </p:val>
                                        </p:tav>
                                      </p:tavLst>
                                    </p:anim>
                                    <p:anim calcmode="lin" valueType="num">
                                      <p:cBhvr additive="base">
                                        <p:cTn id="104" dur="500" fill="hold"/>
                                        <p:tgtEl>
                                          <p:spTgt spid="10271"/>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10272"/>
                                        </p:tgtEl>
                                        <p:attrNameLst>
                                          <p:attrName>style.visibility</p:attrName>
                                        </p:attrNameLst>
                                      </p:cBhvr>
                                      <p:to>
                                        <p:strVal val="visible"/>
                                      </p:to>
                                    </p:set>
                                    <p:anim calcmode="lin" valueType="num">
                                      <p:cBhvr additive="base">
                                        <p:cTn id="109" dur="500" fill="hold"/>
                                        <p:tgtEl>
                                          <p:spTgt spid="10272"/>
                                        </p:tgtEl>
                                        <p:attrNameLst>
                                          <p:attrName>ppt_x</p:attrName>
                                        </p:attrNameLst>
                                      </p:cBhvr>
                                      <p:tavLst>
                                        <p:tav tm="0">
                                          <p:val>
                                            <p:strVal val="0-#ppt_w/2"/>
                                          </p:val>
                                        </p:tav>
                                        <p:tav tm="100000">
                                          <p:val>
                                            <p:strVal val="#ppt_x"/>
                                          </p:val>
                                        </p:tav>
                                      </p:tavLst>
                                    </p:anim>
                                    <p:anim calcmode="lin" valueType="num">
                                      <p:cBhvr additive="base">
                                        <p:cTn id="110" dur="500" fill="hold"/>
                                        <p:tgtEl>
                                          <p:spTgt spid="10272"/>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10263"/>
                                        </p:tgtEl>
                                        <p:attrNameLst>
                                          <p:attrName>style.visibility</p:attrName>
                                        </p:attrNameLst>
                                      </p:cBhvr>
                                      <p:to>
                                        <p:strVal val="visible"/>
                                      </p:to>
                                    </p:set>
                                    <p:anim calcmode="lin" valueType="num">
                                      <p:cBhvr additive="base">
                                        <p:cTn id="115" dur="500" fill="hold"/>
                                        <p:tgtEl>
                                          <p:spTgt spid="10263"/>
                                        </p:tgtEl>
                                        <p:attrNameLst>
                                          <p:attrName>ppt_x</p:attrName>
                                        </p:attrNameLst>
                                      </p:cBhvr>
                                      <p:tavLst>
                                        <p:tav tm="0">
                                          <p:val>
                                            <p:strVal val="0-#ppt_w/2"/>
                                          </p:val>
                                        </p:tav>
                                        <p:tav tm="100000">
                                          <p:val>
                                            <p:strVal val="#ppt_x"/>
                                          </p:val>
                                        </p:tav>
                                      </p:tavLst>
                                    </p:anim>
                                    <p:anim calcmode="lin" valueType="num">
                                      <p:cBhvr additive="base">
                                        <p:cTn id="116" dur="500" fill="hold"/>
                                        <p:tgtEl>
                                          <p:spTgt spid="1026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3"/>
                                            </p:cond>
                                          </p:stCondLst>
                                          <p:endCondLst>
                                            <p:cond evt="onStopAudio" delay="0">
                                              <p:tgtEl>
                                                <p:sldTgt/>
                                              </p:tgtEl>
                                            </p:cond>
                                          </p:endCondLst>
                                        </p:cTn>
                                        <p:tgtEl>
                                          <p:sndTgt r:embed="rId5" name="cashreg.wav"/>
                                        </p:tgtEl>
                                      </p:cMediaNode>
                                    </p:audio>
                                  </p:sub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10269"/>
                                        </p:tgtEl>
                                        <p:attrNameLst>
                                          <p:attrName>style.visibility</p:attrName>
                                        </p:attrNameLst>
                                      </p:cBhvr>
                                      <p:to>
                                        <p:strVal val="visible"/>
                                      </p:to>
                                    </p:set>
                                    <p:anim calcmode="lin" valueType="num">
                                      <p:cBhvr additive="base">
                                        <p:cTn id="121" dur="500" fill="hold"/>
                                        <p:tgtEl>
                                          <p:spTgt spid="10269"/>
                                        </p:tgtEl>
                                        <p:attrNameLst>
                                          <p:attrName>ppt_x</p:attrName>
                                        </p:attrNameLst>
                                      </p:cBhvr>
                                      <p:tavLst>
                                        <p:tav tm="0">
                                          <p:val>
                                            <p:strVal val="0-#ppt_w/2"/>
                                          </p:val>
                                        </p:tav>
                                        <p:tav tm="100000">
                                          <p:val>
                                            <p:strVal val="#ppt_x"/>
                                          </p:val>
                                        </p:tav>
                                      </p:tavLst>
                                    </p:anim>
                                    <p:anim calcmode="lin" valueType="num">
                                      <p:cBhvr additive="base">
                                        <p:cTn id="122" dur="500" fill="hold"/>
                                        <p:tgtEl>
                                          <p:spTgt spid="10269"/>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10270"/>
                                        </p:tgtEl>
                                        <p:attrNameLst>
                                          <p:attrName>style.visibility</p:attrName>
                                        </p:attrNameLst>
                                      </p:cBhvr>
                                      <p:to>
                                        <p:strVal val="visible"/>
                                      </p:to>
                                    </p:set>
                                    <p:anim calcmode="lin" valueType="num">
                                      <p:cBhvr additive="base">
                                        <p:cTn id="127" dur="500" fill="hold"/>
                                        <p:tgtEl>
                                          <p:spTgt spid="10270"/>
                                        </p:tgtEl>
                                        <p:attrNameLst>
                                          <p:attrName>ppt_x</p:attrName>
                                        </p:attrNameLst>
                                      </p:cBhvr>
                                      <p:tavLst>
                                        <p:tav tm="0">
                                          <p:val>
                                            <p:strVal val="0-#ppt_w/2"/>
                                          </p:val>
                                        </p:tav>
                                        <p:tav tm="100000">
                                          <p:val>
                                            <p:strVal val="#ppt_x"/>
                                          </p:val>
                                        </p:tav>
                                      </p:tavLst>
                                    </p:anim>
                                    <p:anim calcmode="lin" valueType="num">
                                      <p:cBhvr additive="base">
                                        <p:cTn id="128" dur="500" fill="hold"/>
                                        <p:tgtEl>
                                          <p:spTgt spid="10270"/>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10264"/>
                                        </p:tgtEl>
                                        <p:attrNameLst>
                                          <p:attrName>style.visibility</p:attrName>
                                        </p:attrNameLst>
                                      </p:cBhvr>
                                      <p:to>
                                        <p:strVal val="visible"/>
                                      </p:to>
                                    </p:set>
                                    <p:anim calcmode="lin" valueType="num">
                                      <p:cBhvr additive="base">
                                        <p:cTn id="133" dur="500" fill="hold"/>
                                        <p:tgtEl>
                                          <p:spTgt spid="10264"/>
                                        </p:tgtEl>
                                        <p:attrNameLst>
                                          <p:attrName>ppt_x</p:attrName>
                                        </p:attrNameLst>
                                      </p:cBhvr>
                                      <p:tavLst>
                                        <p:tav tm="0">
                                          <p:val>
                                            <p:strVal val="0-#ppt_w/2"/>
                                          </p:val>
                                        </p:tav>
                                        <p:tav tm="100000">
                                          <p:val>
                                            <p:strVal val="#ppt_x"/>
                                          </p:val>
                                        </p:tav>
                                      </p:tavLst>
                                    </p:anim>
                                    <p:anim calcmode="lin" valueType="num">
                                      <p:cBhvr additive="base">
                                        <p:cTn id="134" dur="500" fill="hold"/>
                                        <p:tgtEl>
                                          <p:spTgt spid="102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1"/>
                                            </p:cond>
                                          </p:stCondLst>
                                          <p:endCondLst>
                                            <p:cond evt="onStopAudio" delay="0">
                                              <p:tgtEl>
                                                <p:sldTgt/>
                                              </p:tgtEl>
                                            </p:cond>
                                          </p:endCondLst>
                                        </p:cTn>
                                        <p:tgtEl>
                                          <p:sndTgt r:embed="rId5"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nimBg="1"/>
      <p:bldP spid="10255" grpId="0" animBg="1"/>
      <p:bldP spid="10256" grpId="0" build="p"/>
      <p:bldP spid="10258" grpId="0" animBg="1"/>
      <p:bldP spid="10260" grpId="0" animBg="1"/>
      <p:bldP spid="10261" grpId="0"/>
      <p:bldP spid="10262" grpId="0"/>
      <p:bldP spid="10263" grpId="0"/>
      <p:bldP spid="10264" grpId="0"/>
      <p:bldP spid="10265" grpId="0" animBg="1"/>
      <p:bldP spid="10266" grpId="0" animBg="1"/>
      <p:bldP spid="10267" grpId="0" animBg="1"/>
      <p:bldP spid="10268" grpId="0" animBg="1"/>
      <p:bldP spid="10269" grpId="0" animBg="1"/>
      <p:bldP spid="10270" grpId="0" animBg="1"/>
      <p:bldP spid="10271" grpId="0" animBg="1"/>
      <p:bldP spid="1027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p:cNvSpPr>
          <p:nvPr>
            <p:ph type="title"/>
          </p:nvPr>
        </p:nvSpPr>
        <p:spPr>
          <a:xfrm>
            <a:off x="0" y="0"/>
            <a:ext cx="9144000" cy="1341438"/>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en-US" altLang="zh-CN" sz="3300" dirty="0">
                <a:latin typeface="Arial" panose="020B0604020202020204" pitchFamily="34" charset="0"/>
                <a:ea typeface="黑体" pitchFamily="2" charset="-122"/>
              </a:rPr>
              <a:t>PKI</a:t>
            </a:r>
            <a:r>
              <a:rPr lang="zh-CN" altLang="en-US" sz="3300" dirty="0">
                <a:latin typeface="Arial" panose="020B0604020202020204" pitchFamily="34" charset="0"/>
                <a:ea typeface="黑体" pitchFamily="2" charset="-122"/>
              </a:rPr>
              <a:t>体系的互通性</a:t>
            </a:r>
            <a:endParaRPr lang="zh-CN" altLang="en-US" sz="2600" dirty="0">
              <a:latin typeface="Arial" panose="020B0604020202020204" pitchFamily="34" charset="0"/>
              <a:ea typeface="黑体" pitchFamily="2" charset="-122"/>
            </a:endParaRPr>
          </a:p>
        </p:txBody>
      </p:sp>
      <p:sp>
        <p:nvSpPr>
          <p:cNvPr id="56323" name="矩形 56322"/>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56324" name="矩形 56323"/>
          <p:cNvSpPr/>
          <p:nvPr/>
        </p:nvSpPr>
        <p:spPr>
          <a:xfrm>
            <a:off x="138113" y="1063625"/>
            <a:ext cx="9144000" cy="0"/>
          </a:xfrm>
          <a:prstGeom prst="rect">
            <a:avLst/>
          </a:prstGeom>
          <a:noFill/>
          <a:ln w="9525">
            <a:noFill/>
          </a:ln>
        </p:spPr>
        <p:txBody>
          <a:bodyPr/>
          <a:p>
            <a:endParaRPr lang="zh-CN" altLang="en-US"/>
          </a:p>
        </p:txBody>
      </p:sp>
      <p:sp>
        <p:nvSpPr>
          <p:cNvPr id="56325" name="矩形 56324"/>
          <p:cNvSpPr/>
          <p:nvPr/>
        </p:nvSpPr>
        <p:spPr>
          <a:xfrm>
            <a:off x="-147637" y="2565400"/>
            <a:ext cx="9144000" cy="0"/>
          </a:xfrm>
          <a:prstGeom prst="rect">
            <a:avLst/>
          </a:prstGeom>
          <a:noFill/>
          <a:ln w="9525">
            <a:noFill/>
          </a:ln>
        </p:spPr>
        <p:txBody>
          <a:bodyPr/>
          <a:p>
            <a:endParaRPr lang="zh-CN" altLang="en-US"/>
          </a:p>
        </p:txBody>
      </p:sp>
      <p:sp>
        <p:nvSpPr>
          <p:cNvPr id="56326" name="矩形 56325"/>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三种方式</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56327" name="矩形 56326"/>
          <p:cNvSpPr/>
          <p:nvPr/>
        </p:nvSpPr>
        <p:spPr>
          <a:xfrm>
            <a:off x="4572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桥</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方式</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联盟形式</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en-US" altLang="zh-CN" sz="2000" dirty="0">
                <a:latin typeface="Times New Roman" panose="02020603050405020304" pitchFamily="2" charset="0"/>
                <a:ea typeface="黑体" pitchFamily="2" charset="-122"/>
              </a:rPr>
              <a:t>EMV</a:t>
            </a:r>
            <a:endParaRPr lang="en-US" altLang="zh-CN"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银联</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en-US" altLang="zh-CN" sz="2000" dirty="0">
                <a:latin typeface="Times New Roman" panose="02020603050405020304" pitchFamily="2" charset="0"/>
                <a:ea typeface="黑体" pitchFamily="2" charset="-122"/>
              </a:rPr>
              <a:t>Identrus</a:t>
            </a:r>
            <a:endParaRPr lang="en-US" altLang="zh-CN"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日本</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美国</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graphicFrame>
        <p:nvGraphicFramePr>
          <p:cNvPr id="56328" name="对象 56327"/>
          <p:cNvGraphicFramePr>
            <a:graphicFrameLocks noChangeAspect="1"/>
          </p:cNvGraphicFramePr>
          <p:nvPr/>
        </p:nvGraphicFramePr>
        <p:xfrm>
          <a:off x="3084513" y="2133600"/>
          <a:ext cx="6059487" cy="4162425"/>
        </p:xfrm>
        <a:graphic>
          <a:graphicData uri="http://schemas.openxmlformats.org/presentationml/2006/ole">
            <mc:AlternateContent xmlns:mc="http://schemas.openxmlformats.org/markup-compatibility/2006">
              <mc:Choice xmlns:v="urn:schemas-microsoft-com:vml" Requires="v">
                <p:oleObj spid="_x0000_s3084" name="" r:id="rId1" imgW="6057900" imgH="4162425" progId="PBrush">
                  <p:embed/>
                </p:oleObj>
              </mc:Choice>
              <mc:Fallback>
                <p:oleObj name="" r:id="rId1" imgW="6057900" imgH="4162425" progId="PBrush">
                  <p:embed/>
                  <p:pic>
                    <p:nvPicPr>
                      <p:cNvPr id="0" name="图片 3083"/>
                      <p:cNvPicPr/>
                      <p:nvPr/>
                    </p:nvPicPr>
                    <p:blipFill>
                      <a:blip r:embed="rId2"/>
                      <a:stretch>
                        <a:fillRect/>
                      </a:stretch>
                    </p:blipFill>
                    <p:spPr>
                      <a:xfrm>
                        <a:off x="3084513" y="2133600"/>
                        <a:ext cx="6059487" cy="4162425"/>
                      </a:xfrm>
                      <a:prstGeom prst="rect">
                        <a:avLst/>
                      </a:prstGeom>
                      <a:noFill/>
                      <a:ln w="38100">
                        <a:noFill/>
                        <a:miter/>
                      </a:ln>
                    </p:spPr>
                  </p:pic>
                </p:oleObj>
              </mc:Fallback>
            </mc:AlternateContent>
          </a:graphicData>
        </a:graphic>
      </p:graphicFrame>
      <p:sp>
        <p:nvSpPr>
          <p:cNvPr id="56329" name="椭圆 56328"/>
          <p:cNvSpPr/>
          <p:nvPr/>
        </p:nvSpPr>
        <p:spPr>
          <a:xfrm>
            <a:off x="5181600" y="2209800"/>
            <a:ext cx="1676400" cy="685800"/>
          </a:xfrm>
          <a:prstGeom prst="ellipse">
            <a:avLst/>
          </a:prstGeom>
          <a:solidFill>
            <a:schemeClr val="accent1"/>
          </a:solidFill>
          <a:ln w="9525">
            <a:noFill/>
          </a:ln>
        </p:spPr>
        <p:txBody>
          <a:bodyPr wrap="none" anchor="ctr"/>
          <a:p>
            <a:pPr algn="ctr"/>
            <a:r>
              <a:rPr lang="zh-CN" altLang="en-US" sz="3200" dirty="0">
                <a:latin typeface="Times New Roman" panose="02020603050405020304" pitchFamily="2" charset="0"/>
                <a:ea typeface="隶书" pitchFamily="1" charset="-122"/>
              </a:rPr>
              <a:t>桥</a:t>
            </a:r>
            <a:r>
              <a:rPr lang="en-US" altLang="zh-CN" sz="3200" dirty="0">
                <a:latin typeface="Times New Roman" panose="02020603050405020304" pitchFamily="2" charset="0"/>
                <a:ea typeface="隶书" pitchFamily="1" charset="-122"/>
              </a:rPr>
              <a:t>CA</a:t>
            </a:r>
            <a:endParaRPr lang="en-US" altLang="zh-CN" sz="3200" dirty="0">
              <a:latin typeface="Times New Roman" panose="02020603050405020304" pitchFamily="2" charset="0"/>
              <a:ea typeface="隶书"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56323">
                                            <p:txEl>
                                              <p:charRg st="0" end="1"/>
                                            </p:txEl>
                                          </p:spTgt>
                                        </p:tgtEl>
                                        <p:attrNameLst>
                                          <p:attrName>style.visibility</p:attrName>
                                        </p:attrNameLst>
                                      </p:cBhvr>
                                      <p:to>
                                        <p:strVal val="visible"/>
                                      </p:to>
                                    </p:set>
                                    <p:anim calcmode="lin" valueType="num">
                                      <p:cBhvr>
                                        <p:cTn id="7" dur="1" fill="hold"/>
                                        <p:tgtEl>
                                          <p:spTgt spid="56323">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6326">
                                            <p:txEl>
                                              <p:charRg st="0" end="5"/>
                                            </p:txEl>
                                          </p:spTgt>
                                        </p:tgtEl>
                                        <p:attrNameLst>
                                          <p:attrName>style.visibility</p:attrName>
                                        </p:attrNameLst>
                                      </p:cBhvr>
                                      <p:to>
                                        <p:strVal val="visible"/>
                                      </p:to>
                                    </p:set>
                                    <p:anim calcmode="lin" valueType="num">
                                      <p:cBhvr>
                                        <p:cTn id="12" dur="1" fill="hold"/>
                                        <p:tgtEl>
                                          <p:spTgt spid="56326">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6327">
                                            <p:txEl>
                                              <p:charRg st="0" end="6"/>
                                            </p:txEl>
                                          </p:spTgt>
                                        </p:tgtEl>
                                        <p:attrNameLst>
                                          <p:attrName>style.visibility</p:attrName>
                                        </p:attrNameLst>
                                      </p:cBhvr>
                                      <p:to>
                                        <p:strVal val="visible"/>
                                      </p:to>
                                    </p:set>
                                    <p:anim calcmode="lin" valueType="num">
                                      <p:cBhvr>
                                        <p:cTn id="17" dur="1" fill="hold"/>
                                        <p:tgtEl>
                                          <p:spTgt spid="56327">
                                            <p:txEl>
                                              <p:charRg st="0" end="6"/>
                                            </p:txEl>
                                          </p:spTgt>
                                        </p:tgtEl>
                                      </p:cBhvr>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6327">
                                            <p:txEl>
                                              <p:charRg st="6" end="11"/>
                                            </p:txEl>
                                          </p:spTgt>
                                        </p:tgtEl>
                                        <p:attrNameLst>
                                          <p:attrName>style.visibility</p:attrName>
                                        </p:attrNameLst>
                                      </p:cBhvr>
                                      <p:to>
                                        <p:strVal val="visible"/>
                                      </p:to>
                                    </p:set>
                                    <p:anim calcmode="lin" valueType="num">
                                      <p:cBhvr>
                                        <p:cTn id="22" dur="1" fill="hold"/>
                                        <p:tgtEl>
                                          <p:spTgt spid="56327">
                                            <p:txEl>
                                              <p:charRg st="6" end="11"/>
                                            </p:txEl>
                                          </p:spTgt>
                                        </p:tgtEl>
                                      </p:cBhvr>
                                    </p:anim>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6327">
                                            <p:txEl>
                                              <p:charRg st="12" end="16"/>
                                            </p:txEl>
                                          </p:spTgt>
                                        </p:tgtEl>
                                        <p:attrNameLst>
                                          <p:attrName>style.visibility</p:attrName>
                                        </p:attrNameLst>
                                      </p:cBhvr>
                                      <p:to>
                                        <p:strVal val="visible"/>
                                      </p:to>
                                    </p:set>
                                    <p:anim calcmode="lin" valueType="num">
                                      <p:cBhvr>
                                        <p:cTn id="27" dur="1" fill="hold"/>
                                        <p:tgtEl>
                                          <p:spTgt spid="56327">
                                            <p:txEl>
                                              <p:charRg st="12" end="16"/>
                                            </p:txEl>
                                          </p:spTgt>
                                        </p:tgtEl>
                                      </p:cBhvr>
                                    </p:anim>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6327">
                                            <p:txEl>
                                              <p:charRg st="16" end="19"/>
                                            </p:txEl>
                                          </p:spTgt>
                                        </p:tgtEl>
                                        <p:attrNameLst>
                                          <p:attrName>style.visibility</p:attrName>
                                        </p:attrNameLst>
                                      </p:cBhvr>
                                      <p:to>
                                        <p:strVal val="visible"/>
                                      </p:to>
                                    </p:set>
                                    <p:anim calcmode="lin" valueType="num">
                                      <p:cBhvr>
                                        <p:cTn id="32" dur="1" fill="hold"/>
                                        <p:tgtEl>
                                          <p:spTgt spid="56327">
                                            <p:txEl>
                                              <p:charRg st="16" end="19"/>
                                            </p:txEl>
                                          </p:spTgt>
                                        </p:tgtEl>
                                      </p:cBhvr>
                                    </p:anim>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56327">
                                            <p:txEl>
                                              <p:charRg st="19" end="28"/>
                                            </p:txEl>
                                          </p:spTgt>
                                        </p:tgtEl>
                                        <p:attrNameLst>
                                          <p:attrName>style.visibility</p:attrName>
                                        </p:attrNameLst>
                                      </p:cBhvr>
                                      <p:to>
                                        <p:strVal val="visible"/>
                                      </p:to>
                                    </p:set>
                                    <p:anim calcmode="lin" valueType="num">
                                      <p:cBhvr>
                                        <p:cTn id="37" dur="1" fill="hold"/>
                                        <p:tgtEl>
                                          <p:spTgt spid="56327">
                                            <p:txEl>
                                              <p:charRg st="19" end="28"/>
                                            </p:txEl>
                                          </p:spTgt>
                                        </p:tgtEl>
                                      </p:cBhvr>
                                    </p:anim>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56327">
                                            <p:txEl>
                                              <p:charRg st="28" end="31"/>
                                            </p:txEl>
                                          </p:spTgt>
                                        </p:tgtEl>
                                        <p:attrNameLst>
                                          <p:attrName>style.visibility</p:attrName>
                                        </p:attrNameLst>
                                      </p:cBhvr>
                                      <p:to>
                                        <p:strVal val="visible"/>
                                      </p:to>
                                    </p:set>
                                    <p:anim calcmode="lin" valueType="num">
                                      <p:cBhvr>
                                        <p:cTn id="42" dur="1" fill="hold"/>
                                        <p:tgtEl>
                                          <p:spTgt spid="56327">
                                            <p:txEl>
                                              <p:charRg st="28" end="31"/>
                                            </p:txEl>
                                          </p:spTgt>
                                        </p:tgtEl>
                                      </p:cBhvr>
                                    </p:anim>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56327">
                                            <p:txEl>
                                              <p:charRg st="31" end="34"/>
                                            </p:txEl>
                                          </p:spTgt>
                                        </p:tgtEl>
                                        <p:attrNameLst>
                                          <p:attrName>style.visibility</p:attrName>
                                        </p:attrNameLst>
                                      </p:cBhvr>
                                      <p:to>
                                        <p:strVal val="visible"/>
                                      </p:to>
                                    </p:set>
                                    <p:anim calcmode="lin" valueType="num">
                                      <p:cBhvr>
                                        <p:cTn id="47" dur="1" fill="hold"/>
                                        <p:tgtEl>
                                          <p:spTgt spid="56327">
                                            <p:txEl>
                                              <p:charRg st="31" end="34"/>
                                            </p:txEl>
                                          </p:spTgt>
                                        </p:tgtEl>
                                      </p:cBhvr>
                                    </p:anim>
                                  </p:childTnLst>
                                  <p:subTnLst>
                                    <p:audio>
                                      <p:cMediaNode>
                                        <p:cTn display="0" masterRel="sameClick">
                                          <p:stCondLst>
                                            <p:cond evt="begin" delay="0">
                                              <p:tn val="4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ldLvl="2" build="p"/>
      <p:bldP spid="56326" grpId="0" bldLvl="2" build="p"/>
      <p:bldP spid="56327" grpId="0" bldLvl="2"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57345"/>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典型</a:t>
            </a:r>
            <a:r>
              <a:rPr lang="en-US" altLang="zh-CN" sz="3300" dirty="0">
                <a:latin typeface="Arial" panose="020B0604020202020204" pitchFamily="34" charset="0"/>
                <a:ea typeface="黑体" pitchFamily="2" charset="-122"/>
              </a:rPr>
              <a:t>CA</a:t>
            </a:r>
            <a:r>
              <a:rPr lang="zh-CN" altLang="en-US" sz="3300" dirty="0">
                <a:latin typeface="Arial" panose="020B0604020202020204" pitchFamily="34" charset="0"/>
                <a:ea typeface="黑体" pitchFamily="2" charset="-122"/>
              </a:rPr>
              <a:t>系统介绍</a:t>
            </a:r>
            <a:endParaRPr lang="zh-CN" altLang="en-US" sz="2600" dirty="0">
              <a:latin typeface="Arial" panose="020B0604020202020204" pitchFamily="34" charset="0"/>
              <a:ea typeface="黑体" pitchFamily="2" charset="-122"/>
            </a:endParaRPr>
          </a:p>
        </p:txBody>
      </p:sp>
      <p:sp>
        <p:nvSpPr>
          <p:cNvPr id="57347" name="矩形 57346"/>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57348" name="矩形 57347"/>
          <p:cNvSpPr/>
          <p:nvPr/>
        </p:nvSpPr>
        <p:spPr>
          <a:xfrm>
            <a:off x="138113" y="1063625"/>
            <a:ext cx="9144000" cy="0"/>
          </a:xfrm>
          <a:prstGeom prst="rect">
            <a:avLst/>
          </a:prstGeom>
          <a:noFill/>
          <a:ln w="9525">
            <a:noFill/>
          </a:ln>
        </p:spPr>
        <p:txBody>
          <a:bodyPr/>
          <a:p>
            <a:endParaRPr lang="zh-CN" altLang="en-US"/>
          </a:p>
        </p:txBody>
      </p:sp>
      <p:sp>
        <p:nvSpPr>
          <p:cNvPr id="57349" name="矩形 57348"/>
          <p:cNvSpPr/>
          <p:nvPr/>
        </p:nvSpPr>
        <p:spPr>
          <a:xfrm>
            <a:off x="-147637" y="2565400"/>
            <a:ext cx="9144000" cy="0"/>
          </a:xfrm>
          <a:prstGeom prst="rect">
            <a:avLst/>
          </a:prstGeom>
          <a:noFill/>
          <a:ln w="9525">
            <a:noFill/>
          </a:ln>
        </p:spPr>
        <p:txBody>
          <a:bodyPr/>
          <a:p>
            <a:endParaRPr lang="zh-CN" altLang="en-US"/>
          </a:p>
        </p:txBody>
      </p:sp>
      <p:sp>
        <p:nvSpPr>
          <p:cNvPr id="57350" name="矩形 57349"/>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体系结构</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57351" name="矩形 57350"/>
          <p:cNvSpPr/>
          <p:nvPr/>
        </p:nvSpPr>
        <p:spPr>
          <a:xfrm>
            <a:off x="228600" y="4572000"/>
            <a:ext cx="7772400" cy="19050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多层次结构，优点</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管理层次分明，便于集中管理、政策制订和实施</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提高</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中心的总体性能、减少瓶颈</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有充分的灵活性和可扩展性</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有利于保证</a:t>
            </a:r>
            <a:r>
              <a:rPr lang="en-US" altLang="zh-CN" sz="2000" dirty="0">
                <a:latin typeface="Times New Roman" panose="02020603050405020304" pitchFamily="2" charset="0"/>
                <a:ea typeface="黑体" pitchFamily="2" charset="-122"/>
              </a:rPr>
              <a:t>CA</a:t>
            </a:r>
            <a:r>
              <a:rPr lang="zh-CN" altLang="en-US" sz="2000" dirty="0">
                <a:latin typeface="Times New Roman" panose="02020603050405020304" pitchFamily="2" charset="0"/>
                <a:ea typeface="黑体" pitchFamily="2" charset="-122"/>
              </a:rPr>
              <a:t>中心的证书验证效率</a:t>
            </a:r>
            <a:endParaRPr lang="zh-CN" altLang="en-US" sz="2000" dirty="0">
              <a:latin typeface="Times New Roman" panose="02020603050405020304" pitchFamily="2" charset="0"/>
              <a:ea typeface="黑体" pitchFamily="2" charset="-122"/>
            </a:endParaRPr>
          </a:p>
        </p:txBody>
      </p:sp>
      <p:graphicFrame>
        <p:nvGraphicFramePr>
          <p:cNvPr id="57352" name="对象 57351"/>
          <p:cNvGraphicFramePr>
            <a:graphicFrameLocks noChangeAspect="1"/>
          </p:cNvGraphicFramePr>
          <p:nvPr/>
        </p:nvGraphicFramePr>
        <p:xfrm>
          <a:off x="2506663" y="1828800"/>
          <a:ext cx="6637337" cy="2705100"/>
        </p:xfrm>
        <a:graphic>
          <a:graphicData uri="http://schemas.openxmlformats.org/presentationml/2006/ole">
            <mc:AlternateContent xmlns:mc="http://schemas.openxmlformats.org/markup-compatibility/2006">
              <mc:Choice xmlns:v="urn:schemas-microsoft-com:vml" Requires="v">
                <p:oleObj spid="_x0000_s3085" name="" r:id="rId1" imgW="6638925" imgH="2705100" progId="PBrush">
                  <p:embed/>
                </p:oleObj>
              </mc:Choice>
              <mc:Fallback>
                <p:oleObj name="" r:id="rId1" imgW="6638925" imgH="2705100" progId="PBrush">
                  <p:embed/>
                  <p:pic>
                    <p:nvPicPr>
                      <p:cNvPr id="0" name="图片 3084"/>
                      <p:cNvPicPr/>
                      <p:nvPr/>
                    </p:nvPicPr>
                    <p:blipFill>
                      <a:blip r:embed="rId2"/>
                      <a:stretch>
                        <a:fillRect/>
                      </a:stretch>
                    </p:blipFill>
                    <p:spPr>
                      <a:xfrm>
                        <a:off x="2506663" y="1828800"/>
                        <a:ext cx="6637337" cy="27051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57347">
                                            <p:txEl>
                                              <p:charRg st="0" end="1"/>
                                            </p:txEl>
                                          </p:spTgt>
                                        </p:tgtEl>
                                        <p:attrNameLst>
                                          <p:attrName>style.visibility</p:attrName>
                                        </p:attrNameLst>
                                      </p:cBhvr>
                                      <p:to>
                                        <p:strVal val="visible"/>
                                      </p:to>
                                    </p:set>
                                    <p:anim calcmode="lin" valueType="num">
                                      <p:cBhvr>
                                        <p:cTn id="7" dur="1" fill="hold"/>
                                        <p:tgtEl>
                                          <p:spTgt spid="57347">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7350">
                                            <p:txEl>
                                              <p:charRg st="0" end="5"/>
                                            </p:txEl>
                                          </p:spTgt>
                                        </p:tgtEl>
                                        <p:attrNameLst>
                                          <p:attrName>style.visibility</p:attrName>
                                        </p:attrNameLst>
                                      </p:cBhvr>
                                      <p:to>
                                        <p:strVal val="visible"/>
                                      </p:to>
                                    </p:set>
                                    <p:anim calcmode="lin" valueType="num">
                                      <p:cBhvr>
                                        <p:cTn id="12" dur="1" fill="hold"/>
                                        <p:tgtEl>
                                          <p:spTgt spid="57350">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7351">
                                            <p:txEl>
                                              <p:charRg st="0" end="9"/>
                                            </p:txEl>
                                          </p:spTgt>
                                        </p:tgtEl>
                                        <p:attrNameLst>
                                          <p:attrName>style.visibility</p:attrName>
                                        </p:attrNameLst>
                                      </p:cBhvr>
                                      <p:to>
                                        <p:strVal val="visible"/>
                                      </p:to>
                                    </p:set>
                                    <p:anim calcmode="lin" valueType="num">
                                      <p:cBhvr>
                                        <p:cTn id="17" dur="1" fill="hold"/>
                                        <p:tgtEl>
                                          <p:spTgt spid="57351">
                                            <p:txEl>
                                              <p:charRg st="0" end="9"/>
                                            </p:txEl>
                                          </p:spTgt>
                                        </p:tgtEl>
                                      </p:cBhvr>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7351">
                                            <p:txEl>
                                              <p:charRg st="9" end="31"/>
                                            </p:txEl>
                                          </p:spTgt>
                                        </p:tgtEl>
                                        <p:attrNameLst>
                                          <p:attrName>style.visibility</p:attrName>
                                        </p:attrNameLst>
                                      </p:cBhvr>
                                      <p:to>
                                        <p:strVal val="visible"/>
                                      </p:to>
                                    </p:set>
                                    <p:anim calcmode="lin" valueType="num">
                                      <p:cBhvr>
                                        <p:cTn id="22" dur="1" fill="hold"/>
                                        <p:tgtEl>
                                          <p:spTgt spid="57351">
                                            <p:txEl>
                                              <p:charRg st="9" end="31"/>
                                            </p:txEl>
                                          </p:spTgt>
                                        </p:tgtEl>
                                      </p:cBhvr>
                                    </p:anim>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7351">
                                            <p:txEl>
                                              <p:charRg st="31" end="48"/>
                                            </p:txEl>
                                          </p:spTgt>
                                        </p:tgtEl>
                                        <p:attrNameLst>
                                          <p:attrName>style.visibility</p:attrName>
                                        </p:attrNameLst>
                                      </p:cBhvr>
                                      <p:to>
                                        <p:strVal val="visible"/>
                                      </p:to>
                                    </p:set>
                                    <p:anim calcmode="lin" valueType="num">
                                      <p:cBhvr>
                                        <p:cTn id="27" dur="1" fill="hold"/>
                                        <p:tgtEl>
                                          <p:spTgt spid="57351">
                                            <p:txEl>
                                              <p:charRg st="31" end="48"/>
                                            </p:txEl>
                                          </p:spTgt>
                                        </p:tgtEl>
                                      </p:cBhvr>
                                    </p:anim>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7351">
                                            <p:txEl>
                                              <p:charRg st="48" end="61"/>
                                            </p:txEl>
                                          </p:spTgt>
                                        </p:tgtEl>
                                        <p:attrNameLst>
                                          <p:attrName>style.visibility</p:attrName>
                                        </p:attrNameLst>
                                      </p:cBhvr>
                                      <p:to>
                                        <p:strVal val="visible"/>
                                      </p:to>
                                    </p:set>
                                    <p:anim calcmode="lin" valueType="num">
                                      <p:cBhvr>
                                        <p:cTn id="32" dur="1" fill="hold"/>
                                        <p:tgtEl>
                                          <p:spTgt spid="57351">
                                            <p:txEl>
                                              <p:charRg st="48" end="61"/>
                                            </p:txEl>
                                          </p:spTgt>
                                        </p:tgtEl>
                                      </p:cBhvr>
                                    </p:anim>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57351">
                                            <p:txEl>
                                              <p:charRg st="61" end="78"/>
                                            </p:txEl>
                                          </p:spTgt>
                                        </p:tgtEl>
                                        <p:attrNameLst>
                                          <p:attrName>style.visibility</p:attrName>
                                        </p:attrNameLst>
                                      </p:cBhvr>
                                      <p:to>
                                        <p:strVal val="visible"/>
                                      </p:to>
                                    </p:set>
                                    <p:anim calcmode="lin" valueType="num">
                                      <p:cBhvr>
                                        <p:cTn id="37" dur="1" fill="hold"/>
                                        <p:tgtEl>
                                          <p:spTgt spid="57351">
                                            <p:txEl>
                                              <p:charRg st="61" end="78"/>
                                            </p:txEl>
                                          </p:spTgt>
                                        </p:tgtEl>
                                      </p:cBhvr>
                                    </p:anim>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ldLvl="2" build="p"/>
      <p:bldP spid="57350" grpId="0" bldLvl="2" build="p"/>
      <p:bldP spid="57351" grpId="0" bldLvl="2"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典型</a:t>
            </a:r>
            <a:r>
              <a:rPr lang="en-US" altLang="zh-CN" sz="3300" dirty="0">
                <a:latin typeface="Arial" panose="020B0604020202020204" pitchFamily="34" charset="0"/>
                <a:ea typeface="黑体" pitchFamily="2" charset="-122"/>
              </a:rPr>
              <a:t>CA</a:t>
            </a:r>
            <a:r>
              <a:rPr lang="zh-CN" altLang="en-US" sz="3300" dirty="0">
                <a:latin typeface="Arial" panose="020B0604020202020204" pitchFamily="34" charset="0"/>
                <a:ea typeface="黑体" pitchFamily="2" charset="-122"/>
              </a:rPr>
              <a:t>系统介绍</a:t>
            </a:r>
            <a:endParaRPr lang="zh-CN" altLang="en-US" sz="2600" dirty="0">
              <a:latin typeface="Arial" panose="020B0604020202020204" pitchFamily="34" charset="0"/>
              <a:ea typeface="黑体" pitchFamily="2" charset="-122"/>
            </a:endParaRPr>
          </a:p>
        </p:txBody>
      </p:sp>
      <p:sp>
        <p:nvSpPr>
          <p:cNvPr id="58371" name="矩形 58370"/>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58372" name="矩形 58371"/>
          <p:cNvSpPr/>
          <p:nvPr/>
        </p:nvSpPr>
        <p:spPr>
          <a:xfrm>
            <a:off x="138113" y="1063625"/>
            <a:ext cx="9144000" cy="0"/>
          </a:xfrm>
          <a:prstGeom prst="rect">
            <a:avLst/>
          </a:prstGeom>
          <a:noFill/>
          <a:ln w="9525">
            <a:noFill/>
          </a:ln>
        </p:spPr>
        <p:txBody>
          <a:bodyPr/>
          <a:p>
            <a:endParaRPr lang="zh-CN" altLang="en-US"/>
          </a:p>
        </p:txBody>
      </p:sp>
      <p:sp>
        <p:nvSpPr>
          <p:cNvPr id="58373" name="矩形 58372"/>
          <p:cNvSpPr/>
          <p:nvPr/>
        </p:nvSpPr>
        <p:spPr>
          <a:xfrm>
            <a:off x="-147637" y="2565400"/>
            <a:ext cx="9144000" cy="0"/>
          </a:xfrm>
          <a:prstGeom prst="rect">
            <a:avLst/>
          </a:prstGeom>
          <a:noFill/>
          <a:ln w="9525">
            <a:noFill/>
          </a:ln>
        </p:spPr>
        <p:txBody>
          <a:bodyPr/>
          <a:p>
            <a:endParaRPr lang="zh-CN" altLang="en-US"/>
          </a:p>
        </p:txBody>
      </p:sp>
      <p:sp>
        <p:nvSpPr>
          <p:cNvPr id="58374" name="矩形 58373"/>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体系结构</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grpSp>
        <p:nvGrpSpPr>
          <p:cNvPr id="58375" name="组合 58374"/>
          <p:cNvGrpSpPr/>
          <p:nvPr/>
        </p:nvGrpSpPr>
        <p:grpSpPr>
          <a:xfrm>
            <a:off x="304800" y="1524000"/>
            <a:ext cx="8458200" cy="5334000"/>
            <a:chOff x="0" y="0"/>
            <a:chExt cx="4800" cy="1853"/>
          </a:xfrm>
        </p:grpSpPr>
        <p:graphicFrame>
          <p:nvGraphicFramePr>
            <p:cNvPr id="58376" name="对象 58375"/>
            <p:cNvGraphicFramePr>
              <a:graphicFrameLocks noChangeAspect="1"/>
            </p:cNvGraphicFramePr>
            <p:nvPr/>
          </p:nvGraphicFramePr>
          <p:xfrm>
            <a:off x="0" y="0"/>
            <a:ext cx="4800" cy="1853"/>
          </p:xfrm>
          <a:graphic>
            <a:graphicData uri="http://schemas.openxmlformats.org/presentationml/2006/ole">
              <mc:AlternateContent xmlns:mc="http://schemas.openxmlformats.org/markup-compatibility/2006">
                <mc:Choice xmlns:v="urn:schemas-microsoft-com:vml" Requires="v">
                  <p:oleObj spid="_x0000_s3086" name="" r:id="rId1" imgW="6799580" imgH="4791710" progId="">
                    <p:embed/>
                  </p:oleObj>
                </mc:Choice>
                <mc:Fallback>
                  <p:oleObj name="" r:id="rId1" imgW="6799580" imgH="4791710" progId="">
                    <p:embed/>
                    <p:pic>
                      <p:nvPicPr>
                        <p:cNvPr id="0" name="图片 3085"/>
                        <p:cNvPicPr/>
                        <p:nvPr/>
                      </p:nvPicPr>
                      <p:blipFill>
                        <a:blip r:embed="rId2"/>
                        <a:stretch>
                          <a:fillRect/>
                        </a:stretch>
                      </p:blipFill>
                      <p:spPr>
                        <a:xfrm>
                          <a:off x="0" y="0"/>
                          <a:ext cx="4800" cy="1853"/>
                        </a:xfrm>
                        <a:prstGeom prst="rect">
                          <a:avLst/>
                        </a:prstGeom>
                        <a:solidFill>
                          <a:schemeClr val="accent1"/>
                        </a:solidFill>
                        <a:ln w="38100">
                          <a:noFill/>
                          <a:miter/>
                        </a:ln>
                      </p:spPr>
                    </p:pic>
                  </p:oleObj>
                </mc:Fallback>
              </mc:AlternateContent>
            </a:graphicData>
          </a:graphic>
        </p:graphicFrame>
        <p:sp>
          <p:nvSpPr>
            <p:cNvPr id="58377" name="矩形 58376"/>
            <p:cNvSpPr/>
            <p:nvPr/>
          </p:nvSpPr>
          <p:spPr>
            <a:xfrm>
              <a:off x="432" y="192"/>
              <a:ext cx="3840" cy="1536"/>
            </a:xfrm>
            <a:prstGeom prst="rect">
              <a:avLst/>
            </a:prstGeom>
            <a:solidFill>
              <a:srgbClr val="DDDDDD"/>
            </a:solidFill>
            <a:ln w="9525">
              <a:noFill/>
            </a:ln>
          </p:spPr>
          <p:txBody>
            <a:bodyPr/>
            <a:p>
              <a:pPr marL="342900" indent="-342900" algn="ctr" fontAlgn="ctr">
                <a:spcBef>
                  <a:spcPct val="20000"/>
                </a:spcBef>
                <a:buClr>
                  <a:schemeClr val="accent2"/>
                </a:buClr>
                <a:buSzPct val="80000"/>
                <a:buFont typeface="Wingdings" panose="05000000000000000000" pitchFamily="2" charset="2"/>
                <a:buNone/>
              </a:pPr>
              <a:r>
                <a:rPr lang="en-US" altLang="zh-CN" sz="2400" b="1" dirty="0">
                  <a:solidFill>
                    <a:srgbClr val="FF0000"/>
                  </a:solidFill>
                  <a:latin typeface="楷体_GB2312" pitchFamily="1" charset="-122"/>
                  <a:ea typeface="楷体_GB2312" pitchFamily="1" charset="-122"/>
                </a:rPr>
                <a:t>CA</a:t>
              </a:r>
              <a:r>
                <a:rPr lang="zh-CN" altLang="en-US" sz="2400" b="1" dirty="0">
                  <a:solidFill>
                    <a:srgbClr val="FF0000"/>
                  </a:solidFill>
                  <a:latin typeface="楷体_GB2312" pitchFamily="1" charset="-122"/>
                  <a:ea typeface="楷体_GB2312" pitchFamily="1" charset="-122"/>
                </a:rPr>
                <a:t>安全认证中心功能</a:t>
              </a:r>
              <a:r>
                <a:rPr lang="en-US" altLang="zh-CN" sz="2400" b="1" dirty="0">
                  <a:solidFill>
                    <a:srgbClr val="FF0000"/>
                  </a:solidFill>
                  <a:latin typeface="楷体_GB2312" pitchFamily="1" charset="-122"/>
                  <a:ea typeface="楷体_GB2312" pitchFamily="1" charset="-122"/>
                </a:rPr>
                <a:t>:</a:t>
              </a:r>
              <a:endParaRPr lang="en-US" altLang="zh-CN" sz="2400" b="1" dirty="0">
                <a:solidFill>
                  <a:srgbClr val="FF0000"/>
                </a:solidFill>
                <a:latin typeface="楷体_GB2312" pitchFamily="1" charset="-122"/>
                <a:ea typeface="楷体_GB2312" pitchFamily="1" charset="-122"/>
              </a:endParaRPr>
            </a:p>
            <a:p>
              <a:pPr marL="342900" indent="-342900" algn="just" fontAlgn="ctr">
                <a:spcBef>
                  <a:spcPct val="20000"/>
                </a:spcBef>
                <a:buClr>
                  <a:schemeClr val="accent2"/>
                </a:buClr>
                <a:buSzPct val="80000"/>
                <a:buFont typeface="Wingdings" panose="05000000000000000000" pitchFamily="2" charset="2"/>
                <a:buChar char="l"/>
              </a:pPr>
              <a:r>
                <a:rPr lang="zh-CN" altLang="en-US" sz="2000" b="1" dirty="0">
                  <a:solidFill>
                    <a:srgbClr val="FF0000"/>
                  </a:solidFill>
                  <a:latin typeface="宋体" panose="02010600030101010101" pitchFamily="2" charset="-122"/>
                  <a:ea typeface="楷体_GB2312" pitchFamily="1" charset="-122"/>
                </a:rPr>
                <a:t>提供统一的集中管理和监控界面</a:t>
              </a:r>
              <a:endParaRPr lang="zh-CN" altLang="en-US" sz="2000" b="1" dirty="0">
                <a:solidFill>
                  <a:srgbClr val="FF0000"/>
                </a:solidFill>
                <a:latin typeface="宋体" panose="02010600030101010101" pitchFamily="2" charset="-122"/>
                <a:ea typeface="楷体_GB2312" pitchFamily="1" charset="-122"/>
              </a:endParaRPr>
            </a:p>
            <a:p>
              <a:pPr marL="342900" indent="-342900" algn="just" fontAlgn="ctr">
                <a:spcBef>
                  <a:spcPct val="20000"/>
                </a:spcBef>
                <a:buClr>
                  <a:schemeClr val="accent2"/>
                </a:buClr>
                <a:buSzPct val="80000"/>
                <a:buFont typeface="Wingdings" panose="05000000000000000000" pitchFamily="2" charset="2"/>
                <a:buChar char="l"/>
              </a:pPr>
              <a:r>
                <a:rPr lang="zh-CN" altLang="en-US" sz="2000" b="1" dirty="0">
                  <a:solidFill>
                    <a:srgbClr val="FF0000"/>
                  </a:solidFill>
                  <a:latin typeface="楷体_GB2312" pitchFamily="1" charset="-122"/>
                  <a:ea typeface="楷体_GB2312" pitchFamily="1" charset="-122"/>
                </a:rPr>
                <a:t>集中签发数字身份证书</a:t>
              </a:r>
              <a:endParaRPr lang="zh-CN" altLang="en-US" sz="2000" b="1" dirty="0">
                <a:solidFill>
                  <a:srgbClr val="FF0000"/>
                </a:solidFill>
                <a:latin typeface="楷体_GB2312" pitchFamily="1" charset="-122"/>
                <a:ea typeface="楷体_GB2312" pitchFamily="1" charset="-122"/>
              </a:endParaRPr>
            </a:p>
            <a:p>
              <a:pPr marL="742950" lvl="1" indent="-285750" algn="just" fontAlgn="ctr">
                <a:spcBef>
                  <a:spcPct val="20000"/>
                </a:spcBef>
                <a:buClr>
                  <a:schemeClr val="accent2"/>
                </a:buClr>
                <a:buSzPct val="80000"/>
                <a:buFont typeface="Wingdings" panose="05000000000000000000" pitchFamily="2" charset="2"/>
                <a:buChar char="l"/>
              </a:pPr>
              <a:r>
                <a:rPr lang="zh-CN" altLang="en-US" sz="2000" b="1" dirty="0">
                  <a:solidFill>
                    <a:srgbClr val="FF0000"/>
                  </a:solidFill>
                  <a:latin typeface="楷体_GB2312" pitchFamily="1" charset="-122"/>
                  <a:ea typeface="楷体_GB2312" pitchFamily="1" charset="-122"/>
                </a:rPr>
                <a:t>申请、审核</a:t>
              </a:r>
              <a:endParaRPr lang="zh-CN" altLang="en-US" sz="2000" b="1" dirty="0">
                <a:solidFill>
                  <a:srgbClr val="FF0000"/>
                </a:solidFill>
                <a:latin typeface="楷体_GB2312" pitchFamily="1" charset="-122"/>
                <a:ea typeface="楷体_GB2312" pitchFamily="1" charset="-122"/>
              </a:endParaRPr>
            </a:p>
            <a:p>
              <a:pPr marL="742950" lvl="1" indent="-285750" algn="just" fontAlgn="ctr">
                <a:spcBef>
                  <a:spcPct val="20000"/>
                </a:spcBef>
                <a:buClr>
                  <a:schemeClr val="accent2"/>
                </a:buClr>
                <a:buSzPct val="80000"/>
                <a:buFont typeface="Wingdings" panose="05000000000000000000" pitchFamily="2" charset="2"/>
                <a:buChar char="l"/>
              </a:pPr>
              <a:r>
                <a:rPr lang="zh-CN" altLang="en-US" sz="2000" b="1" dirty="0">
                  <a:solidFill>
                    <a:srgbClr val="FF0000"/>
                  </a:solidFill>
                  <a:latin typeface="楷体_GB2312" pitchFamily="1" charset="-122"/>
                  <a:ea typeface="楷体_GB2312" pitchFamily="1" charset="-122"/>
                </a:rPr>
                <a:t>更新、签发</a:t>
              </a:r>
              <a:endParaRPr lang="zh-CN" altLang="en-US" sz="2000" b="1" dirty="0">
                <a:solidFill>
                  <a:srgbClr val="FF0000"/>
                </a:solidFill>
                <a:latin typeface="楷体_GB2312" pitchFamily="1" charset="-122"/>
                <a:ea typeface="楷体_GB2312" pitchFamily="1" charset="-122"/>
              </a:endParaRPr>
            </a:p>
            <a:p>
              <a:pPr marL="342900" indent="-342900" algn="just" fontAlgn="ctr">
                <a:spcBef>
                  <a:spcPct val="20000"/>
                </a:spcBef>
                <a:buClr>
                  <a:schemeClr val="accent2"/>
                </a:buClr>
                <a:buSzPct val="80000"/>
                <a:buFont typeface="Wingdings" panose="05000000000000000000" pitchFamily="2" charset="2"/>
                <a:buChar char="l"/>
              </a:pPr>
              <a:r>
                <a:rPr lang="zh-CN" altLang="en-US" sz="2000" b="1" dirty="0">
                  <a:solidFill>
                    <a:srgbClr val="FF0000"/>
                  </a:solidFill>
                  <a:latin typeface="楷体_GB2312" pitchFamily="1" charset="-122"/>
                  <a:ea typeface="楷体_GB2312" pitchFamily="1" charset="-122"/>
                </a:rPr>
                <a:t>集中管理数字身份证书</a:t>
              </a:r>
              <a:endParaRPr lang="zh-CN" altLang="en-US" sz="2000" b="1" dirty="0">
                <a:solidFill>
                  <a:srgbClr val="FF0000"/>
                </a:solidFill>
                <a:latin typeface="楷体_GB2312" pitchFamily="1" charset="-122"/>
                <a:ea typeface="楷体_GB2312" pitchFamily="1" charset="-122"/>
              </a:endParaRPr>
            </a:p>
            <a:p>
              <a:pPr marL="742950" lvl="1" indent="-285750" algn="just" fontAlgn="ctr">
                <a:spcBef>
                  <a:spcPct val="20000"/>
                </a:spcBef>
                <a:buClr>
                  <a:schemeClr val="accent2"/>
                </a:buClr>
                <a:buSzPct val="80000"/>
                <a:buFont typeface="Wingdings" panose="05000000000000000000" pitchFamily="2" charset="2"/>
                <a:buChar char="l"/>
              </a:pPr>
              <a:r>
                <a:rPr lang="zh-CN" altLang="en-US" sz="2000" b="1" dirty="0">
                  <a:solidFill>
                    <a:srgbClr val="FF0000"/>
                  </a:solidFill>
                  <a:latin typeface="楷体_GB2312" pitchFamily="1" charset="-122"/>
                  <a:ea typeface="楷体_GB2312" pitchFamily="1" charset="-122"/>
                </a:rPr>
                <a:t>撤销、查询</a:t>
              </a:r>
              <a:endParaRPr lang="zh-CN" altLang="en-US" sz="2000" b="1" dirty="0">
                <a:solidFill>
                  <a:srgbClr val="FF0000"/>
                </a:solidFill>
                <a:latin typeface="楷体_GB2312" pitchFamily="1" charset="-122"/>
                <a:ea typeface="楷体_GB2312" pitchFamily="1" charset="-122"/>
              </a:endParaRPr>
            </a:p>
            <a:p>
              <a:pPr marL="742950" lvl="1" indent="-285750" algn="just" fontAlgn="ctr">
                <a:spcBef>
                  <a:spcPct val="20000"/>
                </a:spcBef>
                <a:buClr>
                  <a:schemeClr val="accent2"/>
                </a:buClr>
                <a:buSzPct val="80000"/>
                <a:buFont typeface="Wingdings" panose="05000000000000000000" pitchFamily="2" charset="2"/>
                <a:buChar char="l"/>
              </a:pPr>
              <a:r>
                <a:rPr lang="zh-CN" altLang="en-US" sz="2000" b="1" dirty="0">
                  <a:solidFill>
                    <a:srgbClr val="FF0000"/>
                  </a:solidFill>
                  <a:latin typeface="楷体_GB2312" pitchFamily="1" charset="-122"/>
                  <a:ea typeface="楷体_GB2312" pitchFamily="1" charset="-122"/>
                </a:rPr>
                <a:t>审计、统计</a:t>
              </a:r>
              <a:endParaRPr lang="zh-CN" altLang="en-US" sz="2000" b="1" dirty="0">
                <a:solidFill>
                  <a:srgbClr val="FF0000"/>
                </a:solidFill>
                <a:latin typeface="楷体_GB2312" pitchFamily="1" charset="-122"/>
                <a:ea typeface="楷体_GB2312" pitchFamily="1" charset="-122"/>
              </a:endParaRPr>
            </a:p>
            <a:p>
              <a:pPr marL="342900" indent="-342900" algn="just" fontAlgn="ctr">
                <a:spcBef>
                  <a:spcPct val="20000"/>
                </a:spcBef>
                <a:buClr>
                  <a:schemeClr val="accent2"/>
                </a:buClr>
                <a:buSzPct val="80000"/>
                <a:buFont typeface="Wingdings" panose="05000000000000000000" pitchFamily="2" charset="2"/>
                <a:buChar char="l"/>
              </a:pPr>
              <a:r>
                <a:rPr lang="zh-CN" altLang="en-US" sz="2000" b="1" dirty="0">
                  <a:solidFill>
                    <a:srgbClr val="FF0000"/>
                  </a:solidFill>
                  <a:latin typeface="楷体_GB2312" pitchFamily="1" charset="-122"/>
                  <a:ea typeface="楷体_GB2312" pitchFamily="1" charset="-122"/>
                </a:rPr>
                <a:t>集中验证数字身份证书</a:t>
              </a:r>
              <a:endParaRPr lang="zh-CN" altLang="en-US" sz="2000" b="1" dirty="0">
                <a:solidFill>
                  <a:srgbClr val="FF0000"/>
                </a:solidFill>
                <a:latin typeface="楷体_GB2312" pitchFamily="1" charset="-122"/>
                <a:ea typeface="楷体_GB2312" pitchFamily="1" charset="-122"/>
              </a:endParaRPr>
            </a:p>
            <a:p>
              <a:pPr marL="742950" lvl="1" indent="-285750" algn="just" fontAlgn="ctr">
                <a:spcBef>
                  <a:spcPct val="20000"/>
                </a:spcBef>
                <a:buClr>
                  <a:schemeClr val="accent2"/>
                </a:buClr>
                <a:buSzPct val="80000"/>
                <a:buFont typeface="Wingdings" panose="05000000000000000000" pitchFamily="2" charset="2"/>
                <a:buChar char="l"/>
              </a:pPr>
              <a:r>
                <a:rPr lang="zh-CN" altLang="en-US" sz="2000" b="1" dirty="0">
                  <a:solidFill>
                    <a:srgbClr val="FF0000"/>
                  </a:solidFill>
                  <a:latin typeface="楷体_GB2312" pitchFamily="1" charset="-122"/>
                  <a:ea typeface="楷体_GB2312" pitchFamily="1" charset="-122"/>
                </a:rPr>
                <a:t>黑名单认证</a:t>
              </a:r>
              <a:endParaRPr lang="zh-CN" altLang="en-US" sz="2000" b="1" dirty="0">
                <a:solidFill>
                  <a:srgbClr val="FF0000"/>
                </a:solidFill>
                <a:latin typeface="楷体_GB2312" pitchFamily="1" charset="-122"/>
                <a:ea typeface="楷体_GB2312" pitchFamily="1" charset="-122"/>
              </a:endParaRPr>
            </a:p>
            <a:p>
              <a:pPr marL="742950" lvl="1" indent="-285750" algn="just" fontAlgn="ctr">
                <a:spcBef>
                  <a:spcPct val="20000"/>
                </a:spcBef>
                <a:buClr>
                  <a:schemeClr val="accent2"/>
                </a:buClr>
                <a:buSzPct val="80000"/>
                <a:buFont typeface="Wingdings" panose="05000000000000000000" pitchFamily="2" charset="2"/>
                <a:buChar char="l"/>
              </a:pPr>
              <a:r>
                <a:rPr lang="zh-CN" altLang="en-US" sz="2000" b="1" dirty="0">
                  <a:solidFill>
                    <a:srgbClr val="FF0000"/>
                  </a:solidFill>
                  <a:latin typeface="楷体_GB2312" pitchFamily="1" charset="-122"/>
                  <a:ea typeface="楷体_GB2312" pitchFamily="1" charset="-122"/>
                </a:rPr>
                <a:t>在线认证</a:t>
              </a:r>
              <a:endParaRPr lang="zh-CN" altLang="en-US" sz="2000" b="1" dirty="0">
                <a:solidFill>
                  <a:srgbClr val="FF0000"/>
                </a:solidFill>
                <a:latin typeface="楷体_GB2312" pitchFamily="1" charset="-122"/>
                <a:ea typeface="楷体_GB2312" pitchFamily="1"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58371">
                                            <p:txEl>
                                              <p:charRg st="0" end="1"/>
                                            </p:txEl>
                                          </p:spTgt>
                                        </p:tgtEl>
                                        <p:attrNameLst>
                                          <p:attrName>style.visibility</p:attrName>
                                        </p:attrNameLst>
                                      </p:cBhvr>
                                      <p:to>
                                        <p:strVal val="visible"/>
                                      </p:to>
                                    </p:set>
                                    <p:anim calcmode="lin" valueType="num">
                                      <p:cBhvr>
                                        <p:cTn id="7" dur="1" fill="hold"/>
                                        <p:tgtEl>
                                          <p:spTgt spid="58371">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8374">
                                            <p:txEl>
                                              <p:charRg st="0" end="5"/>
                                            </p:txEl>
                                          </p:spTgt>
                                        </p:tgtEl>
                                        <p:attrNameLst>
                                          <p:attrName>style.visibility</p:attrName>
                                        </p:attrNameLst>
                                      </p:cBhvr>
                                      <p:to>
                                        <p:strVal val="visible"/>
                                      </p:to>
                                    </p:set>
                                    <p:anim calcmode="lin" valueType="num">
                                      <p:cBhvr>
                                        <p:cTn id="12" dur="1" fill="hold"/>
                                        <p:tgtEl>
                                          <p:spTgt spid="58374">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15" presetClass="entr" presetSubtype="0" fill="hold" nodeType="clickEffect">
                                  <p:stCondLst>
                                    <p:cond delay="0"/>
                                  </p:stCondLst>
                                  <p:childTnLst>
                                    <p:set>
                                      <p:cBhvr>
                                        <p:cTn id="16" dur="1" fill="hold">
                                          <p:stCondLst>
                                            <p:cond delay="0"/>
                                          </p:stCondLst>
                                        </p:cTn>
                                        <p:tgtEl>
                                          <p:spTgt spid="58375"/>
                                        </p:tgtEl>
                                        <p:attrNameLst>
                                          <p:attrName>style.visibility</p:attrName>
                                        </p:attrNameLst>
                                      </p:cBhvr>
                                      <p:to>
                                        <p:strVal val="visible"/>
                                      </p:to>
                                    </p:set>
                                    <p:anim calcmode="lin" valueType="num">
                                      <p:cBhvr>
                                        <p:cTn id="17" dur="1000" fill="hold"/>
                                        <p:tgtEl>
                                          <p:spTgt spid="58375"/>
                                        </p:tgtEl>
                                        <p:attrNameLst>
                                          <p:attrName>ppt_w</p:attrName>
                                        </p:attrNameLst>
                                      </p:cBhvr>
                                      <p:tavLst>
                                        <p:tav tm="0">
                                          <p:val>
                                            <p:fltVal val="0.000000"/>
                                          </p:val>
                                        </p:tav>
                                        <p:tav tm="100000">
                                          <p:val>
                                            <p:strVal val="#ppt_w"/>
                                          </p:val>
                                        </p:tav>
                                      </p:tavLst>
                                    </p:anim>
                                    <p:anim calcmode="lin" valueType="num">
                                      <p:cBhvr>
                                        <p:cTn id="18" dur="1000" fill="hold"/>
                                        <p:tgtEl>
                                          <p:spTgt spid="58375"/>
                                        </p:tgtEl>
                                        <p:attrNameLst>
                                          <p:attrName>ppt_h</p:attrName>
                                        </p:attrNameLst>
                                      </p:cBhvr>
                                      <p:tavLst>
                                        <p:tav tm="0">
                                          <p:val>
                                            <p:fltVal val="0.000000"/>
                                          </p:val>
                                        </p:tav>
                                        <p:tav tm="100000">
                                          <p:val>
                                            <p:strVal val="#ppt_h"/>
                                          </p:val>
                                        </p:tav>
                                      </p:tavLst>
                                    </p:anim>
                                    <p:anim calcmode="lin" valueType="num">
                                      <p:cBhvr>
                                        <p:cTn id="19" dur="1000" fill="hold"/>
                                        <p:tgtEl>
                                          <p:spTgt spid="58375"/>
                                        </p:tgtEl>
                                        <p:attrNameLst>
                                          <p:attrName>ppt_x</p:attrName>
                                        </p:attrNameLst>
                                      </p:cBhvr>
                                      <p:tavLst>
                                        <p:tav tm="0" fmla="#ppt_x+(cos(-2*pi*(1-$))*-#ppt_x-sin(-2*pi*(1-$))*(1-#ppt_y))*(1-$)">
                                          <p:val>
                                            <p:fltVal val="0.000000"/>
                                          </p:val>
                                        </p:tav>
                                        <p:tav tm="100000">
                                          <p:val>
                                            <p:fltVal val="1.000000"/>
                                          </p:val>
                                        </p:tav>
                                      </p:tavLst>
                                    </p:anim>
                                    <p:anim calcmode="lin" valueType="num">
                                      <p:cBhvr>
                                        <p:cTn id="20" dur="1000" fill="hold"/>
                                        <p:tgtEl>
                                          <p:spTgt spid="5837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ldLvl="2" build="p"/>
      <p:bldP spid="58374" grpId="0" bldLvl="2"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59393"/>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典型</a:t>
            </a:r>
            <a:r>
              <a:rPr lang="en-US" altLang="zh-CN" sz="3300" dirty="0">
                <a:latin typeface="Arial" panose="020B0604020202020204" pitchFamily="34" charset="0"/>
                <a:ea typeface="黑体" pitchFamily="2" charset="-122"/>
              </a:rPr>
              <a:t>CA</a:t>
            </a:r>
            <a:r>
              <a:rPr lang="zh-CN" altLang="en-US" sz="3300" dirty="0">
                <a:latin typeface="Arial" panose="020B0604020202020204" pitchFamily="34" charset="0"/>
                <a:ea typeface="黑体" pitchFamily="2" charset="-122"/>
              </a:rPr>
              <a:t>系统介绍</a:t>
            </a:r>
            <a:endParaRPr lang="zh-CN" altLang="en-US" sz="2600" dirty="0">
              <a:latin typeface="Arial" panose="020B0604020202020204" pitchFamily="34" charset="0"/>
              <a:ea typeface="黑体" pitchFamily="2" charset="-122"/>
            </a:endParaRPr>
          </a:p>
        </p:txBody>
      </p:sp>
      <p:sp>
        <p:nvSpPr>
          <p:cNvPr id="59395" name="矩形 59394"/>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59396" name="矩形 59395"/>
          <p:cNvSpPr/>
          <p:nvPr/>
        </p:nvSpPr>
        <p:spPr>
          <a:xfrm>
            <a:off x="138113" y="1063625"/>
            <a:ext cx="9144000" cy="0"/>
          </a:xfrm>
          <a:prstGeom prst="rect">
            <a:avLst/>
          </a:prstGeom>
          <a:noFill/>
          <a:ln w="9525">
            <a:noFill/>
          </a:ln>
        </p:spPr>
        <p:txBody>
          <a:bodyPr/>
          <a:p>
            <a:endParaRPr lang="zh-CN" altLang="en-US"/>
          </a:p>
        </p:txBody>
      </p:sp>
      <p:sp>
        <p:nvSpPr>
          <p:cNvPr id="59397" name="矩形 59396"/>
          <p:cNvSpPr/>
          <p:nvPr/>
        </p:nvSpPr>
        <p:spPr>
          <a:xfrm>
            <a:off x="-147637" y="2565400"/>
            <a:ext cx="9144000" cy="0"/>
          </a:xfrm>
          <a:prstGeom prst="rect">
            <a:avLst/>
          </a:prstGeom>
          <a:noFill/>
          <a:ln w="9525">
            <a:noFill/>
          </a:ln>
        </p:spPr>
        <p:txBody>
          <a:bodyPr/>
          <a:p>
            <a:endParaRPr lang="zh-CN" altLang="en-US"/>
          </a:p>
        </p:txBody>
      </p:sp>
      <p:sp>
        <p:nvSpPr>
          <p:cNvPr id="59398" name="矩形 59397"/>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主要功能</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59399" name="矩形 59398"/>
          <p:cNvSpPr/>
          <p:nvPr/>
        </p:nvSpPr>
        <p:spPr>
          <a:xfrm>
            <a:off x="457200" y="2514600"/>
            <a:ext cx="7772400" cy="24384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证书申请管理</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证书格式和内容</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证书存放</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证书分类</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证书分级</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证书使用</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证书申请</a:t>
            </a: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59395">
                                            <p:txEl>
                                              <p:charRg st="0" end="1"/>
                                            </p:txEl>
                                          </p:spTgt>
                                        </p:tgtEl>
                                        <p:attrNameLst>
                                          <p:attrName>style.visibility</p:attrName>
                                        </p:attrNameLst>
                                      </p:cBhvr>
                                      <p:to>
                                        <p:strVal val="visible"/>
                                      </p:to>
                                    </p:set>
                                    <p:anim calcmode="lin" valueType="num">
                                      <p:cBhvr>
                                        <p:cTn id="7" dur="1" fill="hold"/>
                                        <p:tgtEl>
                                          <p:spTgt spid="59395">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9398">
                                            <p:txEl>
                                              <p:charRg st="0" end="5"/>
                                            </p:txEl>
                                          </p:spTgt>
                                        </p:tgtEl>
                                        <p:attrNameLst>
                                          <p:attrName>style.visibility</p:attrName>
                                        </p:attrNameLst>
                                      </p:cBhvr>
                                      <p:to>
                                        <p:strVal val="visible"/>
                                      </p:to>
                                    </p:set>
                                    <p:anim calcmode="lin" valueType="num">
                                      <p:cBhvr>
                                        <p:cTn id="12" dur="1" fill="hold"/>
                                        <p:tgtEl>
                                          <p:spTgt spid="59398">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9399">
                                            <p:txEl>
                                              <p:charRg st="0" end="7"/>
                                            </p:txEl>
                                          </p:spTgt>
                                        </p:tgtEl>
                                        <p:attrNameLst>
                                          <p:attrName>style.visibility</p:attrName>
                                        </p:attrNameLst>
                                      </p:cBhvr>
                                      <p:to>
                                        <p:strVal val="visible"/>
                                      </p:to>
                                    </p:set>
                                    <p:anim calcmode="lin" valueType="num">
                                      <p:cBhvr>
                                        <p:cTn id="17" dur="1" fill="hold"/>
                                        <p:tgtEl>
                                          <p:spTgt spid="59399">
                                            <p:txEl>
                                              <p:charRg st="0" end="7"/>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9399">
                                            <p:txEl>
                                              <p:charRg st="7" end="15"/>
                                            </p:txEl>
                                          </p:spTgt>
                                        </p:tgtEl>
                                        <p:attrNameLst>
                                          <p:attrName>style.visibility</p:attrName>
                                        </p:attrNameLst>
                                      </p:cBhvr>
                                      <p:to>
                                        <p:strVal val="visible"/>
                                      </p:to>
                                    </p:set>
                                    <p:anim calcmode="lin" valueType="num">
                                      <p:cBhvr>
                                        <p:cTn id="22" dur="1" fill="hold"/>
                                        <p:tgtEl>
                                          <p:spTgt spid="59399">
                                            <p:txEl>
                                              <p:charRg st="7" end="15"/>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9399">
                                            <p:txEl>
                                              <p:charRg st="15" end="20"/>
                                            </p:txEl>
                                          </p:spTgt>
                                        </p:tgtEl>
                                        <p:attrNameLst>
                                          <p:attrName>style.visibility</p:attrName>
                                        </p:attrNameLst>
                                      </p:cBhvr>
                                      <p:to>
                                        <p:strVal val="visible"/>
                                      </p:to>
                                    </p:set>
                                    <p:anim calcmode="lin" valueType="num">
                                      <p:cBhvr>
                                        <p:cTn id="27" dur="1" fill="hold"/>
                                        <p:tgtEl>
                                          <p:spTgt spid="59399">
                                            <p:txEl>
                                              <p:charRg st="15" end="20"/>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9399">
                                            <p:txEl>
                                              <p:charRg st="20" end="25"/>
                                            </p:txEl>
                                          </p:spTgt>
                                        </p:tgtEl>
                                        <p:attrNameLst>
                                          <p:attrName>style.visibility</p:attrName>
                                        </p:attrNameLst>
                                      </p:cBhvr>
                                      <p:to>
                                        <p:strVal val="visible"/>
                                      </p:to>
                                    </p:set>
                                    <p:anim calcmode="lin" valueType="num">
                                      <p:cBhvr>
                                        <p:cTn id="32" dur="1" fill="hold"/>
                                        <p:tgtEl>
                                          <p:spTgt spid="59399">
                                            <p:txEl>
                                              <p:charRg st="20" end="25"/>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59399">
                                            <p:txEl>
                                              <p:charRg st="25" end="30"/>
                                            </p:txEl>
                                          </p:spTgt>
                                        </p:tgtEl>
                                        <p:attrNameLst>
                                          <p:attrName>style.visibility</p:attrName>
                                        </p:attrNameLst>
                                      </p:cBhvr>
                                      <p:to>
                                        <p:strVal val="visible"/>
                                      </p:to>
                                    </p:set>
                                    <p:anim calcmode="lin" valueType="num">
                                      <p:cBhvr>
                                        <p:cTn id="37" dur="1" fill="hold"/>
                                        <p:tgtEl>
                                          <p:spTgt spid="59399">
                                            <p:txEl>
                                              <p:charRg st="25" end="30"/>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59399">
                                            <p:txEl>
                                              <p:charRg st="30" end="35"/>
                                            </p:txEl>
                                          </p:spTgt>
                                        </p:tgtEl>
                                        <p:attrNameLst>
                                          <p:attrName>style.visibility</p:attrName>
                                        </p:attrNameLst>
                                      </p:cBhvr>
                                      <p:to>
                                        <p:strVal val="visible"/>
                                      </p:to>
                                    </p:set>
                                    <p:anim calcmode="lin" valueType="num">
                                      <p:cBhvr>
                                        <p:cTn id="42" dur="1" fill="hold"/>
                                        <p:tgtEl>
                                          <p:spTgt spid="59399">
                                            <p:txEl>
                                              <p:charRg st="30" end="35"/>
                                            </p:txEl>
                                          </p:spTgt>
                                        </p:tgtEl>
                                      </p:cBhvr>
                                    </p:anim>
                                  </p:childTnLst>
                                  <p:subTnLst>
                                    <p:audio>
                                      <p:cMediaNode>
                                        <p:cTn display="0" masterRel="sameClick">
                                          <p:stCondLst>
                                            <p:cond evt="begin" delay="0">
                                              <p:tn val="40"/>
                                            </p:cond>
                                          </p:stCondLst>
                                          <p:endCondLst>
                                            <p:cond evt="onStopAudio" delay="0">
                                              <p:tgtEl>
                                                <p:sldTgt/>
                                              </p:tgtEl>
                                            </p:cond>
                                          </p:endCondLst>
                                        </p:cTn>
                                        <p:tgtEl>
                                          <p:sndTgt r:embed="rId1"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59399">
                                            <p:txEl>
                                              <p:charRg st="35" end="40"/>
                                            </p:txEl>
                                          </p:spTgt>
                                        </p:tgtEl>
                                        <p:attrNameLst>
                                          <p:attrName>style.visibility</p:attrName>
                                        </p:attrNameLst>
                                      </p:cBhvr>
                                      <p:to>
                                        <p:strVal val="visible"/>
                                      </p:to>
                                    </p:set>
                                    <p:anim calcmode="lin" valueType="num">
                                      <p:cBhvr>
                                        <p:cTn id="47" dur="1" fill="hold"/>
                                        <p:tgtEl>
                                          <p:spTgt spid="59399">
                                            <p:txEl>
                                              <p:charRg st="35" end="40"/>
                                            </p:txEl>
                                          </p:spTgt>
                                        </p:tgtEl>
                                      </p:cBhvr>
                                    </p:anim>
                                  </p:childTnLst>
                                  <p:subTnLst>
                                    <p:audio>
                                      <p:cMediaNode>
                                        <p:cTn display="0" masterRel="sameClick">
                                          <p:stCondLst>
                                            <p:cond evt="begin" delay="0">
                                              <p:tn val="4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ldLvl="2" build="p"/>
      <p:bldP spid="59398" grpId="0" bldLvl="2" build="p"/>
      <p:bldP spid="59399" grpId="0" bldLvl="2"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典型</a:t>
            </a:r>
            <a:r>
              <a:rPr lang="en-US" altLang="zh-CN" sz="3300" dirty="0">
                <a:latin typeface="Arial" panose="020B0604020202020204" pitchFamily="34" charset="0"/>
                <a:ea typeface="黑体" pitchFamily="2" charset="-122"/>
              </a:rPr>
              <a:t>CA</a:t>
            </a:r>
            <a:r>
              <a:rPr lang="zh-CN" altLang="en-US" sz="3300" dirty="0">
                <a:latin typeface="Arial" panose="020B0604020202020204" pitchFamily="34" charset="0"/>
                <a:ea typeface="黑体" pitchFamily="2" charset="-122"/>
              </a:rPr>
              <a:t>系统介绍</a:t>
            </a:r>
            <a:endParaRPr lang="zh-CN" altLang="en-US" sz="2600" dirty="0">
              <a:latin typeface="Arial" panose="020B0604020202020204" pitchFamily="34" charset="0"/>
              <a:ea typeface="黑体" pitchFamily="2" charset="-122"/>
            </a:endParaRPr>
          </a:p>
        </p:txBody>
      </p:sp>
      <p:sp>
        <p:nvSpPr>
          <p:cNvPr id="60419" name="矩形 60418"/>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60420" name="矩形 60419"/>
          <p:cNvSpPr/>
          <p:nvPr/>
        </p:nvSpPr>
        <p:spPr>
          <a:xfrm>
            <a:off x="138113" y="1063625"/>
            <a:ext cx="9144000" cy="0"/>
          </a:xfrm>
          <a:prstGeom prst="rect">
            <a:avLst/>
          </a:prstGeom>
          <a:noFill/>
          <a:ln w="9525">
            <a:noFill/>
          </a:ln>
        </p:spPr>
        <p:txBody>
          <a:bodyPr/>
          <a:p>
            <a:endParaRPr lang="zh-CN" altLang="en-US"/>
          </a:p>
        </p:txBody>
      </p:sp>
      <p:sp>
        <p:nvSpPr>
          <p:cNvPr id="60421" name="矩形 60420"/>
          <p:cNvSpPr/>
          <p:nvPr/>
        </p:nvSpPr>
        <p:spPr>
          <a:xfrm>
            <a:off x="-147637" y="2565400"/>
            <a:ext cx="9144000" cy="0"/>
          </a:xfrm>
          <a:prstGeom prst="rect">
            <a:avLst/>
          </a:prstGeom>
          <a:noFill/>
          <a:ln w="9525">
            <a:noFill/>
          </a:ln>
        </p:spPr>
        <p:txBody>
          <a:bodyPr/>
          <a:p>
            <a:endParaRPr lang="zh-CN" altLang="en-US"/>
          </a:p>
        </p:txBody>
      </p:sp>
      <p:sp>
        <p:nvSpPr>
          <p:cNvPr id="60422" name="矩形 60421"/>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主要功能</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60423" name="矩形 60422"/>
          <p:cNvSpPr/>
          <p:nvPr/>
        </p:nvSpPr>
        <p:spPr>
          <a:xfrm>
            <a:off x="457200" y="2514600"/>
            <a:ext cx="7772400" cy="24384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证书作废管理</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黑名单内容和结构</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证书作废流程</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en-US" altLang="zh-CN" sz="2000" dirty="0">
                <a:latin typeface="Times New Roman" panose="02020603050405020304" pitchFamily="2" charset="0"/>
                <a:ea typeface="黑体" pitchFamily="2" charset="-122"/>
              </a:rPr>
              <a:t>OCSP</a:t>
            </a:r>
            <a:r>
              <a:rPr lang="zh-CN" altLang="en-US" sz="2000" dirty="0">
                <a:latin typeface="Times New Roman" panose="02020603050405020304" pitchFamily="2" charset="0"/>
                <a:ea typeface="黑体" pitchFamily="2" charset="-122"/>
              </a:rPr>
              <a:t>管理</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60419">
                                            <p:txEl>
                                              <p:charRg st="0" end="1"/>
                                            </p:txEl>
                                          </p:spTgt>
                                        </p:tgtEl>
                                        <p:attrNameLst>
                                          <p:attrName>style.visibility</p:attrName>
                                        </p:attrNameLst>
                                      </p:cBhvr>
                                      <p:to>
                                        <p:strVal val="visible"/>
                                      </p:to>
                                    </p:set>
                                    <p:anim calcmode="lin" valueType="num">
                                      <p:cBhvr>
                                        <p:cTn id="7" dur="1" fill="hold"/>
                                        <p:tgtEl>
                                          <p:spTgt spid="60419">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0422">
                                            <p:txEl>
                                              <p:charRg st="0" end="5"/>
                                            </p:txEl>
                                          </p:spTgt>
                                        </p:tgtEl>
                                        <p:attrNameLst>
                                          <p:attrName>style.visibility</p:attrName>
                                        </p:attrNameLst>
                                      </p:cBhvr>
                                      <p:to>
                                        <p:strVal val="visible"/>
                                      </p:to>
                                    </p:set>
                                    <p:anim calcmode="lin" valueType="num">
                                      <p:cBhvr>
                                        <p:cTn id="12" dur="1" fill="hold"/>
                                        <p:tgtEl>
                                          <p:spTgt spid="60422">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60423">
                                            <p:txEl>
                                              <p:charRg st="0" end="7"/>
                                            </p:txEl>
                                          </p:spTgt>
                                        </p:tgtEl>
                                        <p:attrNameLst>
                                          <p:attrName>style.visibility</p:attrName>
                                        </p:attrNameLst>
                                      </p:cBhvr>
                                      <p:to>
                                        <p:strVal val="visible"/>
                                      </p:to>
                                    </p:set>
                                    <p:anim calcmode="lin" valueType="num">
                                      <p:cBhvr>
                                        <p:cTn id="17" dur="1" fill="hold"/>
                                        <p:tgtEl>
                                          <p:spTgt spid="60423">
                                            <p:txEl>
                                              <p:charRg st="0" end="7"/>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60423">
                                            <p:txEl>
                                              <p:charRg st="7" end="16"/>
                                            </p:txEl>
                                          </p:spTgt>
                                        </p:tgtEl>
                                        <p:attrNameLst>
                                          <p:attrName>style.visibility</p:attrName>
                                        </p:attrNameLst>
                                      </p:cBhvr>
                                      <p:to>
                                        <p:strVal val="visible"/>
                                      </p:to>
                                    </p:set>
                                    <p:anim calcmode="lin" valueType="num">
                                      <p:cBhvr>
                                        <p:cTn id="22" dur="1" fill="hold"/>
                                        <p:tgtEl>
                                          <p:spTgt spid="60423">
                                            <p:txEl>
                                              <p:charRg st="7" end="16"/>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60423">
                                            <p:txEl>
                                              <p:charRg st="16" end="23"/>
                                            </p:txEl>
                                          </p:spTgt>
                                        </p:tgtEl>
                                        <p:attrNameLst>
                                          <p:attrName>style.visibility</p:attrName>
                                        </p:attrNameLst>
                                      </p:cBhvr>
                                      <p:to>
                                        <p:strVal val="visible"/>
                                      </p:to>
                                    </p:set>
                                    <p:anim calcmode="lin" valueType="num">
                                      <p:cBhvr>
                                        <p:cTn id="27" dur="1" fill="hold"/>
                                        <p:tgtEl>
                                          <p:spTgt spid="60423">
                                            <p:txEl>
                                              <p:charRg st="16" end="23"/>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60423">
                                            <p:txEl>
                                              <p:charRg st="23" end="30"/>
                                            </p:txEl>
                                          </p:spTgt>
                                        </p:tgtEl>
                                        <p:attrNameLst>
                                          <p:attrName>style.visibility</p:attrName>
                                        </p:attrNameLst>
                                      </p:cBhvr>
                                      <p:to>
                                        <p:strVal val="visible"/>
                                      </p:to>
                                    </p:set>
                                    <p:anim calcmode="lin" valueType="num">
                                      <p:cBhvr>
                                        <p:cTn id="32" dur="1" fill="hold"/>
                                        <p:tgtEl>
                                          <p:spTgt spid="60423">
                                            <p:txEl>
                                              <p:charRg st="23" end="30"/>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ldLvl="2" build="p"/>
      <p:bldP spid="60422" grpId="0" bldLvl="2" build="p"/>
      <p:bldP spid="60423" grpId="0" bldLvl="2"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a:xfrm>
            <a:off x="0" y="0"/>
            <a:ext cx="9144000" cy="1484313"/>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典型</a:t>
            </a:r>
            <a:r>
              <a:rPr lang="en-US" altLang="zh-CN" sz="3300" dirty="0">
                <a:latin typeface="Arial" panose="020B0604020202020204" pitchFamily="34" charset="0"/>
                <a:ea typeface="黑体" pitchFamily="2" charset="-122"/>
              </a:rPr>
              <a:t>CA</a:t>
            </a:r>
            <a:r>
              <a:rPr lang="zh-CN" altLang="en-US" sz="3300" dirty="0">
                <a:latin typeface="Arial" panose="020B0604020202020204" pitchFamily="34" charset="0"/>
                <a:ea typeface="黑体" pitchFamily="2" charset="-122"/>
              </a:rPr>
              <a:t>系统介绍</a:t>
            </a:r>
            <a:endParaRPr lang="zh-CN" altLang="en-US" sz="2600" dirty="0">
              <a:latin typeface="Arial" panose="020B0604020202020204" pitchFamily="34" charset="0"/>
              <a:ea typeface="黑体" pitchFamily="2" charset="-122"/>
            </a:endParaRPr>
          </a:p>
        </p:txBody>
      </p:sp>
      <p:sp>
        <p:nvSpPr>
          <p:cNvPr id="61443" name="矩形 61442"/>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61444" name="矩形 61443"/>
          <p:cNvSpPr/>
          <p:nvPr/>
        </p:nvSpPr>
        <p:spPr>
          <a:xfrm>
            <a:off x="138113" y="1063625"/>
            <a:ext cx="9144000" cy="0"/>
          </a:xfrm>
          <a:prstGeom prst="rect">
            <a:avLst/>
          </a:prstGeom>
          <a:noFill/>
          <a:ln w="9525">
            <a:noFill/>
          </a:ln>
        </p:spPr>
        <p:txBody>
          <a:bodyPr/>
          <a:p>
            <a:endParaRPr lang="zh-CN" altLang="en-US"/>
          </a:p>
        </p:txBody>
      </p:sp>
      <p:sp>
        <p:nvSpPr>
          <p:cNvPr id="61445" name="矩形 61444"/>
          <p:cNvSpPr/>
          <p:nvPr/>
        </p:nvSpPr>
        <p:spPr>
          <a:xfrm>
            <a:off x="-147637" y="2565400"/>
            <a:ext cx="9144000" cy="0"/>
          </a:xfrm>
          <a:prstGeom prst="rect">
            <a:avLst/>
          </a:prstGeom>
          <a:noFill/>
          <a:ln w="9525">
            <a:noFill/>
          </a:ln>
        </p:spPr>
        <p:txBody>
          <a:bodyPr/>
          <a:p>
            <a:endParaRPr lang="zh-CN" altLang="en-US"/>
          </a:p>
        </p:txBody>
      </p:sp>
      <p:sp>
        <p:nvSpPr>
          <p:cNvPr id="61446" name="矩形 61445"/>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主要功能</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61447" name="矩形 61446"/>
          <p:cNvSpPr/>
          <p:nvPr/>
        </p:nvSpPr>
        <p:spPr>
          <a:xfrm>
            <a:off x="457200" y="2514600"/>
            <a:ext cx="7772400" cy="24384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证书服务管理</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目录服务器</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en-US" altLang="zh-CN" sz="2000" dirty="0">
                <a:latin typeface="Times New Roman" panose="02020603050405020304" pitchFamily="2" charset="0"/>
                <a:ea typeface="黑体" pitchFamily="2" charset="-122"/>
              </a:rPr>
              <a:t>LDAP/HTTP/FTP</a:t>
            </a:r>
            <a:r>
              <a:rPr lang="zh-CN" altLang="en-US" sz="2000" dirty="0">
                <a:latin typeface="Times New Roman" panose="02020603050405020304" pitchFamily="2" charset="0"/>
                <a:ea typeface="黑体" pitchFamily="2" charset="-122"/>
              </a:rPr>
              <a:t>方式</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密钥管理</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公证服务</a:t>
            </a:r>
            <a:endParaRPr lang="zh-CN" altLang="en-US" sz="2000" dirty="0">
              <a:latin typeface="Times New Roman" panose="02020603050405020304" pitchFamily="2" charset="0"/>
              <a:ea typeface="黑体" pitchFamily="2" charset="-122"/>
            </a:endParaRPr>
          </a:p>
          <a:p>
            <a:pPr marL="732155" lvl="1" indent="-332105">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61443">
                                            <p:txEl>
                                              <p:charRg st="0" end="1"/>
                                            </p:txEl>
                                          </p:spTgt>
                                        </p:tgtEl>
                                        <p:attrNameLst>
                                          <p:attrName>style.visibility</p:attrName>
                                        </p:attrNameLst>
                                      </p:cBhvr>
                                      <p:to>
                                        <p:strVal val="visible"/>
                                      </p:to>
                                    </p:set>
                                    <p:anim calcmode="lin" valueType="num">
                                      <p:cBhvr>
                                        <p:cTn id="7" dur="1" fill="hold"/>
                                        <p:tgtEl>
                                          <p:spTgt spid="61443">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1446">
                                            <p:txEl>
                                              <p:charRg st="0" end="5"/>
                                            </p:txEl>
                                          </p:spTgt>
                                        </p:tgtEl>
                                        <p:attrNameLst>
                                          <p:attrName>style.visibility</p:attrName>
                                        </p:attrNameLst>
                                      </p:cBhvr>
                                      <p:to>
                                        <p:strVal val="visible"/>
                                      </p:to>
                                    </p:set>
                                    <p:anim calcmode="lin" valueType="num">
                                      <p:cBhvr>
                                        <p:cTn id="12" dur="1" fill="hold"/>
                                        <p:tgtEl>
                                          <p:spTgt spid="61446">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61447">
                                            <p:txEl>
                                              <p:charRg st="0" end="7"/>
                                            </p:txEl>
                                          </p:spTgt>
                                        </p:tgtEl>
                                        <p:attrNameLst>
                                          <p:attrName>style.visibility</p:attrName>
                                        </p:attrNameLst>
                                      </p:cBhvr>
                                      <p:to>
                                        <p:strVal val="visible"/>
                                      </p:to>
                                    </p:set>
                                    <p:anim calcmode="lin" valueType="num">
                                      <p:cBhvr>
                                        <p:cTn id="17" dur="1" fill="hold"/>
                                        <p:tgtEl>
                                          <p:spTgt spid="61447">
                                            <p:txEl>
                                              <p:charRg st="0" end="7"/>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61447">
                                            <p:txEl>
                                              <p:charRg st="7" end="13"/>
                                            </p:txEl>
                                          </p:spTgt>
                                        </p:tgtEl>
                                        <p:attrNameLst>
                                          <p:attrName>style.visibility</p:attrName>
                                        </p:attrNameLst>
                                      </p:cBhvr>
                                      <p:to>
                                        <p:strVal val="visible"/>
                                      </p:to>
                                    </p:set>
                                    <p:anim calcmode="lin" valueType="num">
                                      <p:cBhvr>
                                        <p:cTn id="22" dur="1" fill="hold"/>
                                        <p:tgtEl>
                                          <p:spTgt spid="61447">
                                            <p:txEl>
                                              <p:charRg st="7" end="13"/>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61447">
                                            <p:txEl>
                                              <p:charRg st="13" end="29"/>
                                            </p:txEl>
                                          </p:spTgt>
                                        </p:tgtEl>
                                        <p:attrNameLst>
                                          <p:attrName>style.visibility</p:attrName>
                                        </p:attrNameLst>
                                      </p:cBhvr>
                                      <p:to>
                                        <p:strVal val="visible"/>
                                      </p:to>
                                    </p:set>
                                    <p:anim calcmode="lin" valueType="num">
                                      <p:cBhvr>
                                        <p:cTn id="27" dur="1" fill="hold"/>
                                        <p:tgtEl>
                                          <p:spTgt spid="61447">
                                            <p:txEl>
                                              <p:charRg st="13" end="29"/>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61447">
                                            <p:txEl>
                                              <p:charRg st="29" end="34"/>
                                            </p:txEl>
                                          </p:spTgt>
                                        </p:tgtEl>
                                        <p:attrNameLst>
                                          <p:attrName>style.visibility</p:attrName>
                                        </p:attrNameLst>
                                      </p:cBhvr>
                                      <p:to>
                                        <p:strVal val="visible"/>
                                      </p:to>
                                    </p:set>
                                    <p:anim calcmode="lin" valueType="num">
                                      <p:cBhvr>
                                        <p:cTn id="32" dur="1" fill="hold"/>
                                        <p:tgtEl>
                                          <p:spTgt spid="61447">
                                            <p:txEl>
                                              <p:charRg st="29" end="34"/>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61447">
                                            <p:txEl>
                                              <p:charRg st="34" end="39"/>
                                            </p:txEl>
                                          </p:spTgt>
                                        </p:tgtEl>
                                        <p:attrNameLst>
                                          <p:attrName>style.visibility</p:attrName>
                                        </p:attrNameLst>
                                      </p:cBhvr>
                                      <p:to>
                                        <p:strVal val="visible"/>
                                      </p:to>
                                    </p:set>
                                    <p:anim calcmode="lin" valueType="num">
                                      <p:cBhvr>
                                        <p:cTn id="37" dur="1" fill="hold"/>
                                        <p:tgtEl>
                                          <p:spTgt spid="61447">
                                            <p:txEl>
                                              <p:charRg st="34" end="39"/>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ldLvl="2" build="p"/>
      <p:bldP spid="61446" grpId="0" bldLvl="2" build="p"/>
      <p:bldP spid="61447" grpId="0" bldLvl="2"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62465"/>
          <p:cNvSpPr>
            <a:spLocks noGrp="1"/>
          </p:cNvSpPr>
          <p:nvPr>
            <p:ph type="title"/>
          </p:nvPr>
        </p:nvSpPr>
        <p:spPr>
          <a:xfrm>
            <a:off x="0" y="0"/>
            <a:ext cx="9144000" cy="1484313"/>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典型</a:t>
            </a:r>
            <a:r>
              <a:rPr lang="en-US" altLang="zh-CN" sz="3300" dirty="0">
                <a:latin typeface="Arial" panose="020B0604020202020204" pitchFamily="34" charset="0"/>
                <a:ea typeface="黑体" pitchFamily="2" charset="-122"/>
              </a:rPr>
              <a:t>CA</a:t>
            </a:r>
            <a:r>
              <a:rPr lang="zh-CN" altLang="en-US" sz="3300" dirty="0">
                <a:latin typeface="Arial" panose="020B0604020202020204" pitchFamily="34" charset="0"/>
                <a:ea typeface="黑体" pitchFamily="2" charset="-122"/>
              </a:rPr>
              <a:t>系统介绍</a:t>
            </a:r>
            <a:endParaRPr lang="zh-CN" altLang="en-US" sz="3300" dirty="0">
              <a:latin typeface="Arial" panose="020B0604020202020204" pitchFamily="34" charset="0"/>
              <a:ea typeface="黑体" pitchFamily="2" charset="-122"/>
            </a:endParaRPr>
          </a:p>
        </p:txBody>
      </p:sp>
      <p:sp>
        <p:nvSpPr>
          <p:cNvPr id="62467" name="矩形 62466"/>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62468" name="矩形 62467"/>
          <p:cNvSpPr/>
          <p:nvPr/>
        </p:nvSpPr>
        <p:spPr>
          <a:xfrm>
            <a:off x="138113" y="1063625"/>
            <a:ext cx="9144000" cy="0"/>
          </a:xfrm>
          <a:prstGeom prst="rect">
            <a:avLst/>
          </a:prstGeom>
          <a:noFill/>
          <a:ln w="9525">
            <a:noFill/>
          </a:ln>
        </p:spPr>
        <p:txBody>
          <a:bodyPr/>
          <a:p>
            <a:endParaRPr lang="zh-CN" altLang="en-US"/>
          </a:p>
        </p:txBody>
      </p:sp>
      <p:sp>
        <p:nvSpPr>
          <p:cNvPr id="62469" name="矩形 62468"/>
          <p:cNvSpPr/>
          <p:nvPr/>
        </p:nvSpPr>
        <p:spPr>
          <a:xfrm>
            <a:off x="-147637" y="2565400"/>
            <a:ext cx="9144000" cy="0"/>
          </a:xfrm>
          <a:prstGeom prst="rect">
            <a:avLst/>
          </a:prstGeom>
          <a:noFill/>
          <a:ln w="9525">
            <a:noFill/>
          </a:ln>
        </p:spPr>
        <p:txBody>
          <a:bodyPr/>
          <a:p>
            <a:endParaRPr lang="zh-CN" altLang="en-US"/>
          </a:p>
        </p:txBody>
      </p:sp>
      <p:sp>
        <p:nvSpPr>
          <p:cNvPr id="62470" name="矩形 62469"/>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系统结构</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62471" name="矩形 62470"/>
          <p:cNvSpPr/>
          <p:nvPr/>
        </p:nvSpPr>
        <p:spPr>
          <a:xfrm>
            <a:off x="381000" y="2514600"/>
            <a:ext cx="7772400" cy="19050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证书签发层</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内部管理层</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en-US" altLang="zh-CN" sz="2000" dirty="0">
                <a:latin typeface="Times New Roman" panose="02020603050405020304" pitchFamily="2" charset="0"/>
                <a:ea typeface="黑体" pitchFamily="2" charset="-122"/>
              </a:rPr>
              <a:t>RA</a:t>
            </a:r>
            <a:r>
              <a:rPr lang="zh-CN" altLang="en-US" sz="2000" dirty="0">
                <a:latin typeface="Times New Roman" panose="02020603050405020304" pitchFamily="2" charset="0"/>
                <a:ea typeface="黑体" pitchFamily="2" charset="-122"/>
              </a:rPr>
              <a:t>服务层</a:t>
            </a:r>
            <a:endParaRPr lang="zh-CN" altLang="en-US" sz="2000"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r>
              <a:rPr lang="zh-CN" altLang="en-US" sz="2000" dirty="0">
                <a:latin typeface="Times New Roman" panose="02020603050405020304" pitchFamily="2" charset="0"/>
                <a:ea typeface="黑体" pitchFamily="2" charset="-122"/>
              </a:rPr>
              <a:t>对外服务层</a:t>
            </a:r>
            <a:endParaRPr lang="zh-CN" altLang="en-US" sz="2000" dirty="0">
              <a:latin typeface="Times New Roman" panose="02020603050405020304" pitchFamily="2" charset="0"/>
              <a:ea typeface="黑体" pitchFamily="2" charset="-122"/>
            </a:endParaRPr>
          </a:p>
        </p:txBody>
      </p:sp>
      <p:graphicFrame>
        <p:nvGraphicFramePr>
          <p:cNvPr id="62472" name="对象 62471"/>
          <p:cNvGraphicFramePr>
            <a:graphicFrameLocks noChangeAspect="1"/>
          </p:cNvGraphicFramePr>
          <p:nvPr/>
        </p:nvGraphicFramePr>
        <p:xfrm>
          <a:off x="3886200" y="0"/>
          <a:ext cx="4865688" cy="6748463"/>
        </p:xfrm>
        <a:graphic>
          <a:graphicData uri="http://schemas.openxmlformats.org/presentationml/2006/ole">
            <mc:AlternateContent xmlns:mc="http://schemas.openxmlformats.org/markup-compatibility/2006">
              <mc:Choice xmlns:v="urn:schemas-microsoft-com:vml" Requires="v">
                <p:oleObj spid="_x0000_s3087" name="" r:id="rId1" imgW="3305175" imgH="4810125" progId="PBrush">
                  <p:embed/>
                </p:oleObj>
              </mc:Choice>
              <mc:Fallback>
                <p:oleObj name="" r:id="rId1" imgW="3305175" imgH="4810125" progId="PBrush">
                  <p:embed/>
                  <p:pic>
                    <p:nvPicPr>
                      <p:cNvPr id="0" name="图片 3086"/>
                      <p:cNvPicPr/>
                      <p:nvPr/>
                    </p:nvPicPr>
                    <p:blipFill>
                      <a:blip r:embed="rId2"/>
                      <a:stretch>
                        <a:fillRect/>
                      </a:stretch>
                    </p:blipFill>
                    <p:spPr>
                      <a:xfrm>
                        <a:off x="3886200" y="0"/>
                        <a:ext cx="4865688" cy="6748463"/>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62467">
                                            <p:txEl>
                                              <p:charRg st="0" end="1"/>
                                            </p:txEl>
                                          </p:spTgt>
                                        </p:tgtEl>
                                        <p:attrNameLst>
                                          <p:attrName>style.visibility</p:attrName>
                                        </p:attrNameLst>
                                      </p:cBhvr>
                                      <p:to>
                                        <p:strVal val="visible"/>
                                      </p:to>
                                    </p:set>
                                    <p:anim calcmode="lin" valueType="num">
                                      <p:cBhvr>
                                        <p:cTn id="7" dur="1" fill="hold"/>
                                        <p:tgtEl>
                                          <p:spTgt spid="62467">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2470">
                                            <p:txEl>
                                              <p:charRg st="0" end="5"/>
                                            </p:txEl>
                                          </p:spTgt>
                                        </p:tgtEl>
                                        <p:attrNameLst>
                                          <p:attrName>style.visibility</p:attrName>
                                        </p:attrNameLst>
                                      </p:cBhvr>
                                      <p:to>
                                        <p:strVal val="visible"/>
                                      </p:to>
                                    </p:set>
                                    <p:anim calcmode="lin" valueType="num">
                                      <p:cBhvr>
                                        <p:cTn id="12" dur="1" fill="hold"/>
                                        <p:tgtEl>
                                          <p:spTgt spid="62470">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62471">
                                            <p:txEl>
                                              <p:charRg st="0" end="6"/>
                                            </p:txEl>
                                          </p:spTgt>
                                        </p:tgtEl>
                                        <p:attrNameLst>
                                          <p:attrName>style.visibility</p:attrName>
                                        </p:attrNameLst>
                                      </p:cBhvr>
                                      <p:to>
                                        <p:strVal val="visible"/>
                                      </p:to>
                                    </p:set>
                                    <p:anim calcmode="lin" valueType="num">
                                      <p:cBhvr>
                                        <p:cTn id="17" dur="1" fill="hold"/>
                                        <p:tgtEl>
                                          <p:spTgt spid="62471">
                                            <p:txEl>
                                              <p:charRg st="0" end="6"/>
                                            </p:txEl>
                                          </p:spTgt>
                                        </p:tgtEl>
                                      </p:cBhvr>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62471">
                                            <p:txEl>
                                              <p:charRg st="6" end="12"/>
                                            </p:txEl>
                                          </p:spTgt>
                                        </p:tgtEl>
                                        <p:attrNameLst>
                                          <p:attrName>style.visibility</p:attrName>
                                        </p:attrNameLst>
                                      </p:cBhvr>
                                      <p:to>
                                        <p:strVal val="visible"/>
                                      </p:to>
                                    </p:set>
                                    <p:anim calcmode="lin" valueType="num">
                                      <p:cBhvr>
                                        <p:cTn id="22" dur="1" fill="hold"/>
                                        <p:tgtEl>
                                          <p:spTgt spid="62471">
                                            <p:txEl>
                                              <p:charRg st="6" end="12"/>
                                            </p:txEl>
                                          </p:spTgt>
                                        </p:tgtEl>
                                      </p:cBhvr>
                                    </p:anim>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62471">
                                            <p:txEl>
                                              <p:charRg st="12" end="18"/>
                                            </p:txEl>
                                          </p:spTgt>
                                        </p:tgtEl>
                                        <p:attrNameLst>
                                          <p:attrName>style.visibility</p:attrName>
                                        </p:attrNameLst>
                                      </p:cBhvr>
                                      <p:to>
                                        <p:strVal val="visible"/>
                                      </p:to>
                                    </p:set>
                                    <p:anim calcmode="lin" valueType="num">
                                      <p:cBhvr>
                                        <p:cTn id="27" dur="1" fill="hold"/>
                                        <p:tgtEl>
                                          <p:spTgt spid="62471">
                                            <p:txEl>
                                              <p:charRg st="12" end="18"/>
                                            </p:txEl>
                                          </p:spTgt>
                                        </p:tgtEl>
                                      </p:cBhvr>
                                    </p:anim>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62471">
                                            <p:txEl>
                                              <p:charRg st="18" end="24"/>
                                            </p:txEl>
                                          </p:spTgt>
                                        </p:tgtEl>
                                        <p:attrNameLst>
                                          <p:attrName>style.visibility</p:attrName>
                                        </p:attrNameLst>
                                      </p:cBhvr>
                                      <p:to>
                                        <p:strVal val="visible"/>
                                      </p:to>
                                    </p:set>
                                    <p:anim calcmode="lin" valueType="num">
                                      <p:cBhvr>
                                        <p:cTn id="32" dur="1" fill="hold"/>
                                        <p:tgtEl>
                                          <p:spTgt spid="62471">
                                            <p:txEl>
                                              <p:charRg st="18" end="24"/>
                                            </p:txEl>
                                          </p:spTgt>
                                        </p:tgtEl>
                                      </p:cBhvr>
                                    </p:anim>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ldLvl="2" build="p"/>
      <p:bldP spid="62470" grpId="0" bldLvl="2" build="p"/>
      <p:bldP spid="62471" grpId="0" bldLvl="2"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a:xfrm>
            <a:off x="0" y="0"/>
            <a:ext cx="9144000" cy="1484313"/>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典型</a:t>
            </a:r>
            <a:r>
              <a:rPr lang="en-US" altLang="zh-CN" sz="3300" dirty="0">
                <a:latin typeface="Arial" panose="020B0604020202020204" pitchFamily="34" charset="0"/>
                <a:ea typeface="黑体" pitchFamily="2" charset="-122"/>
              </a:rPr>
              <a:t>CA</a:t>
            </a:r>
            <a:r>
              <a:rPr lang="zh-CN" altLang="en-US" sz="3300" dirty="0">
                <a:latin typeface="Arial" panose="020B0604020202020204" pitchFamily="34" charset="0"/>
                <a:ea typeface="黑体" pitchFamily="2" charset="-122"/>
              </a:rPr>
              <a:t>系统介绍</a:t>
            </a:r>
            <a:endParaRPr lang="zh-CN" altLang="en-US" sz="3300" dirty="0">
              <a:latin typeface="Arial" panose="020B0604020202020204" pitchFamily="34" charset="0"/>
              <a:ea typeface="黑体" pitchFamily="2" charset="-122"/>
            </a:endParaRPr>
          </a:p>
        </p:txBody>
      </p:sp>
      <p:sp>
        <p:nvSpPr>
          <p:cNvPr id="63491" name="矩形 63490"/>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63492" name="矩形 63491"/>
          <p:cNvSpPr/>
          <p:nvPr/>
        </p:nvSpPr>
        <p:spPr>
          <a:xfrm>
            <a:off x="138113" y="1063625"/>
            <a:ext cx="9144000" cy="0"/>
          </a:xfrm>
          <a:prstGeom prst="rect">
            <a:avLst/>
          </a:prstGeom>
          <a:noFill/>
          <a:ln w="9525">
            <a:noFill/>
          </a:ln>
        </p:spPr>
        <p:txBody>
          <a:bodyPr/>
          <a:p>
            <a:endParaRPr lang="zh-CN" altLang="en-US"/>
          </a:p>
        </p:txBody>
      </p:sp>
      <p:sp>
        <p:nvSpPr>
          <p:cNvPr id="63493" name="矩形 63492"/>
          <p:cNvSpPr/>
          <p:nvPr/>
        </p:nvSpPr>
        <p:spPr>
          <a:xfrm>
            <a:off x="-147637" y="2565400"/>
            <a:ext cx="9144000" cy="0"/>
          </a:xfrm>
          <a:prstGeom prst="rect">
            <a:avLst/>
          </a:prstGeom>
          <a:noFill/>
          <a:ln w="9525">
            <a:noFill/>
          </a:ln>
        </p:spPr>
        <p:txBody>
          <a:bodyPr/>
          <a:p>
            <a:endParaRPr lang="zh-CN" altLang="en-US"/>
          </a:p>
        </p:txBody>
      </p:sp>
      <p:sp>
        <p:nvSpPr>
          <p:cNvPr id="63494" name="矩形 63493"/>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模块结构</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63495" name="矩形 63494"/>
          <p:cNvSpPr/>
          <p:nvPr/>
        </p:nvSpPr>
        <p:spPr>
          <a:xfrm>
            <a:off x="381000" y="2514600"/>
            <a:ext cx="7772400" cy="19050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graphicFrame>
        <p:nvGraphicFramePr>
          <p:cNvPr id="63496" name="对象 63495"/>
          <p:cNvGraphicFramePr>
            <a:graphicFrameLocks noChangeAspect="1"/>
          </p:cNvGraphicFramePr>
          <p:nvPr/>
        </p:nvGraphicFramePr>
        <p:xfrm>
          <a:off x="3124200" y="152400"/>
          <a:ext cx="5702300" cy="6477000"/>
        </p:xfrm>
        <a:graphic>
          <a:graphicData uri="http://schemas.openxmlformats.org/presentationml/2006/ole">
            <mc:AlternateContent xmlns:mc="http://schemas.openxmlformats.org/markup-compatibility/2006">
              <mc:Choice xmlns:v="urn:schemas-microsoft-com:vml" Requires="v">
                <p:oleObj spid="_x0000_s3088" name="" r:id="rId1" imgW="3600450" imgH="3867150" progId="PBrush">
                  <p:embed/>
                </p:oleObj>
              </mc:Choice>
              <mc:Fallback>
                <p:oleObj name="" r:id="rId1" imgW="3600450" imgH="3867150" progId="PBrush">
                  <p:embed/>
                  <p:pic>
                    <p:nvPicPr>
                      <p:cNvPr id="0" name="图片 3087"/>
                      <p:cNvPicPr/>
                      <p:nvPr/>
                    </p:nvPicPr>
                    <p:blipFill>
                      <a:blip r:embed="rId2"/>
                      <a:stretch>
                        <a:fillRect/>
                      </a:stretch>
                    </p:blipFill>
                    <p:spPr>
                      <a:xfrm>
                        <a:off x="3124200" y="152400"/>
                        <a:ext cx="5702300" cy="64770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63491">
                                            <p:txEl>
                                              <p:charRg st="0" end="1"/>
                                            </p:txEl>
                                          </p:spTgt>
                                        </p:tgtEl>
                                        <p:attrNameLst>
                                          <p:attrName>style.visibility</p:attrName>
                                        </p:attrNameLst>
                                      </p:cBhvr>
                                      <p:to>
                                        <p:strVal val="visible"/>
                                      </p:to>
                                    </p:set>
                                    <p:anim calcmode="lin" valueType="num">
                                      <p:cBhvr>
                                        <p:cTn id="7" dur="1" fill="hold"/>
                                        <p:tgtEl>
                                          <p:spTgt spid="63491">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3494">
                                            <p:txEl>
                                              <p:charRg st="0" end="5"/>
                                            </p:txEl>
                                          </p:spTgt>
                                        </p:tgtEl>
                                        <p:attrNameLst>
                                          <p:attrName>style.visibility</p:attrName>
                                        </p:attrNameLst>
                                      </p:cBhvr>
                                      <p:to>
                                        <p:strVal val="visible"/>
                                      </p:to>
                                    </p:set>
                                    <p:anim calcmode="lin" valueType="num">
                                      <p:cBhvr>
                                        <p:cTn id="12" dur="1" fill="hold"/>
                                        <p:tgtEl>
                                          <p:spTgt spid="63494">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nodePh="1">
                                  <p:stCondLst>
                                    <p:cond delay="0"/>
                                  </p:stCondLst>
                                  <p:endCondLst>
                                    <p:cond evt="begin" delay="0">
                                      <p:tn val="15"/>
                                    </p:cond>
                                  </p:endCondLst>
                                  <p:childTnLst>
                                    <p:set>
                                      <p:cBhvr>
                                        <p:cTn id="16" dur="1" fill="hold">
                                          <p:stCondLst>
                                            <p:cond delay="499"/>
                                          </p:stCondLst>
                                        </p:cTn>
                                        <p:tgtEl>
                                          <p:spTgt spid="63495">
                                            <p:txEl>
                                              <p:charRg st="0" end="1"/>
                                            </p:txEl>
                                          </p:spTgt>
                                        </p:tgtEl>
                                        <p:attrNameLst>
                                          <p:attrName>style.visibility</p:attrName>
                                        </p:attrNameLst>
                                      </p:cBhvr>
                                      <p:to>
                                        <p:strVal val="visible"/>
                                      </p:to>
                                    </p:set>
                                    <p:anim calcmode="lin" valueType="num">
                                      <p:cBhvr>
                                        <p:cTn id="17" dur="1" fill="hold"/>
                                        <p:tgtEl>
                                          <p:spTgt spid="63495">
                                            <p:txEl>
                                              <p:charRg st="0" end="1"/>
                                            </p:txEl>
                                          </p:spTgt>
                                        </p:tgtEl>
                                      </p:cBhvr>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ldLvl="2" build="p"/>
      <p:bldP spid="63494" grpId="0" bldLvl="2" build="p"/>
      <p:bldP spid="63495" grpId="0" bldLvl="2"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64513"/>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典型</a:t>
            </a:r>
            <a:r>
              <a:rPr lang="en-US" altLang="zh-CN" sz="3300" dirty="0">
                <a:latin typeface="Arial" panose="020B0604020202020204" pitchFamily="34" charset="0"/>
                <a:ea typeface="黑体" pitchFamily="2" charset="-122"/>
              </a:rPr>
              <a:t>CA</a:t>
            </a:r>
            <a:r>
              <a:rPr lang="zh-CN" altLang="en-US" sz="3300" dirty="0">
                <a:latin typeface="Arial" panose="020B0604020202020204" pitchFamily="34" charset="0"/>
                <a:ea typeface="黑体" pitchFamily="2" charset="-122"/>
              </a:rPr>
              <a:t>系统介绍</a:t>
            </a:r>
            <a:endParaRPr lang="zh-CN" altLang="en-US" sz="3300" dirty="0">
              <a:latin typeface="Arial" panose="020B0604020202020204" pitchFamily="34" charset="0"/>
              <a:ea typeface="黑体" pitchFamily="2" charset="-122"/>
            </a:endParaRPr>
          </a:p>
        </p:txBody>
      </p:sp>
      <p:sp>
        <p:nvSpPr>
          <p:cNvPr id="64515" name="矩形 64514"/>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64516" name="矩形 64515"/>
          <p:cNvSpPr/>
          <p:nvPr/>
        </p:nvSpPr>
        <p:spPr>
          <a:xfrm>
            <a:off x="138113" y="1063625"/>
            <a:ext cx="9144000" cy="0"/>
          </a:xfrm>
          <a:prstGeom prst="rect">
            <a:avLst/>
          </a:prstGeom>
          <a:noFill/>
          <a:ln w="9525">
            <a:noFill/>
          </a:ln>
        </p:spPr>
        <p:txBody>
          <a:bodyPr/>
          <a:p>
            <a:endParaRPr lang="zh-CN" altLang="en-US"/>
          </a:p>
        </p:txBody>
      </p:sp>
      <p:sp>
        <p:nvSpPr>
          <p:cNvPr id="64517" name="矩形 64516"/>
          <p:cNvSpPr/>
          <p:nvPr/>
        </p:nvSpPr>
        <p:spPr>
          <a:xfrm>
            <a:off x="-147637" y="2565400"/>
            <a:ext cx="9144000" cy="0"/>
          </a:xfrm>
          <a:prstGeom prst="rect">
            <a:avLst/>
          </a:prstGeom>
          <a:noFill/>
          <a:ln w="9525">
            <a:noFill/>
          </a:ln>
        </p:spPr>
        <p:txBody>
          <a:bodyPr/>
          <a:p>
            <a:endParaRPr lang="zh-CN" altLang="en-US"/>
          </a:p>
        </p:txBody>
      </p:sp>
      <p:sp>
        <p:nvSpPr>
          <p:cNvPr id="64518" name="矩形 64517"/>
          <p:cNvSpPr/>
          <p:nvPr/>
        </p:nvSpPr>
        <p:spPr>
          <a:xfrm>
            <a:off x="228600" y="1905000"/>
            <a:ext cx="7772400" cy="25908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数据流总图</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64519" name="矩形 64518"/>
          <p:cNvSpPr/>
          <p:nvPr/>
        </p:nvSpPr>
        <p:spPr>
          <a:xfrm>
            <a:off x="381000" y="2514600"/>
            <a:ext cx="7772400" cy="19050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graphicFrame>
        <p:nvGraphicFramePr>
          <p:cNvPr id="64520" name="对象 64519"/>
          <p:cNvGraphicFramePr>
            <a:graphicFrameLocks noChangeAspect="1"/>
          </p:cNvGraphicFramePr>
          <p:nvPr/>
        </p:nvGraphicFramePr>
        <p:xfrm>
          <a:off x="3605213" y="328613"/>
          <a:ext cx="5538787" cy="6529387"/>
        </p:xfrm>
        <a:graphic>
          <a:graphicData uri="http://schemas.openxmlformats.org/presentationml/2006/ole">
            <mc:AlternateContent xmlns:mc="http://schemas.openxmlformats.org/markup-compatibility/2006">
              <mc:Choice xmlns:v="urn:schemas-microsoft-com:vml" Requires="v">
                <p:oleObj spid="_x0000_s3089" name="" r:id="rId1" imgW="4219575" imgH="4095750" progId="PBrush">
                  <p:embed/>
                </p:oleObj>
              </mc:Choice>
              <mc:Fallback>
                <p:oleObj name="" r:id="rId1" imgW="4219575" imgH="4095750" progId="PBrush">
                  <p:embed/>
                  <p:pic>
                    <p:nvPicPr>
                      <p:cNvPr id="0" name="图片 3088"/>
                      <p:cNvPicPr/>
                      <p:nvPr/>
                    </p:nvPicPr>
                    <p:blipFill>
                      <a:blip r:embed="rId2"/>
                      <a:stretch>
                        <a:fillRect/>
                      </a:stretch>
                    </p:blipFill>
                    <p:spPr>
                      <a:xfrm>
                        <a:off x="3605213" y="328613"/>
                        <a:ext cx="5538787" cy="6529387"/>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64515">
                                            <p:txEl>
                                              <p:charRg st="0" end="1"/>
                                            </p:txEl>
                                          </p:spTgt>
                                        </p:tgtEl>
                                        <p:attrNameLst>
                                          <p:attrName>style.visibility</p:attrName>
                                        </p:attrNameLst>
                                      </p:cBhvr>
                                      <p:to>
                                        <p:strVal val="visible"/>
                                      </p:to>
                                    </p:set>
                                    <p:anim calcmode="lin" valueType="num">
                                      <p:cBhvr>
                                        <p:cTn id="7" dur="1" fill="hold"/>
                                        <p:tgtEl>
                                          <p:spTgt spid="64515">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4518">
                                            <p:txEl>
                                              <p:charRg st="0" end="6"/>
                                            </p:txEl>
                                          </p:spTgt>
                                        </p:tgtEl>
                                        <p:attrNameLst>
                                          <p:attrName>style.visibility</p:attrName>
                                        </p:attrNameLst>
                                      </p:cBhvr>
                                      <p:to>
                                        <p:strVal val="visible"/>
                                      </p:to>
                                    </p:set>
                                    <p:anim calcmode="lin" valueType="num">
                                      <p:cBhvr>
                                        <p:cTn id="12" dur="1" fill="hold"/>
                                        <p:tgtEl>
                                          <p:spTgt spid="64518">
                                            <p:txEl>
                                              <p:charRg st="0" end="6"/>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nodePh="1">
                                  <p:stCondLst>
                                    <p:cond delay="0"/>
                                  </p:stCondLst>
                                  <p:endCondLst>
                                    <p:cond evt="begin" delay="0">
                                      <p:tn val="15"/>
                                    </p:cond>
                                  </p:endCondLst>
                                  <p:childTnLst>
                                    <p:set>
                                      <p:cBhvr>
                                        <p:cTn id="16" dur="1" fill="hold">
                                          <p:stCondLst>
                                            <p:cond delay="499"/>
                                          </p:stCondLst>
                                        </p:cTn>
                                        <p:tgtEl>
                                          <p:spTgt spid="64519">
                                            <p:txEl>
                                              <p:charRg st="0" end="1"/>
                                            </p:txEl>
                                          </p:spTgt>
                                        </p:tgtEl>
                                        <p:attrNameLst>
                                          <p:attrName>style.visibility</p:attrName>
                                        </p:attrNameLst>
                                      </p:cBhvr>
                                      <p:to>
                                        <p:strVal val="visible"/>
                                      </p:to>
                                    </p:set>
                                    <p:anim calcmode="lin" valueType="num">
                                      <p:cBhvr>
                                        <p:cTn id="17" dur="1" fill="hold"/>
                                        <p:tgtEl>
                                          <p:spTgt spid="64519">
                                            <p:txEl>
                                              <p:charRg st="0" end="1"/>
                                            </p:txEl>
                                          </p:spTgt>
                                        </p:tgtEl>
                                      </p:cBhvr>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ldLvl="2" build="p"/>
      <p:bldP spid="64518" grpId="0" bldLvl="2" build="p"/>
      <p:bldP spid="64519" grpId="0" bldLvl="2"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title"/>
          </p:nvPr>
        </p:nvSpPr>
        <p:spPr>
          <a:xfrm>
            <a:off x="0" y="0"/>
            <a:ext cx="9144000" cy="1484313"/>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体系结构</a:t>
            </a:r>
            <a:br>
              <a:rPr lang="zh-CN" altLang="en-US" sz="3300" dirty="0">
                <a:latin typeface="Arial" panose="020B0604020202020204" pitchFamily="34" charset="0"/>
                <a:ea typeface="黑体" pitchFamily="2" charset="-122"/>
              </a:rPr>
            </a:br>
            <a:r>
              <a:rPr lang="en-US" altLang="zh-CN" sz="3300" dirty="0">
                <a:latin typeface="Arial" panose="020B0604020202020204" pitchFamily="34" charset="0"/>
                <a:ea typeface="黑体" pitchFamily="2" charset="-122"/>
              </a:rPr>
              <a:t>APKI</a:t>
            </a:r>
            <a:endParaRPr lang="en-US" altLang="zh-CN" sz="2600" dirty="0">
              <a:latin typeface="Arial" panose="020B0604020202020204" pitchFamily="34" charset="0"/>
              <a:ea typeface="黑体" pitchFamily="2" charset="-122"/>
            </a:endParaRPr>
          </a:p>
        </p:txBody>
      </p:sp>
      <p:sp>
        <p:nvSpPr>
          <p:cNvPr id="65539" name="矩形 65538"/>
          <p:cNvSpPr/>
          <p:nvPr/>
        </p:nvSpPr>
        <p:spPr>
          <a:xfrm>
            <a:off x="228600" y="19050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65540" name="矩形 65539"/>
          <p:cNvSpPr/>
          <p:nvPr/>
        </p:nvSpPr>
        <p:spPr>
          <a:xfrm>
            <a:off x="138113" y="1063625"/>
            <a:ext cx="9144000" cy="0"/>
          </a:xfrm>
          <a:prstGeom prst="rect">
            <a:avLst/>
          </a:prstGeom>
          <a:noFill/>
          <a:ln w="9525">
            <a:noFill/>
          </a:ln>
        </p:spPr>
        <p:txBody>
          <a:bodyPr/>
          <a:p>
            <a:endParaRPr lang="zh-CN" altLang="en-US"/>
          </a:p>
        </p:txBody>
      </p:sp>
      <p:sp>
        <p:nvSpPr>
          <p:cNvPr id="65541" name="矩形 65540"/>
          <p:cNvSpPr/>
          <p:nvPr/>
        </p:nvSpPr>
        <p:spPr>
          <a:xfrm>
            <a:off x="-147637" y="2565400"/>
            <a:ext cx="9144000" cy="0"/>
          </a:xfrm>
          <a:prstGeom prst="rect">
            <a:avLst/>
          </a:prstGeom>
          <a:noFill/>
          <a:ln w="9525">
            <a:noFill/>
          </a:ln>
        </p:spPr>
        <p:txBody>
          <a:bodyPr/>
          <a:p>
            <a:endParaRPr lang="zh-CN" altLang="en-US"/>
          </a:p>
        </p:txBody>
      </p:sp>
      <p:graphicFrame>
        <p:nvGraphicFramePr>
          <p:cNvPr id="65542" name="对象 65541"/>
          <p:cNvGraphicFramePr>
            <a:graphicFrameLocks noChangeAspect="1"/>
          </p:cNvGraphicFramePr>
          <p:nvPr/>
        </p:nvGraphicFramePr>
        <p:xfrm>
          <a:off x="1295400" y="2133600"/>
          <a:ext cx="6581775" cy="3808413"/>
        </p:xfrm>
        <a:graphic>
          <a:graphicData uri="http://schemas.openxmlformats.org/presentationml/2006/ole">
            <mc:AlternateContent xmlns:mc="http://schemas.openxmlformats.org/markup-compatibility/2006">
              <mc:Choice xmlns:v="urn:schemas-microsoft-com:vml" Requires="v">
                <p:oleObj spid="_x0000_s3090" name="" r:id="rId1" imgW="4476750" imgH="2590800" progId="PBrush">
                  <p:embed/>
                </p:oleObj>
              </mc:Choice>
              <mc:Fallback>
                <p:oleObj name="" r:id="rId1" imgW="4476750" imgH="2590800" progId="PBrush">
                  <p:embed/>
                  <p:pic>
                    <p:nvPicPr>
                      <p:cNvPr id="0" name="图片 3089"/>
                      <p:cNvPicPr/>
                      <p:nvPr/>
                    </p:nvPicPr>
                    <p:blipFill>
                      <a:blip r:embed="rId2"/>
                      <a:stretch>
                        <a:fillRect/>
                      </a:stretch>
                    </p:blipFill>
                    <p:spPr>
                      <a:xfrm>
                        <a:off x="1295400" y="2133600"/>
                        <a:ext cx="6581775" cy="3808413"/>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65539">
                                            <p:txEl>
                                              <p:charRg st="0" end="1"/>
                                            </p:txEl>
                                          </p:spTgt>
                                        </p:tgtEl>
                                        <p:attrNameLst>
                                          <p:attrName>style.visibility</p:attrName>
                                        </p:attrNameLst>
                                      </p:cBhvr>
                                      <p:to>
                                        <p:strVal val="visible"/>
                                      </p:to>
                                    </p:set>
                                    <p:anim calcmode="lin" valueType="num">
                                      <p:cBhvr>
                                        <p:cTn id="7" dur="1" fill="hold"/>
                                        <p:tgtEl>
                                          <p:spTgt spid="65539">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ldLvl="2"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1"/>
          </p:cNvSpPr>
          <p:nvPr>
            <p:ph type="title"/>
          </p:nvPr>
        </p:nvSpPr>
        <p:spPr>
          <a:xfrm>
            <a:off x="250825" y="188913"/>
            <a:ext cx="6985000" cy="1223962"/>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发展历程</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安全要素</a:t>
            </a:r>
            <a:endParaRPr lang="zh-CN" altLang="en-US" sz="3300" dirty="0">
              <a:latin typeface="Arial" panose="020B0604020202020204" pitchFamily="34" charset="0"/>
              <a:ea typeface="黑体" pitchFamily="2" charset="-122"/>
            </a:endParaRPr>
          </a:p>
        </p:txBody>
      </p:sp>
      <p:sp>
        <p:nvSpPr>
          <p:cNvPr id="11267" name="矩形 11266"/>
          <p:cNvSpPr/>
          <p:nvPr/>
        </p:nvSpPr>
        <p:spPr>
          <a:xfrm>
            <a:off x="611188" y="1557338"/>
            <a:ext cx="8151812" cy="5300662"/>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Char char="l"/>
            </a:pPr>
            <a:r>
              <a:rPr lang="zh-CN" altLang="en-US" sz="2400" dirty="0">
                <a:latin typeface="宋体" panose="02010600030101010101" pitchFamily="2" charset="-122"/>
              </a:rPr>
              <a:t>认证</a:t>
            </a:r>
            <a:endParaRPr lang="zh-CN" altLang="en-US" sz="2400" dirty="0">
              <a:latin typeface="宋体" panose="02010600030101010101" pitchFamily="2" charset="-122"/>
            </a:endParaRPr>
          </a:p>
          <a:p>
            <a:pPr marL="732155" lvl="1" indent="-332105">
              <a:spcBef>
                <a:spcPct val="20000"/>
              </a:spcBef>
              <a:buClr>
                <a:schemeClr val="accent2"/>
              </a:buClr>
              <a:buSzPct val="60000"/>
              <a:buFont typeface="Symbol" panose="05050102010706020507" pitchFamily="2" charset="2"/>
              <a:buChar char="¾"/>
            </a:pPr>
            <a:r>
              <a:rPr lang="zh-CN" altLang="en-US" sz="1800" dirty="0">
                <a:latin typeface="宋体" panose="02010600030101010101" pitchFamily="2" charset="-122"/>
              </a:rPr>
              <a:t>我不认识你</a:t>
            </a:r>
            <a:r>
              <a:rPr lang="en-US" altLang="zh-CN" sz="1800" dirty="0">
                <a:latin typeface="宋体" panose="02010600030101010101" pitchFamily="2" charset="-122"/>
              </a:rPr>
              <a:t>!           -- </a:t>
            </a:r>
            <a:r>
              <a:rPr lang="zh-CN" altLang="en-US" sz="1800" dirty="0">
                <a:latin typeface="宋体" panose="02010600030101010101" pitchFamily="2" charset="-122"/>
              </a:rPr>
              <a:t>你是谁？</a:t>
            </a:r>
            <a:endParaRPr lang="zh-CN" altLang="en-US" sz="1800" dirty="0">
              <a:latin typeface="宋体" panose="02010600030101010101" pitchFamily="2" charset="-122"/>
            </a:endParaRPr>
          </a:p>
          <a:p>
            <a:pPr marL="732155" lvl="1" indent="-332105">
              <a:spcBef>
                <a:spcPct val="20000"/>
              </a:spcBef>
              <a:buClr>
                <a:schemeClr val="accent2"/>
              </a:buClr>
              <a:buSzPct val="60000"/>
              <a:buFont typeface="Symbol" panose="05050102010706020507" pitchFamily="2" charset="2"/>
              <a:buChar char="¾"/>
            </a:pPr>
            <a:r>
              <a:rPr lang="zh-CN" altLang="en-US" sz="1800" dirty="0">
                <a:latin typeface="宋体" panose="02010600030101010101" pitchFamily="2" charset="-122"/>
              </a:rPr>
              <a:t>我怎么相信你就是你</a:t>
            </a:r>
            <a:r>
              <a:rPr lang="en-US" altLang="zh-CN" sz="1800" dirty="0">
                <a:latin typeface="宋体" panose="02010600030101010101" pitchFamily="2" charset="-122"/>
              </a:rPr>
              <a:t>?   -- </a:t>
            </a:r>
            <a:r>
              <a:rPr lang="zh-CN" altLang="en-US" sz="1800" dirty="0">
                <a:latin typeface="宋体" panose="02010600030101010101" pitchFamily="2" charset="-122"/>
              </a:rPr>
              <a:t>要是别人冒充你怎么办</a:t>
            </a:r>
            <a:r>
              <a:rPr lang="en-US" altLang="zh-CN" sz="1800" dirty="0">
                <a:latin typeface="宋体" panose="02010600030101010101" pitchFamily="2" charset="-122"/>
              </a:rPr>
              <a:t>?</a:t>
            </a:r>
            <a:endParaRPr lang="en-US" altLang="zh-CN" sz="1800" dirty="0">
              <a:latin typeface="宋体" panose="02010600030101010101" pitchFamily="2" charset="-122"/>
            </a:endParaRPr>
          </a:p>
          <a:p>
            <a:pPr marL="285750" indent="-285750">
              <a:spcBef>
                <a:spcPct val="20000"/>
              </a:spcBef>
              <a:buClr>
                <a:schemeClr val="accent2"/>
              </a:buClr>
              <a:buSzPct val="80000"/>
              <a:buFont typeface="Wingdings" panose="05000000000000000000" pitchFamily="2" charset="2"/>
              <a:buChar char="l"/>
            </a:pPr>
            <a:r>
              <a:rPr lang="zh-CN" altLang="en-US" sz="2400" dirty="0">
                <a:latin typeface="宋体" panose="02010600030101010101" pitchFamily="2" charset="-122"/>
              </a:rPr>
              <a:t>授权</a:t>
            </a:r>
            <a:endParaRPr lang="zh-CN" altLang="en-US" sz="2400" dirty="0">
              <a:latin typeface="宋体" panose="02010600030101010101" pitchFamily="2" charset="-122"/>
            </a:endParaRPr>
          </a:p>
          <a:p>
            <a:pPr marL="732155" lvl="1" indent="-332105">
              <a:spcBef>
                <a:spcPct val="20000"/>
              </a:spcBef>
              <a:buClr>
                <a:schemeClr val="accent2"/>
              </a:buClr>
              <a:buSzPct val="60000"/>
              <a:buFont typeface="Symbol" panose="05050102010706020507" pitchFamily="2" charset="2"/>
              <a:buChar char="¾"/>
            </a:pPr>
            <a:r>
              <a:rPr lang="zh-CN" altLang="en-US" sz="1800" dirty="0">
                <a:latin typeface="宋体" panose="02010600030101010101" pitchFamily="2" charset="-122"/>
              </a:rPr>
              <a:t>我能干什么</a:t>
            </a:r>
            <a:r>
              <a:rPr lang="en-US" altLang="zh-CN" sz="1800" dirty="0">
                <a:latin typeface="宋体" panose="02010600030101010101" pitchFamily="2" charset="-122"/>
              </a:rPr>
              <a:t>?           -- </a:t>
            </a:r>
            <a:r>
              <a:rPr lang="zh-CN" altLang="en-US" sz="1800" dirty="0">
                <a:latin typeface="宋体" panose="02010600030101010101" pitchFamily="2" charset="-122"/>
              </a:rPr>
              <a:t>我有什么权利</a:t>
            </a:r>
            <a:r>
              <a:rPr lang="en-US" altLang="zh-CN" sz="1800" dirty="0">
                <a:latin typeface="宋体" panose="02010600030101010101" pitchFamily="2" charset="-122"/>
              </a:rPr>
              <a:t>?</a:t>
            </a:r>
            <a:endParaRPr lang="en-US" altLang="zh-CN" sz="1800" dirty="0">
              <a:latin typeface="宋体" panose="02010600030101010101" pitchFamily="2" charset="-122"/>
            </a:endParaRPr>
          </a:p>
          <a:p>
            <a:pPr marL="732155" lvl="1" indent="-332105">
              <a:spcBef>
                <a:spcPct val="20000"/>
              </a:spcBef>
              <a:buClr>
                <a:schemeClr val="accent2"/>
              </a:buClr>
              <a:buSzPct val="60000"/>
              <a:buFont typeface="Symbol" panose="05050102010706020507" pitchFamily="2" charset="2"/>
              <a:buChar char="¾"/>
            </a:pPr>
            <a:r>
              <a:rPr lang="zh-CN" altLang="en-US" sz="1800" dirty="0">
                <a:latin typeface="宋体" panose="02010600030101010101" pitchFamily="2" charset="-122"/>
              </a:rPr>
              <a:t>你能干这个</a:t>
            </a:r>
            <a:r>
              <a:rPr lang="en-US" altLang="zh-CN" sz="1800" dirty="0">
                <a:latin typeface="宋体" panose="02010600030101010101" pitchFamily="2" charset="-122"/>
              </a:rPr>
              <a:t>,</a:t>
            </a:r>
            <a:r>
              <a:rPr lang="zh-CN" altLang="en-US" sz="1800" dirty="0">
                <a:latin typeface="宋体" panose="02010600030101010101" pitchFamily="2" charset="-122"/>
              </a:rPr>
              <a:t>不能干那个</a:t>
            </a:r>
            <a:r>
              <a:rPr lang="en-US" altLang="zh-CN" sz="1800" dirty="0">
                <a:latin typeface="宋体" panose="02010600030101010101" pitchFamily="2" charset="-122"/>
              </a:rPr>
              <a:t>.</a:t>
            </a:r>
            <a:endParaRPr lang="en-US" altLang="zh-CN" sz="1800" dirty="0">
              <a:latin typeface="宋体" panose="02010600030101010101" pitchFamily="2" charset="-122"/>
            </a:endParaRPr>
          </a:p>
          <a:p>
            <a:pPr marL="285750" indent="-285750">
              <a:spcBef>
                <a:spcPct val="20000"/>
              </a:spcBef>
              <a:buClr>
                <a:schemeClr val="accent2"/>
              </a:buClr>
              <a:buSzPct val="80000"/>
              <a:buFont typeface="Wingdings" panose="05000000000000000000" pitchFamily="2" charset="2"/>
              <a:buChar char="l"/>
            </a:pPr>
            <a:r>
              <a:rPr lang="zh-CN" altLang="en-US" sz="2400" dirty="0">
                <a:latin typeface="宋体" panose="02010600030101010101" pitchFamily="2" charset="-122"/>
              </a:rPr>
              <a:t>保密性</a:t>
            </a:r>
            <a:endParaRPr lang="zh-CN" altLang="en-US" sz="2400" dirty="0">
              <a:latin typeface="宋体" panose="02010600030101010101" pitchFamily="2" charset="-122"/>
            </a:endParaRPr>
          </a:p>
          <a:p>
            <a:pPr marL="732155" lvl="1" indent="-332105">
              <a:spcBef>
                <a:spcPct val="20000"/>
              </a:spcBef>
              <a:buClr>
                <a:schemeClr val="accent2"/>
              </a:buClr>
              <a:buSzPct val="60000"/>
              <a:buFont typeface="Symbol" panose="05050102010706020507" pitchFamily="2" charset="2"/>
              <a:buChar char="¾"/>
            </a:pPr>
            <a:r>
              <a:rPr lang="zh-CN" altLang="en-US" sz="1800" dirty="0">
                <a:latin typeface="宋体" panose="02010600030101010101" pitchFamily="2" charset="-122"/>
              </a:rPr>
              <a:t>我与你说话时</a:t>
            </a:r>
            <a:r>
              <a:rPr lang="en-US" altLang="zh-CN" sz="1800" dirty="0">
                <a:latin typeface="宋体" panose="02010600030101010101" pitchFamily="2" charset="-122"/>
              </a:rPr>
              <a:t>,</a:t>
            </a:r>
            <a:r>
              <a:rPr lang="zh-CN" altLang="en-US" sz="1800" dirty="0">
                <a:latin typeface="宋体" panose="02010600030101010101" pitchFamily="2" charset="-122"/>
              </a:rPr>
              <a:t>别人能不能偷听</a:t>
            </a:r>
            <a:r>
              <a:rPr lang="en-US" altLang="zh-CN" sz="1800" dirty="0">
                <a:latin typeface="宋体" panose="02010600030101010101" pitchFamily="2" charset="-122"/>
              </a:rPr>
              <a:t>?</a:t>
            </a:r>
            <a:endParaRPr lang="en-US" altLang="zh-CN" sz="1800" dirty="0">
              <a:latin typeface="宋体" panose="02010600030101010101" pitchFamily="2" charset="-122"/>
            </a:endParaRPr>
          </a:p>
          <a:p>
            <a:pPr marL="285750" indent="-285750">
              <a:spcBef>
                <a:spcPct val="20000"/>
              </a:spcBef>
              <a:buClr>
                <a:schemeClr val="accent2"/>
              </a:buClr>
              <a:buSzPct val="80000"/>
              <a:buFont typeface="Wingdings" panose="05000000000000000000" pitchFamily="2" charset="2"/>
              <a:buChar char="l"/>
            </a:pPr>
            <a:r>
              <a:rPr lang="zh-CN" altLang="en-US" sz="2400" dirty="0">
                <a:latin typeface="宋体" panose="02010600030101010101" pitchFamily="2" charset="-122"/>
              </a:rPr>
              <a:t>完整性</a:t>
            </a:r>
            <a:endParaRPr lang="zh-CN" altLang="en-US" sz="2400" dirty="0">
              <a:latin typeface="宋体" panose="02010600030101010101" pitchFamily="2" charset="-122"/>
            </a:endParaRPr>
          </a:p>
          <a:p>
            <a:pPr marL="732155" lvl="1" indent="-332105">
              <a:spcBef>
                <a:spcPct val="20000"/>
              </a:spcBef>
              <a:buClr>
                <a:schemeClr val="accent2"/>
              </a:buClr>
              <a:buSzPct val="60000"/>
              <a:buFont typeface="Symbol" panose="05050102010706020507" pitchFamily="2" charset="2"/>
              <a:buChar char="¾"/>
            </a:pPr>
            <a:r>
              <a:rPr lang="zh-CN" altLang="en-US" sz="1800" dirty="0">
                <a:latin typeface="宋体" panose="02010600030101010101" pitchFamily="2" charset="-122"/>
              </a:rPr>
              <a:t>收到的传真不太清楚</a:t>
            </a:r>
            <a:r>
              <a:rPr lang="en-US" altLang="zh-CN" sz="1800" dirty="0">
                <a:latin typeface="宋体" panose="02010600030101010101" pitchFamily="2" charset="-122"/>
              </a:rPr>
              <a:t>?</a:t>
            </a:r>
            <a:endParaRPr lang="en-US" altLang="zh-CN" sz="1800" dirty="0">
              <a:latin typeface="宋体" panose="02010600030101010101" pitchFamily="2" charset="-122"/>
            </a:endParaRPr>
          </a:p>
          <a:p>
            <a:pPr marL="732155" lvl="1" indent="-332105">
              <a:spcBef>
                <a:spcPct val="20000"/>
              </a:spcBef>
              <a:buClr>
                <a:schemeClr val="accent2"/>
              </a:buClr>
              <a:buSzPct val="60000"/>
              <a:buFont typeface="Symbol" panose="05050102010706020507" pitchFamily="2" charset="2"/>
              <a:buChar char="¾"/>
            </a:pPr>
            <a:r>
              <a:rPr lang="zh-CN" altLang="en-US" sz="1800" dirty="0">
                <a:latin typeface="宋体" panose="02010600030101010101" pitchFamily="2" charset="-122"/>
              </a:rPr>
              <a:t>传送过程过程中别人篡改过没有</a:t>
            </a:r>
            <a:r>
              <a:rPr lang="en-US" altLang="zh-CN" sz="1800" dirty="0">
                <a:latin typeface="宋体" panose="02010600030101010101" pitchFamily="2" charset="-122"/>
              </a:rPr>
              <a:t>?</a:t>
            </a:r>
            <a:endParaRPr lang="en-US" altLang="zh-CN" sz="1800" dirty="0">
              <a:latin typeface="宋体" panose="02010600030101010101" pitchFamily="2" charset="-122"/>
            </a:endParaRPr>
          </a:p>
          <a:p>
            <a:pPr marL="285750" indent="-285750">
              <a:spcBef>
                <a:spcPct val="20000"/>
              </a:spcBef>
              <a:buClr>
                <a:schemeClr val="accent2"/>
              </a:buClr>
              <a:buSzPct val="80000"/>
              <a:buFont typeface="Wingdings" panose="05000000000000000000" pitchFamily="2" charset="2"/>
              <a:buChar char="l"/>
            </a:pPr>
            <a:r>
              <a:rPr lang="zh-CN" altLang="en-US" sz="2400" dirty="0">
                <a:latin typeface="Times New Roman" panose="02020603050405020304" pitchFamily="2" charset="0"/>
                <a:cs typeface="Times New Roman" panose="02020603050405020304" pitchFamily="2" charset="0"/>
              </a:rPr>
              <a:t>防抵赖</a:t>
            </a:r>
            <a:endParaRPr lang="zh-CN" altLang="en-US" sz="2400" dirty="0">
              <a:latin typeface="宋体" panose="02010600030101010101" pitchFamily="2" charset="-122"/>
            </a:endParaRPr>
          </a:p>
          <a:p>
            <a:pPr marL="732155" lvl="1" indent="-332105">
              <a:spcBef>
                <a:spcPct val="20000"/>
              </a:spcBef>
              <a:buClr>
                <a:schemeClr val="accent2"/>
              </a:buClr>
              <a:buSzPct val="60000"/>
              <a:buFont typeface="Symbol" panose="05050102010706020507" pitchFamily="2" charset="2"/>
              <a:buChar char="¾"/>
            </a:pPr>
            <a:r>
              <a:rPr lang="zh-CN" altLang="en-US" sz="1800" dirty="0">
                <a:latin typeface="宋体" panose="02010600030101010101" pitchFamily="2" charset="-122"/>
              </a:rPr>
              <a:t>我收到货后</a:t>
            </a:r>
            <a:r>
              <a:rPr lang="en-US" altLang="zh-CN" sz="1800" dirty="0">
                <a:latin typeface="宋体" panose="02010600030101010101" pitchFamily="2" charset="-122"/>
              </a:rPr>
              <a:t>,</a:t>
            </a:r>
            <a:r>
              <a:rPr lang="zh-CN" altLang="en-US" sz="1800" dirty="0">
                <a:latin typeface="宋体" panose="02010600030101010101" pitchFamily="2" charset="-122"/>
              </a:rPr>
              <a:t>不想付款</a:t>
            </a:r>
            <a:r>
              <a:rPr lang="en-US" altLang="zh-CN" sz="1800" dirty="0">
                <a:latin typeface="宋体" panose="02010600030101010101" pitchFamily="2" charset="-122"/>
              </a:rPr>
              <a:t>,</a:t>
            </a:r>
            <a:r>
              <a:rPr lang="zh-CN" altLang="en-US" sz="1800" dirty="0">
                <a:latin typeface="宋体" panose="02010600030101010101" pitchFamily="2" charset="-122"/>
              </a:rPr>
              <a:t>想抵赖</a:t>
            </a:r>
            <a:r>
              <a:rPr lang="en-US" altLang="zh-CN" sz="1800" dirty="0">
                <a:latin typeface="宋体" panose="02010600030101010101" pitchFamily="2" charset="-122"/>
              </a:rPr>
              <a:t>,</a:t>
            </a:r>
            <a:r>
              <a:rPr lang="zh-CN" altLang="en-US" sz="1800" dirty="0">
                <a:latin typeface="宋体" panose="02010600030101010101" pitchFamily="2" charset="-122"/>
              </a:rPr>
              <a:t>怎么样</a:t>
            </a:r>
            <a:r>
              <a:rPr lang="en-US" altLang="zh-CN" sz="1800" dirty="0">
                <a:latin typeface="宋体" panose="02010600030101010101" pitchFamily="2" charset="-122"/>
              </a:rPr>
              <a:t>?</a:t>
            </a:r>
            <a:endParaRPr lang="en-US" altLang="zh-CN" sz="1800" dirty="0">
              <a:latin typeface="宋体" panose="02010600030101010101" pitchFamily="2" charset="-122"/>
            </a:endParaRPr>
          </a:p>
          <a:p>
            <a:pPr marL="732155" lvl="1" indent="-332105">
              <a:spcBef>
                <a:spcPct val="20000"/>
              </a:spcBef>
              <a:buClr>
                <a:schemeClr val="accent2"/>
              </a:buClr>
              <a:buSzPct val="60000"/>
              <a:buFont typeface="Symbol" panose="05050102010706020507" pitchFamily="2" charset="2"/>
              <a:buChar char="¾"/>
            </a:pPr>
            <a:r>
              <a:rPr lang="zh-CN" altLang="en-US" sz="1800" dirty="0">
                <a:latin typeface="宋体" panose="02010600030101010101" pitchFamily="2" charset="-122"/>
              </a:rPr>
              <a:t>我将钱寄给你后</a:t>
            </a:r>
            <a:r>
              <a:rPr lang="en-US" altLang="zh-CN" sz="1800" dirty="0">
                <a:latin typeface="宋体" panose="02010600030101010101" pitchFamily="2" charset="-122"/>
              </a:rPr>
              <a:t>,</a:t>
            </a:r>
            <a:r>
              <a:rPr lang="zh-CN" altLang="en-US" sz="1800" dirty="0">
                <a:latin typeface="宋体" panose="02010600030101010101" pitchFamily="2" charset="-122"/>
              </a:rPr>
              <a:t>你不给发货</a:t>
            </a:r>
            <a:r>
              <a:rPr lang="en-US" altLang="zh-CN" sz="1800" dirty="0">
                <a:latin typeface="宋体" panose="02010600030101010101" pitchFamily="2" charset="-122"/>
              </a:rPr>
              <a:t>,</a:t>
            </a:r>
            <a:r>
              <a:rPr lang="zh-CN" altLang="en-US" sz="1800" dirty="0">
                <a:latin typeface="宋体" panose="02010600030101010101" pitchFamily="2" charset="-122"/>
              </a:rPr>
              <a:t>想抵赖</a:t>
            </a:r>
            <a:r>
              <a:rPr lang="en-US" altLang="zh-CN" sz="1800" dirty="0">
                <a:latin typeface="宋体" panose="02010600030101010101" pitchFamily="2" charset="-122"/>
              </a:rPr>
              <a:t>,</a:t>
            </a:r>
            <a:r>
              <a:rPr lang="zh-CN" altLang="en-US" sz="1800" dirty="0">
                <a:latin typeface="宋体" panose="02010600030101010101" pitchFamily="2" charset="-122"/>
              </a:rPr>
              <a:t>如何</a:t>
            </a:r>
            <a:r>
              <a:rPr lang="en-US" altLang="zh-CN" sz="1800" dirty="0">
                <a:latin typeface="宋体" panose="02010600030101010101" pitchFamily="2" charset="-122"/>
              </a:rPr>
              <a:t>?</a:t>
            </a:r>
            <a:endParaRPr lang="en-US" altLang="zh-CN" sz="1800" dirty="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1267">
                                            <p:txEl>
                                              <p:charRg st="0" end="3"/>
                                            </p:txEl>
                                          </p:spTgt>
                                        </p:tgtEl>
                                        <p:attrNameLst>
                                          <p:attrName>style.visibility</p:attrName>
                                        </p:attrNameLst>
                                      </p:cBhvr>
                                      <p:to>
                                        <p:strVal val="visible"/>
                                      </p:to>
                                    </p:set>
                                    <p:anim calcmode="lin" valueType="num">
                                      <p:cBhvr>
                                        <p:cTn id="7" dur="1" fill="hold"/>
                                        <p:tgtEl>
                                          <p:spTgt spid="11267">
                                            <p:txEl>
                                              <p:charRg st="0" end="3"/>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1267">
                                            <p:txEl>
                                              <p:charRg st="3" end="28"/>
                                            </p:txEl>
                                          </p:spTgt>
                                        </p:tgtEl>
                                        <p:attrNameLst>
                                          <p:attrName>style.visibility</p:attrName>
                                        </p:attrNameLst>
                                      </p:cBhvr>
                                      <p:to>
                                        <p:strVal val="visible"/>
                                      </p:to>
                                    </p:set>
                                    <p:anim calcmode="lin" valueType="num">
                                      <p:cBhvr>
                                        <p:cTn id="12" dur="1" fill="hold"/>
                                        <p:tgtEl>
                                          <p:spTgt spid="11267">
                                            <p:txEl>
                                              <p:charRg st="3" end="28"/>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1267">
                                            <p:txEl>
                                              <p:charRg st="28" end="56"/>
                                            </p:txEl>
                                          </p:spTgt>
                                        </p:tgtEl>
                                        <p:attrNameLst>
                                          <p:attrName>style.visibility</p:attrName>
                                        </p:attrNameLst>
                                      </p:cBhvr>
                                      <p:to>
                                        <p:strVal val="visible"/>
                                      </p:to>
                                    </p:set>
                                    <p:anim calcmode="lin" valueType="num">
                                      <p:cBhvr>
                                        <p:cTn id="17" dur="1" fill="hold"/>
                                        <p:tgtEl>
                                          <p:spTgt spid="11267">
                                            <p:txEl>
                                              <p:charRg st="28" end="56"/>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1267">
                                            <p:txEl>
                                              <p:charRg st="56" end="59"/>
                                            </p:txEl>
                                          </p:spTgt>
                                        </p:tgtEl>
                                        <p:attrNameLst>
                                          <p:attrName>style.visibility</p:attrName>
                                        </p:attrNameLst>
                                      </p:cBhvr>
                                      <p:to>
                                        <p:strVal val="visible"/>
                                      </p:to>
                                    </p:set>
                                    <p:anim calcmode="lin" valueType="num">
                                      <p:cBhvr>
                                        <p:cTn id="22" dur="1" fill="hold"/>
                                        <p:tgtEl>
                                          <p:spTgt spid="11267">
                                            <p:txEl>
                                              <p:charRg st="56" end="59"/>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1267">
                                            <p:txEl>
                                              <p:charRg st="59" end="87"/>
                                            </p:txEl>
                                          </p:spTgt>
                                        </p:tgtEl>
                                        <p:attrNameLst>
                                          <p:attrName>style.visibility</p:attrName>
                                        </p:attrNameLst>
                                      </p:cBhvr>
                                      <p:to>
                                        <p:strVal val="visible"/>
                                      </p:to>
                                    </p:set>
                                    <p:anim calcmode="lin" valueType="num">
                                      <p:cBhvr>
                                        <p:cTn id="27" dur="1" fill="hold"/>
                                        <p:tgtEl>
                                          <p:spTgt spid="11267">
                                            <p:txEl>
                                              <p:charRg st="59" end="87"/>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11267">
                                            <p:txEl>
                                              <p:charRg st="87" end="100"/>
                                            </p:txEl>
                                          </p:spTgt>
                                        </p:tgtEl>
                                        <p:attrNameLst>
                                          <p:attrName>style.visibility</p:attrName>
                                        </p:attrNameLst>
                                      </p:cBhvr>
                                      <p:to>
                                        <p:strVal val="visible"/>
                                      </p:to>
                                    </p:set>
                                    <p:anim calcmode="lin" valueType="num">
                                      <p:cBhvr>
                                        <p:cTn id="32" dur="1" fill="hold"/>
                                        <p:tgtEl>
                                          <p:spTgt spid="11267">
                                            <p:txEl>
                                              <p:charRg st="87" end="100"/>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11267">
                                            <p:txEl>
                                              <p:charRg st="100" end="104"/>
                                            </p:txEl>
                                          </p:spTgt>
                                        </p:tgtEl>
                                        <p:attrNameLst>
                                          <p:attrName>style.visibility</p:attrName>
                                        </p:attrNameLst>
                                      </p:cBhvr>
                                      <p:to>
                                        <p:strVal val="visible"/>
                                      </p:to>
                                    </p:set>
                                    <p:anim calcmode="lin" valueType="num">
                                      <p:cBhvr>
                                        <p:cTn id="37" dur="1" fill="hold"/>
                                        <p:tgtEl>
                                          <p:spTgt spid="11267">
                                            <p:txEl>
                                              <p:charRg st="100" end="104"/>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11267">
                                            <p:txEl>
                                              <p:charRg st="104" end="120"/>
                                            </p:txEl>
                                          </p:spTgt>
                                        </p:tgtEl>
                                        <p:attrNameLst>
                                          <p:attrName>style.visibility</p:attrName>
                                        </p:attrNameLst>
                                      </p:cBhvr>
                                      <p:to>
                                        <p:strVal val="visible"/>
                                      </p:to>
                                    </p:set>
                                    <p:anim calcmode="lin" valueType="num">
                                      <p:cBhvr>
                                        <p:cTn id="42" dur="1" fill="hold"/>
                                        <p:tgtEl>
                                          <p:spTgt spid="11267">
                                            <p:txEl>
                                              <p:charRg st="104" end="120"/>
                                            </p:txEl>
                                          </p:spTgt>
                                        </p:tgtEl>
                                      </p:cBhvr>
                                    </p:anim>
                                  </p:childTnLst>
                                  <p:subTnLst>
                                    <p:audio>
                                      <p:cMediaNode>
                                        <p:cTn display="0" masterRel="sameClick">
                                          <p:stCondLst>
                                            <p:cond evt="begin" delay="0">
                                              <p:tn val="40"/>
                                            </p:cond>
                                          </p:stCondLst>
                                          <p:endCondLst>
                                            <p:cond evt="onStopAudio" delay="0">
                                              <p:tgtEl>
                                                <p:sldTgt/>
                                              </p:tgtEl>
                                            </p:cond>
                                          </p:endCondLst>
                                        </p:cTn>
                                        <p:tgtEl>
                                          <p:sndTgt r:embed="rId1"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11267">
                                            <p:txEl>
                                              <p:charRg st="120" end="124"/>
                                            </p:txEl>
                                          </p:spTgt>
                                        </p:tgtEl>
                                        <p:attrNameLst>
                                          <p:attrName>style.visibility</p:attrName>
                                        </p:attrNameLst>
                                      </p:cBhvr>
                                      <p:to>
                                        <p:strVal val="visible"/>
                                      </p:to>
                                    </p:set>
                                    <p:anim calcmode="lin" valueType="num">
                                      <p:cBhvr>
                                        <p:cTn id="47" dur="1" fill="hold"/>
                                        <p:tgtEl>
                                          <p:spTgt spid="11267">
                                            <p:txEl>
                                              <p:charRg st="120" end="124"/>
                                            </p:txEl>
                                          </p:spTgt>
                                        </p:tgtEl>
                                      </p:cBhvr>
                                    </p:anim>
                                  </p:childTnLst>
                                  <p:subTnLst>
                                    <p:audio>
                                      <p:cMediaNode>
                                        <p:cTn display="0" masterRel="sameClick">
                                          <p:stCondLst>
                                            <p:cond evt="begin" delay="0">
                                              <p:tn val="45"/>
                                            </p:cond>
                                          </p:stCondLst>
                                          <p:endCondLst>
                                            <p:cond evt="onStopAudio" delay="0">
                                              <p:tgtEl>
                                                <p:sldTgt/>
                                              </p:tgtEl>
                                            </p:cond>
                                          </p:endCondLst>
                                        </p:cTn>
                                        <p:tgtEl>
                                          <p:sndTgt r:embed="rId1" name="cashreg.wav"/>
                                        </p:tgtEl>
                                      </p:cMediaNode>
                                    </p:audio>
                                  </p:sub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499"/>
                                          </p:stCondLst>
                                        </p:cTn>
                                        <p:tgtEl>
                                          <p:spTgt spid="11267">
                                            <p:txEl>
                                              <p:charRg st="124" end="135"/>
                                            </p:txEl>
                                          </p:spTgt>
                                        </p:tgtEl>
                                        <p:attrNameLst>
                                          <p:attrName>style.visibility</p:attrName>
                                        </p:attrNameLst>
                                      </p:cBhvr>
                                      <p:to>
                                        <p:strVal val="visible"/>
                                      </p:to>
                                    </p:set>
                                    <p:anim calcmode="lin" valueType="num">
                                      <p:cBhvr>
                                        <p:cTn id="52" dur="1" fill="hold"/>
                                        <p:tgtEl>
                                          <p:spTgt spid="11267">
                                            <p:txEl>
                                              <p:charRg st="124" end="135"/>
                                            </p:txEl>
                                          </p:spTgt>
                                        </p:tgtEl>
                                      </p:cBhvr>
                                    </p:anim>
                                  </p:childTnLst>
                                  <p:subTnLst>
                                    <p:audio>
                                      <p:cMediaNode>
                                        <p:cTn display="0" masterRel="sameClick">
                                          <p:stCondLst>
                                            <p:cond evt="begin" delay="0">
                                              <p:tn val="50"/>
                                            </p:cond>
                                          </p:stCondLst>
                                          <p:endCondLst>
                                            <p:cond evt="onStopAudio" delay="0">
                                              <p:tgtEl>
                                                <p:sldTgt/>
                                              </p:tgtEl>
                                            </p:cond>
                                          </p:endCondLst>
                                        </p:cTn>
                                        <p:tgtEl>
                                          <p:sndTgt r:embed="rId1" name="cashreg.wav"/>
                                        </p:tgtEl>
                                      </p:cMediaNode>
                                    </p:audio>
                                  </p:sub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499"/>
                                          </p:stCondLst>
                                        </p:cTn>
                                        <p:tgtEl>
                                          <p:spTgt spid="11267">
                                            <p:txEl>
                                              <p:charRg st="135" end="151"/>
                                            </p:txEl>
                                          </p:spTgt>
                                        </p:tgtEl>
                                        <p:attrNameLst>
                                          <p:attrName>style.visibility</p:attrName>
                                        </p:attrNameLst>
                                      </p:cBhvr>
                                      <p:to>
                                        <p:strVal val="visible"/>
                                      </p:to>
                                    </p:set>
                                    <p:anim calcmode="lin" valueType="num">
                                      <p:cBhvr>
                                        <p:cTn id="57" dur="1" fill="hold"/>
                                        <p:tgtEl>
                                          <p:spTgt spid="11267">
                                            <p:txEl>
                                              <p:charRg st="135" end="151"/>
                                            </p:txEl>
                                          </p:spTgt>
                                        </p:tgtEl>
                                      </p:cBhvr>
                                    </p:anim>
                                  </p:childTnLst>
                                  <p:subTnLst>
                                    <p:audio>
                                      <p:cMediaNode>
                                        <p:cTn display="0" masterRel="sameClick">
                                          <p:stCondLst>
                                            <p:cond evt="begin" delay="0">
                                              <p:tn val="55"/>
                                            </p:cond>
                                          </p:stCondLst>
                                          <p:endCondLst>
                                            <p:cond evt="onStopAudio" delay="0">
                                              <p:tgtEl>
                                                <p:sldTgt/>
                                              </p:tgtEl>
                                            </p:cond>
                                          </p:endCondLst>
                                        </p:cTn>
                                        <p:tgtEl>
                                          <p:sndTgt r:embed="rId1" name="cashreg.wav"/>
                                        </p:tgtEl>
                                      </p:cMediaNode>
                                    </p:audio>
                                  </p:subTnLst>
                                </p:cTn>
                              </p:par>
                            </p:childTnLst>
                          </p:cTn>
                        </p:par>
                      </p:childTnLst>
                    </p:cTn>
                  </p:par>
                  <p:par>
                    <p:cTn id="58" fill="hold">
                      <p:stCondLst>
                        <p:cond delay="indefinite"/>
                      </p:stCondLst>
                      <p:childTnLst>
                        <p:par>
                          <p:cTn id="59" fill="hold">
                            <p:stCondLst>
                              <p:cond delay="0"/>
                            </p:stCondLst>
                            <p:childTnLst>
                              <p:par>
                                <p:cTn id="60" presetID="24" presetClass="entr" presetSubtype="0" fill="hold" grpId="0" nodeType="clickEffect">
                                  <p:stCondLst>
                                    <p:cond delay="0"/>
                                  </p:stCondLst>
                                  <p:childTnLst>
                                    <p:set>
                                      <p:cBhvr>
                                        <p:cTn id="61" dur="1" fill="hold">
                                          <p:stCondLst>
                                            <p:cond delay="499"/>
                                          </p:stCondLst>
                                        </p:cTn>
                                        <p:tgtEl>
                                          <p:spTgt spid="11267">
                                            <p:txEl>
                                              <p:charRg st="151" end="155"/>
                                            </p:txEl>
                                          </p:spTgt>
                                        </p:tgtEl>
                                        <p:attrNameLst>
                                          <p:attrName>style.visibility</p:attrName>
                                        </p:attrNameLst>
                                      </p:cBhvr>
                                      <p:to>
                                        <p:strVal val="visible"/>
                                      </p:to>
                                    </p:set>
                                    <p:anim calcmode="lin" valueType="num">
                                      <p:cBhvr>
                                        <p:cTn id="62" dur="1" fill="hold"/>
                                        <p:tgtEl>
                                          <p:spTgt spid="11267">
                                            <p:txEl>
                                              <p:charRg st="151" end="155"/>
                                            </p:txEl>
                                          </p:spTgt>
                                        </p:tgtEl>
                                      </p:cBhvr>
                                    </p:anim>
                                  </p:childTnLst>
                                  <p:subTnLst>
                                    <p:audio>
                                      <p:cMediaNode>
                                        <p:cTn display="0" masterRel="sameClick">
                                          <p:stCondLst>
                                            <p:cond evt="begin" delay="0">
                                              <p:tn val="60"/>
                                            </p:cond>
                                          </p:stCondLst>
                                          <p:endCondLst>
                                            <p:cond evt="onStopAudio" delay="0">
                                              <p:tgtEl>
                                                <p:sldTgt/>
                                              </p:tgtEl>
                                            </p:cond>
                                          </p:endCondLst>
                                        </p:cTn>
                                        <p:tgtEl>
                                          <p:sndTgt r:embed="rId1" name="cashreg.wav"/>
                                        </p:tgtEl>
                                      </p:cMediaNode>
                                    </p:audio>
                                  </p:subTnLst>
                                </p:cTn>
                              </p:par>
                            </p:childTnLst>
                          </p:cTn>
                        </p:par>
                      </p:childTnLst>
                    </p:cTn>
                  </p:par>
                  <p:par>
                    <p:cTn id="63" fill="hold">
                      <p:stCondLst>
                        <p:cond delay="indefinite"/>
                      </p:stCondLst>
                      <p:childTnLst>
                        <p:par>
                          <p:cTn id="64" fill="hold">
                            <p:stCondLst>
                              <p:cond delay="0"/>
                            </p:stCondLst>
                            <p:childTnLst>
                              <p:par>
                                <p:cTn id="65" presetID="24" presetClass="entr" presetSubtype="0" fill="hold" grpId="0" nodeType="clickEffect">
                                  <p:stCondLst>
                                    <p:cond delay="0"/>
                                  </p:stCondLst>
                                  <p:childTnLst>
                                    <p:set>
                                      <p:cBhvr>
                                        <p:cTn id="66" dur="1" fill="hold">
                                          <p:stCondLst>
                                            <p:cond delay="499"/>
                                          </p:stCondLst>
                                        </p:cTn>
                                        <p:tgtEl>
                                          <p:spTgt spid="11267">
                                            <p:txEl>
                                              <p:charRg st="155" end="175"/>
                                            </p:txEl>
                                          </p:spTgt>
                                        </p:tgtEl>
                                        <p:attrNameLst>
                                          <p:attrName>style.visibility</p:attrName>
                                        </p:attrNameLst>
                                      </p:cBhvr>
                                      <p:to>
                                        <p:strVal val="visible"/>
                                      </p:to>
                                    </p:set>
                                    <p:anim calcmode="lin" valueType="num">
                                      <p:cBhvr>
                                        <p:cTn id="67" dur="1" fill="hold"/>
                                        <p:tgtEl>
                                          <p:spTgt spid="11267">
                                            <p:txEl>
                                              <p:charRg st="155" end="175"/>
                                            </p:txEl>
                                          </p:spTgt>
                                        </p:tgtEl>
                                      </p:cBhvr>
                                    </p:anim>
                                  </p:childTnLst>
                                  <p:subTnLst>
                                    <p:audio>
                                      <p:cMediaNode>
                                        <p:cTn display="0" masterRel="sameClick">
                                          <p:stCondLst>
                                            <p:cond evt="begin" delay="0">
                                              <p:tn val="65"/>
                                            </p:cond>
                                          </p:stCondLst>
                                          <p:endCondLst>
                                            <p:cond evt="onStopAudio" delay="0">
                                              <p:tgtEl>
                                                <p:sldTgt/>
                                              </p:tgtEl>
                                            </p:cond>
                                          </p:endCondLst>
                                        </p:cTn>
                                        <p:tgtEl>
                                          <p:sndTgt r:embed="rId1" name="cashreg.wav"/>
                                        </p:tgtEl>
                                      </p:cMediaNode>
                                    </p:audio>
                                  </p:subTnLst>
                                </p:cTn>
                              </p:par>
                            </p:childTnLst>
                          </p:cTn>
                        </p:par>
                      </p:childTnLst>
                    </p:cTn>
                  </p:par>
                  <p:par>
                    <p:cTn id="68" fill="hold">
                      <p:stCondLst>
                        <p:cond delay="indefinite"/>
                      </p:stCondLst>
                      <p:childTnLst>
                        <p:par>
                          <p:cTn id="69" fill="hold">
                            <p:stCondLst>
                              <p:cond delay="0"/>
                            </p:stCondLst>
                            <p:childTnLst>
                              <p:par>
                                <p:cTn id="70" presetID="24" presetClass="entr" presetSubtype="0" fill="hold" grpId="0" nodeType="clickEffect">
                                  <p:stCondLst>
                                    <p:cond delay="0"/>
                                  </p:stCondLst>
                                  <p:childTnLst>
                                    <p:set>
                                      <p:cBhvr>
                                        <p:cTn id="71" dur="1" fill="hold">
                                          <p:stCondLst>
                                            <p:cond delay="499"/>
                                          </p:stCondLst>
                                        </p:cTn>
                                        <p:tgtEl>
                                          <p:spTgt spid="11267">
                                            <p:txEl>
                                              <p:charRg st="175" end="197"/>
                                            </p:txEl>
                                          </p:spTgt>
                                        </p:tgtEl>
                                        <p:attrNameLst>
                                          <p:attrName>style.visibility</p:attrName>
                                        </p:attrNameLst>
                                      </p:cBhvr>
                                      <p:to>
                                        <p:strVal val="visible"/>
                                      </p:to>
                                    </p:set>
                                    <p:anim calcmode="lin" valueType="num">
                                      <p:cBhvr>
                                        <p:cTn id="72" dur="1" fill="hold"/>
                                        <p:tgtEl>
                                          <p:spTgt spid="11267">
                                            <p:txEl>
                                              <p:charRg st="175" end="197"/>
                                            </p:txEl>
                                          </p:spTgt>
                                        </p:tgtEl>
                                      </p:cBhvr>
                                    </p:anim>
                                  </p:childTnLst>
                                  <p:subTnLst>
                                    <p:audio>
                                      <p:cMediaNode>
                                        <p:cTn display="0" masterRel="sameClick">
                                          <p:stCondLst>
                                            <p:cond evt="begin" delay="0">
                                              <p:tn val="7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ldLvl="2"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66561"/>
          <p:cNvSpPr>
            <a:spLocks noGrp="1"/>
          </p:cNvSpPr>
          <p:nvPr>
            <p:ph type="title"/>
          </p:nvPr>
        </p:nvSpPr>
        <p:spPr>
          <a:xfrm>
            <a:off x="0" y="0"/>
            <a:ext cx="9144000" cy="1412875"/>
          </a:xfrm>
          <a:ln/>
        </p:spPr>
        <p:txBody>
          <a:bodyPr lIns="90488" tIns="44450" rIns="90488" bIns="44450" anchor="ctr"/>
          <a:p>
            <a:r>
              <a:rPr lang="zh-CN" altLang="en-US" sz="3700">
                <a:latin typeface="Arial" panose="020B0604020202020204" pitchFamily="34" charset="0"/>
                <a:ea typeface="黑体" pitchFamily="2" charset="-122"/>
              </a:rPr>
              <a:t>内 容 安 排</a:t>
            </a:r>
            <a:endParaRPr lang="zh-CN" altLang="en-US" sz="3700">
              <a:latin typeface="Arial" panose="020B0604020202020204" pitchFamily="34" charset="0"/>
              <a:ea typeface="黑体" pitchFamily="2" charset="-122"/>
            </a:endParaRPr>
          </a:p>
        </p:txBody>
      </p:sp>
      <p:sp>
        <p:nvSpPr>
          <p:cNvPr id="66563" name="文本占位符 66562"/>
          <p:cNvSpPr>
            <a:spLocks noGrp="1"/>
          </p:cNvSpPr>
          <p:nvPr>
            <p:ph type="body" idx="1"/>
          </p:nvPr>
        </p:nvSpPr>
        <p:spPr>
          <a:xfrm>
            <a:off x="827088" y="1700213"/>
            <a:ext cx="7772400" cy="4495800"/>
          </a:xfrm>
          <a:ln/>
        </p:spPr>
        <p:txBody>
          <a:bodyPr lIns="90488" tIns="44450" rIns="90488" bIns="44450"/>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发展历程</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体系结构</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标准与协议</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应用前景和市场前景</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zh-CN" altLang="en-US" sz="4000" dirty="0">
                <a:latin typeface="宋体" panose="02010600030101010101" pitchFamily="2" charset="-122"/>
              </a:rPr>
              <a:t>国外</a:t>
            </a:r>
            <a:r>
              <a:rPr lang="en-US" altLang="zh-CN" sz="4000" dirty="0">
                <a:latin typeface="宋体" panose="02010600030101010101" pitchFamily="2" charset="-122"/>
              </a:rPr>
              <a:t>PKI/CA</a:t>
            </a:r>
            <a:r>
              <a:rPr lang="zh-CN" altLang="en-US" sz="4000" dirty="0">
                <a:latin typeface="宋体" panose="02010600030101010101" pitchFamily="2" charset="-122"/>
              </a:rPr>
              <a:t>现状和展望</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zh-CN" altLang="en-US" sz="4000" dirty="0">
                <a:latin typeface="Times New Roman" panose="02020603050405020304" pitchFamily="2" charset="0"/>
              </a:rPr>
              <a:t>中国</a:t>
            </a:r>
            <a:r>
              <a:rPr lang="en-US" altLang="zh-CN" sz="4000" dirty="0">
                <a:latin typeface="Times New Roman" panose="02020603050405020304" pitchFamily="2" charset="0"/>
                <a:cs typeface="Times New Roman" panose="02020603050405020304" pitchFamily="2" charset="0"/>
              </a:rPr>
              <a:t>PKI/CA</a:t>
            </a:r>
            <a:r>
              <a:rPr lang="zh-CN" altLang="en-US" sz="4000" dirty="0">
                <a:latin typeface="宋体" panose="02010600030101010101" pitchFamily="2" charset="-122"/>
              </a:rPr>
              <a:t>现状和展望</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Times New Roman" panose="02020603050405020304" pitchFamily="2" charset="0"/>
                <a:cs typeface="Times New Roman" panose="02020603050405020304" pitchFamily="2" charset="0"/>
              </a:rPr>
              <a:t>PKI/CA</a:t>
            </a:r>
            <a:r>
              <a:rPr lang="zh-CN" altLang="en-US" sz="4000" dirty="0">
                <a:latin typeface="Times New Roman" panose="02020603050405020304" pitchFamily="2" charset="0"/>
              </a:rPr>
              <a:t>优缺点探讨</a:t>
            </a:r>
            <a:endParaRPr lang="zh-CN" altLang="en-US" sz="4000" dirty="0">
              <a:latin typeface="Times New Roman" panose="02020603050405020304" pitchFamily="2" charset="0"/>
            </a:endParaRPr>
          </a:p>
        </p:txBody>
      </p:sp>
      <p:sp>
        <p:nvSpPr>
          <p:cNvPr id="66564" name="矩形 66563"/>
          <p:cNvSpPr/>
          <p:nvPr/>
        </p:nvSpPr>
        <p:spPr>
          <a:xfrm>
            <a:off x="838200" y="3284538"/>
            <a:ext cx="5486400" cy="685800"/>
          </a:xfrm>
          <a:prstGeom prst="rect">
            <a:avLst/>
          </a:prstGeom>
          <a:solidFill>
            <a:srgbClr val="99CCFF"/>
          </a:solid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None/>
            </a:pPr>
            <a:r>
              <a:rPr lang="zh-CN" altLang="en-US" sz="4400" dirty="0">
                <a:solidFill>
                  <a:srgbClr val="FF0000"/>
                </a:solidFill>
                <a:latin typeface="宋体" panose="02010600030101010101" pitchFamily="2" charset="-122"/>
                <a:sym typeface="Symbol" panose="05050102010706020507" pitchFamily="2" charset="2"/>
              </a:rPr>
              <a:t></a:t>
            </a:r>
            <a:r>
              <a:rPr lang="en-US" altLang="zh-CN" sz="4400" dirty="0">
                <a:solidFill>
                  <a:srgbClr val="FF0000"/>
                </a:solidFill>
                <a:latin typeface="宋体" panose="02010600030101010101" pitchFamily="2" charset="-122"/>
              </a:rPr>
              <a:t>PKI/CA</a:t>
            </a:r>
            <a:r>
              <a:rPr lang="zh-CN" altLang="en-US" sz="4400" dirty="0">
                <a:solidFill>
                  <a:srgbClr val="FF0000"/>
                </a:solidFill>
                <a:latin typeface="宋体" panose="02010600030101010101" pitchFamily="2" charset="-122"/>
              </a:rPr>
              <a:t>标准与协议</a:t>
            </a:r>
            <a:endParaRPr lang="zh-CN" altLang="en-US" sz="4400" dirty="0">
              <a:solidFill>
                <a:srgbClr val="FF0000"/>
              </a:solidFill>
              <a:latin typeface="宋体" panose="02010600030101010101" pitchFamily="2" charset="-122"/>
            </a:endParaRPr>
          </a:p>
        </p:txBody>
      </p:sp>
      <p:sp>
        <p:nvSpPr>
          <p:cNvPr id="66565" name="右箭头 66564"/>
          <p:cNvSpPr/>
          <p:nvPr/>
        </p:nvSpPr>
        <p:spPr>
          <a:xfrm>
            <a:off x="152400" y="3429000"/>
            <a:ext cx="685800" cy="457200"/>
          </a:xfrm>
          <a:prstGeom prst="rightArrow">
            <a:avLst>
              <a:gd name="adj1" fmla="val 50000"/>
              <a:gd name="adj2" fmla="val 37500"/>
            </a:avLst>
          </a:prstGeom>
          <a:solidFill>
            <a:srgbClr val="FF0000"/>
          </a:solidFill>
          <a:ln w="9525">
            <a:noFill/>
          </a:ln>
        </p:spPr>
        <p:txBody>
          <a:bodyPr/>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p:cTn id="7" dur="1000" fill="hold"/>
                                        <p:tgtEl>
                                          <p:spTgt spid="66564"/>
                                        </p:tgtEl>
                                        <p:attrNameLst>
                                          <p:attrName>ppt_w</p:attrName>
                                        </p:attrNameLst>
                                      </p:cBhvr>
                                      <p:tavLst>
                                        <p:tav tm="0">
                                          <p:val>
                                            <p:fltVal val="0.000000"/>
                                          </p:val>
                                        </p:tav>
                                        <p:tav tm="100000">
                                          <p:val>
                                            <p:strVal val="#ppt_w"/>
                                          </p:val>
                                        </p:tav>
                                      </p:tavLst>
                                    </p:anim>
                                    <p:anim calcmode="lin" valueType="num">
                                      <p:cBhvr>
                                        <p:cTn id="8" dur="1000" fill="hold"/>
                                        <p:tgtEl>
                                          <p:spTgt spid="66564"/>
                                        </p:tgtEl>
                                        <p:attrNameLst>
                                          <p:attrName>ppt_h</p:attrName>
                                        </p:attrNameLst>
                                      </p:cBhvr>
                                      <p:tavLst>
                                        <p:tav tm="0">
                                          <p:val>
                                            <p:fltVal val="0.000000"/>
                                          </p:val>
                                        </p:tav>
                                        <p:tav tm="100000">
                                          <p:val>
                                            <p:strVal val="#ppt_h"/>
                                          </p:val>
                                        </p:tav>
                                      </p:tavLst>
                                    </p:anim>
                                    <p:anim calcmode="lin" valueType="num">
                                      <p:cBhvr>
                                        <p:cTn id="9" dur="1000" fill="hold"/>
                                        <p:tgtEl>
                                          <p:spTgt spid="66564"/>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66564"/>
                                        </p:tgtEl>
                                        <p:attrNameLst>
                                          <p:attrName>ppt_y</p:attrName>
                                        </p:attrNameLst>
                                      </p:cBhvr>
                                      <p:tavLst>
                                        <p:tav tm="0" fmla="#ppt_y+(sin(-2*pi*(1-$))*-#ppt_x+cos(-2*pi*(1-$))*(1-#ppt_y))*(1-$)">
                                          <p:val>
                                            <p:fltVal val="0.000000"/>
                                          </p:val>
                                        </p:tav>
                                        <p:tav tm="100000">
                                          <p:val>
                                            <p:fltVal val="1.000000"/>
                                          </p:val>
                                        </p:tav>
                                      </p:tavLst>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66563">
                                            <p:txEl>
                                              <p:charRg st="0" end="11"/>
                                            </p:txEl>
                                          </p:spTgt>
                                        </p:tgtEl>
                                        <p:attrNameLst>
                                          <p:attrName>style.visibility</p:attrName>
                                        </p:attrNameLst>
                                      </p:cBhvr>
                                      <p:to>
                                        <p:strVal val="visible"/>
                                      </p:to>
                                    </p:set>
                                    <p:anim calcmode="lin" valueType="num">
                                      <p:cBhvr>
                                        <p:cTn id="15" dur="1" fill="hold"/>
                                        <p:tgtEl>
                                          <p:spTgt spid="66563">
                                            <p:txEl>
                                              <p:charRg st="0" end="11"/>
                                            </p:txEl>
                                          </p:spTgt>
                                        </p:tgtEl>
                                      </p:cBhvr>
                                    </p:anim>
                                  </p:childTnLst>
                                  <p:subTnLst>
                                    <p:audio>
                                      <p:cMediaNode>
                                        <p:cTn display="0" masterRel="sameClick">
                                          <p:stCondLst>
                                            <p:cond evt="begin" delay="0">
                                              <p:tn val="13"/>
                                            </p:cond>
                                          </p:stCondLst>
                                          <p:endCondLst>
                                            <p:cond evt="onStopAudio" delay="0">
                                              <p:tgtEl>
                                                <p:sldTgt/>
                                              </p:tgtEl>
                                            </p:cond>
                                          </p:endCondLst>
                                        </p:cTn>
                                        <p:tgtEl>
                                          <p:sndTgt r:embed="rId1" name="cashreg.wav"/>
                                        </p:tgtEl>
                                      </p:cMediaNode>
                                    </p:audio>
                                  </p:sub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499"/>
                                          </p:stCondLst>
                                        </p:cTn>
                                        <p:tgtEl>
                                          <p:spTgt spid="66563">
                                            <p:txEl>
                                              <p:charRg st="11" end="22"/>
                                            </p:txEl>
                                          </p:spTgt>
                                        </p:tgtEl>
                                        <p:attrNameLst>
                                          <p:attrName>style.visibility</p:attrName>
                                        </p:attrNameLst>
                                      </p:cBhvr>
                                      <p:to>
                                        <p:strVal val="visible"/>
                                      </p:to>
                                    </p:set>
                                    <p:anim calcmode="lin" valueType="num">
                                      <p:cBhvr>
                                        <p:cTn id="20" dur="1" fill="hold"/>
                                        <p:tgtEl>
                                          <p:spTgt spid="66563">
                                            <p:txEl>
                                              <p:charRg st="11" end="22"/>
                                            </p:txEl>
                                          </p:spTgt>
                                        </p:tgtEl>
                                      </p:cBhvr>
                                    </p:anim>
                                  </p:childTnLst>
                                  <p:subTnLst>
                                    <p:audio>
                                      <p:cMediaNode>
                                        <p:cTn display="0" masterRel="sameClick">
                                          <p:stCondLst>
                                            <p:cond evt="begin" delay="0">
                                              <p:tn val="18"/>
                                            </p:cond>
                                          </p:stCondLst>
                                          <p:endCondLst>
                                            <p:cond evt="onStopAudio" delay="0">
                                              <p:tgtEl>
                                                <p:sldTgt/>
                                              </p:tgtEl>
                                            </p:cond>
                                          </p:endCondLst>
                                        </p:cTn>
                                        <p:tgtEl>
                                          <p:sndTgt r:embed="rId1" name="cashreg.wav"/>
                                        </p:tgtEl>
                                      </p:cMediaNode>
                                    </p:audio>
                                  </p:subTnLst>
                                </p:cTn>
                              </p:par>
                            </p:childTnLst>
                          </p:cTn>
                        </p:par>
                      </p:childTnLst>
                    </p:cTn>
                  </p:par>
                  <p:par>
                    <p:cTn id="21" fill="hold">
                      <p:stCondLst>
                        <p:cond delay="indefinite"/>
                      </p:stCondLst>
                      <p:childTnLst>
                        <p:par>
                          <p:cTn id="22" fill="hold">
                            <p:stCondLst>
                              <p:cond delay="0"/>
                            </p:stCondLst>
                            <p:childTnLst>
                              <p:par>
                                <p:cTn id="23" presetID="24" presetClass="entr" presetSubtype="0" fill="hold" grpId="0" nodeType="clickEffect">
                                  <p:stCondLst>
                                    <p:cond delay="0"/>
                                  </p:stCondLst>
                                  <p:childTnLst>
                                    <p:set>
                                      <p:cBhvr>
                                        <p:cTn id="24" dur="1" fill="hold">
                                          <p:stCondLst>
                                            <p:cond delay="499"/>
                                          </p:stCondLst>
                                        </p:cTn>
                                        <p:tgtEl>
                                          <p:spTgt spid="66563">
                                            <p:txEl>
                                              <p:charRg st="22" end="34"/>
                                            </p:txEl>
                                          </p:spTgt>
                                        </p:tgtEl>
                                        <p:attrNameLst>
                                          <p:attrName>style.visibility</p:attrName>
                                        </p:attrNameLst>
                                      </p:cBhvr>
                                      <p:to>
                                        <p:strVal val="visible"/>
                                      </p:to>
                                    </p:set>
                                    <p:anim calcmode="lin" valueType="num">
                                      <p:cBhvr>
                                        <p:cTn id="25" dur="1" fill="hold"/>
                                        <p:tgtEl>
                                          <p:spTgt spid="66563">
                                            <p:txEl>
                                              <p:charRg st="22" end="34"/>
                                            </p:txEl>
                                          </p:spTgt>
                                        </p:tgtEl>
                                      </p:cBhvr>
                                    </p:anim>
                                  </p:childTnLst>
                                  <p:subTnLst>
                                    <p:audio>
                                      <p:cMediaNode>
                                        <p:cTn display="0" masterRel="sameClick">
                                          <p:stCondLst>
                                            <p:cond evt="begin" delay="0">
                                              <p:tn val="23"/>
                                            </p:cond>
                                          </p:stCondLst>
                                          <p:endCondLst>
                                            <p:cond evt="onStopAudio" delay="0">
                                              <p:tgtEl>
                                                <p:sldTgt/>
                                              </p:tgtEl>
                                            </p:cond>
                                          </p:endCondLst>
                                        </p:cTn>
                                        <p:tgtEl>
                                          <p:sndTgt r:embed="rId1" name="cashreg.wav"/>
                                        </p:tgtEl>
                                      </p:cMediaNode>
                                    </p:audio>
                                  </p:subTnLst>
                                </p:cTn>
                              </p:par>
                            </p:childTnLst>
                          </p:cTn>
                        </p:par>
                      </p:childTnLst>
                    </p:cTn>
                  </p:par>
                  <p:par>
                    <p:cTn id="26" fill="hold">
                      <p:stCondLst>
                        <p:cond delay="indefinite"/>
                      </p:stCondLst>
                      <p:childTnLst>
                        <p:par>
                          <p:cTn id="27" fill="hold">
                            <p:stCondLst>
                              <p:cond delay="0"/>
                            </p:stCondLst>
                            <p:childTnLst>
                              <p:par>
                                <p:cTn id="28" presetID="24" presetClass="entr" presetSubtype="0" fill="hold" grpId="0" nodeType="clickEffect">
                                  <p:stCondLst>
                                    <p:cond delay="0"/>
                                  </p:stCondLst>
                                  <p:childTnLst>
                                    <p:set>
                                      <p:cBhvr>
                                        <p:cTn id="29" dur="1" fill="hold">
                                          <p:stCondLst>
                                            <p:cond delay="499"/>
                                          </p:stCondLst>
                                        </p:cTn>
                                        <p:tgtEl>
                                          <p:spTgt spid="66563">
                                            <p:txEl>
                                              <p:charRg st="34" end="50"/>
                                            </p:txEl>
                                          </p:spTgt>
                                        </p:tgtEl>
                                        <p:attrNameLst>
                                          <p:attrName>style.visibility</p:attrName>
                                        </p:attrNameLst>
                                      </p:cBhvr>
                                      <p:to>
                                        <p:strVal val="visible"/>
                                      </p:to>
                                    </p:set>
                                    <p:anim calcmode="lin" valueType="num">
                                      <p:cBhvr>
                                        <p:cTn id="30" dur="1" fill="hold"/>
                                        <p:tgtEl>
                                          <p:spTgt spid="66563">
                                            <p:txEl>
                                              <p:charRg st="34" end="50"/>
                                            </p:txEl>
                                          </p:spTgt>
                                        </p:tgtEl>
                                      </p:cBhvr>
                                    </p:anim>
                                  </p:childTnLst>
                                  <p:subTnLst>
                                    <p:audio>
                                      <p:cMediaNode>
                                        <p:cTn display="0" masterRel="sameClick">
                                          <p:stCondLst>
                                            <p:cond evt="begin" delay="0">
                                              <p:tn val="28"/>
                                            </p:cond>
                                          </p:stCondLst>
                                          <p:endCondLst>
                                            <p:cond evt="onStopAudio" delay="0">
                                              <p:tgtEl>
                                                <p:sldTgt/>
                                              </p:tgtEl>
                                            </p:cond>
                                          </p:endCondLst>
                                        </p:cTn>
                                        <p:tgtEl>
                                          <p:sndTgt r:embed="rId1" name="cashreg.wav"/>
                                        </p:tgtEl>
                                      </p:cMediaNode>
                                    </p:audio>
                                  </p:subTnLst>
                                </p:cTn>
                              </p:par>
                            </p:childTnLst>
                          </p:cTn>
                        </p:par>
                      </p:childTnLst>
                    </p:cTn>
                  </p:par>
                  <p:par>
                    <p:cTn id="31" fill="hold">
                      <p:stCondLst>
                        <p:cond delay="indefinite"/>
                      </p:stCondLst>
                      <p:childTnLst>
                        <p:par>
                          <p:cTn id="32" fill="hold">
                            <p:stCondLst>
                              <p:cond delay="0"/>
                            </p:stCondLst>
                            <p:childTnLst>
                              <p:par>
                                <p:cTn id="33" presetID="24" presetClass="entr" presetSubtype="0" fill="hold" grpId="0" nodeType="clickEffect">
                                  <p:stCondLst>
                                    <p:cond delay="0"/>
                                  </p:stCondLst>
                                  <p:childTnLst>
                                    <p:set>
                                      <p:cBhvr>
                                        <p:cTn id="34" dur="1" fill="hold">
                                          <p:stCondLst>
                                            <p:cond delay="499"/>
                                          </p:stCondLst>
                                        </p:cTn>
                                        <p:tgtEl>
                                          <p:spTgt spid="66563">
                                            <p:txEl>
                                              <p:charRg st="50" end="64"/>
                                            </p:txEl>
                                          </p:spTgt>
                                        </p:tgtEl>
                                        <p:attrNameLst>
                                          <p:attrName>style.visibility</p:attrName>
                                        </p:attrNameLst>
                                      </p:cBhvr>
                                      <p:to>
                                        <p:strVal val="visible"/>
                                      </p:to>
                                    </p:set>
                                    <p:anim calcmode="lin" valueType="num">
                                      <p:cBhvr>
                                        <p:cTn id="35" dur="1" fill="hold"/>
                                        <p:tgtEl>
                                          <p:spTgt spid="66563">
                                            <p:txEl>
                                              <p:charRg st="50" end="64"/>
                                            </p:txEl>
                                          </p:spTgt>
                                        </p:tgtEl>
                                      </p:cBhvr>
                                    </p:anim>
                                  </p:childTnLst>
                                  <p:subTnLst>
                                    <p:audio>
                                      <p:cMediaNode>
                                        <p:cTn display="0" masterRel="sameClick">
                                          <p:stCondLst>
                                            <p:cond evt="begin" delay="0">
                                              <p:tn val="33"/>
                                            </p:cond>
                                          </p:stCondLst>
                                          <p:endCondLst>
                                            <p:cond evt="onStopAudio" delay="0">
                                              <p:tgtEl>
                                                <p:sldTgt/>
                                              </p:tgtEl>
                                            </p:cond>
                                          </p:endCondLst>
                                        </p:cTn>
                                        <p:tgtEl>
                                          <p:sndTgt r:embed="rId1" name="cashreg.wav"/>
                                        </p:tgtEl>
                                      </p:cMediaNode>
                                    </p:audio>
                                  </p:subTnLst>
                                </p:cTn>
                              </p:par>
                            </p:childTnLst>
                          </p:cTn>
                        </p:par>
                      </p:childTnLst>
                    </p:cTn>
                  </p:par>
                  <p:par>
                    <p:cTn id="36" fill="hold">
                      <p:stCondLst>
                        <p:cond delay="indefinite"/>
                      </p:stCondLst>
                      <p:childTnLst>
                        <p:par>
                          <p:cTn id="37" fill="hold">
                            <p:stCondLst>
                              <p:cond delay="0"/>
                            </p:stCondLst>
                            <p:childTnLst>
                              <p:par>
                                <p:cTn id="38" presetID="24" presetClass="entr" presetSubtype="0" fill="hold" grpId="0" nodeType="clickEffect">
                                  <p:stCondLst>
                                    <p:cond delay="0"/>
                                  </p:stCondLst>
                                  <p:childTnLst>
                                    <p:set>
                                      <p:cBhvr>
                                        <p:cTn id="39" dur="1" fill="hold">
                                          <p:stCondLst>
                                            <p:cond delay="499"/>
                                          </p:stCondLst>
                                        </p:cTn>
                                        <p:tgtEl>
                                          <p:spTgt spid="66563">
                                            <p:txEl>
                                              <p:charRg st="64" end="78"/>
                                            </p:txEl>
                                          </p:spTgt>
                                        </p:tgtEl>
                                        <p:attrNameLst>
                                          <p:attrName>style.visibility</p:attrName>
                                        </p:attrNameLst>
                                      </p:cBhvr>
                                      <p:to>
                                        <p:strVal val="visible"/>
                                      </p:to>
                                    </p:set>
                                    <p:anim calcmode="lin" valueType="num">
                                      <p:cBhvr>
                                        <p:cTn id="40" dur="1" fill="hold"/>
                                        <p:tgtEl>
                                          <p:spTgt spid="66563">
                                            <p:txEl>
                                              <p:charRg st="64" end="78"/>
                                            </p:txEl>
                                          </p:spTgt>
                                        </p:tgtEl>
                                      </p:cBhvr>
                                    </p:anim>
                                  </p:childTnLst>
                                  <p:subTnLst>
                                    <p:audio>
                                      <p:cMediaNode>
                                        <p:cTn display="0" masterRel="sameClick">
                                          <p:stCondLst>
                                            <p:cond evt="begin" delay="0">
                                              <p:tn val="38"/>
                                            </p:cond>
                                          </p:stCondLst>
                                          <p:endCondLst>
                                            <p:cond evt="onStopAudio" delay="0">
                                              <p:tgtEl>
                                                <p:sldTgt/>
                                              </p:tgtEl>
                                            </p:cond>
                                          </p:endCondLst>
                                        </p:cTn>
                                        <p:tgtEl>
                                          <p:sndTgt r:embed="rId1" name="cashreg.wav"/>
                                        </p:tgtEl>
                                      </p:cMediaNode>
                                    </p:audio>
                                  </p:subTnLst>
                                </p:cTn>
                              </p:par>
                            </p:childTnLst>
                          </p:cTn>
                        </p:par>
                      </p:childTnLst>
                    </p:cTn>
                  </p:par>
                  <p:par>
                    <p:cTn id="41" fill="hold">
                      <p:stCondLst>
                        <p:cond delay="indefinite"/>
                      </p:stCondLst>
                      <p:childTnLst>
                        <p:par>
                          <p:cTn id="42" fill="hold">
                            <p:stCondLst>
                              <p:cond delay="0"/>
                            </p:stCondLst>
                            <p:childTnLst>
                              <p:par>
                                <p:cTn id="43" presetID="24" presetClass="entr" presetSubtype="0" fill="hold" grpId="0" nodeType="clickEffect">
                                  <p:stCondLst>
                                    <p:cond delay="0"/>
                                  </p:stCondLst>
                                  <p:childTnLst>
                                    <p:set>
                                      <p:cBhvr>
                                        <p:cTn id="44" dur="1" fill="hold">
                                          <p:stCondLst>
                                            <p:cond delay="499"/>
                                          </p:stCondLst>
                                        </p:cTn>
                                        <p:tgtEl>
                                          <p:spTgt spid="66563">
                                            <p:txEl>
                                              <p:charRg st="78" end="90"/>
                                            </p:txEl>
                                          </p:spTgt>
                                        </p:tgtEl>
                                        <p:attrNameLst>
                                          <p:attrName>style.visibility</p:attrName>
                                        </p:attrNameLst>
                                      </p:cBhvr>
                                      <p:to>
                                        <p:strVal val="visible"/>
                                      </p:to>
                                    </p:set>
                                    <p:anim calcmode="lin" valueType="num">
                                      <p:cBhvr>
                                        <p:cTn id="45" dur="1" fill="hold"/>
                                        <p:tgtEl>
                                          <p:spTgt spid="66563">
                                            <p:txEl>
                                              <p:charRg st="78" end="90"/>
                                            </p:txEl>
                                          </p:spTgt>
                                        </p:tgtEl>
                                      </p:cBhvr>
                                    </p:anim>
                                  </p:childTnLst>
                                  <p:subTnLst>
                                    <p:audio>
                                      <p:cMediaNode>
                                        <p:cTn display="0" masterRel="sameClick">
                                          <p:stCondLst>
                                            <p:cond evt="begin" delay="0">
                                              <p:tn val="43"/>
                                            </p:cond>
                                          </p:stCondLst>
                                          <p:endCondLst>
                                            <p:cond evt="onStopAudio" delay="0">
                                              <p:tgtEl>
                                                <p:sldTgt/>
                                              </p:tgtEl>
                                            </p:cond>
                                          </p:endCondLst>
                                        </p:cTn>
                                        <p:tgtEl>
                                          <p:sndTgt r:embed="rId1" name="cashreg.wav"/>
                                        </p:tgtEl>
                                      </p:cMediaNode>
                                    </p:audio>
                                  </p:subTnLst>
                                </p:cTn>
                              </p:par>
                            </p:childTnLst>
                          </p:cTn>
                        </p:par>
                        <p:par>
                          <p:cTn id="46" fill="hold">
                            <p:stCondLst>
                              <p:cond delay="500"/>
                            </p:stCondLst>
                            <p:childTnLst>
                              <p:par>
                                <p:cTn id="47" presetID="2" presetClass="entr" presetSubtype="2" fill="hold" nodeType="afterEffect">
                                  <p:stCondLst>
                                    <p:cond delay="0"/>
                                  </p:stCondLst>
                                  <p:childTnLst>
                                    <p:set>
                                      <p:cBhvr>
                                        <p:cTn id="48" dur="1" fill="hold">
                                          <p:stCondLst>
                                            <p:cond delay="0"/>
                                          </p:stCondLst>
                                        </p:cTn>
                                        <p:tgtEl>
                                          <p:spTgt spid="66565"/>
                                        </p:tgtEl>
                                        <p:attrNameLst>
                                          <p:attrName>style.visibility</p:attrName>
                                        </p:attrNameLst>
                                      </p:cBhvr>
                                      <p:to>
                                        <p:strVal val="visible"/>
                                      </p:to>
                                    </p:set>
                                    <p:anim calcmode="lin" valueType="num">
                                      <p:cBhvr additive="base">
                                        <p:cTn id="49" dur="500" fill="hold"/>
                                        <p:tgtEl>
                                          <p:spTgt spid="66565"/>
                                        </p:tgtEl>
                                        <p:attrNameLst>
                                          <p:attrName>ppt_x</p:attrName>
                                        </p:attrNameLst>
                                      </p:cBhvr>
                                      <p:tavLst>
                                        <p:tav tm="0">
                                          <p:val>
                                            <p:strVal val="1+#ppt_w/2"/>
                                          </p:val>
                                        </p:tav>
                                        <p:tav tm="100000">
                                          <p:val>
                                            <p:strVal val="#ppt_x"/>
                                          </p:val>
                                        </p:tav>
                                      </p:tavLst>
                                    </p:anim>
                                    <p:anim calcmode="lin" valueType="num">
                                      <p:cBhvr additive="base">
                                        <p:cTn id="50" dur="500" fill="hold"/>
                                        <p:tgtEl>
                                          <p:spTgt spid="665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ldLvl="2" build="p"/>
      <p:bldP spid="6656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67585"/>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几类标准</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协议</a:t>
            </a:r>
            <a:endParaRPr lang="zh-CN" altLang="en-US" sz="2600" dirty="0">
              <a:latin typeface="Arial" panose="020B0604020202020204" pitchFamily="34" charset="0"/>
              <a:ea typeface="黑体" pitchFamily="2" charset="-122"/>
            </a:endParaRPr>
          </a:p>
        </p:txBody>
      </p:sp>
      <p:sp>
        <p:nvSpPr>
          <p:cNvPr id="67587" name="矩形 67586"/>
          <p:cNvSpPr/>
          <p:nvPr/>
        </p:nvSpPr>
        <p:spPr>
          <a:xfrm>
            <a:off x="228600" y="1905000"/>
            <a:ext cx="7772400" cy="3657600"/>
          </a:xfrm>
          <a:prstGeom prst="rect">
            <a:avLst/>
          </a:prstGeom>
          <a:noFill/>
          <a:ln w="9525">
            <a:noFill/>
          </a:ln>
        </p:spPr>
        <p:txBody>
          <a:bodyPr lIns="90488" tIns="44450" rIns="90488" bIns="44450"/>
          <a:p>
            <a:pPr marL="457200" indent="-45720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基础标准</a:t>
            </a:r>
            <a:r>
              <a:rPr lang="en-US" altLang="zh-CN" sz="3200" b="1" dirty="0">
                <a:latin typeface="Times New Roman" panose="02020603050405020304" pitchFamily="2" charset="0"/>
                <a:ea typeface="黑体" pitchFamily="2" charset="-122"/>
              </a:rPr>
              <a:t>/</a:t>
            </a:r>
            <a:r>
              <a:rPr lang="zh-CN" altLang="en-US" sz="3200" b="1" dirty="0">
                <a:latin typeface="Times New Roman" panose="02020603050405020304" pitchFamily="2" charset="0"/>
                <a:ea typeface="黑体" pitchFamily="2" charset="-122"/>
              </a:rPr>
              <a:t>协议</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证书和</a:t>
            </a:r>
            <a:r>
              <a:rPr lang="en-US" altLang="zh-CN" sz="3200" b="1" dirty="0">
                <a:latin typeface="Times New Roman" panose="02020603050405020304" pitchFamily="2" charset="0"/>
                <a:ea typeface="黑体" pitchFamily="2" charset="-122"/>
              </a:rPr>
              <a:t>CRL</a:t>
            </a:r>
            <a:r>
              <a:rPr lang="zh-CN" altLang="en-US" sz="3200" b="1" dirty="0">
                <a:latin typeface="Times New Roman" panose="02020603050405020304" pitchFamily="2" charset="0"/>
                <a:ea typeface="黑体" pitchFamily="2" charset="-122"/>
              </a:rPr>
              <a:t>标准</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操作标准</a:t>
            </a:r>
            <a:r>
              <a:rPr lang="en-US" altLang="zh-CN" sz="3200" b="1" dirty="0">
                <a:latin typeface="Times New Roman" panose="02020603050405020304" pitchFamily="2" charset="0"/>
                <a:ea typeface="黑体" pitchFamily="2" charset="-122"/>
              </a:rPr>
              <a:t>/</a:t>
            </a:r>
            <a:r>
              <a:rPr lang="zh-CN" altLang="en-US" sz="3200" b="1" dirty="0">
                <a:latin typeface="Times New Roman" panose="02020603050405020304" pitchFamily="2" charset="0"/>
                <a:ea typeface="黑体" pitchFamily="2" charset="-122"/>
              </a:rPr>
              <a:t>协议</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管理标准</a:t>
            </a:r>
            <a:r>
              <a:rPr lang="en-US" altLang="zh-CN" sz="3200" b="1" dirty="0">
                <a:latin typeface="Times New Roman" panose="02020603050405020304" pitchFamily="2" charset="0"/>
                <a:ea typeface="黑体" pitchFamily="2" charset="-122"/>
              </a:rPr>
              <a:t>/</a:t>
            </a:r>
            <a:r>
              <a:rPr lang="zh-CN" altLang="en-US" sz="3200" b="1" dirty="0">
                <a:latin typeface="Times New Roman" panose="02020603050405020304" pitchFamily="2" charset="0"/>
                <a:ea typeface="黑体" pitchFamily="2" charset="-122"/>
              </a:rPr>
              <a:t>协议</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r>
              <a:rPr lang="zh-CN" altLang="en-US" sz="3200" b="1" dirty="0">
                <a:latin typeface="Times New Roman" panose="02020603050405020304" pitchFamily="2" charset="0"/>
                <a:ea typeface="黑体" pitchFamily="2" charset="-122"/>
              </a:rPr>
              <a:t>应用标准</a:t>
            </a:r>
            <a:r>
              <a:rPr lang="en-US" altLang="zh-CN" sz="3200" b="1" dirty="0">
                <a:latin typeface="Times New Roman" panose="02020603050405020304" pitchFamily="2" charset="0"/>
                <a:ea typeface="黑体" pitchFamily="2" charset="-122"/>
              </a:rPr>
              <a:t>/</a:t>
            </a:r>
            <a:r>
              <a:rPr lang="zh-CN" altLang="en-US" sz="3200" b="1" dirty="0">
                <a:latin typeface="Times New Roman" panose="02020603050405020304" pitchFamily="2" charset="0"/>
                <a:ea typeface="黑体" pitchFamily="2" charset="-122"/>
              </a:rPr>
              <a:t>协议</a:t>
            </a:r>
            <a:endParaRPr lang="zh-CN" altLang="en-US" sz="3200" b="1" dirty="0">
              <a:latin typeface="Times New Roman" panose="02020603050405020304" pitchFamily="2" charset="0"/>
              <a:ea typeface="黑体" pitchFamily="2" charset="-122"/>
            </a:endParaRPr>
          </a:p>
          <a:p>
            <a:pPr marL="457200" indent="-45720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67588" name="矩形 67587"/>
          <p:cNvSpPr/>
          <p:nvPr/>
        </p:nvSpPr>
        <p:spPr>
          <a:xfrm>
            <a:off x="457200" y="2590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200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7587">
                                            <p:txEl>
                                              <p:charRg st="0" end="8"/>
                                            </p:txEl>
                                          </p:spTgt>
                                        </p:tgtEl>
                                        <p:attrNameLst>
                                          <p:attrName>style.visibility</p:attrName>
                                        </p:attrNameLst>
                                      </p:cBhvr>
                                      <p:to>
                                        <p:strVal val="visible"/>
                                      </p:to>
                                    </p:set>
                                    <p:anim calcmode="lin" valueType="num">
                                      <p:cBhvr>
                                        <p:cTn id="7" dur="1" fill="hold"/>
                                        <p:tgtEl>
                                          <p:spTgt spid="67587">
                                            <p:txEl>
                                              <p:charRg st="0" end="8"/>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7587">
                                            <p:txEl>
                                              <p:charRg st="8" end="17"/>
                                            </p:txEl>
                                          </p:spTgt>
                                        </p:tgtEl>
                                        <p:attrNameLst>
                                          <p:attrName>style.visibility</p:attrName>
                                        </p:attrNameLst>
                                      </p:cBhvr>
                                      <p:to>
                                        <p:strVal val="visible"/>
                                      </p:to>
                                    </p:set>
                                    <p:anim calcmode="lin" valueType="num">
                                      <p:cBhvr>
                                        <p:cTn id="12" dur="1" fill="hold"/>
                                        <p:tgtEl>
                                          <p:spTgt spid="67587">
                                            <p:txEl>
                                              <p:charRg st="8" end="17"/>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67587">
                                            <p:txEl>
                                              <p:charRg st="17" end="25"/>
                                            </p:txEl>
                                          </p:spTgt>
                                        </p:tgtEl>
                                        <p:attrNameLst>
                                          <p:attrName>style.visibility</p:attrName>
                                        </p:attrNameLst>
                                      </p:cBhvr>
                                      <p:to>
                                        <p:strVal val="visible"/>
                                      </p:to>
                                    </p:set>
                                    <p:anim calcmode="lin" valueType="num">
                                      <p:cBhvr>
                                        <p:cTn id="17" dur="1" fill="hold"/>
                                        <p:tgtEl>
                                          <p:spTgt spid="67587">
                                            <p:txEl>
                                              <p:charRg st="17" end="25"/>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67587">
                                            <p:txEl>
                                              <p:charRg st="25" end="33"/>
                                            </p:txEl>
                                          </p:spTgt>
                                        </p:tgtEl>
                                        <p:attrNameLst>
                                          <p:attrName>style.visibility</p:attrName>
                                        </p:attrNameLst>
                                      </p:cBhvr>
                                      <p:to>
                                        <p:strVal val="visible"/>
                                      </p:to>
                                    </p:set>
                                    <p:anim calcmode="lin" valueType="num">
                                      <p:cBhvr>
                                        <p:cTn id="22" dur="1" fill="hold"/>
                                        <p:tgtEl>
                                          <p:spTgt spid="67587">
                                            <p:txEl>
                                              <p:charRg st="25" end="33"/>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67587">
                                            <p:txEl>
                                              <p:charRg st="33" end="41"/>
                                            </p:txEl>
                                          </p:spTgt>
                                        </p:tgtEl>
                                        <p:attrNameLst>
                                          <p:attrName>style.visibility</p:attrName>
                                        </p:attrNameLst>
                                      </p:cBhvr>
                                      <p:to>
                                        <p:strVal val="visible"/>
                                      </p:to>
                                    </p:set>
                                    <p:anim calcmode="lin" valueType="num">
                                      <p:cBhvr>
                                        <p:cTn id="27" dur="1" fill="hold"/>
                                        <p:tgtEl>
                                          <p:spTgt spid="67587">
                                            <p:txEl>
                                              <p:charRg st="33" end="41"/>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nodePh="1">
                                  <p:stCondLst>
                                    <p:cond delay="0"/>
                                  </p:stCondLst>
                                  <p:endCondLst>
                                    <p:cond evt="begin" delay="0">
                                      <p:tn val="30"/>
                                    </p:cond>
                                  </p:endCondLst>
                                  <p:childTnLst>
                                    <p:set>
                                      <p:cBhvr>
                                        <p:cTn id="31" dur="1" fill="hold">
                                          <p:stCondLst>
                                            <p:cond delay="499"/>
                                          </p:stCondLst>
                                        </p:cTn>
                                        <p:tgtEl>
                                          <p:spTgt spid="67588">
                                            <p:txEl>
                                              <p:charRg st="0" end="1"/>
                                            </p:txEl>
                                          </p:spTgt>
                                        </p:tgtEl>
                                        <p:attrNameLst>
                                          <p:attrName>style.visibility</p:attrName>
                                        </p:attrNameLst>
                                      </p:cBhvr>
                                      <p:to>
                                        <p:strVal val="visible"/>
                                      </p:to>
                                    </p:set>
                                    <p:anim calcmode="lin" valueType="num">
                                      <p:cBhvr>
                                        <p:cTn id="32" dur="1" fill="hold"/>
                                        <p:tgtEl>
                                          <p:spTgt spid="67588">
                                            <p:txEl>
                                              <p:charRg st="0" end="1"/>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ldLvl="2" build="p"/>
      <p:bldP spid="67588" grpId="0" bldLvl="2"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68609"/>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基础标准</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协议</a:t>
            </a:r>
            <a:endParaRPr lang="zh-CN" altLang="en-US" sz="3300" dirty="0">
              <a:latin typeface="Arial" panose="020B0604020202020204" pitchFamily="34" charset="0"/>
              <a:ea typeface="黑体" pitchFamily="2" charset="-122"/>
            </a:endParaRPr>
          </a:p>
        </p:txBody>
      </p:sp>
      <p:sp>
        <p:nvSpPr>
          <p:cNvPr id="68611" name="文本占位符 68610"/>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zh-CN" altLang="en-US" b="0" dirty="0">
                <a:latin typeface="Times New Roman" panose="02020603050405020304" pitchFamily="2" charset="0"/>
                <a:ea typeface="黑体" pitchFamily="2" charset="-122"/>
              </a:rPr>
              <a:t>算法标准</a:t>
            </a: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zh-CN" altLang="en-US" b="0" dirty="0">
                <a:latin typeface="Times New Roman" panose="02020603050405020304" pitchFamily="2" charset="0"/>
                <a:ea typeface="黑体" pitchFamily="2" charset="-122"/>
              </a:rPr>
              <a:t>摘要算法</a:t>
            </a:r>
            <a:endParaRPr lang="zh-CN" altLang="en-US" b="0" dirty="0">
              <a:latin typeface="Times New Roman" panose="02020603050405020304" pitchFamily="2" charset="0"/>
              <a:ea typeface="黑体" pitchFamily="2" charset="-122"/>
            </a:endParaRPr>
          </a:p>
        </p:txBody>
      </p:sp>
      <p:sp>
        <p:nvSpPr>
          <p:cNvPr id="68612" name="折角形 68611"/>
          <p:cNvSpPr/>
          <p:nvPr/>
        </p:nvSpPr>
        <p:spPr>
          <a:xfrm>
            <a:off x="3886200" y="4000500"/>
            <a:ext cx="914400" cy="1066800"/>
          </a:xfrm>
          <a:prstGeom prst="foldedCorner">
            <a:avLst>
              <a:gd name="adj" fmla="val 12500"/>
            </a:avLst>
          </a:prstGeom>
          <a:noFill/>
          <a:ln w="9525" cap="flat" cmpd="sng">
            <a:solidFill>
              <a:srgbClr val="000000"/>
            </a:solidFill>
            <a:prstDash val="solid"/>
            <a:headEnd type="none" w="med" len="med"/>
            <a:tailEnd type="none" w="med" len="med"/>
          </a:ln>
        </p:spPr>
        <p:txBody>
          <a:bodyPr/>
          <a:p>
            <a:endParaRPr lang="zh-CN" altLang="en-US"/>
          </a:p>
        </p:txBody>
      </p:sp>
      <p:sp>
        <p:nvSpPr>
          <p:cNvPr id="68613" name="文本框 68612"/>
          <p:cNvSpPr txBox="1"/>
          <p:nvPr/>
        </p:nvSpPr>
        <p:spPr>
          <a:xfrm>
            <a:off x="2667000" y="5181600"/>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Mary</a:t>
            </a:r>
            <a:endParaRPr lang="en-US" altLang="zh-CN" sz="2000" dirty="0">
              <a:latin typeface="Times New Roman" panose="02020603050405020304" pitchFamily="2" charset="0"/>
              <a:ea typeface="隶书" pitchFamily="1" charset="-122"/>
            </a:endParaRPr>
          </a:p>
        </p:txBody>
      </p:sp>
      <p:sp>
        <p:nvSpPr>
          <p:cNvPr id="68614" name="文本框 68613"/>
          <p:cNvSpPr txBox="1"/>
          <p:nvPr/>
        </p:nvSpPr>
        <p:spPr>
          <a:xfrm>
            <a:off x="3886200" y="4106863"/>
            <a:ext cx="990600" cy="854075"/>
          </a:xfrm>
          <a:prstGeom prst="rect">
            <a:avLst/>
          </a:prstGeom>
          <a:noFill/>
          <a:ln w="9525">
            <a:noFill/>
          </a:ln>
        </p:spPr>
        <p:txBody>
          <a:bodyPr>
            <a:spAutoFit/>
          </a:bodyPr>
          <a:p>
            <a:pPr algn="ctr">
              <a:spcBef>
                <a:spcPct val="50000"/>
              </a:spcBef>
            </a:pPr>
            <a:r>
              <a:rPr lang="zh-CN" altLang="en-US" sz="2000" dirty="0">
                <a:latin typeface="宋体" panose="02010600030101010101" pitchFamily="2" charset="-122"/>
              </a:rPr>
              <a:t>内</a:t>
            </a:r>
            <a:endParaRPr lang="zh-CN" altLang="en-US" sz="2000" dirty="0">
              <a:latin typeface="宋体" panose="02010600030101010101" pitchFamily="2" charset="-122"/>
            </a:endParaRPr>
          </a:p>
          <a:p>
            <a:pPr algn="ctr">
              <a:spcBef>
                <a:spcPct val="50000"/>
              </a:spcBef>
            </a:pPr>
            <a:r>
              <a:rPr lang="zh-CN" altLang="en-US" sz="2000" dirty="0">
                <a:latin typeface="宋体" panose="02010600030101010101" pitchFamily="2" charset="-122"/>
              </a:rPr>
              <a:t>容</a:t>
            </a:r>
            <a:endParaRPr lang="zh-CN" altLang="en-US" sz="2000" dirty="0">
              <a:latin typeface="宋体" panose="02010600030101010101" pitchFamily="2" charset="-122"/>
            </a:endParaRPr>
          </a:p>
        </p:txBody>
      </p:sp>
      <p:sp>
        <p:nvSpPr>
          <p:cNvPr id="68615" name="文本框 68614"/>
          <p:cNvSpPr txBox="1"/>
          <p:nvPr/>
        </p:nvSpPr>
        <p:spPr>
          <a:xfrm>
            <a:off x="6096000" y="4343400"/>
            <a:ext cx="990600" cy="396875"/>
          </a:xfrm>
          <a:prstGeom prst="rect">
            <a:avLst/>
          </a:prstGeom>
          <a:noFill/>
          <a:ln w="9525">
            <a:noFill/>
          </a:ln>
        </p:spPr>
        <p:txBody>
          <a:bodyPr>
            <a:spAutoFit/>
          </a:bodyPr>
          <a:p>
            <a:pPr algn="ctr">
              <a:spcBef>
                <a:spcPct val="50000"/>
              </a:spcBef>
            </a:pPr>
            <a:r>
              <a:rPr lang="zh-CN" altLang="en-US" sz="2000" dirty="0">
                <a:solidFill>
                  <a:srgbClr val="FF0000"/>
                </a:solidFill>
                <a:latin typeface="宋体" panose="02010600030101010101" pitchFamily="2" charset="-122"/>
              </a:rPr>
              <a:t>摘要</a:t>
            </a:r>
            <a:endParaRPr lang="zh-CN" altLang="en-US" sz="2000" dirty="0">
              <a:solidFill>
                <a:srgbClr val="FF0000"/>
              </a:solidFill>
              <a:latin typeface="宋体" panose="02010600030101010101" pitchFamily="2" charset="-122"/>
            </a:endParaRPr>
          </a:p>
        </p:txBody>
      </p:sp>
      <p:sp>
        <p:nvSpPr>
          <p:cNvPr id="68616" name="右箭头 68615"/>
          <p:cNvSpPr/>
          <p:nvPr/>
        </p:nvSpPr>
        <p:spPr>
          <a:xfrm>
            <a:off x="4800600" y="4267200"/>
            <a:ext cx="1295400" cy="533400"/>
          </a:xfrm>
          <a:prstGeom prst="rightArrow">
            <a:avLst>
              <a:gd name="adj1" fmla="val 50000"/>
              <a:gd name="adj2" fmla="val 60714"/>
            </a:avLst>
          </a:prstGeom>
          <a:solidFill>
            <a:schemeClr val="accent1"/>
          </a:solidFill>
          <a:ln w="9525">
            <a:noFill/>
          </a:ln>
        </p:spPr>
        <p:txBody>
          <a:bodyPr/>
          <a:p>
            <a:endParaRPr lang="zh-CN" altLang="en-US"/>
          </a:p>
        </p:txBody>
      </p:sp>
      <p:sp>
        <p:nvSpPr>
          <p:cNvPr id="68617" name="圆角矩形标注 68616"/>
          <p:cNvSpPr/>
          <p:nvPr/>
        </p:nvSpPr>
        <p:spPr>
          <a:xfrm>
            <a:off x="4267200" y="5867400"/>
            <a:ext cx="1828800" cy="457200"/>
          </a:xfrm>
          <a:prstGeom prst="wedgeRoundRectCallout">
            <a:avLst>
              <a:gd name="adj1" fmla="val 9898"/>
              <a:gd name="adj2" fmla="val -289236"/>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摘要操作</a:t>
            </a:r>
            <a:endParaRPr lang="zh-CN" altLang="en-US" sz="2000" dirty="0">
              <a:latin typeface="Times New Roman" panose="02020603050405020304" pitchFamily="2" charset="0"/>
              <a:ea typeface="隶书" pitchFamily="1" charset="-122"/>
            </a:endParaRPr>
          </a:p>
        </p:txBody>
      </p:sp>
      <p:sp>
        <p:nvSpPr>
          <p:cNvPr id="68618" name="圆角矩形标注 68617"/>
          <p:cNvSpPr/>
          <p:nvPr/>
        </p:nvSpPr>
        <p:spPr>
          <a:xfrm>
            <a:off x="4495800" y="2590800"/>
            <a:ext cx="1828800" cy="457200"/>
          </a:xfrm>
          <a:prstGeom prst="wedgeRoundRectCallout">
            <a:avLst>
              <a:gd name="adj1" fmla="val -5644"/>
              <a:gd name="adj2" fmla="val 327431"/>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摘要算法</a:t>
            </a:r>
            <a:endParaRPr lang="zh-CN" altLang="en-US" sz="2000" dirty="0">
              <a:latin typeface="Times New Roman" panose="02020603050405020304" pitchFamily="2" charset="0"/>
              <a:ea typeface="隶书" pitchFamily="1" charset="-122"/>
            </a:endParaRPr>
          </a:p>
        </p:txBody>
      </p:sp>
      <p:pic>
        <p:nvPicPr>
          <p:cNvPr id="68619" name="图片 68618"/>
          <p:cNvPicPr/>
          <p:nvPr/>
        </p:nvPicPr>
        <p:blipFill>
          <a:blip r:embed="rId1"/>
          <a:stretch>
            <a:fillRect/>
          </a:stretch>
        </p:blipFill>
        <p:spPr>
          <a:xfrm>
            <a:off x="3048000" y="4000500"/>
            <a:ext cx="715963" cy="1139825"/>
          </a:xfrm>
          <a:prstGeom prst="rect">
            <a:avLst/>
          </a:prstGeom>
          <a:noFill/>
          <a:ln w="9525">
            <a:noFill/>
          </a:ln>
        </p:spPr>
      </p:pic>
      <p:sp>
        <p:nvSpPr>
          <p:cNvPr id="68620" name="流程图: 预定义过程 68619"/>
          <p:cNvSpPr/>
          <p:nvPr/>
        </p:nvSpPr>
        <p:spPr>
          <a:xfrm>
            <a:off x="6096000" y="4267200"/>
            <a:ext cx="914400" cy="609600"/>
          </a:xfrm>
          <a:prstGeom prst="flowChartPredefinedProcess">
            <a:avLst/>
          </a:prstGeom>
          <a:noFill/>
          <a:ln w="9525" cap="flat" cmpd="sng">
            <a:solidFill>
              <a:srgbClr val="000000"/>
            </a:solidFill>
            <a:prstDash val="solid"/>
            <a:miter/>
            <a:headEnd type="none" w="med" len="med"/>
            <a:tailEnd type="none" w="med" len="med"/>
          </a:ln>
        </p:spPr>
        <p:txBody>
          <a:bodyPr/>
          <a:p>
            <a:endParaRPr lang="zh-CN" altLang="en-US"/>
          </a:p>
        </p:txBody>
      </p:sp>
      <p:sp>
        <p:nvSpPr>
          <p:cNvPr id="68621" name="圆角矩形标注 68620"/>
          <p:cNvSpPr/>
          <p:nvPr/>
        </p:nvSpPr>
        <p:spPr>
          <a:xfrm>
            <a:off x="7010400" y="3048000"/>
            <a:ext cx="1828800" cy="1066800"/>
          </a:xfrm>
          <a:prstGeom prst="wedgeRoundRectCallout">
            <a:avLst>
              <a:gd name="adj1" fmla="val -73264"/>
              <a:gd name="adj2" fmla="val 81102"/>
              <a:gd name="adj3" fmla="val 16667"/>
            </a:avLst>
          </a:prstGeom>
          <a:solidFill>
            <a:schemeClr val="bg1"/>
          </a:solidFill>
          <a:ln w="9525" cap="flat" cmpd="sng">
            <a:solidFill>
              <a:srgbClr val="FF0000"/>
            </a:solidFill>
            <a:prstDash val="solid"/>
            <a:miter/>
            <a:headEnd type="none" w="med" len="med"/>
            <a:tailEnd type="none" w="med" len="med"/>
          </a:ln>
        </p:spPr>
        <p:txBody>
          <a:bodyPr/>
          <a:p>
            <a:pPr algn="ctr"/>
            <a:r>
              <a:rPr lang="zh-CN" altLang="en-US" sz="2000" dirty="0">
                <a:solidFill>
                  <a:srgbClr val="FF0000"/>
                </a:solidFill>
                <a:latin typeface="Times New Roman" panose="02020603050405020304" pitchFamily="2" charset="0"/>
                <a:ea typeface="隶书" pitchFamily="1" charset="-122"/>
              </a:rPr>
              <a:t>长度固定</a:t>
            </a:r>
            <a:r>
              <a:rPr lang="en-US" altLang="zh-CN" sz="2000" dirty="0">
                <a:solidFill>
                  <a:srgbClr val="FF0000"/>
                </a:solidFill>
                <a:latin typeface="Times New Roman" panose="02020603050405020304" pitchFamily="2" charset="0"/>
                <a:ea typeface="隶书" pitchFamily="1" charset="-122"/>
              </a:rPr>
              <a:t>:</a:t>
            </a:r>
            <a:endParaRPr lang="en-US" altLang="zh-CN" sz="2000" dirty="0">
              <a:solidFill>
                <a:srgbClr val="FF0000"/>
              </a:solidFill>
              <a:latin typeface="Times New Roman" panose="02020603050405020304" pitchFamily="2" charset="0"/>
              <a:ea typeface="隶书" pitchFamily="1" charset="-122"/>
            </a:endParaRPr>
          </a:p>
          <a:p>
            <a:pPr algn="ctr"/>
            <a:r>
              <a:rPr lang="en-US" altLang="zh-CN" sz="2000" dirty="0">
                <a:solidFill>
                  <a:srgbClr val="FF0000"/>
                </a:solidFill>
                <a:latin typeface="Times New Roman" panose="02020603050405020304" pitchFamily="2" charset="0"/>
                <a:ea typeface="隶书" pitchFamily="1" charset="-122"/>
                <a:sym typeface="Symbol" panose="05050102010706020507" pitchFamily="2" charset="2"/>
              </a:rPr>
              <a:t></a:t>
            </a:r>
            <a:r>
              <a:rPr lang="en-US" altLang="zh-CN" sz="2000" dirty="0">
                <a:solidFill>
                  <a:srgbClr val="FF0000"/>
                </a:solidFill>
                <a:latin typeface="Times New Roman" panose="02020603050405020304" pitchFamily="2" charset="0"/>
                <a:ea typeface="隶书" pitchFamily="1" charset="-122"/>
              </a:rPr>
              <a:t> 16</a:t>
            </a:r>
            <a:r>
              <a:rPr lang="zh-CN" altLang="en-US" sz="2000" dirty="0">
                <a:solidFill>
                  <a:srgbClr val="FF0000"/>
                </a:solidFill>
                <a:latin typeface="Times New Roman" panose="02020603050405020304" pitchFamily="2" charset="0"/>
                <a:ea typeface="隶书" pitchFamily="1" charset="-122"/>
              </a:rPr>
              <a:t>字节</a:t>
            </a:r>
            <a:endParaRPr lang="zh-CN" altLang="en-US" sz="2000" dirty="0">
              <a:solidFill>
                <a:srgbClr val="FF0000"/>
              </a:solidFill>
              <a:latin typeface="Times New Roman" panose="02020603050405020304" pitchFamily="2" charset="0"/>
              <a:ea typeface="隶书" pitchFamily="1" charset="-122"/>
            </a:endParaRPr>
          </a:p>
          <a:p>
            <a:pPr algn="ctr"/>
            <a:r>
              <a:rPr lang="zh-CN" altLang="en-US" sz="2000" dirty="0">
                <a:solidFill>
                  <a:srgbClr val="FF0000"/>
                </a:solidFill>
                <a:latin typeface="Times New Roman" panose="02020603050405020304" pitchFamily="2" charset="0"/>
                <a:ea typeface="隶书" pitchFamily="1" charset="-122"/>
                <a:sym typeface="Symbol" panose="05050102010706020507" pitchFamily="2" charset="2"/>
              </a:rPr>
              <a:t></a:t>
            </a:r>
            <a:r>
              <a:rPr lang="zh-CN" altLang="en-US" sz="2000" dirty="0">
                <a:solidFill>
                  <a:srgbClr val="FF0000"/>
                </a:solidFill>
                <a:latin typeface="Times New Roman" panose="02020603050405020304" pitchFamily="2" charset="0"/>
                <a:ea typeface="隶书" pitchFamily="1" charset="-122"/>
              </a:rPr>
              <a:t> </a:t>
            </a:r>
            <a:r>
              <a:rPr lang="en-US" altLang="zh-CN" sz="2000" dirty="0">
                <a:solidFill>
                  <a:srgbClr val="FF0000"/>
                </a:solidFill>
                <a:latin typeface="Times New Roman" panose="02020603050405020304" pitchFamily="2" charset="0"/>
                <a:ea typeface="隶书" pitchFamily="1" charset="-122"/>
              </a:rPr>
              <a:t>20</a:t>
            </a:r>
            <a:r>
              <a:rPr lang="zh-CN" altLang="en-US" sz="2000" dirty="0">
                <a:solidFill>
                  <a:srgbClr val="FF0000"/>
                </a:solidFill>
                <a:latin typeface="Times New Roman" panose="02020603050405020304" pitchFamily="2" charset="0"/>
                <a:ea typeface="隶书" pitchFamily="1" charset="-122"/>
              </a:rPr>
              <a:t>字节</a:t>
            </a:r>
            <a:endParaRPr lang="zh-CN" altLang="en-US" sz="2000" dirty="0">
              <a:solidFill>
                <a:srgbClr val="FF0000"/>
              </a:solidFill>
              <a:latin typeface="Times New Roman" panose="02020603050405020304" pitchFamily="2" charset="0"/>
              <a:ea typeface="隶书"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8611">
                                            <p:txEl>
                                              <p:charRg st="0" end="5"/>
                                            </p:txEl>
                                          </p:spTgt>
                                        </p:tgtEl>
                                        <p:attrNameLst>
                                          <p:attrName>style.visibility</p:attrName>
                                        </p:attrNameLst>
                                      </p:cBhvr>
                                      <p:to>
                                        <p:strVal val="visible"/>
                                      </p:to>
                                    </p:set>
                                    <p:anim calcmode="lin" valueType="num">
                                      <p:cBhvr>
                                        <p:cTn id="7" dur="1" fill="hold"/>
                                        <p:tgtEl>
                                          <p:spTgt spid="68611">
                                            <p:txEl>
                                              <p:charRg st="0" end="5"/>
                                            </p:txEl>
                                          </p:spTgt>
                                        </p:tgtEl>
                                      </p:cBhvr>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8611">
                                            <p:txEl>
                                              <p:charRg st="5" end="10"/>
                                            </p:txEl>
                                          </p:spTgt>
                                        </p:tgtEl>
                                        <p:attrNameLst>
                                          <p:attrName>style.visibility</p:attrName>
                                        </p:attrNameLst>
                                      </p:cBhvr>
                                      <p:to>
                                        <p:strVal val="visible"/>
                                      </p:to>
                                    </p:set>
                                    <p:anim calcmode="lin" valueType="num">
                                      <p:cBhvr>
                                        <p:cTn id="12" dur="1" fill="hold"/>
                                        <p:tgtEl>
                                          <p:spTgt spid="68611">
                                            <p:txEl>
                                              <p:charRg st="5" end="10"/>
                                            </p:txEl>
                                          </p:spTgt>
                                        </p:tgtEl>
                                      </p:cBhvr>
                                    </p:anim>
                                  </p:childTnLst>
                                  <p:subTnLst>
                                    <p:audio>
                                      <p:cMediaNode>
                                        <p:cTn display="0" masterRel="sameClick">
                                          <p:stCondLst>
                                            <p:cond evt="begin" delay="0">
                                              <p:tn val="10"/>
                                            </p:cond>
                                          </p:stCondLst>
                                          <p:endCondLst>
                                            <p:cond evt="onStopAudio" delay="0">
                                              <p:tgtEl>
                                                <p:sldTgt/>
                                              </p:tgtEl>
                                            </p:cond>
                                          </p:endCondLst>
                                        </p:cTn>
                                        <p:tgtEl>
                                          <p:sndTgt r:embed="rId2"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8612"/>
                                        </p:tgtEl>
                                        <p:attrNameLst>
                                          <p:attrName>style.visibility</p:attrName>
                                        </p:attrNameLst>
                                      </p:cBhvr>
                                      <p:to>
                                        <p:strVal val="visible"/>
                                      </p:to>
                                    </p:set>
                                    <p:anim calcmode="lin" valueType="num">
                                      <p:cBhvr additive="base">
                                        <p:cTn id="17" dur="500" fill="hold"/>
                                        <p:tgtEl>
                                          <p:spTgt spid="68612"/>
                                        </p:tgtEl>
                                        <p:attrNameLst>
                                          <p:attrName>ppt_x</p:attrName>
                                        </p:attrNameLst>
                                      </p:cBhvr>
                                      <p:tavLst>
                                        <p:tav tm="0">
                                          <p:val>
                                            <p:strVal val="0-#ppt_w/2"/>
                                          </p:val>
                                        </p:tav>
                                        <p:tav tm="100000">
                                          <p:val>
                                            <p:strVal val="#ppt_x"/>
                                          </p:val>
                                        </p:tav>
                                      </p:tavLst>
                                    </p:anim>
                                    <p:anim calcmode="lin" valueType="num">
                                      <p:cBhvr additive="base">
                                        <p:cTn id="18" dur="500" fill="hold"/>
                                        <p:tgtEl>
                                          <p:spTgt spid="686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childTnLst>
                                    <p:set>
                                      <p:cBhvr>
                                        <p:cTn id="21" dur="1" fill="hold">
                                          <p:stCondLst>
                                            <p:cond delay="0"/>
                                          </p:stCondLst>
                                        </p:cTn>
                                        <p:tgtEl>
                                          <p:spTgt spid="68614"/>
                                        </p:tgtEl>
                                        <p:attrNameLst>
                                          <p:attrName>style.visibility</p:attrName>
                                        </p:attrNameLst>
                                      </p:cBhvr>
                                      <p:to>
                                        <p:strVal val="visible"/>
                                      </p:to>
                                    </p:set>
                                    <p:anim calcmode="lin" valueType="num">
                                      <p:cBhvr additive="base">
                                        <p:cTn id="22" dur="500" fill="hold"/>
                                        <p:tgtEl>
                                          <p:spTgt spid="68614"/>
                                        </p:tgtEl>
                                        <p:attrNameLst>
                                          <p:attrName>ppt_x</p:attrName>
                                        </p:attrNameLst>
                                      </p:cBhvr>
                                      <p:tavLst>
                                        <p:tav tm="0">
                                          <p:val>
                                            <p:strVal val="0-#ppt_w/2"/>
                                          </p:val>
                                        </p:tav>
                                        <p:tav tm="100000">
                                          <p:val>
                                            <p:strVal val="#ppt_x"/>
                                          </p:val>
                                        </p:tav>
                                      </p:tavLst>
                                    </p:anim>
                                    <p:anim calcmode="lin" valueType="num">
                                      <p:cBhvr additive="base">
                                        <p:cTn id="23" dur="500" fill="hold"/>
                                        <p:tgtEl>
                                          <p:spTgt spid="68614"/>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9" fill="hold" nodeType="afterEffect">
                                  <p:stCondLst>
                                    <p:cond delay="0"/>
                                  </p:stCondLst>
                                  <p:childTnLst>
                                    <p:set>
                                      <p:cBhvr>
                                        <p:cTn id="26" dur="1" fill="hold">
                                          <p:stCondLst>
                                            <p:cond delay="0"/>
                                          </p:stCondLst>
                                        </p:cTn>
                                        <p:tgtEl>
                                          <p:spTgt spid="68620"/>
                                        </p:tgtEl>
                                        <p:attrNameLst>
                                          <p:attrName>style.visibility</p:attrName>
                                        </p:attrNameLst>
                                      </p:cBhvr>
                                      <p:to>
                                        <p:strVal val="visible"/>
                                      </p:to>
                                    </p:set>
                                    <p:anim calcmode="lin" valueType="num">
                                      <p:cBhvr additive="base">
                                        <p:cTn id="27" dur="500" fill="hold"/>
                                        <p:tgtEl>
                                          <p:spTgt spid="68620"/>
                                        </p:tgtEl>
                                        <p:attrNameLst>
                                          <p:attrName>ppt_x</p:attrName>
                                        </p:attrNameLst>
                                      </p:cBhvr>
                                      <p:tavLst>
                                        <p:tav tm="0">
                                          <p:val>
                                            <p:strVal val="0-#ppt_w/2"/>
                                          </p:val>
                                        </p:tav>
                                        <p:tav tm="100000">
                                          <p:val>
                                            <p:strVal val="#ppt_x"/>
                                          </p:val>
                                        </p:tav>
                                      </p:tavLst>
                                    </p:anim>
                                    <p:anim calcmode="lin" valueType="num">
                                      <p:cBhvr additive="base">
                                        <p:cTn id="28" dur="500" fill="hold"/>
                                        <p:tgtEl>
                                          <p:spTgt spid="68620"/>
                                        </p:tgtEl>
                                        <p:attrNameLst>
                                          <p:attrName>ppt_y</p:attrName>
                                        </p:attrNameLst>
                                      </p:cBhvr>
                                      <p:tavLst>
                                        <p:tav tm="0">
                                          <p:val>
                                            <p:strVal val="0-#ppt_h/2"/>
                                          </p:val>
                                        </p:tav>
                                        <p:tav tm="100000">
                                          <p:val>
                                            <p:strVal val="#ppt_y"/>
                                          </p:val>
                                        </p:tav>
                                      </p:tavLst>
                                    </p:anim>
                                  </p:childTnLst>
                                </p:cTn>
                              </p:par>
                            </p:childTnLst>
                          </p:cTn>
                        </p:par>
                        <p:par>
                          <p:cTn id="29" fill="hold">
                            <p:stCondLst>
                              <p:cond delay="1500"/>
                            </p:stCondLst>
                            <p:childTnLst>
                              <p:par>
                                <p:cTn id="30" presetID="12" presetClass="entr" presetSubtype="4" fill="hold" grpId="0" nodeType="afterEffect">
                                  <p:stCondLst>
                                    <p:cond delay="0"/>
                                  </p:stCondLst>
                                  <p:childTnLst>
                                    <p:set>
                                      <p:cBhvr>
                                        <p:cTn id="31" dur="1" fill="hold">
                                          <p:stCondLst>
                                            <p:cond delay="0"/>
                                          </p:stCondLst>
                                        </p:cTn>
                                        <p:tgtEl>
                                          <p:spTgt spid="68615"/>
                                        </p:tgtEl>
                                        <p:attrNameLst>
                                          <p:attrName>style.visibility</p:attrName>
                                        </p:attrNameLst>
                                      </p:cBhvr>
                                      <p:to>
                                        <p:strVal val="visible"/>
                                      </p:to>
                                    </p:set>
                                    <p:animEffect transition="in" filter="slide(fromBottom)">
                                      <p:cBhvr>
                                        <p:cTn id="32" dur="500"/>
                                        <p:tgtEl>
                                          <p:spTgt spid="68615"/>
                                        </p:tgtEl>
                                      </p:cBhvr>
                                    </p:animEffect>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68621"/>
                                        </p:tgtEl>
                                        <p:attrNameLst>
                                          <p:attrName>style.visibility</p:attrName>
                                        </p:attrNameLst>
                                      </p:cBhvr>
                                      <p:to>
                                        <p:strVal val="visible"/>
                                      </p:to>
                                    </p:set>
                                    <p:anim calcmode="lin" valueType="num">
                                      <p:cBhvr>
                                        <p:cTn id="37" dur="1000" fill="hold"/>
                                        <p:tgtEl>
                                          <p:spTgt spid="68621"/>
                                        </p:tgtEl>
                                        <p:attrNameLst>
                                          <p:attrName>ppt_w</p:attrName>
                                        </p:attrNameLst>
                                      </p:cBhvr>
                                      <p:tavLst>
                                        <p:tav tm="0">
                                          <p:val>
                                            <p:fltVal val="0.000000"/>
                                          </p:val>
                                        </p:tav>
                                        <p:tav tm="100000">
                                          <p:val>
                                            <p:strVal val="#ppt_w"/>
                                          </p:val>
                                        </p:tav>
                                      </p:tavLst>
                                    </p:anim>
                                    <p:anim calcmode="lin" valueType="num">
                                      <p:cBhvr>
                                        <p:cTn id="38" dur="1000" fill="hold"/>
                                        <p:tgtEl>
                                          <p:spTgt spid="68621"/>
                                        </p:tgtEl>
                                        <p:attrNameLst>
                                          <p:attrName>ppt_h</p:attrName>
                                        </p:attrNameLst>
                                      </p:cBhvr>
                                      <p:tavLst>
                                        <p:tav tm="0">
                                          <p:val>
                                            <p:fltVal val="0.000000"/>
                                          </p:val>
                                        </p:tav>
                                        <p:tav tm="100000">
                                          <p:val>
                                            <p:strVal val="#ppt_h"/>
                                          </p:val>
                                        </p:tav>
                                      </p:tavLst>
                                    </p:anim>
                                    <p:anim calcmode="lin" valueType="num">
                                      <p:cBhvr>
                                        <p:cTn id="39" dur="1000" fill="hold"/>
                                        <p:tgtEl>
                                          <p:spTgt spid="68621"/>
                                        </p:tgtEl>
                                        <p:attrNameLst>
                                          <p:attrName>ppt_x</p:attrName>
                                        </p:attrNameLst>
                                      </p:cBhvr>
                                      <p:tavLst>
                                        <p:tav tm="0" fmla="#ppt_x+(cos(-2*pi*(1-$))*-#ppt_x-sin(-2*pi*(1-$))*(1-#ppt_y))*(1-$)">
                                          <p:val>
                                            <p:fltVal val="0.000000"/>
                                          </p:val>
                                        </p:tav>
                                        <p:tav tm="100000">
                                          <p:val>
                                            <p:fltVal val="1.000000"/>
                                          </p:val>
                                        </p:tav>
                                      </p:tavLst>
                                    </p:anim>
                                    <p:anim calcmode="lin" valueType="num">
                                      <p:cBhvr>
                                        <p:cTn id="40" dur="1000" fill="hold"/>
                                        <p:tgtEl>
                                          <p:spTgt spid="68621"/>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68618"/>
                                        </p:tgtEl>
                                        <p:attrNameLst>
                                          <p:attrName>style.visibility</p:attrName>
                                        </p:attrNameLst>
                                      </p:cBhvr>
                                      <p:to>
                                        <p:strVal val="visible"/>
                                      </p:to>
                                    </p:set>
                                    <p:animEffect transition="in" filter="slide(fromBottom)">
                                      <p:cBhvr>
                                        <p:cTn id="45" dur="500"/>
                                        <p:tgtEl>
                                          <p:spTgt spid="68618"/>
                                        </p:tgtEl>
                                      </p:cBhvr>
                                    </p:animEffect>
                                  </p:childTnLst>
                                </p:cTn>
                              </p:par>
                            </p:childTnLst>
                          </p:cTn>
                        </p:par>
                        <p:par>
                          <p:cTn id="46" fill="hold">
                            <p:stCondLst>
                              <p:cond delay="500"/>
                            </p:stCondLst>
                            <p:childTnLst>
                              <p:par>
                                <p:cTn id="47" presetID="15" presetClass="entr" presetSubtype="0" fill="hold" nodeType="afterEffect">
                                  <p:stCondLst>
                                    <p:cond delay="0"/>
                                  </p:stCondLst>
                                  <p:childTnLst>
                                    <p:set>
                                      <p:cBhvr>
                                        <p:cTn id="48" dur="1" fill="hold">
                                          <p:stCondLst>
                                            <p:cond delay="0"/>
                                          </p:stCondLst>
                                        </p:cTn>
                                        <p:tgtEl>
                                          <p:spTgt spid="68616"/>
                                        </p:tgtEl>
                                        <p:attrNameLst>
                                          <p:attrName>style.visibility</p:attrName>
                                        </p:attrNameLst>
                                      </p:cBhvr>
                                      <p:to>
                                        <p:strVal val="visible"/>
                                      </p:to>
                                    </p:set>
                                    <p:anim calcmode="lin" valueType="num">
                                      <p:cBhvr>
                                        <p:cTn id="49" dur="1000" fill="hold"/>
                                        <p:tgtEl>
                                          <p:spTgt spid="68616"/>
                                        </p:tgtEl>
                                        <p:attrNameLst>
                                          <p:attrName>ppt_w</p:attrName>
                                        </p:attrNameLst>
                                      </p:cBhvr>
                                      <p:tavLst>
                                        <p:tav tm="0">
                                          <p:val>
                                            <p:fltVal val="0.000000"/>
                                          </p:val>
                                        </p:tav>
                                        <p:tav tm="100000">
                                          <p:val>
                                            <p:strVal val="#ppt_w"/>
                                          </p:val>
                                        </p:tav>
                                      </p:tavLst>
                                    </p:anim>
                                    <p:anim calcmode="lin" valueType="num">
                                      <p:cBhvr>
                                        <p:cTn id="50" dur="1000" fill="hold"/>
                                        <p:tgtEl>
                                          <p:spTgt spid="68616"/>
                                        </p:tgtEl>
                                        <p:attrNameLst>
                                          <p:attrName>ppt_h</p:attrName>
                                        </p:attrNameLst>
                                      </p:cBhvr>
                                      <p:tavLst>
                                        <p:tav tm="0">
                                          <p:val>
                                            <p:fltVal val="0.000000"/>
                                          </p:val>
                                        </p:tav>
                                        <p:tav tm="100000">
                                          <p:val>
                                            <p:strVal val="#ppt_h"/>
                                          </p:val>
                                        </p:tav>
                                      </p:tavLst>
                                    </p:anim>
                                    <p:anim calcmode="lin" valueType="num">
                                      <p:cBhvr>
                                        <p:cTn id="51" dur="1000" fill="hold"/>
                                        <p:tgtEl>
                                          <p:spTgt spid="68616"/>
                                        </p:tgtEl>
                                        <p:attrNameLst>
                                          <p:attrName>ppt_x</p:attrName>
                                        </p:attrNameLst>
                                      </p:cBhvr>
                                      <p:tavLst>
                                        <p:tav tm="0" fmla="#ppt_x+(cos(-2*pi*(1-$))*-#ppt_x-sin(-2*pi*(1-$))*(1-#ppt_y))*(1-$)">
                                          <p:val>
                                            <p:fltVal val="0.000000"/>
                                          </p:val>
                                        </p:tav>
                                        <p:tav tm="100000">
                                          <p:val>
                                            <p:fltVal val="1.000000"/>
                                          </p:val>
                                        </p:tav>
                                      </p:tavLst>
                                    </p:anim>
                                    <p:anim calcmode="lin" valueType="num">
                                      <p:cBhvr>
                                        <p:cTn id="52" dur="1000" fill="hold"/>
                                        <p:tgtEl>
                                          <p:spTgt spid="68616"/>
                                        </p:tgtEl>
                                        <p:attrNameLst>
                                          <p:attrName>ppt_y</p:attrName>
                                        </p:attrNameLst>
                                      </p:cBhvr>
                                      <p:tavLst>
                                        <p:tav tm="0" fmla="#ppt_y+(sin(-2*pi*(1-$))*-#ppt_x+cos(-2*pi*(1-$))*(1-#ppt_y))*(1-$)">
                                          <p:val>
                                            <p:fltVal val="0.000000"/>
                                          </p:val>
                                        </p:tav>
                                        <p:tav tm="100000">
                                          <p:val>
                                            <p:fltVal val="1.000000"/>
                                          </p:val>
                                        </p:tav>
                                      </p:tavLst>
                                    </p:anim>
                                  </p:childTnLst>
                                </p:cTn>
                              </p:par>
                            </p:childTnLst>
                          </p:cTn>
                        </p:par>
                        <p:par>
                          <p:cTn id="53" fill="hold">
                            <p:stCondLst>
                              <p:cond delay="1500"/>
                            </p:stCondLst>
                            <p:childTnLst>
                              <p:par>
                                <p:cTn id="54" presetID="2" presetClass="entr" presetSubtype="3" fill="hold" grpId="0" nodeType="afterEffect">
                                  <p:stCondLst>
                                    <p:cond delay="0"/>
                                  </p:stCondLst>
                                  <p:childTnLst>
                                    <p:set>
                                      <p:cBhvr>
                                        <p:cTn id="55" dur="1" fill="hold">
                                          <p:stCondLst>
                                            <p:cond delay="0"/>
                                          </p:stCondLst>
                                        </p:cTn>
                                        <p:tgtEl>
                                          <p:spTgt spid="68617"/>
                                        </p:tgtEl>
                                        <p:attrNameLst>
                                          <p:attrName>style.visibility</p:attrName>
                                        </p:attrNameLst>
                                      </p:cBhvr>
                                      <p:to>
                                        <p:strVal val="visible"/>
                                      </p:to>
                                    </p:set>
                                    <p:anim calcmode="lin" valueType="num">
                                      <p:cBhvr additive="base">
                                        <p:cTn id="56" dur="500" fill="hold"/>
                                        <p:tgtEl>
                                          <p:spTgt spid="68617"/>
                                        </p:tgtEl>
                                        <p:attrNameLst>
                                          <p:attrName>ppt_x</p:attrName>
                                        </p:attrNameLst>
                                      </p:cBhvr>
                                      <p:tavLst>
                                        <p:tav tm="0">
                                          <p:val>
                                            <p:strVal val="1+#ppt_w/2"/>
                                          </p:val>
                                        </p:tav>
                                        <p:tav tm="100000">
                                          <p:val>
                                            <p:strVal val="#ppt_x"/>
                                          </p:val>
                                        </p:tav>
                                      </p:tavLst>
                                    </p:anim>
                                    <p:anim calcmode="lin" valueType="num">
                                      <p:cBhvr additive="base">
                                        <p:cTn id="57" dur="500" fill="hold"/>
                                        <p:tgtEl>
                                          <p:spTgt spid="686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ldLvl="2" build="p"/>
      <p:bldP spid="68614" grpId="0"/>
      <p:bldP spid="68615" grpId="0"/>
      <p:bldP spid="68617" grpId="0" animBg="1"/>
      <p:bldP spid="68618" grpId="0" animBg="1"/>
      <p:bldP spid="6862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a:xfrm>
            <a:off x="0" y="0"/>
            <a:ext cx="9144000" cy="1484313"/>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基础标准</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协议</a:t>
            </a:r>
            <a:endParaRPr lang="zh-CN" altLang="en-US" sz="3300" dirty="0">
              <a:latin typeface="Arial" panose="020B0604020202020204" pitchFamily="34" charset="0"/>
              <a:ea typeface="黑体" pitchFamily="2" charset="-122"/>
            </a:endParaRPr>
          </a:p>
        </p:txBody>
      </p:sp>
      <p:sp>
        <p:nvSpPr>
          <p:cNvPr id="69635" name="文本占位符 69634"/>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zh-CN" altLang="en-US" b="0" dirty="0">
                <a:latin typeface="Times New Roman" panose="02020603050405020304" pitchFamily="2" charset="0"/>
                <a:ea typeface="黑体" pitchFamily="2" charset="-122"/>
              </a:rPr>
              <a:t>算法标准</a:t>
            </a: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zh-CN" altLang="en-US" b="0" dirty="0">
                <a:latin typeface="Times New Roman" panose="02020603050405020304" pitchFamily="2" charset="0"/>
                <a:ea typeface="黑体" pitchFamily="2" charset="-122"/>
              </a:rPr>
              <a:t>摘要算法</a:t>
            </a:r>
            <a:endParaRPr lang="zh-CN" altLang="en-US"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MD2</a:t>
            </a:r>
            <a:r>
              <a:rPr lang="zh-CN" altLang="en-US" b="0" dirty="0">
                <a:latin typeface="Times New Roman" panose="02020603050405020304" pitchFamily="2" charset="0"/>
                <a:ea typeface="黑体" pitchFamily="2" charset="-122"/>
              </a:rPr>
              <a:t>：</a:t>
            </a:r>
            <a:r>
              <a:rPr lang="en-US" altLang="zh-CN" b="0" dirty="0">
                <a:latin typeface="Times New Roman" panose="02020603050405020304" pitchFamily="2" charset="0"/>
                <a:ea typeface="黑体" pitchFamily="2" charset="-122"/>
              </a:rPr>
              <a:t>RFC 1319</a:t>
            </a:r>
            <a:endParaRPr lang="en-US" altLang="zh-CN"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MD4</a:t>
            </a:r>
            <a:r>
              <a:rPr lang="zh-CN" altLang="en-US" b="0" dirty="0">
                <a:latin typeface="Times New Roman" panose="02020603050405020304" pitchFamily="2" charset="0"/>
                <a:ea typeface="黑体" pitchFamily="2" charset="-122"/>
              </a:rPr>
              <a:t>：</a:t>
            </a:r>
            <a:r>
              <a:rPr lang="en-US" altLang="zh-CN" b="0" dirty="0">
                <a:latin typeface="Times New Roman" panose="02020603050405020304" pitchFamily="2" charset="0"/>
                <a:ea typeface="黑体" pitchFamily="2" charset="-122"/>
              </a:rPr>
              <a:t>RFC 1320</a:t>
            </a:r>
            <a:endParaRPr lang="en-US" altLang="zh-CN"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MD5</a:t>
            </a:r>
            <a:r>
              <a:rPr lang="zh-CN" altLang="en-US" b="0" dirty="0">
                <a:latin typeface="Times New Roman" panose="02020603050405020304" pitchFamily="2" charset="0"/>
                <a:ea typeface="黑体" pitchFamily="2" charset="-122"/>
              </a:rPr>
              <a:t>：</a:t>
            </a:r>
            <a:r>
              <a:rPr lang="en-US" altLang="zh-CN" b="0" dirty="0">
                <a:latin typeface="Times New Roman" panose="02020603050405020304" pitchFamily="2" charset="0"/>
                <a:ea typeface="黑体" pitchFamily="2" charset="-122"/>
              </a:rPr>
              <a:t>RFC 1321</a:t>
            </a:r>
            <a:endParaRPr lang="en-US" altLang="zh-CN"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SHA1</a:t>
            </a:r>
            <a:r>
              <a:rPr lang="zh-CN" altLang="en-US" b="0" dirty="0">
                <a:latin typeface="Times New Roman" panose="02020603050405020304" pitchFamily="2" charset="0"/>
                <a:ea typeface="黑体" pitchFamily="2" charset="-122"/>
              </a:rPr>
              <a:t>：</a:t>
            </a:r>
            <a:r>
              <a:rPr lang="en-US" altLang="zh-CN" b="0" dirty="0">
                <a:latin typeface="Times New Roman" panose="02020603050405020304" pitchFamily="2" charset="0"/>
                <a:ea typeface="黑体" pitchFamily="2" charset="-122"/>
              </a:rPr>
              <a:t>FIPS PUB 180-1</a:t>
            </a:r>
            <a:endParaRPr lang="en-US" altLang="zh-CN"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HMAC</a:t>
            </a:r>
            <a:r>
              <a:rPr lang="zh-CN" altLang="en-US" b="0" dirty="0">
                <a:latin typeface="Times New Roman" panose="02020603050405020304" pitchFamily="2" charset="0"/>
                <a:ea typeface="黑体" pitchFamily="2" charset="-122"/>
              </a:rPr>
              <a:t>：</a:t>
            </a:r>
            <a:r>
              <a:rPr lang="en-US" altLang="zh-CN" sz="2000" b="0" dirty="0">
                <a:latin typeface="Times New Roman" panose="02020603050405020304" pitchFamily="2" charset="0"/>
                <a:ea typeface="黑体" pitchFamily="2" charset="-122"/>
              </a:rPr>
              <a:t>RFC 2104 HMAC:Keyed-Hashing for Message Authentication</a:t>
            </a:r>
            <a:endParaRPr lang="en-US" altLang="zh-CN" sz="2000" b="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9635">
                                            <p:txEl>
                                              <p:charRg st="0" end="5"/>
                                            </p:txEl>
                                          </p:spTgt>
                                        </p:tgtEl>
                                        <p:attrNameLst>
                                          <p:attrName>style.visibility</p:attrName>
                                        </p:attrNameLst>
                                      </p:cBhvr>
                                      <p:to>
                                        <p:strVal val="visible"/>
                                      </p:to>
                                    </p:set>
                                    <p:anim calcmode="lin" valueType="num">
                                      <p:cBhvr>
                                        <p:cTn id="7" dur="1" fill="hold"/>
                                        <p:tgtEl>
                                          <p:spTgt spid="69635">
                                            <p:txEl>
                                              <p:charRg st="0" end="5"/>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9635">
                                            <p:txEl>
                                              <p:charRg st="5" end="10"/>
                                            </p:txEl>
                                          </p:spTgt>
                                        </p:tgtEl>
                                        <p:attrNameLst>
                                          <p:attrName>style.visibility</p:attrName>
                                        </p:attrNameLst>
                                      </p:cBhvr>
                                      <p:to>
                                        <p:strVal val="visible"/>
                                      </p:to>
                                    </p:set>
                                    <p:anim calcmode="lin" valueType="num">
                                      <p:cBhvr>
                                        <p:cTn id="12" dur="1" fill="hold"/>
                                        <p:tgtEl>
                                          <p:spTgt spid="69635">
                                            <p:txEl>
                                              <p:charRg st="5" end="10"/>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par>
                                <p:cTn id="13" presetID="24" presetClass="entr" presetSubtype="0" fill="hold" grpId="0" nodeType="withEffect">
                                  <p:stCondLst>
                                    <p:cond delay="0"/>
                                  </p:stCondLst>
                                  <p:childTnLst>
                                    <p:set>
                                      <p:cBhvr>
                                        <p:cTn id="14" dur="1" fill="hold">
                                          <p:stCondLst>
                                            <p:cond delay="499"/>
                                          </p:stCondLst>
                                        </p:cTn>
                                        <p:tgtEl>
                                          <p:spTgt spid="69635">
                                            <p:txEl>
                                              <p:charRg st="10" end="23"/>
                                            </p:txEl>
                                          </p:spTgt>
                                        </p:tgtEl>
                                        <p:attrNameLst>
                                          <p:attrName>style.visibility</p:attrName>
                                        </p:attrNameLst>
                                      </p:cBhvr>
                                      <p:to>
                                        <p:strVal val="visible"/>
                                      </p:to>
                                    </p:set>
                                    <p:anim calcmode="lin" valueType="num">
                                      <p:cBhvr>
                                        <p:cTn id="15" dur="1" fill="hold"/>
                                        <p:tgtEl>
                                          <p:spTgt spid="69635">
                                            <p:txEl>
                                              <p:charRg st="10" end="23"/>
                                            </p:txEl>
                                          </p:spTgt>
                                        </p:tgtEl>
                                      </p:cBhvr>
                                    </p:anim>
                                  </p:childTnLst>
                                  <p:subTnLst>
                                    <p:audio>
                                      <p:cMediaNode>
                                        <p:cTn display="0" masterRel="sameClick">
                                          <p:stCondLst>
                                            <p:cond evt="begin" delay="0">
                                              <p:tn val="13"/>
                                            </p:cond>
                                          </p:stCondLst>
                                          <p:endCondLst>
                                            <p:cond evt="onStopAudio" delay="0">
                                              <p:tgtEl>
                                                <p:sldTgt/>
                                              </p:tgtEl>
                                            </p:cond>
                                          </p:endCondLst>
                                        </p:cTn>
                                        <p:tgtEl>
                                          <p:sndTgt r:embed="rId1" name="cashreg.wav"/>
                                        </p:tgtEl>
                                      </p:cMediaNode>
                                    </p:audio>
                                  </p:subTnLst>
                                </p:cTn>
                              </p:par>
                              <p:par>
                                <p:cTn id="16" presetID="24" presetClass="entr" presetSubtype="0" fill="hold" grpId="0" nodeType="withEffect">
                                  <p:stCondLst>
                                    <p:cond delay="0"/>
                                  </p:stCondLst>
                                  <p:childTnLst>
                                    <p:set>
                                      <p:cBhvr>
                                        <p:cTn id="17" dur="1" fill="hold">
                                          <p:stCondLst>
                                            <p:cond delay="499"/>
                                          </p:stCondLst>
                                        </p:cTn>
                                        <p:tgtEl>
                                          <p:spTgt spid="69635">
                                            <p:txEl>
                                              <p:charRg st="23" end="36"/>
                                            </p:txEl>
                                          </p:spTgt>
                                        </p:tgtEl>
                                        <p:attrNameLst>
                                          <p:attrName>style.visibility</p:attrName>
                                        </p:attrNameLst>
                                      </p:cBhvr>
                                      <p:to>
                                        <p:strVal val="visible"/>
                                      </p:to>
                                    </p:set>
                                    <p:anim calcmode="lin" valueType="num">
                                      <p:cBhvr>
                                        <p:cTn id="18" dur="1" fill="hold"/>
                                        <p:tgtEl>
                                          <p:spTgt spid="69635">
                                            <p:txEl>
                                              <p:charRg st="23" end="36"/>
                                            </p:txEl>
                                          </p:spTgt>
                                        </p:tgtEl>
                                      </p:cBhvr>
                                    </p:anim>
                                  </p:childTnLst>
                                  <p:subTnLst>
                                    <p:audio>
                                      <p:cMediaNode>
                                        <p:cTn display="0" masterRel="sameClick">
                                          <p:stCondLst>
                                            <p:cond evt="begin" delay="0">
                                              <p:tn val="16"/>
                                            </p:cond>
                                          </p:stCondLst>
                                          <p:endCondLst>
                                            <p:cond evt="onStopAudio" delay="0">
                                              <p:tgtEl>
                                                <p:sldTgt/>
                                              </p:tgtEl>
                                            </p:cond>
                                          </p:endCondLst>
                                        </p:cTn>
                                        <p:tgtEl>
                                          <p:sndTgt r:embed="rId1" name="cashreg.wav"/>
                                        </p:tgtEl>
                                      </p:cMediaNode>
                                    </p:audio>
                                  </p:subTnLst>
                                </p:cTn>
                              </p:par>
                              <p:par>
                                <p:cTn id="19" presetID="24" presetClass="entr" presetSubtype="0" fill="hold" grpId="0" nodeType="withEffect">
                                  <p:stCondLst>
                                    <p:cond delay="0"/>
                                  </p:stCondLst>
                                  <p:childTnLst>
                                    <p:set>
                                      <p:cBhvr>
                                        <p:cTn id="20" dur="1" fill="hold">
                                          <p:stCondLst>
                                            <p:cond delay="499"/>
                                          </p:stCondLst>
                                        </p:cTn>
                                        <p:tgtEl>
                                          <p:spTgt spid="69635">
                                            <p:txEl>
                                              <p:charRg st="36" end="49"/>
                                            </p:txEl>
                                          </p:spTgt>
                                        </p:tgtEl>
                                        <p:attrNameLst>
                                          <p:attrName>style.visibility</p:attrName>
                                        </p:attrNameLst>
                                      </p:cBhvr>
                                      <p:to>
                                        <p:strVal val="visible"/>
                                      </p:to>
                                    </p:set>
                                    <p:anim calcmode="lin" valueType="num">
                                      <p:cBhvr>
                                        <p:cTn id="21" dur="1" fill="hold"/>
                                        <p:tgtEl>
                                          <p:spTgt spid="69635">
                                            <p:txEl>
                                              <p:charRg st="36" end="49"/>
                                            </p:txEl>
                                          </p:spTgt>
                                        </p:tgtEl>
                                      </p:cBhvr>
                                    </p:anim>
                                  </p:childTnLst>
                                  <p:subTnLst>
                                    <p:audio>
                                      <p:cMediaNode>
                                        <p:cTn display="0" masterRel="sameClick">
                                          <p:stCondLst>
                                            <p:cond evt="begin" delay="0">
                                              <p:tn val="19"/>
                                            </p:cond>
                                          </p:stCondLst>
                                          <p:endCondLst>
                                            <p:cond evt="onStopAudio" delay="0">
                                              <p:tgtEl>
                                                <p:sldTgt/>
                                              </p:tgtEl>
                                            </p:cond>
                                          </p:endCondLst>
                                        </p:cTn>
                                        <p:tgtEl>
                                          <p:sndTgt r:embed="rId1" name="cashreg.wav"/>
                                        </p:tgtEl>
                                      </p:cMediaNode>
                                    </p:audio>
                                  </p:subTnLst>
                                </p:cTn>
                              </p:par>
                              <p:par>
                                <p:cTn id="22" presetID="24" presetClass="entr" presetSubtype="0" fill="hold" grpId="0" nodeType="withEffect">
                                  <p:stCondLst>
                                    <p:cond delay="0"/>
                                  </p:stCondLst>
                                  <p:childTnLst>
                                    <p:set>
                                      <p:cBhvr>
                                        <p:cTn id="23" dur="1" fill="hold">
                                          <p:stCondLst>
                                            <p:cond delay="499"/>
                                          </p:stCondLst>
                                        </p:cTn>
                                        <p:tgtEl>
                                          <p:spTgt spid="69635">
                                            <p:txEl>
                                              <p:charRg st="49" end="69"/>
                                            </p:txEl>
                                          </p:spTgt>
                                        </p:tgtEl>
                                        <p:attrNameLst>
                                          <p:attrName>style.visibility</p:attrName>
                                        </p:attrNameLst>
                                      </p:cBhvr>
                                      <p:to>
                                        <p:strVal val="visible"/>
                                      </p:to>
                                    </p:set>
                                    <p:anim calcmode="lin" valueType="num">
                                      <p:cBhvr>
                                        <p:cTn id="24" dur="1" fill="hold"/>
                                        <p:tgtEl>
                                          <p:spTgt spid="69635">
                                            <p:txEl>
                                              <p:charRg st="49" end="69"/>
                                            </p:txEl>
                                          </p:spTgt>
                                        </p:tgtEl>
                                      </p:cBhvr>
                                    </p:anim>
                                  </p:childTnLst>
                                  <p:subTnLst>
                                    <p:audio>
                                      <p:cMediaNode>
                                        <p:cTn display="0" masterRel="sameClick">
                                          <p:stCondLst>
                                            <p:cond evt="begin" delay="0">
                                              <p:tn val="22"/>
                                            </p:cond>
                                          </p:stCondLst>
                                          <p:endCondLst>
                                            <p:cond evt="onStopAudio" delay="0">
                                              <p:tgtEl>
                                                <p:sldTgt/>
                                              </p:tgtEl>
                                            </p:cond>
                                          </p:endCondLst>
                                        </p:cTn>
                                        <p:tgtEl>
                                          <p:sndTgt r:embed="rId1" name="cashreg.wav"/>
                                        </p:tgtEl>
                                      </p:cMediaNode>
                                    </p:audio>
                                  </p:subTnLst>
                                </p:cTn>
                              </p:par>
                              <p:par>
                                <p:cTn id="25" presetID="24" presetClass="entr" presetSubtype="0" fill="hold" grpId="0" nodeType="withEffect">
                                  <p:stCondLst>
                                    <p:cond delay="0"/>
                                  </p:stCondLst>
                                  <p:childTnLst>
                                    <p:set>
                                      <p:cBhvr>
                                        <p:cTn id="26" dur="1" fill="hold">
                                          <p:stCondLst>
                                            <p:cond delay="499"/>
                                          </p:stCondLst>
                                        </p:cTn>
                                        <p:tgtEl>
                                          <p:spTgt spid="69635">
                                            <p:txEl>
                                              <p:charRg st="69" end="129"/>
                                            </p:txEl>
                                          </p:spTgt>
                                        </p:tgtEl>
                                        <p:attrNameLst>
                                          <p:attrName>style.visibility</p:attrName>
                                        </p:attrNameLst>
                                      </p:cBhvr>
                                      <p:to>
                                        <p:strVal val="visible"/>
                                      </p:to>
                                    </p:set>
                                    <p:anim calcmode="lin" valueType="num">
                                      <p:cBhvr>
                                        <p:cTn id="27" dur="1" fill="hold"/>
                                        <p:tgtEl>
                                          <p:spTgt spid="69635">
                                            <p:txEl>
                                              <p:charRg st="69" end="129"/>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ldLvl="2"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70657"/>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基础标准</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协议</a:t>
            </a:r>
            <a:endParaRPr lang="zh-CN" altLang="en-US" sz="3300" dirty="0">
              <a:latin typeface="Arial" panose="020B0604020202020204" pitchFamily="34" charset="0"/>
              <a:ea typeface="黑体" pitchFamily="2" charset="-122"/>
            </a:endParaRPr>
          </a:p>
        </p:txBody>
      </p:sp>
      <p:sp>
        <p:nvSpPr>
          <p:cNvPr id="70659" name="文本占位符 70658"/>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zh-CN" altLang="en-US" b="0" dirty="0">
                <a:latin typeface="Times New Roman" panose="02020603050405020304" pitchFamily="2" charset="0"/>
                <a:ea typeface="黑体" pitchFamily="2" charset="-122"/>
              </a:rPr>
              <a:t>算法标准</a:t>
            </a: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zh-CN" altLang="en-US" b="0" dirty="0">
                <a:latin typeface="Times New Roman" panose="02020603050405020304" pitchFamily="2" charset="0"/>
                <a:ea typeface="黑体" pitchFamily="2" charset="-122"/>
              </a:rPr>
              <a:t>对称算法</a:t>
            </a:r>
            <a:endParaRPr lang="zh-CN" altLang="en-US"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p:txBody>
      </p:sp>
      <p:sp>
        <p:nvSpPr>
          <p:cNvPr id="70660" name="折角形 70659"/>
          <p:cNvSpPr/>
          <p:nvPr/>
        </p:nvSpPr>
        <p:spPr>
          <a:xfrm>
            <a:off x="2362200" y="4000500"/>
            <a:ext cx="914400" cy="1066800"/>
          </a:xfrm>
          <a:prstGeom prst="foldedCorner">
            <a:avLst>
              <a:gd name="adj" fmla="val 12500"/>
            </a:avLst>
          </a:prstGeom>
          <a:noFill/>
          <a:ln w="9525" cap="flat" cmpd="sng">
            <a:solidFill>
              <a:srgbClr val="000000"/>
            </a:solidFill>
            <a:prstDash val="solid"/>
            <a:headEnd type="none" w="med" len="med"/>
            <a:tailEnd type="none" w="med" len="med"/>
          </a:ln>
        </p:spPr>
        <p:txBody>
          <a:bodyPr/>
          <a:p>
            <a:endParaRPr lang="zh-CN" altLang="en-US"/>
          </a:p>
        </p:txBody>
      </p:sp>
      <p:sp>
        <p:nvSpPr>
          <p:cNvPr id="70661" name="折角形 70660"/>
          <p:cNvSpPr/>
          <p:nvPr/>
        </p:nvSpPr>
        <p:spPr>
          <a:xfrm>
            <a:off x="6553200" y="4000500"/>
            <a:ext cx="914400" cy="1066800"/>
          </a:xfrm>
          <a:prstGeom prst="foldedCorner">
            <a:avLst>
              <a:gd name="adj" fmla="val 12500"/>
            </a:avLst>
          </a:prstGeom>
          <a:noFill/>
          <a:ln w="9525" cap="flat" cmpd="sng">
            <a:solidFill>
              <a:srgbClr val="000000"/>
            </a:solidFill>
            <a:prstDash val="solid"/>
            <a:headEnd type="none" w="med" len="med"/>
            <a:tailEnd type="none" w="med" len="med"/>
          </a:ln>
        </p:spPr>
        <p:txBody>
          <a:bodyPr/>
          <a:p>
            <a:endParaRPr lang="zh-CN" altLang="en-US"/>
          </a:p>
        </p:txBody>
      </p:sp>
      <p:sp>
        <p:nvSpPr>
          <p:cNvPr id="70662" name="文本框 70661"/>
          <p:cNvSpPr txBox="1"/>
          <p:nvPr/>
        </p:nvSpPr>
        <p:spPr>
          <a:xfrm>
            <a:off x="7315200" y="5181600"/>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Rick</a:t>
            </a:r>
            <a:endParaRPr lang="en-US" altLang="zh-CN" sz="2000" dirty="0">
              <a:latin typeface="Times New Roman" panose="02020603050405020304" pitchFamily="2" charset="0"/>
              <a:ea typeface="隶书" pitchFamily="1" charset="-122"/>
            </a:endParaRPr>
          </a:p>
        </p:txBody>
      </p:sp>
      <p:sp>
        <p:nvSpPr>
          <p:cNvPr id="70663" name="竖卷形 70662"/>
          <p:cNvSpPr/>
          <p:nvPr/>
        </p:nvSpPr>
        <p:spPr>
          <a:xfrm>
            <a:off x="4267200" y="3886200"/>
            <a:ext cx="1295400" cy="1295400"/>
          </a:xfrm>
          <a:prstGeom prst="verticalScroll">
            <a:avLst>
              <a:gd name="adj" fmla="val 12500"/>
            </a:avLst>
          </a:prstGeom>
          <a:pattFill prst="pct10">
            <a:fgClr>
              <a:srgbClr val="000000"/>
            </a:fgClr>
            <a:bgClr>
              <a:srgbClr val="FFFFFF"/>
            </a:bgClr>
          </a:pattFill>
          <a:ln w="9525" cap="flat" cmpd="sng">
            <a:solidFill>
              <a:srgbClr val="993300"/>
            </a:solidFill>
            <a:prstDash val="solid"/>
            <a:headEnd type="none" w="med" len="med"/>
            <a:tailEnd type="none" w="med" len="med"/>
          </a:ln>
        </p:spPr>
        <p:txBody>
          <a:bodyPr/>
          <a:p>
            <a:endParaRPr lang="zh-CN" altLang="en-US"/>
          </a:p>
        </p:txBody>
      </p:sp>
      <p:sp>
        <p:nvSpPr>
          <p:cNvPr id="70664" name="文本框 70663"/>
          <p:cNvSpPr txBox="1"/>
          <p:nvPr/>
        </p:nvSpPr>
        <p:spPr>
          <a:xfrm>
            <a:off x="2362200" y="4106863"/>
            <a:ext cx="990600" cy="854075"/>
          </a:xfrm>
          <a:prstGeom prst="rect">
            <a:avLst/>
          </a:prstGeom>
          <a:noFill/>
          <a:ln w="9525">
            <a:noFill/>
          </a:ln>
        </p:spPr>
        <p:txBody>
          <a:bodyPr>
            <a:spAutoFit/>
          </a:bodyPr>
          <a:p>
            <a:pPr algn="ctr">
              <a:spcBef>
                <a:spcPct val="50000"/>
              </a:spcBef>
            </a:pPr>
            <a:r>
              <a:rPr lang="zh-CN" altLang="en-US" sz="2000" dirty="0">
                <a:latin typeface="宋体" panose="02010600030101010101" pitchFamily="2" charset="-122"/>
              </a:rPr>
              <a:t>明</a:t>
            </a:r>
            <a:endParaRPr lang="zh-CN" altLang="en-US" sz="2000" dirty="0">
              <a:latin typeface="宋体" panose="02010600030101010101" pitchFamily="2" charset="-122"/>
            </a:endParaRPr>
          </a:p>
          <a:p>
            <a:pPr algn="ctr">
              <a:spcBef>
                <a:spcPct val="50000"/>
              </a:spcBef>
            </a:pPr>
            <a:r>
              <a:rPr lang="zh-CN" altLang="en-US" sz="2000" dirty="0">
                <a:latin typeface="宋体" panose="02010600030101010101" pitchFamily="2" charset="-122"/>
              </a:rPr>
              <a:t>文</a:t>
            </a:r>
            <a:endParaRPr lang="zh-CN" altLang="en-US" sz="2000" dirty="0">
              <a:latin typeface="宋体" panose="02010600030101010101" pitchFamily="2" charset="-122"/>
            </a:endParaRPr>
          </a:p>
        </p:txBody>
      </p:sp>
      <p:sp>
        <p:nvSpPr>
          <p:cNvPr id="70665" name="文本框 70664"/>
          <p:cNvSpPr txBox="1"/>
          <p:nvPr/>
        </p:nvSpPr>
        <p:spPr>
          <a:xfrm>
            <a:off x="4419600" y="3505200"/>
            <a:ext cx="990600" cy="396875"/>
          </a:xfrm>
          <a:prstGeom prst="rect">
            <a:avLst/>
          </a:prstGeom>
          <a:noFill/>
          <a:ln w="9525">
            <a:noFill/>
          </a:ln>
        </p:spPr>
        <p:txBody>
          <a:bodyPr>
            <a:spAutoFit/>
          </a:bodyPr>
          <a:p>
            <a:pPr algn="ctr">
              <a:spcBef>
                <a:spcPct val="50000"/>
              </a:spcBef>
            </a:pPr>
            <a:r>
              <a:rPr lang="zh-CN" altLang="en-US" sz="2000" dirty="0">
                <a:latin typeface="宋体" panose="02010600030101010101" pitchFamily="2" charset="-122"/>
              </a:rPr>
              <a:t>密文</a:t>
            </a:r>
            <a:endParaRPr lang="zh-CN" altLang="en-US" sz="2000" dirty="0">
              <a:latin typeface="宋体" panose="02010600030101010101" pitchFamily="2" charset="-122"/>
            </a:endParaRPr>
          </a:p>
        </p:txBody>
      </p:sp>
      <p:sp>
        <p:nvSpPr>
          <p:cNvPr id="70666" name="文本框 70665"/>
          <p:cNvSpPr txBox="1"/>
          <p:nvPr/>
        </p:nvSpPr>
        <p:spPr>
          <a:xfrm>
            <a:off x="6553200" y="4106863"/>
            <a:ext cx="990600" cy="854075"/>
          </a:xfrm>
          <a:prstGeom prst="rect">
            <a:avLst/>
          </a:prstGeom>
          <a:noFill/>
          <a:ln w="9525">
            <a:noFill/>
          </a:ln>
        </p:spPr>
        <p:txBody>
          <a:bodyPr>
            <a:spAutoFit/>
          </a:bodyPr>
          <a:p>
            <a:pPr algn="ctr">
              <a:spcBef>
                <a:spcPct val="50000"/>
              </a:spcBef>
            </a:pPr>
            <a:r>
              <a:rPr lang="zh-CN" altLang="en-US" sz="2000" dirty="0">
                <a:latin typeface="宋体" panose="02010600030101010101" pitchFamily="2" charset="-122"/>
              </a:rPr>
              <a:t>明</a:t>
            </a:r>
            <a:endParaRPr lang="zh-CN" altLang="en-US" sz="2000" dirty="0">
              <a:latin typeface="宋体" panose="02010600030101010101" pitchFamily="2" charset="-122"/>
            </a:endParaRPr>
          </a:p>
          <a:p>
            <a:pPr algn="ctr">
              <a:spcBef>
                <a:spcPct val="50000"/>
              </a:spcBef>
            </a:pPr>
            <a:r>
              <a:rPr lang="zh-CN" altLang="en-US" sz="2000" dirty="0">
                <a:latin typeface="宋体" panose="02010600030101010101" pitchFamily="2" charset="-122"/>
              </a:rPr>
              <a:t>文</a:t>
            </a:r>
            <a:endParaRPr lang="zh-CN" altLang="en-US" sz="2000" dirty="0">
              <a:latin typeface="宋体" panose="02010600030101010101" pitchFamily="2" charset="-122"/>
            </a:endParaRPr>
          </a:p>
        </p:txBody>
      </p:sp>
      <p:sp>
        <p:nvSpPr>
          <p:cNvPr id="70667" name="右箭头 70666"/>
          <p:cNvSpPr/>
          <p:nvPr/>
        </p:nvSpPr>
        <p:spPr>
          <a:xfrm>
            <a:off x="3276600" y="4267200"/>
            <a:ext cx="1143000" cy="533400"/>
          </a:xfrm>
          <a:prstGeom prst="rightArrow">
            <a:avLst>
              <a:gd name="adj1" fmla="val 50000"/>
              <a:gd name="adj2" fmla="val 53571"/>
            </a:avLst>
          </a:prstGeom>
          <a:solidFill>
            <a:schemeClr val="accent1"/>
          </a:solidFill>
          <a:ln w="9525">
            <a:noFill/>
          </a:ln>
        </p:spPr>
        <p:txBody>
          <a:bodyPr/>
          <a:p>
            <a:endParaRPr lang="zh-CN" altLang="en-US"/>
          </a:p>
        </p:txBody>
      </p:sp>
      <p:sp>
        <p:nvSpPr>
          <p:cNvPr id="70668" name="右箭头 70667"/>
          <p:cNvSpPr/>
          <p:nvPr/>
        </p:nvSpPr>
        <p:spPr>
          <a:xfrm>
            <a:off x="5410200" y="4267200"/>
            <a:ext cx="1143000" cy="533400"/>
          </a:xfrm>
          <a:prstGeom prst="rightArrow">
            <a:avLst>
              <a:gd name="adj1" fmla="val 50000"/>
              <a:gd name="adj2" fmla="val 53571"/>
            </a:avLst>
          </a:prstGeom>
          <a:solidFill>
            <a:schemeClr val="accent1"/>
          </a:solidFill>
          <a:ln w="9525">
            <a:noFill/>
          </a:ln>
        </p:spPr>
        <p:txBody>
          <a:bodyPr/>
          <a:p>
            <a:endParaRPr lang="zh-CN" altLang="en-US"/>
          </a:p>
        </p:txBody>
      </p:sp>
      <p:grpSp>
        <p:nvGrpSpPr>
          <p:cNvPr id="70669" name="组合 70668"/>
          <p:cNvGrpSpPr/>
          <p:nvPr/>
        </p:nvGrpSpPr>
        <p:grpSpPr>
          <a:xfrm rot="5400000">
            <a:off x="3330575" y="3673475"/>
            <a:ext cx="920750" cy="419100"/>
            <a:chOff x="0" y="0"/>
            <a:chExt cx="580" cy="264"/>
          </a:xfrm>
        </p:grpSpPr>
        <p:sp>
          <p:nvSpPr>
            <p:cNvPr id="70670" name="矩形 70669"/>
            <p:cNvSpPr/>
            <p:nvPr/>
          </p:nvSpPr>
          <p:spPr>
            <a:xfrm>
              <a:off x="0" y="0"/>
              <a:ext cx="580" cy="264"/>
            </a:xfrm>
            <a:prstGeom prst="rect">
              <a:avLst/>
            </a:prstGeom>
            <a:solidFill>
              <a:srgbClr val="FF0000"/>
            </a:solidFill>
            <a:ln w="9525">
              <a:noFill/>
            </a:ln>
          </p:spPr>
          <p:txBody>
            <a:bodyPr/>
            <a:p>
              <a:endParaRPr lang="zh-CN" altLang="en-US"/>
            </a:p>
          </p:txBody>
        </p:sp>
        <p:sp>
          <p:nvSpPr>
            <p:cNvPr id="70671" name="任意多边形 70670"/>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solidFill>
              <a:srgbClr val="93936C"/>
            </a:solidFill>
            <a:ln w="9525">
              <a:noFill/>
            </a:ln>
          </p:spPr>
          <p:txBody>
            <a:bodyPr/>
            <a:p>
              <a:endParaRPr lang="zh-CN" altLang="en-US"/>
            </a:p>
          </p:txBody>
        </p:sp>
        <p:sp>
          <p:nvSpPr>
            <p:cNvPr id="70672" name="任意多边形 70671"/>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0673" name="任意多边形 70672"/>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solidFill>
              <a:srgbClr val="93936C"/>
            </a:solidFill>
            <a:ln w="9525">
              <a:noFill/>
            </a:ln>
          </p:spPr>
          <p:txBody>
            <a:bodyPr/>
            <a:p>
              <a:endParaRPr lang="zh-CN" altLang="en-US"/>
            </a:p>
          </p:txBody>
        </p:sp>
        <p:sp>
          <p:nvSpPr>
            <p:cNvPr id="70674" name="任意多边形 70673"/>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0675" name="任意多边形 70674"/>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solidFill>
              <a:srgbClr val="93936C"/>
            </a:solidFill>
            <a:ln w="9525">
              <a:noFill/>
            </a:ln>
          </p:spPr>
          <p:txBody>
            <a:bodyPr/>
            <a:p>
              <a:endParaRPr lang="zh-CN" altLang="en-US"/>
            </a:p>
          </p:txBody>
        </p:sp>
        <p:sp>
          <p:nvSpPr>
            <p:cNvPr id="70676" name="任意多边形 70675"/>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0677" name="矩形 70676"/>
            <p:cNvSpPr/>
            <p:nvPr/>
          </p:nvSpPr>
          <p:spPr>
            <a:xfrm>
              <a:off x="91" y="113"/>
              <a:ext cx="83" cy="42"/>
            </a:xfrm>
            <a:prstGeom prst="rect">
              <a:avLst/>
            </a:prstGeom>
            <a:solidFill>
              <a:srgbClr val="93936C"/>
            </a:solidFill>
            <a:ln w="9525">
              <a:noFill/>
            </a:ln>
          </p:spPr>
          <p:txBody>
            <a:bodyPr/>
            <a:p>
              <a:endParaRPr lang="zh-CN" altLang="en-US"/>
            </a:p>
          </p:txBody>
        </p:sp>
        <p:sp>
          <p:nvSpPr>
            <p:cNvPr id="70678" name="矩形 70677"/>
            <p:cNvSpPr/>
            <p:nvPr/>
          </p:nvSpPr>
          <p:spPr>
            <a:xfrm>
              <a:off x="91" y="113"/>
              <a:ext cx="83" cy="42"/>
            </a:xfrm>
            <a:prstGeom prst="rect">
              <a:avLst/>
            </a:prstGeom>
            <a:solidFill>
              <a:srgbClr val="93936C"/>
            </a:solidFill>
            <a:ln w="9525">
              <a:noFill/>
            </a:ln>
          </p:spPr>
          <p:txBody>
            <a:bodyPr/>
            <a:p>
              <a:endParaRPr lang="zh-CN" altLang="en-US"/>
            </a:p>
          </p:txBody>
        </p:sp>
        <p:sp>
          <p:nvSpPr>
            <p:cNvPr id="70679" name="任意多边形 70678"/>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solidFill>
              <a:srgbClr val="93936C"/>
            </a:solidFill>
            <a:ln w="9525">
              <a:noFill/>
            </a:ln>
          </p:spPr>
          <p:txBody>
            <a:bodyPr/>
            <a:p>
              <a:endParaRPr lang="zh-CN" altLang="en-US"/>
            </a:p>
          </p:txBody>
        </p:sp>
        <p:sp>
          <p:nvSpPr>
            <p:cNvPr id="70680" name="任意多边形 70679"/>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solidFill>
              <a:srgbClr val="93936C"/>
            </a:solidFill>
            <a:ln w="9525">
              <a:noFill/>
            </a:ln>
          </p:spPr>
          <p:txBody>
            <a:bodyPr/>
            <a:p>
              <a:endParaRPr lang="zh-CN" altLang="en-US"/>
            </a:p>
          </p:txBody>
        </p:sp>
        <p:sp>
          <p:nvSpPr>
            <p:cNvPr id="70681" name="任意多边形 70680"/>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solidFill>
              <a:srgbClr val="93936C"/>
            </a:solidFill>
            <a:ln w="9525">
              <a:noFill/>
            </a:ln>
          </p:spPr>
          <p:txBody>
            <a:bodyPr/>
            <a:p>
              <a:endParaRPr lang="zh-CN" altLang="en-US"/>
            </a:p>
          </p:txBody>
        </p:sp>
        <p:sp>
          <p:nvSpPr>
            <p:cNvPr id="70682" name="任意多边形 70681"/>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solidFill>
              <a:srgbClr val="93936C"/>
            </a:solidFill>
            <a:ln w="9525">
              <a:noFill/>
            </a:ln>
          </p:spPr>
          <p:txBody>
            <a:bodyPr/>
            <a:p>
              <a:endParaRPr lang="zh-CN" altLang="en-US"/>
            </a:p>
          </p:txBody>
        </p:sp>
        <p:sp>
          <p:nvSpPr>
            <p:cNvPr id="70683" name="任意多边形 70682"/>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solidFill>
              <a:srgbClr val="93936C"/>
            </a:solidFill>
            <a:ln w="9525">
              <a:noFill/>
            </a:ln>
          </p:spPr>
          <p:txBody>
            <a:bodyPr/>
            <a:p>
              <a:endParaRPr lang="zh-CN" altLang="en-US"/>
            </a:p>
          </p:txBody>
        </p:sp>
        <p:sp>
          <p:nvSpPr>
            <p:cNvPr id="70684" name="任意多边形 70683"/>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solidFill>
              <a:srgbClr val="93936C"/>
            </a:solidFill>
            <a:ln w="9525">
              <a:noFill/>
            </a:ln>
          </p:spPr>
          <p:txBody>
            <a:bodyPr/>
            <a:p>
              <a:endParaRPr lang="zh-CN" altLang="en-US"/>
            </a:p>
          </p:txBody>
        </p:sp>
        <p:sp>
          <p:nvSpPr>
            <p:cNvPr id="70685" name="任意多边形 70684"/>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path>
              </a:pathLst>
            </a:custGeom>
            <a:noFill/>
            <a:ln w="6350" cap="flat" cmpd="sng">
              <a:solidFill>
                <a:srgbClr val="494936"/>
              </a:solidFill>
              <a:prstDash val="solid"/>
              <a:headEnd type="none" w="med" len="med"/>
              <a:tailEnd type="none" w="med" len="med"/>
            </a:ln>
          </p:spPr>
          <p:txBody>
            <a:bodyPr/>
            <a:p>
              <a:endParaRPr lang="zh-CN" altLang="en-US"/>
            </a:p>
          </p:txBody>
        </p:sp>
        <p:sp>
          <p:nvSpPr>
            <p:cNvPr id="70686" name="椭圆 70685"/>
            <p:cNvSpPr/>
            <p:nvPr/>
          </p:nvSpPr>
          <p:spPr>
            <a:xfrm>
              <a:off x="85" y="29"/>
              <a:ext cx="79" cy="82"/>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0687" name="椭圆 70686"/>
            <p:cNvSpPr/>
            <p:nvPr/>
          </p:nvSpPr>
          <p:spPr>
            <a:xfrm>
              <a:off x="85" y="157"/>
              <a:ext cx="79" cy="78"/>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0688" name="椭圆 70687"/>
            <p:cNvSpPr/>
            <p:nvPr/>
          </p:nvSpPr>
          <p:spPr>
            <a:xfrm>
              <a:off x="22" y="103"/>
              <a:ext cx="63" cy="62"/>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0689" name="任意多边形 70688"/>
            <p:cNvSpPr/>
            <p:nvPr/>
          </p:nvSpPr>
          <p:spPr>
            <a:xfrm>
              <a:off x="2" y="84"/>
              <a:ext cx="61" cy="96"/>
            </a:xfrm>
            <a:custGeom>
              <a:avLst/>
              <a:gdLst>
                <a:gd name="txL" fmla="*/ 0 w 27726"/>
                <a:gd name="txT" fmla="*/ 0 h 43200"/>
                <a:gd name="txR" fmla="*/ 27726 w 27726"/>
                <a:gd name="txB" fmla="*/ 43200 h 43200"/>
              </a:gdLst>
              <a:ahLst/>
              <a:cxnLst>
                <a:cxn ang="90">
                  <a:pos x="27726" y="42313"/>
                </a:cxn>
                <a:cxn ang="0">
                  <a:pos x="27726" y="886"/>
                </a:cxn>
                <a:cxn ang="90">
                  <a:pos x="21600" y="21600"/>
                </a:cxn>
              </a:cxnLst>
              <a:rect l="txL" t="txT" r="txR" b="txB"/>
              <a:pathLst>
                <a:path w="27726" h="43200" fill="none">
                  <a:moveTo>
                    <a:pt x="27726" y="42313"/>
                  </a:moveTo>
                  <a:arcTo wR="21600" hR="21600" stAng="-17188555" swAng="12777065"/>
                </a:path>
                <a:path w="27726" h="43200" stroke="0">
                  <a:moveTo>
                    <a:pt x="27726" y="42313"/>
                  </a:moveTo>
                  <a:arcTo wR="21600" hR="21600" stAng="-17188555" swAng="12777065"/>
                  <a:lnTo>
                    <a:pt x="21600" y="21600"/>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0690" name="任意多边形 70689"/>
            <p:cNvSpPr/>
            <p:nvPr/>
          </p:nvSpPr>
          <p:spPr>
            <a:xfrm>
              <a:off x="61" y="6"/>
              <a:ext cx="130" cy="106"/>
            </a:xfrm>
            <a:custGeom>
              <a:avLst/>
              <a:gdLst>
                <a:gd name="txL" fmla="*/ 0 w 43200"/>
                <a:gd name="txT" fmla="*/ 0 h 35728"/>
                <a:gd name="txR" fmla="*/ 43200 w 43200"/>
                <a:gd name="txB" fmla="*/ 35728 h 35728"/>
              </a:gdLst>
              <a:ahLst/>
              <a:cxnLst>
                <a:cxn ang="90">
                  <a:pos x="694" y="27034"/>
                </a:cxn>
                <a:cxn ang="0">
                  <a:pos x="37939" y="35727"/>
                </a:cxn>
                <a:cxn ang="90">
                  <a:pos x="21600" y="21600"/>
                </a:cxn>
              </a:cxnLst>
              <a:rect l="txL" t="txT" r="txR" b="txB"/>
              <a:pathLst>
                <a:path w="43200" h="35728" fill="none">
                  <a:moveTo>
                    <a:pt x="694" y="27034"/>
                  </a:moveTo>
                  <a:arcTo wR="21600" hR="21600" stAng="-11674213" swAng="14125050"/>
                </a:path>
                <a:path w="43200" h="35728" stroke="0">
                  <a:moveTo>
                    <a:pt x="694" y="27034"/>
                  </a:moveTo>
                  <a:arcTo wR="21600" hR="21600" stAng="-11674213" swAng="14125050"/>
                  <a:lnTo>
                    <a:pt x="21600" y="21600"/>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0691" name="任意多边形 70690"/>
            <p:cNvSpPr/>
            <p:nvPr/>
          </p:nvSpPr>
          <p:spPr>
            <a:xfrm>
              <a:off x="61" y="153"/>
              <a:ext cx="130" cy="105"/>
            </a:xfrm>
            <a:custGeom>
              <a:avLst/>
              <a:gdLst>
                <a:gd name="txL" fmla="*/ 0 w 43200"/>
                <a:gd name="txT" fmla="*/ 0 h 35489"/>
                <a:gd name="txR" fmla="*/ 43200 w 43200"/>
                <a:gd name="txB" fmla="*/ 35489 h 35489"/>
              </a:gdLst>
              <a:ahLst/>
              <a:cxnLst>
                <a:cxn ang="0">
                  <a:pos x="38142" y="0"/>
                </a:cxn>
                <a:cxn ang="180">
                  <a:pos x="694" y="8454"/>
                </a:cxn>
                <a:cxn ang="0">
                  <a:pos x="21600" y="13889"/>
                </a:cxn>
              </a:cxnLst>
              <a:rect l="txL" t="txT" r="txR" b="txB"/>
              <a:pathLst>
                <a:path w="43200" h="35489" fill="none">
                  <a:moveTo>
                    <a:pt x="38142" y="0"/>
                  </a:moveTo>
                  <a:arcTo wR="21600" hR="21600" stAng="-2401050" swAng="14075417"/>
                </a:path>
                <a:path w="43200" h="35489" stroke="0">
                  <a:moveTo>
                    <a:pt x="38142" y="0"/>
                  </a:moveTo>
                  <a:arcTo wR="21600" hR="21600" stAng="-2401050" swAng="14075417"/>
                  <a:lnTo>
                    <a:pt x="21600" y="13889"/>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0692" name="任意多边形 70691"/>
            <p:cNvSpPr/>
            <p:nvPr/>
          </p:nvSpPr>
          <p:spPr>
            <a:xfrm>
              <a:off x="69" y="14"/>
              <a:ext cx="57" cy="56"/>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0693" name="任意多边形 70692"/>
            <p:cNvSpPr/>
            <p:nvPr/>
          </p:nvSpPr>
          <p:spPr>
            <a:xfrm>
              <a:off x="69" y="154"/>
              <a:ext cx="55" cy="46"/>
            </a:xfrm>
            <a:custGeom>
              <a:avLst/>
              <a:gdLst>
                <a:gd name="txL" fmla="*/ 0 w 21600"/>
                <a:gd name="txT" fmla="*/ 0 h 18519"/>
                <a:gd name="txR" fmla="*/ 21600 w 21600"/>
                <a:gd name="txB" fmla="*/ 18519 h 18519"/>
              </a:gdLst>
              <a:ahLst/>
              <a:cxnLst>
                <a:cxn ang="180">
                  <a:pos x="0" y="18406"/>
                </a:cxn>
                <a:cxn ang="270">
                  <a:pos x="10482" y="0"/>
                </a:cxn>
                <a:cxn ang="0">
                  <a:pos x="21600" y="18519"/>
                </a:cxn>
              </a:cxnLst>
              <a:rect l="txL" t="txT" r="txR" b="txB"/>
              <a:pathLst>
                <a:path w="21600" h="18519" fill="none">
                  <a:moveTo>
                    <a:pt x="0" y="18406"/>
                  </a:moveTo>
                  <a:arcTo wR="21600" hR="21600" stAng="-10782016" swAng="3523290"/>
                </a:path>
                <a:path w="21600" h="18519" stroke="0">
                  <a:moveTo>
                    <a:pt x="0" y="18406"/>
                  </a:moveTo>
                  <a:arcTo wR="21600" hR="21600" stAng="-10782016" swAng="3523290"/>
                  <a:lnTo>
                    <a:pt x="21600" y="18519"/>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0694" name="任意多边形 70693"/>
            <p:cNvSpPr/>
            <p:nvPr/>
          </p:nvSpPr>
          <p:spPr>
            <a:xfrm>
              <a:off x="12" y="92"/>
              <a:ext cx="38" cy="42"/>
            </a:xfrm>
            <a:custGeom>
              <a:avLst/>
              <a:gdLst>
                <a:gd name="txL" fmla="*/ 0 w 20958"/>
                <a:gd name="txT" fmla="*/ 0 h 21271"/>
                <a:gd name="txR" fmla="*/ 20958 w 20958"/>
                <a:gd name="txB" fmla="*/ 21271 h 21271"/>
              </a:gdLst>
              <a:ahLst/>
              <a:cxnLst>
                <a:cxn ang="180">
                  <a:pos x="0" y="16045"/>
                </a:cxn>
                <a:cxn ang="270">
                  <a:pos x="17199" y="0"/>
                </a:cxn>
                <a:cxn ang="90">
                  <a:pos x="20958" y="21271"/>
                </a:cxn>
              </a:cxnLst>
              <a:rect l="txL" t="txT" r="txR" b="txB"/>
              <a:pathLst>
                <a:path w="20958" h="21271" fill="none">
                  <a:moveTo>
                    <a:pt x="0" y="16045"/>
                  </a:moveTo>
                  <a:arcTo wR="21600" hR="21600" stAng="-9959910" swAng="3958601"/>
                </a:path>
                <a:path w="20958" h="21271" stroke="0">
                  <a:moveTo>
                    <a:pt x="0" y="16045"/>
                  </a:moveTo>
                  <a:arcTo wR="21600" hR="21600" stAng="-9959910" swAng="3958601"/>
                  <a:lnTo>
                    <a:pt x="20958" y="21271"/>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0695" name="直接连接符 70694"/>
            <p:cNvSpPr/>
            <p:nvPr/>
          </p:nvSpPr>
          <p:spPr>
            <a:xfrm flipH="1">
              <a:off x="178" y="116"/>
              <a:ext cx="386" cy="1"/>
            </a:xfrm>
            <a:prstGeom prst="line">
              <a:avLst/>
            </a:prstGeom>
            <a:ln w="6350" cap="flat" cmpd="sng">
              <a:solidFill>
                <a:srgbClr val="DBDBCE"/>
              </a:solidFill>
              <a:prstDash val="solid"/>
              <a:headEnd type="none" w="med" len="med"/>
              <a:tailEnd type="none" w="med" len="med"/>
            </a:ln>
          </p:spPr>
        </p:sp>
        <p:sp>
          <p:nvSpPr>
            <p:cNvPr id="70696" name="直接连接符 70695"/>
            <p:cNvSpPr/>
            <p:nvPr/>
          </p:nvSpPr>
          <p:spPr>
            <a:xfrm>
              <a:off x="217" y="93"/>
              <a:ext cx="1" cy="23"/>
            </a:xfrm>
            <a:prstGeom prst="line">
              <a:avLst/>
            </a:prstGeom>
            <a:ln w="6350" cap="flat" cmpd="sng">
              <a:solidFill>
                <a:srgbClr val="DBDBCE"/>
              </a:solidFill>
              <a:prstDash val="solid"/>
              <a:headEnd type="none" w="med" len="med"/>
              <a:tailEnd type="none" w="med" len="med"/>
            </a:ln>
          </p:spPr>
        </p:sp>
        <p:sp>
          <p:nvSpPr>
            <p:cNvPr id="70697" name="直接连接符 70696"/>
            <p:cNvSpPr/>
            <p:nvPr/>
          </p:nvSpPr>
          <p:spPr>
            <a:xfrm>
              <a:off x="260" y="93"/>
              <a:ext cx="1" cy="23"/>
            </a:xfrm>
            <a:prstGeom prst="line">
              <a:avLst/>
            </a:prstGeom>
            <a:ln w="6350" cap="flat" cmpd="sng">
              <a:solidFill>
                <a:srgbClr val="DBDBCE"/>
              </a:solidFill>
              <a:prstDash val="solid"/>
              <a:headEnd type="none" w="med" len="med"/>
              <a:tailEnd type="none" w="med" len="med"/>
            </a:ln>
          </p:spPr>
        </p:sp>
        <p:sp>
          <p:nvSpPr>
            <p:cNvPr id="70698" name="直接连接符 70697"/>
            <p:cNvSpPr/>
            <p:nvPr/>
          </p:nvSpPr>
          <p:spPr>
            <a:xfrm>
              <a:off x="217" y="151"/>
              <a:ext cx="1" cy="24"/>
            </a:xfrm>
            <a:prstGeom prst="line">
              <a:avLst/>
            </a:prstGeom>
            <a:ln w="6350" cap="flat" cmpd="sng">
              <a:solidFill>
                <a:srgbClr val="DBDBCE"/>
              </a:solidFill>
              <a:prstDash val="solid"/>
              <a:headEnd type="none" w="med" len="med"/>
              <a:tailEnd type="none" w="med" len="med"/>
            </a:ln>
          </p:spPr>
        </p:sp>
        <p:sp>
          <p:nvSpPr>
            <p:cNvPr id="70699" name="直接连接符 70698"/>
            <p:cNvSpPr/>
            <p:nvPr/>
          </p:nvSpPr>
          <p:spPr>
            <a:xfrm>
              <a:off x="260" y="151"/>
              <a:ext cx="1" cy="24"/>
            </a:xfrm>
            <a:prstGeom prst="line">
              <a:avLst/>
            </a:prstGeom>
            <a:ln w="6350" cap="flat" cmpd="sng">
              <a:solidFill>
                <a:srgbClr val="DBDBCE"/>
              </a:solidFill>
              <a:prstDash val="solid"/>
              <a:headEnd type="none" w="med" len="med"/>
              <a:tailEnd type="none" w="med" len="med"/>
            </a:ln>
          </p:spPr>
        </p:sp>
        <p:sp>
          <p:nvSpPr>
            <p:cNvPr id="70700" name="直接连接符 70699"/>
            <p:cNvSpPr/>
            <p:nvPr/>
          </p:nvSpPr>
          <p:spPr>
            <a:xfrm flipH="1">
              <a:off x="174" y="144"/>
              <a:ext cx="386" cy="1"/>
            </a:xfrm>
            <a:prstGeom prst="line">
              <a:avLst/>
            </a:prstGeom>
            <a:ln w="6350" cap="flat" cmpd="sng">
              <a:solidFill>
                <a:srgbClr val="626248"/>
              </a:solidFill>
              <a:prstDash val="solid"/>
              <a:headEnd type="none" w="med" len="med"/>
              <a:tailEnd type="none" w="med" len="med"/>
            </a:ln>
          </p:spPr>
        </p:sp>
        <p:sp>
          <p:nvSpPr>
            <p:cNvPr id="70701" name="直接连接符 70700"/>
            <p:cNvSpPr/>
            <p:nvPr/>
          </p:nvSpPr>
          <p:spPr>
            <a:xfrm flipH="1">
              <a:off x="525" y="171"/>
              <a:ext cx="27" cy="1"/>
            </a:xfrm>
            <a:prstGeom prst="line">
              <a:avLst/>
            </a:prstGeom>
            <a:ln w="6350" cap="flat" cmpd="sng">
              <a:solidFill>
                <a:srgbClr val="DBDBCE"/>
              </a:solidFill>
              <a:prstDash val="solid"/>
              <a:headEnd type="none" w="med" len="med"/>
              <a:tailEnd type="none" w="med" len="med"/>
            </a:ln>
          </p:spPr>
        </p:sp>
        <p:sp>
          <p:nvSpPr>
            <p:cNvPr id="70702" name="直接连接符 70701"/>
            <p:cNvSpPr/>
            <p:nvPr/>
          </p:nvSpPr>
          <p:spPr>
            <a:xfrm flipH="1">
              <a:off x="525" y="210"/>
              <a:ext cx="27" cy="1"/>
            </a:xfrm>
            <a:prstGeom prst="line">
              <a:avLst/>
            </a:prstGeom>
            <a:ln w="6350" cap="flat" cmpd="sng">
              <a:solidFill>
                <a:srgbClr val="DBDBCE"/>
              </a:solidFill>
              <a:prstDash val="solid"/>
              <a:headEnd type="none" w="med" len="med"/>
              <a:tailEnd type="none" w="med" len="med"/>
            </a:ln>
          </p:spPr>
        </p:sp>
        <p:sp>
          <p:nvSpPr>
            <p:cNvPr id="70703" name="直接连接符 70702"/>
            <p:cNvSpPr/>
            <p:nvPr/>
          </p:nvSpPr>
          <p:spPr>
            <a:xfrm>
              <a:off x="497" y="151"/>
              <a:ext cx="1" cy="82"/>
            </a:xfrm>
            <a:prstGeom prst="line">
              <a:avLst/>
            </a:prstGeom>
            <a:ln w="6350" cap="flat" cmpd="sng">
              <a:solidFill>
                <a:srgbClr val="DBDBCE"/>
              </a:solidFill>
              <a:prstDash val="solid"/>
              <a:headEnd type="none" w="med" len="med"/>
              <a:tailEnd type="none" w="med" len="med"/>
            </a:ln>
          </p:spPr>
        </p:sp>
      </p:grpSp>
      <p:grpSp>
        <p:nvGrpSpPr>
          <p:cNvPr id="70704" name="组合 70703"/>
          <p:cNvGrpSpPr/>
          <p:nvPr/>
        </p:nvGrpSpPr>
        <p:grpSpPr>
          <a:xfrm rot="5400000">
            <a:off x="5540375" y="3679825"/>
            <a:ext cx="920750" cy="419100"/>
            <a:chOff x="0" y="0"/>
            <a:chExt cx="580" cy="264"/>
          </a:xfrm>
        </p:grpSpPr>
        <p:sp>
          <p:nvSpPr>
            <p:cNvPr id="70705" name="矩形 70704"/>
            <p:cNvSpPr/>
            <p:nvPr/>
          </p:nvSpPr>
          <p:spPr>
            <a:xfrm>
              <a:off x="0" y="0"/>
              <a:ext cx="580" cy="264"/>
            </a:xfrm>
            <a:prstGeom prst="rect">
              <a:avLst/>
            </a:prstGeom>
            <a:solidFill>
              <a:srgbClr val="FF0000"/>
            </a:solidFill>
            <a:ln w="9525">
              <a:noFill/>
            </a:ln>
          </p:spPr>
          <p:txBody>
            <a:bodyPr/>
            <a:p>
              <a:endParaRPr lang="zh-CN" altLang="en-US"/>
            </a:p>
          </p:txBody>
        </p:sp>
        <p:sp>
          <p:nvSpPr>
            <p:cNvPr id="70706" name="任意多边形 70705"/>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solidFill>
              <a:srgbClr val="93936C"/>
            </a:solidFill>
            <a:ln w="9525">
              <a:noFill/>
            </a:ln>
          </p:spPr>
          <p:txBody>
            <a:bodyPr/>
            <a:p>
              <a:endParaRPr lang="zh-CN" altLang="en-US"/>
            </a:p>
          </p:txBody>
        </p:sp>
        <p:sp>
          <p:nvSpPr>
            <p:cNvPr id="70707" name="任意多边形 70706"/>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0708" name="任意多边形 70707"/>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solidFill>
              <a:srgbClr val="93936C"/>
            </a:solidFill>
            <a:ln w="9525">
              <a:noFill/>
            </a:ln>
          </p:spPr>
          <p:txBody>
            <a:bodyPr/>
            <a:p>
              <a:endParaRPr lang="zh-CN" altLang="en-US"/>
            </a:p>
          </p:txBody>
        </p:sp>
        <p:sp>
          <p:nvSpPr>
            <p:cNvPr id="70709" name="任意多边形 70708"/>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0710" name="任意多边形 70709"/>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solidFill>
              <a:srgbClr val="93936C"/>
            </a:solidFill>
            <a:ln w="9525">
              <a:noFill/>
            </a:ln>
          </p:spPr>
          <p:txBody>
            <a:bodyPr/>
            <a:p>
              <a:endParaRPr lang="zh-CN" altLang="en-US"/>
            </a:p>
          </p:txBody>
        </p:sp>
        <p:sp>
          <p:nvSpPr>
            <p:cNvPr id="70711" name="任意多边形 70710"/>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0712" name="矩形 70711"/>
            <p:cNvSpPr/>
            <p:nvPr/>
          </p:nvSpPr>
          <p:spPr>
            <a:xfrm>
              <a:off x="91" y="113"/>
              <a:ext cx="83" cy="42"/>
            </a:xfrm>
            <a:prstGeom prst="rect">
              <a:avLst/>
            </a:prstGeom>
            <a:solidFill>
              <a:srgbClr val="93936C"/>
            </a:solidFill>
            <a:ln w="9525">
              <a:noFill/>
            </a:ln>
          </p:spPr>
          <p:txBody>
            <a:bodyPr/>
            <a:p>
              <a:endParaRPr lang="zh-CN" altLang="en-US"/>
            </a:p>
          </p:txBody>
        </p:sp>
        <p:sp>
          <p:nvSpPr>
            <p:cNvPr id="70713" name="矩形 70712"/>
            <p:cNvSpPr/>
            <p:nvPr/>
          </p:nvSpPr>
          <p:spPr>
            <a:xfrm>
              <a:off x="91" y="113"/>
              <a:ext cx="83" cy="42"/>
            </a:xfrm>
            <a:prstGeom prst="rect">
              <a:avLst/>
            </a:prstGeom>
            <a:solidFill>
              <a:srgbClr val="93936C"/>
            </a:solidFill>
            <a:ln w="9525">
              <a:noFill/>
            </a:ln>
          </p:spPr>
          <p:txBody>
            <a:bodyPr/>
            <a:p>
              <a:endParaRPr lang="zh-CN" altLang="en-US"/>
            </a:p>
          </p:txBody>
        </p:sp>
        <p:sp>
          <p:nvSpPr>
            <p:cNvPr id="70714" name="任意多边形 70713"/>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solidFill>
              <a:srgbClr val="93936C"/>
            </a:solidFill>
            <a:ln w="9525">
              <a:noFill/>
            </a:ln>
          </p:spPr>
          <p:txBody>
            <a:bodyPr/>
            <a:p>
              <a:endParaRPr lang="zh-CN" altLang="en-US"/>
            </a:p>
          </p:txBody>
        </p:sp>
        <p:sp>
          <p:nvSpPr>
            <p:cNvPr id="70715" name="任意多边形 70714"/>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solidFill>
              <a:srgbClr val="93936C"/>
            </a:solidFill>
            <a:ln w="9525">
              <a:noFill/>
            </a:ln>
          </p:spPr>
          <p:txBody>
            <a:bodyPr/>
            <a:p>
              <a:endParaRPr lang="zh-CN" altLang="en-US"/>
            </a:p>
          </p:txBody>
        </p:sp>
        <p:sp>
          <p:nvSpPr>
            <p:cNvPr id="70716" name="任意多边形 70715"/>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solidFill>
              <a:srgbClr val="93936C"/>
            </a:solidFill>
            <a:ln w="9525">
              <a:noFill/>
            </a:ln>
          </p:spPr>
          <p:txBody>
            <a:bodyPr/>
            <a:p>
              <a:endParaRPr lang="zh-CN" altLang="en-US"/>
            </a:p>
          </p:txBody>
        </p:sp>
        <p:sp>
          <p:nvSpPr>
            <p:cNvPr id="70717" name="任意多边形 70716"/>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solidFill>
              <a:srgbClr val="93936C"/>
            </a:solidFill>
            <a:ln w="9525">
              <a:noFill/>
            </a:ln>
          </p:spPr>
          <p:txBody>
            <a:bodyPr/>
            <a:p>
              <a:endParaRPr lang="zh-CN" altLang="en-US"/>
            </a:p>
          </p:txBody>
        </p:sp>
        <p:sp>
          <p:nvSpPr>
            <p:cNvPr id="70718" name="任意多边形 70717"/>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solidFill>
              <a:srgbClr val="93936C"/>
            </a:solidFill>
            <a:ln w="9525">
              <a:noFill/>
            </a:ln>
          </p:spPr>
          <p:txBody>
            <a:bodyPr/>
            <a:p>
              <a:endParaRPr lang="zh-CN" altLang="en-US"/>
            </a:p>
          </p:txBody>
        </p:sp>
        <p:sp>
          <p:nvSpPr>
            <p:cNvPr id="70719" name="任意多边形 70718"/>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solidFill>
              <a:srgbClr val="93936C"/>
            </a:solidFill>
            <a:ln w="9525">
              <a:noFill/>
            </a:ln>
          </p:spPr>
          <p:txBody>
            <a:bodyPr/>
            <a:p>
              <a:endParaRPr lang="zh-CN" altLang="en-US"/>
            </a:p>
          </p:txBody>
        </p:sp>
        <p:sp>
          <p:nvSpPr>
            <p:cNvPr id="70720" name="任意多边形 70719"/>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path>
              </a:pathLst>
            </a:custGeom>
            <a:noFill/>
            <a:ln w="6350" cap="flat" cmpd="sng">
              <a:solidFill>
                <a:srgbClr val="494936"/>
              </a:solidFill>
              <a:prstDash val="solid"/>
              <a:headEnd type="none" w="med" len="med"/>
              <a:tailEnd type="none" w="med" len="med"/>
            </a:ln>
          </p:spPr>
          <p:txBody>
            <a:bodyPr/>
            <a:p>
              <a:endParaRPr lang="zh-CN" altLang="en-US"/>
            </a:p>
          </p:txBody>
        </p:sp>
        <p:sp>
          <p:nvSpPr>
            <p:cNvPr id="70721" name="椭圆 70720"/>
            <p:cNvSpPr/>
            <p:nvPr/>
          </p:nvSpPr>
          <p:spPr>
            <a:xfrm>
              <a:off x="85" y="29"/>
              <a:ext cx="79" cy="82"/>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0722" name="椭圆 70721"/>
            <p:cNvSpPr/>
            <p:nvPr/>
          </p:nvSpPr>
          <p:spPr>
            <a:xfrm>
              <a:off x="85" y="157"/>
              <a:ext cx="79" cy="78"/>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0723" name="椭圆 70722"/>
            <p:cNvSpPr/>
            <p:nvPr/>
          </p:nvSpPr>
          <p:spPr>
            <a:xfrm>
              <a:off x="22" y="103"/>
              <a:ext cx="63" cy="62"/>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0724" name="任意多边形 70723"/>
            <p:cNvSpPr/>
            <p:nvPr/>
          </p:nvSpPr>
          <p:spPr>
            <a:xfrm>
              <a:off x="2" y="84"/>
              <a:ext cx="61" cy="96"/>
            </a:xfrm>
            <a:custGeom>
              <a:avLst/>
              <a:gdLst>
                <a:gd name="txL" fmla="*/ 0 w 27726"/>
                <a:gd name="txT" fmla="*/ 0 h 43200"/>
                <a:gd name="txR" fmla="*/ 27726 w 27726"/>
                <a:gd name="txB" fmla="*/ 43200 h 43200"/>
              </a:gdLst>
              <a:ahLst/>
              <a:cxnLst>
                <a:cxn ang="90">
                  <a:pos x="27726" y="42313"/>
                </a:cxn>
                <a:cxn ang="0">
                  <a:pos x="27726" y="886"/>
                </a:cxn>
                <a:cxn ang="90">
                  <a:pos x="21600" y="21600"/>
                </a:cxn>
              </a:cxnLst>
              <a:rect l="txL" t="txT" r="txR" b="txB"/>
              <a:pathLst>
                <a:path w="27726" h="43200" fill="none">
                  <a:moveTo>
                    <a:pt x="27726" y="42313"/>
                  </a:moveTo>
                  <a:arcTo wR="21600" hR="21600" stAng="-17188555" swAng="12777065"/>
                </a:path>
                <a:path w="27726" h="43200" stroke="0">
                  <a:moveTo>
                    <a:pt x="27726" y="42313"/>
                  </a:moveTo>
                  <a:arcTo wR="21600" hR="21600" stAng="-17188555" swAng="12777065"/>
                  <a:lnTo>
                    <a:pt x="21600" y="21600"/>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0725" name="任意多边形 70724"/>
            <p:cNvSpPr/>
            <p:nvPr/>
          </p:nvSpPr>
          <p:spPr>
            <a:xfrm>
              <a:off x="61" y="6"/>
              <a:ext cx="130" cy="106"/>
            </a:xfrm>
            <a:custGeom>
              <a:avLst/>
              <a:gdLst>
                <a:gd name="txL" fmla="*/ 0 w 43200"/>
                <a:gd name="txT" fmla="*/ 0 h 35728"/>
                <a:gd name="txR" fmla="*/ 43200 w 43200"/>
                <a:gd name="txB" fmla="*/ 35728 h 35728"/>
              </a:gdLst>
              <a:ahLst/>
              <a:cxnLst>
                <a:cxn ang="90">
                  <a:pos x="694" y="27034"/>
                </a:cxn>
                <a:cxn ang="0">
                  <a:pos x="37939" y="35727"/>
                </a:cxn>
                <a:cxn ang="90">
                  <a:pos x="21600" y="21600"/>
                </a:cxn>
              </a:cxnLst>
              <a:rect l="txL" t="txT" r="txR" b="txB"/>
              <a:pathLst>
                <a:path w="43200" h="35728" fill="none">
                  <a:moveTo>
                    <a:pt x="694" y="27034"/>
                  </a:moveTo>
                  <a:arcTo wR="21600" hR="21600" stAng="-11674213" swAng="14125050"/>
                </a:path>
                <a:path w="43200" h="35728" stroke="0">
                  <a:moveTo>
                    <a:pt x="694" y="27034"/>
                  </a:moveTo>
                  <a:arcTo wR="21600" hR="21600" stAng="-11674213" swAng="14125050"/>
                  <a:lnTo>
                    <a:pt x="21600" y="21600"/>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0726" name="任意多边形 70725"/>
            <p:cNvSpPr/>
            <p:nvPr/>
          </p:nvSpPr>
          <p:spPr>
            <a:xfrm>
              <a:off x="61" y="153"/>
              <a:ext cx="130" cy="105"/>
            </a:xfrm>
            <a:custGeom>
              <a:avLst/>
              <a:gdLst>
                <a:gd name="txL" fmla="*/ 0 w 43200"/>
                <a:gd name="txT" fmla="*/ 0 h 35489"/>
                <a:gd name="txR" fmla="*/ 43200 w 43200"/>
                <a:gd name="txB" fmla="*/ 35489 h 35489"/>
              </a:gdLst>
              <a:ahLst/>
              <a:cxnLst>
                <a:cxn ang="0">
                  <a:pos x="38142" y="0"/>
                </a:cxn>
                <a:cxn ang="180">
                  <a:pos x="694" y="8454"/>
                </a:cxn>
                <a:cxn ang="0">
                  <a:pos x="21600" y="13889"/>
                </a:cxn>
              </a:cxnLst>
              <a:rect l="txL" t="txT" r="txR" b="txB"/>
              <a:pathLst>
                <a:path w="43200" h="35489" fill="none">
                  <a:moveTo>
                    <a:pt x="38142" y="0"/>
                  </a:moveTo>
                  <a:arcTo wR="21600" hR="21600" stAng="-2401050" swAng="14075417"/>
                </a:path>
                <a:path w="43200" h="35489" stroke="0">
                  <a:moveTo>
                    <a:pt x="38142" y="0"/>
                  </a:moveTo>
                  <a:arcTo wR="21600" hR="21600" stAng="-2401050" swAng="14075417"/>
                  <a:lnTo>
                    <a:pt x="21600" y="13889"/>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0727" name="任意多边形 70726"/>
            <p:cNvSpPr/>
            <p:nvPr/>
          </p:nvSpPr>
          <p:spPr>
            <a:xfrm>
              <a:off x="69" y="14"/>
              <a:ext cx="57" cy="56"/>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0728" name="任意多边形 70727"/>
            <p:cNvSpPr/>
            <p:nvPr/>
          </p:nvSpPr>
          <p:spPr>
            <a:xfrm>
              <a:off x="69" y="154"/>
              <a:ext cx="55" cy="46"/>
            </a:xfrm>
            <a:custGeom>
              <a:avLst/>
              <a:gdLst>
                <a:gd name="txL" fmla="*/ 0 w 21600"/>
                <a:gd name="txT" fmla="*/ 0 h 18519"/>
                <a:gd name="txR" fmla="*/ 21600 w 21600"/>
                <a:gd name="txB" fmla="*/ 18519 h 18519"/>
              </a:gdLst>
              <a:ahLst/>
              <a:cxnLst>
                <a:cxn ang="180">
                  <a:pos x="0" y="18406"/>
                </a:cxn>
                <a:cxn ang="270">
                  <a:pos x="10482" y="0"/>
                </a:cxn>
                <a:cxn ang="0">
                  <a:pos x="21600" y="18519"/>
                </a:cxn>
              </a:cxnLst>
              <a:rect l="txL" t="txT" r="txR" b="txB"/>
              <a:pathLst>
                <a:path w="21600" h="18519" fill="none">
                  <a:moveTo>
                    <a:pt x="0" y="18406"/>
                  </a:moveTo>
                  <a:arcTo wR="21600" hR="21600" stAng="-10782016" swAng="3523290"/>
                </a:path>
                <a:path w="21600" h="18519" stroke="0">
                  <a:moveTo>
                    <a:pt x="0" y="18406"/>
                  </a:moveTo>
                  <a:arcTo wR="21600" hR="21600" stAng="-10782016" swAng="3523290"/>
                  <a:lnTo>
                    <a:pt x="21600" y="18519"/>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0729" name="任意多边形 70728"/>
            <p:cNvSpPr/>
            <p:nvPr/>
          </p:nvSpPr>
          <p:spPr>
            <a:xfrm>
              <a:off x="12" y="92"/>
              <a:ext cx="38" cy="42"/>
            </a:xfrm>
            <a:custGeom>
              <a:avLst/>
              <a:gdLst>
                <a:gd name="txL" fmla="*/ 0 w 20958"/>
                <a:gd name="txT" fmla="*/ 0 h 21271"/>
                <a:gd name="txR" fmla="*/ 20958 w 20958"/>
                <a:gd name="txB" fmla="*/ 21271 h 21271"/>
              </a:gdLst>
              <a:ahLst/>
              <a:cxnLst>
                <a:cxn ang="180">
                  <a:pos x="0" y="16045"/>
                </a:cxn>
                <a:cxn ang="270">
                  <a:pos x="17199" y="0"/>
                </a:cxn>
                <a:cxn ang="90">
                  <a:pos x="20958" y="21271"/>
                </a:cxn>
              </a:cxnLst>
              <a:rect l="txL" t="txT" r="txR" b="txB"/>
              <a:pathLst>
                <a:path w="20958" h="21271" fill="none">
                  <a:moveTo>
                    <a:pt x="0" y="16045"/>
                  </a:moveTo>
                  <a:arcTo wR="21600" hR="21600" stAng="-9959910" swAng="3958601"/>
                </a:path>
                <a:path w="20958" h="21271" stroke="0">
                  <a:moveTo>
                    <a:pt x="0" y="16045"/>
                  </a:moveTo>
                  <a:arcTo wR="21600" hR="21600" stAng="-9959910" swAng="3958601"/>
                  <a:lnTo>
                    <a:pt x="20958" y="21271"/>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0730" name="直接连接符 70729"/>
            <p:cNvSpPr/>
            <p:nvPr/>
          </p:nvSpPr>
          <p:spPr>
            <a:xfrm flipH="1">
              <a:off x="178" y="116"/>
              <a:ext cx="386" cy="1"/>
            </a:xfrm>
            <a:prstGeom prst="line">
              <a:avLst/>
            </a:prstGeom>
            <a:ln w="6350" cap="flat" cmpd="sng">
              <a:solidFill>
                <a:srgbClr val="DBDBCE"/>
              </a:solidFill>
              <a:prstDash val="solid"/>
              <a:headEnd type="none" w="med" len="med"/>
              <a:tailEnd type="none" w="med" len="med"/>
            </a:ln>
          </p:spPr>
        </p:sp>
        <p:sp>
          <p:nvSpPr>
            <p:cNvPr id="70731" name="直接连接符 70730"/>
            <p:cNvSpPr/>
            <p:nvPr/>
          </p:nvSpPr>
          <p:spPr>
            <a:xfrm>
              <a:off x="217" y="93"/>
              <a:ext cx="1" cy="23"/>
            </a:xfrm>
            <a:prstGeom prst="line">
              <a:avLst/>
            </a:prstGeom>
            <a:ln w="6350" cap="flat" cmpd="sng">
              <a:solidFill>
                <a:srgbClr val="DBDBCE"/>
              </a:solidFill>
              <a:prstDash val="solid"/>
              <a:headEnd type="none" w="med" len="med"/>
              <a:tailEnd type="none" w="med" len="med"/>
            </a:ln>
          </p:spPr>
        </p:sp>
        <p:sp>
          <p:nvSpPr>
            <p:cNvPr id="70732" name="直接连接符 70731"/>
            <p:cNvSpPr/>
            <p:nvPr/>
          </p:nvSpPr>
          <p:spPr>
            <a:xfrm>
              <a:off x="260" y="93"/>
              <a:ext cx="1" cy="23"/>
            </a:xfrm>
            <a:prstGeom prst="line">
              <a:avLst/>
            </a:prstGeom>
            <a:ln w="6350" cap="flat" cmpd="sng">
              <a:solidFill>
                <a:srgbClr val="DBDBCE"/>
              </a:solidFill>
              <a:prstDash val="solid"/>
              <a:headEnd type="none" w="med" len="med"/>
              <a:tailEnd type="none" w="med" len="med"/>
            </a:ln>
          </p:spPr>
        </p:sp>
        <p:sp>
          <p:nvSpPr>
            <p:cNvPr id="70733" name="直接连接符 70732"/>
            <p:cNvSpPr/>
            <p:nvPr/>
          </p:nvSpPr>
          <p:spPr>
            <a:xfrm>
              <a:off x="217" y="151"/>
              <a:ext cx="1" cy="24"/>
            </a:xfrm>
            <a:prstGeom prst="line">
              <a:avLst/>
            </a:prstGeom>
            <a:ln w="6350" cap="flat" cmpd="sng">
              <a:solidFill>
                <a:srgbClr val="DBDBCE"/>
              </a:solidFill>
              <a:prstDash val="solid"/>
              <a:headEnd type="none" w="med" len="med"/>
              <a:tailEnd type="none" w="med" len="med"/>
            </a:ln>
          </p:spPr>
        </p:sp>
        <p:sp>
          <p:nvSpPr>
            <p:cNvPr id="70734" name="直接连接符 70733"/>
            <p:cNvSpPr/>
            <p:nvPr/>
          </p:nvSpPr>
          <p:spPr>
            <a:xfrm>
              <a:off x="260" y="151"/>
              <a:ext cx="1" cy="24"/>
            </a:xfrm>
            <a:prstGeom prst="line">
              <a:avLst/>
            </a:prstGeom>
            <a:ln w="6350" cap="flat" cmpd="sng">
              <a:solidFill>
                <a:srgbClr val="DBDBCE"/>
              </a:solidFill>
              <a:prstDash val="solid"/>
              <a:headEnd type="none" w="med" len="med"/>
              <a:tailEnd type="none" w="med" len="med"/>
            </a:ln>
          </p:spPr>
        </p:sp>
        <p:sp>
          <p:nvSpPr>
            <p:cNvPr id="70735" name="直接连接符 70734"/>
            <p:cNvSpPr/>
            <p:nvPr/>
          </p:nvSpPr>
          <p:spPr>
            <a:xfrm flipH="1">
              <a:off x="174" y="144"/>
              <a:ext cx="386" cy="1"/>
            </a:xfrm>
            <a:prstGeom prst="line">
              <a:avLst/>
            </a:prstGeom>
            <a:ln w="6350" cap="flat" cmpd="sng">
              <a:solidFill>
                <a:srgbClr val="626248"/>
              </a:solidFill>
              <a:prstDash val="solid"/>
              <a:headEnd type="none" w="med" len="med"/>
              <a:tailEnd type="none" w="med" len="med"/>
            </a:ln>
          </p:spPr>
        </p:sp>
        <p:sp>
          <p:nvSpPr>
            <p:cNvPr id="70736" name="直接连接符 70735"/>
            <p:cNvSpPr/>
            <p:nvPr/>
          </p:nvSpPr>
          <p:spPr>
            <a:xfrm flipH="1">
              <a:off x="525" y="171"/>
              <a:ext cx="27" cy="1"/>
            </a:xfrm>
            <a:prstGeom prst="line">
              <a:avLst/>
            </a:prstGeom>
            <a:ln w="6350" cap="flat" cmpd="sng">
              <a:solidFill>
                <a:srgbClr val="DBDBCE"/>
              </a:solidFill>
              <a:prstDash val="solid"/>
              <a:headEnd type="none" w="med" len="med"/>
              <a:tailEnd type="none" w="med" len="med"/>
            </a:ln>
          </p:spPr>
        </p:sp>
        <p:sp>
          <p:nvSpPr>
            <p:cNvPr id="70737" name="直接连接符 70736"/>
            <p:cNvSpPr/>
            <p:nvPr/>
          </p:nvSpPr>
          <p:spPr>
            <a:xfrm flipH="1">
              <a:off x="525" y="210"/>
              <a:ext cx="27" cy="1"/>
            </a:xfrm>
            <a:prstGeom prst="line">
              <a:avLst/>
            </a:prstGeom>
            <a:ln w="6350" cap="flat" cmpd="sng">
              <a:solidFill>
                <a:srgbClr val="DBDBCE"/>
              </a:solidFill>
              <a:prstDash val="solid"/>
              <a:headEnd type="none" w="med" len="med"/>
              <a:tailEnd type="none" w="med" len="med"/>
            </a:ln>
          </p:spPr>
        </p:sp>
        <p:sp>
          <p:nvSpPr>
            <p:cNvPr id="70738" name="直接连接符 70737"/>
            <p:cNvSpPr/>
            <p:nvPr/>
          </p:nvSpPr>
          <p:spPr>
            <a:xfrm>
              <a:off x="497" y="151"/>
              <a:ext cx="1" cy="82"/>
            </a:xfrm>
            <a:prstGeom prst="line">
              <a:avLst/>
            </a:prstGeom>
            <a:ln w="6350" cap="flat" cmpd="sng">
              <a:solidFill>
                <a:srgbClr val="DBDBCE"/>
              </a:solidFill>
              <a:prstDash val="solid"/>
              <a:headEnd type="none" w="med" len="med"/>
              <a:tailEnd type="none" w="med" len="med"/>
            </a:ln>
          </p:spPr>
        </p:sp>
      </p:grpSp>
      <p:sp>
        <p:nvSpPr>
          <p:cNvPr id="70739" name="圆角矩形标注 70738"/>
          <p:cNvSpPr/>
          <p:nvPr/>
        </p:nvSpPr>
        <p:spPr>
          <a:xfrm>
            <a:off x="2743200" y="5867400"/>
            <a:ext cx="1828800" cy="457200"/>
          </a:xfrm>
          <a:prstGeom prst="wedgeRoundRectCallout">
            <a:avLst>
              <a:gd name="adj1" fmla="val 9898"/>
              <a:gd name="adj2" fmla="val -289236"/>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加密操作</a:t>
            </a:r>
            <a:endParaRPr lang="zh-CN" altLang="en-US" sz="2000" dirty="0">
              <a:latin typeface="Times New Roman" panose="02020603050405020304" pitchFamily="2" charset="0"/>
              <a:ea typeface="隶书" pitchFamily="1" charset="-122"/>
            </a:endParaRPr>
          </a:p>
        </p:txBody>
      </p:sp>
      <p:sp>
        <p:nvSpPr>
          <p:cNvPr id="70740" name="圆角矩形标注 70739"/>
          <p:cNvSpPr/>
          <p:nvPr/>
        </p:nvSpPr>
        <p:spPr>
          <a:xfrm>
            <a:off x="4876800" y="5867400"/>
            <a:ext cx="1828800" cy="457200"/>
          </a:xfrm>
          <a:prstGeom prst="wedgeRoundRectCallout">
            <a:avLst>
              <a:gd name="adj1" fmla="val 9898"/>
              <a:gd name="adj2" fmla="val -289236"/>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解密操作</a:t>
            </a:r>
            <a:endParaRPr lang="zh-CN" altLang="en-US" sz="2000" dirty="0">
              <a:latin typeface="Times New Roman" panose="02020603050405020304" pitchFamily="2" charset="0"/>
              <a:ea typeface="隶书" pitchFamily="1" charset="-122"/>
            </a:endParaRPr>
          </a:p>
        </p:txBody>
      </p:sp>
      <p:sp>
        <p:nvSpPr>
          <p:cNvPr id="70741" name="圆角矩形标注 70740"/>
          <p:cNvSpPr/>
          <p:nvPr/>
        </p:nvSpPr>
        <p:spPr>
          <a:xfrm>
            <a:off x="2971800" y="2590800"/>
            <a:ext cx="1828800" cy="457200"/>
          </a:xfrm>
          <a:prstGeom prst="wedgeRoundRectCallout">
            <a:avLst>
              <a:gd name="adj1" fmla="val -1648"/>
              <a:gd name="adj2" fmla="val 124306"/>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加密密钥</a:t>
            </a:r>
            <a:endParaRPr lang="zh-CN" altLang="en-US" sz="2000" dirty="0">
              <a:latin typeface="Times New Roman" panose="02020603050405020304" pitchFamily="2" charset="0"/>
              <a:ea typeface="隶书" pitchFamily="1" charset="-122"/>
            </a:endParaRPr>
          </a:p>
        </p:txBody>
      </p:sp>
      <p:sp>
        <p:nvSpPr>
          <p:cNvPr id="70742" name="圆角矩形标注 70741"/>
          <p:cNvSpPr/>
          <p:nvPr/>
        </p:nvSpPr>
        <p:spPr>
          <a:xfrm flipH="1">
            <a:off x="5181600" y="2590800"/>
            <a:ext cx="1828800" cy="457200"/>
          </a:xfrm>
          <a:prstGeom prst="wedgeRoundRectCallout">
            <a:avLst>
              <a:gd name="adj1" fmla="val 1995"/>
              <a:gd name="adj2" fmla="val 119787"/>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解密密钥</a:t>
            </a:r>
            <a:endParaRPr lang="zh-CN" altLang="en-US" sz="2000" dirty="0">
              <a:latin typeface="Times New Roman" panose="02020603050405020304" pitchFamily="2" charset="0"/>
              <a:ea typeface="隶书" pitchFamily="1" charset="-122"/>
            </a:endParaRPr>
          </a:p>
        </p:txBody>
      </p:sp>
      <p:sp>
        <p:nvSpPr>
          <p:cNvPr id="70743" name="文本框 70742"/>
          <p:cNvSpPr txBox="1"/>
          <p:nvPr/>
        </p:nvSpPr>
        <p:spPr>
          <a:xfrm>
            <a:off x="2362200" y="1844675"/>
            <a:ext cx="6400800" cy="588963"/>
          </a:xfrm>
          <a:prstGeom prst="rect">
            <a:avLst/>
          </a:prstGeom>
          <a:noFill/>
          <a:ln w="9525" cap="flat" cmpd="sng">
            <a:solidFill>
              <a:srgbClr val="FF0000"/>
            </a:solidFill>
            <a:prstDash val="solid"/>
            <a:miter/>
            <a:headEnd type="none" w="med" len="med"/>
            <a:tailEnd type="none" w="med" len="med"/>
          </a:ln>
        </p:spPr>
        <p:txBody>
          <a:bodyPr>
            <a:spAutoFit/>
          </a:bodyPr>
          <a:p>
            <a:pPr algn="ctr">
              <a:spcBef>
                <a:spcPct val="50000"/>
              </a:spcBef>
            </a:pPr>
            <a:r>
              <a:rPr lang="zh-CN" altLang="en-US" sz="3200" dirty="0">
                <a:solidFill>
                  <a:srgbClr val="FF0000"/>
                </a:solidFill>
                <a:latin typeface="Times New Roman" panose="02020603050405020304" pitchFamily="2" charset="0"/>
                <a:ea typeface="隶书" pitchFamily="1" charset="-122"/>
              </a:rPr>
              <a:t>如果</a:t>
            </a:r>
            <a:r>
              <a:rPr lang="en-US" altLang="zh-CN" sz="3200" dirty="0">
                <a:solidFill>
                  <a:srgbClr val="FF0000"/>
                </a:solidFill>
                <a:latin typeface="Times New Roman" panose="02020603050405020304" pitchFamily="2" charset="0"/>
                <a:ea typeface="隶书" pitchFamily="1" charset="-122"/>
              </a:rPr>
              <a:t>--</a:t>
            </a:r>
            <a:r>
              <a:rPr lang="zh-CN" altLang="en-US" sz="3200" dirty="0">
                <a:solidFill>
                  <a:srgbClr val="FF0000"/>
                </a:solidFill>
                <a:latin typeface="Times New Roman" panose="02020603050405020304" pitchFamily="2" charset="0"/>
                <a:ea typeface="隶书" pitchFamily="1" charset="-122"/>
              </a:rPr>
              <a:t>加密密钥与解密密钥相同</a:t>
            </a:r>
            <a:endParaRPr lang="zh-CN" altLang="en-US" sz="3200" dirty="0">
              <a:solidFill>
                <a:srgbClr val="FF0000"/>
              </a:solidFill>
              <a:latin typeface="Times New Roman" panose="02020603050405020304" pitchFamily="2" charset="0"/>
              <a:ea typeface="隶书" pitchFamily="1" charset="-122"/>
            </a:endParaRPr>
          </a:p>
        </p:txBody>
      </p:sp>
      <p:pic>
        <p:nvPicPr>
          <p:cNvPr id="70744" name="图片 70743"/>
          <p:cNvPicPr/>
          <p:nvPr/>
        </p:nvPicPr>
        <p:blipFill>
          <a:blip r:embed="rId1"/>
          <a:stretch>
            <a:fillRect/>
          </a:stretch>
        </p:blipFill>
        <p:spPr>
          <a:xfrm>
            <a:off x="7543800" y="3987800"/>
            <a:ext cx="809625" cy="1165225"/>
          </a:xfrm>
          <a:prstGeom prst="rect">
            <a:avLst/>
          </a:prstGeom>
          <a:noFill/>
          <a:ln w="9525">
            <a:noFill/>
          </a:ln>
        </p:spPr>
      </p:pic>
      <p:pic>
        <p:nvPicPr>
          <p:cNvPr id="70745" name="图片 70744"/>
          <p:cNvPicPr/>
          <p:nvPr/>
        </p:nvPicPr>
        <p:blipFill>
          <a:blip r:embed="rId2"/>
          <a:stretch>
            <a:fillRect/>
          </a:stretch>
        </p:blipFill>
        <p:spPr>
          <a:xfrm>
            <a:off x="1524000" y="4000500"/>
            <a:ext cx="715963" cy="1139825"/>
          </a:xfrm>
          <a:prstGeom prst="rect">
            <a:avLst/>
          </a:prstGeom>
          <a:noFill/>
          <a:ln w="9525">
            <a:noFill/>
          </a:ln>
        </p:spPr>
      </p:pic>
      <p:sp>
        <p:nvSpPr>
          <p:cNvPr id="70746" name="直接连接符 70745"/>
          <p:cNvSpPr/>
          <p:nvPr/>
        </p:nvSpPr>
        <p:spPr>
          <a:xfrm>
            <a:off x="2133600" y="5410200"/>
            <a:ext cx="5562600" cy="0"/>
          </a:xfrm>
          <a:prstGeom prst="line">
            <a:avLst/>
          </a:prstGeom>
          <a:ln w="76200" cap="flat" cmpd="sng">
            <a:solidFill>
              <a:srgbClr val="000000"/>
            </a:solidFill>
            <a:prstDash val="solid"/>
            <a:headEnd type="none" w="med" len="med"/>
            <a:tailEnd type="triangle" w="med"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0659">
                                            <p:txEl>
                                              <p:charRg st="0" end="5"/>
                                            </p:txEl>
                                          </p:spTgt>
                                        </p:tgtEl>
                                        <p:attrNameLst>
                                          <p:attrName>style.visibility</p:attrName>
                                        </p:attrNameLst>
                                      </p:cBhvr>
                                      <p:to>
                                        <p:strVal val="visible"/>
                                      </p:to>
                                    </p:set>
                                    <p:anim calcmode="lin" valueType="num">
                                      <p:cBhvr>
                                        <p:cTn id="7" dur="1" fill="hold"/>
                                        <p:tgtEl>
                                          <p:spTgt spid="70659">
                                            <p:txEl>
                                              <p:charRg st="0" end="5"/>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0659">
                                            <p:txEl>
                                              <p:charRg st="5" end="10"/>
                                            </p:txEl>
                                          </p:spTgt>
                                        </p:tgtEl>
                                        <p:attrNameLst>
                                          <p:attrName>style.visibility</p:attrName>
                                        </p:attrNameLst>
                                      </p:cBhvr>
                                      <p:to>
                                        <p:strVal val="visible"/>
                                      </p:to>
                                    </p:set>
                                    <p:anim calcmode="lin" valueType="num">
                                      <p:cBhvr>
                                        <p:cTn id="12" dur="1" fill="hold"/>
                                        <p:tgtEl>
                                          <p:spTgt spid="70659">
                                            <p:txEl>
                                              <p:charRg st="5" end="10"/>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17" presetClass="entr" presetSubtype="8" fill="hold" nodeType="clickEffect">
                                  <p:stCondLst>
                                    <p:cond delay="0"/>
                                  </p:stCondLst>
                                  <p:childTnLst>
                                    <p:set>
                                      <p:cBhvr>
                                        <p:cTn id="16" dur="1" fill="hold">
                                          <p:stCondLst>
                                            <p:cond delay="0"/>
                                          </p:stCondLst>
                                        </p:cTn>
                                        <p:tgtEl>
                                          <p:spTgt spid="70746"/>
                                        </p:tgtEl>
                                        <p:attrNameLst>
                                          <p:attrName>style.visibility</p:attrName>
                                        </p:attrNameLst>
                                      </p:cBhvr>
                                      <p:to>
                                        <p:strVal val="visible"/>
                                      </p:to>
                                    </p:set>
                                    <p:anim calcmode="lin" valueType="num">
                                      <p:cBhvr>
                                        <p:cTn id="17" dur="500" fill="hold"/>
                                        <p:tgtEl>
                                          <p:spTgt spid="70746"/>
                                        </p:tgtEl>
                                        <p:attrNameLst>
                                          <p:attrName>ppt_x</p:attrName>
                                        </p:attrNameLst>
                                      </p:cBhvr>
                                      <p:tavLst>
                                        <p:tav tm="0">
                                          <p:val>
                                            <p:strVal val="#ppt_x-#ppt_w/2"/>
                                          </p:val>
                                        </p:tav>
                                        <p:tav tm="100000">
                                          <p:val>
                                            <p:strVal val="#ppt_x"/>
                                          </p:val>
                                        </p:tav>
                                      </p:tavLst>
                                    </p:anim>
                                    <p:anim calcmode="lin" valueType="num">
                                      <p:cBhvr>
                                        <p:cTn id="18" dur="500" fill="hold"/>
                                        <p:tgtEl>
                                          <p:spTgt spid="70746"/>
                                        </p:tgtEl>
                                        <p:attrNameLst>
                                          <p:attrName>ppt_y</p:attrName>
                                        </p:attrNameLst>
                                      </p:cBhvr>
                                      <p:tavLst>
                                        <p:tav tm="0">
                                          <p:val>
                                            <p:strVal val="#ppt_y"/>
                                          </p:val>
                                        </p:tav>
                                        <p:tav tm="100000">
                                          <p:val>
                                            <p:strVal val="#ppt_y"/>
                                          </p:val>
                                        </p:tav>
                                      </p:tavLst>
                                    </p:anim>
                                    <p:anim calcmode="lin" valueType="num">
                                      <p:cBhvr>
                                        <p:cTn id="19" dur="500" fill="hold"/>
                                        <p:tgtEl>
                                          <p:spTgt spid="70746"/>
                                        </p:tgtEl>
                                        <p:attrNameLst>
                                          <p:attrName>ppt_w</p:attrName>
                                        </p:attrNameLst>
                                      </p:cBhvr>
                                      <p:tavLst>
                                        <p:tav tm="0">
                                          <p:val>
                                            <p:fltVal val="0.000000"/>
                                          </p:val>
                                        </p:tav>
                                        <p:tav tm="100000">
                                          <p:val>
                                            <p:strVal val="#ppt_w"/>
                                          </p:val>
                                        </p:tav>
                                      </p:tavLst>
                                    </p:anim>
                                    <p:anim calcmode="lin" valueType="num">
                                      <p:cBhvr>
                                        <p:cTn id="20" dur="500" fill="hold"/>
                                        <p:tgtEl>
                                          <p:spTgt spid="70746"/>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70660"/>
                                        </p:tgtEl>
                                        <p:attrNameLst>
                                          <p:attrName>style.visibility</p:attrName>
                                        </p:attrNameLst>
                                      </p:cBhvr>
                                      <p:to>
                                        <p:strVal val="visible"/>
                                      </p:to>
                                    </p:set>
                                    <p:anim calcmode="lin" valueType="num">
                                      <p:cBhvr additive="base">
                                        <p:cTn id="25" dur="500" fill="hold"/>
                                        <p:tgtEl>
                                          <p:spTgt spid="70660"/>
                                        </p:tgtEl>
                                        <p:attrNameLst>
                                          <p:attrName>ppt_x</p:attrName>
                                        </p:attrNameLst>
                                      </p:cBhvr>
                                      <p:tavLst>
                                        <p:tav tm="0">
                                          <p:val>
                                            <p:strVal val="0-#ppt_w/2"/>
                                          </p:val>
                                        </p:tav>
                                        <p:tav tm="100000">
                                          <p:val>
                                            <p:strVal val="#ppt_x"/>
                                          </p:val>
                                        </p:tav>
                                      </p:tavLst>
                                    </p:anim>
                                    <p:anim calcmode="lin" valueType="num">
                                      <p:cBhvr additive="base">
                                        <p:cTn id="26" dur="500" fill="hold"/>
                                        <p:tgtEl>
                                          <p:spTgt spid="70660"/>
                                        </p:tgtEl>
                                        <p:attrNameLst>
                                          <p:attrName>ppt_y</p:attrName>
                                        </p:attrNameLst>
                                      </p:cBhvr>
                                      <p:tavLst>
                                        <p:tav tm="0">
                                          <p:val>
                                            <p:strVal val="0-#ppt_h/2"/>
                                          </p:val>
                                        </p:tav>
                                        <p:tav tm="100000">
                                          <p:val>
                                            <p:strVal val="#ppt_y"/>
                                          </p:val>
                                        </p:tav>
                                      </p:tavLst>
                                    </p:anim>
                                  </p:childTnLst>
                                </p:cTn>
                              </p:par>
                            </p:childTnLst>
                          </p:cTn>
                        </p:par>
                        <p:par>
                          <p:cTn id="27" fill="hold">
                            <p:stCondLst>
                              <p:cond delay="500"/>
                            </p:stCondLst>
                            <p:childTnLst>
                              <p:par>
                                <p:cTn id="28" presetID="2" presetClass="entr" presetSubtype="2" fill="hold" grpId="0" nodeType="afterEffect">
                                  <p:stCondLst>
                                    <p:cond delay="0"/>
                                  </p:stCondLst>
                                  <p:childTnLst>
                                    <p:set>
                                      <p:cBhvr>
                                        <p:cTn id="29" dur="1" fill="hold">
                                          <p:stCondLst>
                                            <p:cond delay="0"/>
                                          </p:stCondLst>
                                        </p:cTn>
                                        <p:tgtEl>
                                          <p:spTgt spid="70664"/>
                                        </p:tgtEl>
                                        <p:attrNameLst>
                                          <p:attrName>style.visibility</p:attrName>
                                        </p:attrNameLst>
                                      </p:cBhvr>
                                      <p:to>
                                        <p:strVal val="visible"/>
                                      </p:to>
                                    </p:set>
                                    <p:anim calcmode="lin" valueType="num">
                                      <p:cBhvr additive="base">
                                        <p:cTn id="30" dur="500" fill="hold"/>
                                        <p:tgtEl>
                                          <p:spTgt spid="70664"/>
                                        </p:tgtEl>
                                        <p:attrNameLst>
                                          <p:attrName>ppt_x</p:attrName>
                                        </p:attrNameLst>
                                      </p:cBhvr>
                                      <p:tavLst>
                                        <p:tav tm="0">
                                          <p:val>
                                            <p:strVal val="1+#ppt_w/2"/>
                                          </p:val>
                                        </p:tav>
                                        <p:tav tm="100000">
                                          <p:val>
                                            <p:strVal val="#ppt_x"/>
                                          </p:val>
                                        </p:tav>
                                      </p:tavLst>
                                    </p:anim>
                                    <p:anim calcmode="lin" valueType="num">
                                      <p:cBhvr additive="base">
                                        <p:cTn id="31" dur="500" fill="hold"/>
                                        <p:tgtEl>
                                          <p:spTgt spid="70664"/>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12" presetClass="entr" presetSubtype="1" fill="hold" nodeType="afterEffect">
                                  <p:stCondLst>
                                    <p:cond delay="0"/>
                                  </p:stCondLst>
                                  <p:childTnLst>
                                    <p:set>
                                      <p:cBhvr>
                                        <p:cTn id="34" dur="1" fill="hold">
                                          <p:stCondLst>
                                            <p:cond delay="0"/>
                                          </p:stCondLst>
                                        </p:cTn>
                                        <p:tgtEl>
                                          <p:spTgt spid="70669"/>
                                        </p:tgtEl>
                                        <p:attrNameLst>
                                          <p:attrName>style.visibility</p:attrName>
                                        </p:attrNameLst>
                                      </p:cBhvr>
                                      <p:to>
                                        <p:strVal val="visible"/>
                                      </p:to>
                                    </p:set>
                                    <p:animEffect transition="in" filter="slide(fromTop)">
                                      <p:cBhvr>
                                        <p:cTn id="35" dur="500"/>
                                        <p:tgtEl>
                                          <p:spTgt spid="70669"/>
                                        </p:tgtEl>
                                      </p:cBhvr>
                                    </p:animEffect>
                                  </p:childTnLst>
                                </p:cTn>
                              </p:par>
                            </p:childTnLst>
                          </p:cTn>
                        </p:par>
                        <p:par>
                          <p:cTn id="36" fill="hold">
                            <p:stCondLst>
                              <p:cond delay="1500"/>
                            </p:stCondLst>
                            <p:childTnLst>
                              <p:par>
                                <p:cTn id="37" presetID="2" presetClass="entr" presetSubtype="8" fill="hold" grpId="0" nodeType="afterEffect">
                                  <p:stCondLst>
                                    <p:cond delay="0"/>
                                  </p:stCondLst>
                                  <p:childTnLst>
                                    <p:set>
                                      <p:cBhvr>
                                        <p:cTn id="38" dur="1" fill="hold">
                                          <p:stCondLst>
                                            <p:cond delay="0"/>
                                          </p:stCondLst>
                                        </p:cTn>
                                        <p:tgtEl>
                                          <p:spTgt spid="70741"/>
                                        </p:tgtEl>
                                        <p:attrNameLst>
                                          <p:attrName>style.visibility</p:attrName>
                                        </p:attrNameLst>
                                      </p:cBhvr>
                                      <p:to>
                                        <p:strVal val="visible"/>
                                      </p:to>
                                    </p:set>
                                    <p:anim calcmode="lin" valueType="num">
                                      <p:cBhvr additive="base">
                                        <p:cTn id="39" dur="500" fill="hold"/>
                                        <p:tgtEl>
                                          <p:spTgt spid="70741"/>
                                        </p:tgtEl>
                                        <p:attrNameLst>
                                          <p:attrName>ppt_x</p:attrName>
                                        </p:attrNameLst>
                                      </p:cBhvr>
                                      <p:tavLst>
                                        <p:tav tm="0">
                                          <p:val>
                                            <p:strVal val="0-#ppt_w/2"/>
                                          </p:val>
                                        </p:tav>
                                        <p:tav tm="100000">
                                          <p:val>
                                            <p:strVal val="#ppt_x"/>
                                          </p:val>
                                        </p:tav>
                                      </p:tavLst>
                                    </p:anim>
                                    <p:anim calcmode="lin" valueType="num">
                                      <p:cBhvr additive="base">
                                        <p:cTn id="40" dur="500" fill="hold"/>
                                        <p:tgtEl>
                                          <p:spTgt spid="70741"/>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 presetClass="entr" presetSubtype="4" fill="hold" nodeType="afterEffect">
                                  <p:stCondLst>
                                    <p:cond delay="0"/>
                                  </p:stCondLst>
                                  <p:childTnLst>
                                    <p:set>
                                      <p:cBhvr>
                                        <p:cTn id="43" dur="1" fill="hold">
                                          <p:stCondLst>
                                            <p:cond delay="0"/>
                                          </p:stCondLst>
                                        </p:cTn>
                                        <p:tgtEl>
                                          <p:spTgt spid="70667"/>
                                        </p:tgtEl>
                                        <p:attrNameLst>
                                          <p:attrName>style.visibility</p:attrName>
                                        </p:attrNameLst>
                                      </p:cBhvr>
                                      <p:to>
                                        <p:strVal val="visible"/>
                                      </p:to>
                                    </p:set>
                                    <p:anim calcmode="lin" valueType="num">
                                      <p:cBhvr additive="base">
                                        <p:cTn id="44" dur="500" fill="hold"/>
                                        <p:tgtEl>
                                          <p:spTgt spid="70667"/>
                                        </p:tgtEl>
                                        <p:attrNameLst>
                                          <p:attrName>ppt_x</p:attrName>
                                        </p:attrNameLst>
                                      </p:cBhvr>
                                      <p:tavLst>
                                        <p:tav tm="0">
                                          <p:val>
                                            <p:strVal val="#ppt_x"/>
                                          </p:val>
                                        </p:tav>
                                        <p:tav tm="100000">
                                          <p:val>
                                            <p:strVal val="#ppt_x"/>
                                          </p:val>
                                        </p:tav>
                                      </p:tavLst>
                                    </p:anim>
                                    <p:anim calcmode="lin" valueType="num">
                                      <p:cBhvr additive="base">
                                        <p:cTn id="45" dur="500" fill="hold"/>
                                        <p:tgtEl>
                                          <p:spTgt spid="70667"/>
                                        </p:tgtEl>
                                        <p:attrNameLst>
                                          <p:attrName>ppt_y</p:attrName>
                                        </p:attrNameLst>
                                      </p:cBhvr>
                                      <p:tavLst>
                                        <p:tav tm="0">
                                          <p:val>
                                            <p:strVal val="1+#ppt_h/2"/>
                                          </p:val>
                                        </p:tav>
                                        <p:tav tm="100000">
                                          <p:val>
                                            <p:strVal val="#ppt_y"/>
                                          </p:val>
                                        </p:tav>
                                      </p:tavLst>
                                    </p:anim>
                                  </p:childTnLst>
                                </p:cTn>
                              </p:par>
                            </p:childTnLst>
                          </p:cTn>
                        </p:par>
                        <p:par>
                          <p:cTn id="46" fill="hold">
                            <p:stCondLst>
                              <p:cond delay="2500"/>
                            </p:stCondLst>
                            <p:childTnLst>
                              <p:par>
                                <p:cTn id="47" presetID="2" presetClass="entr" presetSubtype="4" fill="hold" grpId="0" nodeType="afterEffect">
                                  <p:stCondLst>
                                    <p:cond delay="0"/>
                                  </p:stCondLst>
                                  <p:childTnLst>
                                    <p:set>
                                      <p:cBhvr>
                                        <p:cTn id="48" dur="1" fill="hold">
                                          <p:stCondLst>
                                            <p:cond delay="0"/>
                                          </p:stCondLst>
                                        </p:cTn>
                                        <p:tgtEl>
                                          <p:spTgt spid="70665"/>
                                        </p:tgtEl>
                                        <p:attrNameLst>
                                          <p:attrName>style.visibility</p:attrName>
                                        </p:attrNameLst>
                                      </p:cBhvr>
                                      <p:to>
                                        <p:strVal val="visible"/>
                                      </p:to>
                                    </p:set>
                                    <p:anim calcmode="lin" valueType="num">
                                      <p:cBhvr additive="base">
                                        <p:cTn id="49" dur="500" fill="hold"/>
                                        <p:tgtEl>
                                          <p:spTgt spid="70665"/>
                                        </p:tgtEl>
                                        <p:attrNameLst>
                                          <p:attrName>ppt_x</p:attrName>
                                        </p:attrNameLst>
                                      </p:cBhvr>
                                      <p:tavLst>
                                        <p:tav tm="0">
                                          <p:val>
                                            <p:strVal val="#ppt_x"/>
                                          </p:val>
                                        </p:tav>
                                        <p:tav tm="100000">
                                          <p:val>
                                            <p:strVal val="#ppt_x"/>
                                          </p:val>
                                        </p:tav>
                                      </p:tavLst>
                                    </p:anim>
                                    <p:anim calcmode="lin" valueType="num">
                                      <p:cBhvr additive="base">
                                        <p:cTn id="50" dur="500" fill="hold"/>
                                        <p:tgtEl>
                                          <p:spTgt spid="70665"/>
                                        </p:tgtEl>
                                        <p:attrNameLst>
                                          <p:attrName>ppt_y</p:attrName>
                                        </p:attrNameLst>
                                      </p:cBhvr>
                                      <p:tavLst>
                                        <p:tav tm="0">
                                          <p:val>
                                            <p:strVal val="1+#ppt_h/2"/>
                                          </p:val>
                                        </p:tav>
                                        <p:tav tm="100000">
                                          <p:val>
                                            <p:strVal val="#ppt_y"/>
                                          </p:val>
                                        </p:tav>
                                      </p:tavLst>
                                    </p:anim>
                                  </p:childTnLst>
                                </p:cTn>
                              </p:par>
                            </p:childTnLst>
                          </p:cTn>
                        </p:par>
                        <p:par>
                          <p:cTn id="51" fill="hold">
                            <p:stCondLst>
                              <p:cond delay="3000"/>
                            </p:stCondLst>
                            <p:childTnLst>
                              <p:par>
                                <p:cTn id="52" presetID="12" presetClass="entr" presetSubtype="2" fill="hold" nodeType="afterEffect">
                                  <p:stCondLst>
                                    <p:cond delay="0"/>
                                  </p:stCondLst>
                                  <p:childTnLst>
                                    <p:set>
                                      <p:cBhvr>
                                        <p:cTn id="53" dur="1" fill="hold">
                                          <p:stCondLst>
                                            <p:cond delay="0"/>
                                          </p:stCondLst>
                                        </p:cTn>
                                        <p:tgtEl>
                                          <p:spTgt spid="70663"/>
                                        </p:tgtEl>
                                        <p:attrNameLst>
                                          <p:attrName>style.visibility</p:attrName>
                                        </p:attrNameLst>
                                      </p:cBhvr>
                                      <p:to>
                                        <p:strVal val="visible"/>
                                      </p:to>
                                    </p:set>
                                    <p:animEffect transition="in" filter="slide(fromRight)">
                                      <p:cBhvr>
                                        <p:cTn id="54" dur="500"/>
                                        <p:tgtEl>
                                          <p:spTgt spid="70663"/>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70739"/>
                                        </p:tgtEl>
                                        <p:attrNameLst>
                                          <p:attrName>style.visibility</p:attrName>
                                        </p:attrNameLst>
                                      </p:cBhvr>
                                      <p:to>
                                        <p:strVal val="visible"/>
                                      </p:to>
                                    </p:set>
                                    <p:anim calcmode="lin" valueType="num">
                                      <p:cBhvr additive="base">
                                        <p:cTn id="59" dur="500" fill="hold"/>
                                        <p:tgtEl>
                                          <p:spTgt spid="70739"/>
                                        </p:tgtEl>
                                        <p:attrNameLst>
                                          <p:attrName>ppt_x</p:attrName>
                                        </p:attrNameLst>
                                      </p:cBhvr>
                                      <p:tavLst>
                                        <p:tav tm="0">
                                          <p:val>
                                            <p:strVal val="0-#ppt_w/2"/>
                                          </p:val>
                                        </p:tav>
                                        <p:tav tm="100000">
                                          <p:val>
                                            <p:strVal val="#ppt_x"/>
                                          </p:val>
                                        </p:tav>
                                      </p:tavLst>
                                    </p:anim>
                                    <p:anim calcmode="lin" valueType="num">
                                      <p:cBhvr additive="base">
                                        <p:cTn id="60" dur="500" fill="hold"/>
                                        <p:tgtEl>
                                          <p:spTgt spid="70739"/>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70668"/>
                                        </p:tgtEl>
                                        <p:attrNameLst>
                                          <p:attrName>style.visibility</p:attrName>
                                        </p:attrNameLst>
                                      </p:cBhvr>
                                      <p:to>
                                        <p:strVal val="visible"/>
                                      </p:to>
                                    </p:set>
                                    <p:anim calcmode="lin" valueType="num">
                                      <p:cBhvr additive="base">
                                        <p:cTn id="65" dur="500" fill="hold"/>
                                        <p:tgtEl>
                                          <p:spTgt spid="70668"/>
                                        </p:tgtEl>
                                        <p:attrNameLst>
                                          <p:attrName>ppt_x</p:attrName>
                                        </p:attrNameLst>
                                      </p:cBhvr>
                                      <p:tavLst>
                                        <p:tav tm="0">
                                          <p:val>
                                            <p:strVal val="0-#ppt_w/2"/>
                                          </p:val>
                                        </p:tav>
                                        <p:tav tm="100000">
                                          <p:val>
                                            <p:strVal val="#ppt_x"/>
                                          </p:val>
                                        </p:tav>
                                      </p:tavLst>
                                    </p:anim>
                                    <p:anim calcmode="lin" valueType="num">
                                      <p:cBhvr additive="base">
                                        <p:cTn id="66" dur="500" fill="hold"/>
                                        <p:tgtEl>
                                          <p:spTgt spid="70668"/>
                                        </p:tgtEl>
                                        <p:attrNameLst>
                                          <p:attrName>ppt_y</p:attrName>
                                        </p:attrNameLst>
                                      </p:cBhvr>
                                      <p:tavLst>
                                        <p:tav tm="0">
                                          <p:val>
                                            <p:strVal val="#ppt_y"/>
                                          </p:val>
                                        </p:tav>
                                        <p:tav tm="100000">
                                          <p:val>
                                            <p:strVal val="#ppt_y"/>
                                          </p:val>
                                        </p:tav>
                                      </p:tavLst>
                                    </p:anim>
                                  </p:childTnLst>
                                </p:cTn>
                              </p:par>
                            </p:childTnLst>
                          </p:cTn>
                        </p:par>
                        <p:par>
                          <p:cTn id="67" fill="hold">
                            <p:stCondLst>
                              <p:cond delay="500"/>
                            </p:stCondLst>
                            <p:childTnLst>
                              <p:par>
                                <p:cTn id="68" presetID="2" presetClass="entr" presetSubtype="8" fill="hold" nodeType="afterEffect">
                                  <p:stCondLst>
                                    <p:cond delay="0"/>
                                  </p:stCondLst>
                                  <p:childTnLst>
                                    <p:set>
                                      <p:cBhvr>
                                        <p:cTn id="69" dur="1" fill="hold">
                                          <p:stCondLst>
                                            <p:cond delay="0"/>
                                          </p:stCondLst>
                                        </p:cTn>
                                        <p:tgtEl>
                                          <p:spTgt spid="70704"/>
                                        </p:tgtEl>
                                        <p:attrNameLst>
                                          <p:attrName>style.visibility</p:attrName>
                                        </p:attrNameLst>
                                      </p:cBhvr>
                                      <p:to>
                                        <p:strVal val="visible"/>
                                      </p:to>
                                    </p:set>
                                    <p:anim calcmode="lin" valueType="num">
                                      <p:cBhvr additive="base">
                                        <p:cTn id="70" dur="500" fill="hold"/>
                                        <p:tgtEl>
                                          <p:spTgt spid="70704"/>
                                        </p:tgtEl>
                                        <p:attrNameLst>
                                          <p:attrName>ppt_x</p:attrName>
                                        </p:attrNameLst>
                                      </p:cBhvr>
                                      <p:tavLst>
                                        <p:tav tm="0">
                                          <p:val>
                                            <p:strVal val="0-#ppt_w/2"/>
                                          </p:val>
                                        </p:tav>
                                        <p:tav tm="100000">
                                          <p:val>
                                            <p:strVal val="#ppt_x"/>
                                          </p:val>
                                        </p:tav>
                                      </p:tavLst>
                                    </p:anim>
                                    <p:anim calcmode="lin" valueType="num">
                                      <p:cBhvr additive="base">
                                        <p:cTn id="71" dur="500" fill="hold"/>
                                        <p:tgtEl>
                                          <p:spTgt spid="70704"/>
                                        </p:tgtEl>
                                        <p:attrNameLst>
                                          <p:attrName>ppt_y</p:attrName>
                                        </p:attrNameLst>
                                      </p:cBhvr>
                                      <p:tavLst>
                                        <p:tav tm="0">
                                          <p:val>
                                            <p:strVal val="#ppt_y"/>
                                          </p:val>
                                        </p:tav>
                                        <p:tav tm="100000">
                                          <p:val>
                                            <p:strVal val="#ppt_y"/>
                                          </p:val>
                                        </p:tav>
                                      </p:tavLst>
                                    </p:anim>
                                  </p:childTnLst>
                                </p:cTn>
                              </p:par>
                            </p:childTnLst>
                          </p:cTn>
                        </p:par>
                        <p:par>
                          <p:cTn id="72" fill="hold">
                            <p:stCondLst>
                              <p:cond delay="1000"/>
                            </p:stCondLst>
                            <p:childTnLst>
                              <p:par>
                                <p:cTn id="73" presetID="2" presetClass="entr" presetSubtype="6" fill="hold" grpId="0" nodeType="afterEffect">
                                  <p:stCondLst>
                                    <p:cond delay="0"/>
                                  </p:stCondLst>
                                  <p:childTnLst>
                                    <p:set>
                                      <p:cBhvr>
                                        <p:cTn id="74" dur="1" fill="hold">
                                          <p:stCondLst>
                                            <p:cond delay="0"/>
                                          </p:stCondLst>
                                        </p:cTn>
                                        <p:tgtEl>
                                          <p:spTgt spid="70742"/>
                                        </p:tgtEl>
                                        <p:attrNameLst>
                                          <p:attrName>style.visibility</p:attrName>
                                        </p:attrNameLst>
                                      </p:cBhvr>
                                      <p:to>
                                        <p:strVal val="visible"/>
                                      </p:to>
                                    </p:set>
                                    <p:anim calcmode="lin" valueType="num">
                                      <p:cBhvr additive="base">
                                        <p:cTn id="75" dur="500" fill="hold"/>
                                        <p:tgtEl>
                                          <p:spTgt spid="70742"/>
                                        </p:tgtEl>
                                        <p:attrNameLst>
                                          <p:attrName>ppt_x</p:attrName>
                                        </p:attrNameLst>
                                      </p:cBhvr>
                                      <p:tavLst>
                                        <p:tav tm="0">
                                          <p:val>
                                            <p:strVal val="1+#ppt_w/2"/>
                                          </p:val>
                                        </p:tav>
                                        <p:tav tm="100000">
                                          <p:val>
                                            <p:strVal val="#ppt_x"/>
                                          </p:val>
                                        </p:tav>
                                      </p:tavLst>
                                    </p:anim>
                                    <p:anim calcmode="lin" valueType="num">
                                      <p:cBhvr additive="base">
                                        <p:cTn id="76" dur="500" fill="hold"/>
                                        <p:tgtEl>
                                          <p:spTgt spid="70742"/>
                                        </p:tgtEl>
                                        <p:attrNameLst>
                                          <p:attrName>ppt_y</p:attrName>
                                        </p:attrNameLst>
                                      </p:cBhvr>
                                      <p:tavLst>
                                        <p:tav tm="0">
                                          <p:val>
                                            <p:strVal val="1+#ppt_h/2"/>
                                          </p:val>
                                        </p:tav>
                                        <p:tav tm="100000">
                                          <p:val>
                                            <p:strVal val="#ppt_y"/>
                                          </p:val>
                                        </p:tav>
                                      </p:tavLst>
                                    </p:anim>
                                  </p:childTnLst>
                                </p:cTn>
                              </p:par>
                            </p:childTnLst>
                          </p:cTn>
                        </p:par>
                        <p:par>
                          <p:cTn id="77" fill="hold">
                            <p:stCondLst>
                              <p:cond delay="1500"/>
                            </p:stCondLst>
                            <p:childTnLst>
                              <p:par>
                                <p:cTn id="78" presetID="2" presetClass="entr" presetSubtype="8" fill="hold" nodeType="afterEffect">
                                  <p:stCondLst>
                                    <p:cond delay="0"/>
                                  </p:stCondLst>
                                  <p:childTnLst>
                                    <p:set>
                                      <p:cBhvr>
                                        <p:cTn id="79" dur="1" fill="hold">
                                          <p:stCondLst>
                                            <p:cond delay="0"/>
                                          </p:stCondLst>
                                        </p:cTn>
                                        <p:tgtEl>
                                          <p:spTgt spid="70661"/>
                                        </p:tgtEl>
                                        <p:attrNameLst>
                                          <p:attrName>style.visibility</p:attrName>
                                        </p:attrNameLst>
                                      </p:cBhvr>
                                      <p:to>
                                        <p:strVal val="visible"/>
                                      </p:to>
                                    </p:set>
                                    <p:anim calcmode="lin" valueType="num">
                                      <p:cBhvr additive="base">
                                        <p:cTn id="80" dur="500" fill="hold"/>
                                        <p:tgtEl>
                                          <p:spTgt spid="70661"/>
                                        </p:tgtEl>
                                        <p:attrNameLst>
                                          <p:attrName>ppt_x</p:attrName>
                                        </p:attrNameLst>
                                      </p:cBhvr>
                                      <p:tavLst>
                                        <p:tav tm="0">
                                          <p:val>
                                            <p:strVal val="0-#ppt_w/2"/>
                                          </p:val>
                                        </p:tav>
                                        <p:tav tm="100000">
                                          <p:val>
                                            <p:strVal val="#ppt_x"/>
                                          </p:val>
                                        </p:tav>
                                      </p:tavLst>
                                    </p:anim>
                                    <p:anim calcmode="lin" valueType="num">
                                      <p:cBhvr additive="base">
                                        <p:cTn id="81" dur="500" fill="hold"/>
                                        <p:tgtEl>
                                          <p:spTgt spid="70661"/>
                                        </p:tgtEl>
                                        <p:attrNameLst>
                                          <p:attrName>ppt_y</p:attrName>
                                        </p:attrNameLst>
                                      </p:cBhvr>
                                      <p:tavLst>
                                        <p:tav tm="0">
                                          <p:val>
                                            <p:strVal val="#ppt_y"/>
                                          </p:val>
                                        </p:tav>
                                        <p:tav tm="100000">
                                          <p:val>
                                            <p:strVal val="#ppt_y"/>
                                          </p:val>
                                        </p:tav>
                                      </p:tavLst>
                                    </p:anim>
                                  </p:childTnLst>
                                </p:cTn>
                              </p:par>
                            </p:childTnLst>
                          </p:cTn>
                        </p:par>
                        <p:par>
                          <p:cTn id="82" fill="hold">
                            <p:stCondLst>
                              <p:cond delay="2000"/>
                            </p:stCondLst>
                            <p:childTnLst>
                              <p:par>
                                <p:cTn id="83" presetID="12" presetClass="entr" presetSubtype="8" fill="hold" grpId="0" nodeType="afterEffect">
                                  <p:stCondLst>
                                    <p:cond delay="0"/>
                                  </p:stCondLst>
                                  <p:childTnLst>
                                    <p:set>
                                      <p:cBhvr>
                                        <p:cTn id="84" dur="1" fill="hold">
                                          <p:stCondLst>
                                            <p:cond delay="0"/>
                                          </p:stCondLst>
                                        </p:cTn>
                                        <p:tgtEl>
                                          <p:spTgt spid="70666"/>
                                        </p:tgtEl>
                                        <p:attrNameLst>
                                          <p:attrName>style.visibility</p:attrName>
                                        </p:attrNameLst>
                                      </p:cBhvr>
                                      <p:to>
                                        <p:strVal val="visible"/>
                                      </p:to>
                                    </p:set>
                                    <p:animEffect transition="in" filter="slide(fromLeft)">
                                      <p:cBhvr>
                                        <p:cTn id="85" dur="500"/>
                                        <p:tgtEl>
                                          <p:spTgt spid="70666"/>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70740"/>
                                        </p:tgtEl>
                                        <p:attrNameLst>
                                          <p:attrName>style.visibility</p:attrName>
                                        </p:attrNameLst>
                                      </p:cBhvr>
                                      <p:to>
                                        <p:strVal val="visible"/>
                                      </p:to>
                                    </p:set>
                                    <p:anim calcmode="lin" valueType="num">
                                      <p:cBhvr additive="base">
                                        <p:cTn id="90" dur="500" fill="hold"/>
                                        <p:tgtEl>
                                          <p:spTgt spid="70740"/>
                                        </p:tgtEl>
                                        <p:attrNameLst>
                                          <p:attrName>ppt_x</p:attrName>
                                        </p:attrNameLst>
                                      </p:cBhvr>
                                      <p:tavLst>
                                        <p:tav tm="0">
                                          <p:val>
                                            <p:strVal val="0-#ppt_w/2"/>
                                          </p:val>
                                        </p:tav>
                                        <p:tav tm="100000">
                                          <p:val>
                                            <p:strVal val="#ppt_x"/>
                                          </p:val>
                                        </p:tav>
                                      </p:tavLst>
                                    </p:anim>
                                    <p:anim calcmode="lin" valueType="num">
                                      <p:cBhvr additive="base">
                                        <p:cTn id="91" dur="500" fill="hold"/>
                                        <p:tgtEl>
                                          <p:spTgt spid="70740"/>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70743"/>
                                        </p:tgtEl>
                                        <p:attrNameLst>
                                          <p:attrName>style.visibility</p:attrName>
                                        </p:attrNameLst>
                                      </p:cBhvr>
                                      <p:to>
                                        <p:strVal val="visible"/>
                                      </p:to>
                                    </p:set>
                                    <p:animEffect transition="in" filter="blinds(horizontal)">
                                      <p:cBhvr>
                                        <p:cTn id="96" dur="500"/>
                                        <p:tgtEl>
                                          <p:spTgt spid="70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ldLvl="2" build="p"/>
      <p:bldP spid="70664" grpId="0"/>
      <p:bldP spid="70665" grpId="0"/>
      <p:bldP spid="70666" grpId="0"/>
      <p:bldP spid="70739" grpId="0" animBg="1"/>
      <p:bldP spid="70740" grpId="0" animBg="1"/>
      <p:bldP spid="70741" grpId="0" animBg="1"/>
      <p:bldP spid="70742" grpId="0" animBg="1"/>
      <p:bldP spid="7074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71681"/>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基础标准</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协议</a:t>
            </a:r>
            <a:endParaRPr lang="zh-CN" altLang="en-US" sz="3300" dirty="0">
              <a:latin typeface="Arial" panose="020B0604020202020204" pitchFamily="34" charset="0"/>
              <a:ea typeface="黑体" pitchFamily="2" charset="-122"/>
            </a:endParaRPr>
          </a:p>
        </p:txBody>
      </p:sp>
      <p:sp>
        <p:nvSpPr>
          <p:cNvPr id="71683" name="文本占位符 71682"/>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zh-CN" altLang="en-US" b="0" dirty="0">
                <a:latin typeface="Times New Roman" panose="02020603050405020304" pitchFamily="2" charset="0"/>
                <a:ea typeface="黑体" pitchFamily="2" charset="-122"/>
              </a:rPr>
              <a:t>算法标准</a:t>
            </a: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zh-CN" altLang="en-US" b="0" dirty="0">
                <a:latin typeface="Times New Roman" panose="02020603050405020304" pitchFamily="2" charset="0"/>
                <a:ea typeface="黑体" pitchFamily="2" charset="-122"/>
              </a:rPr>
              <a:t>对称算法</a:t>
            </a:r>
            <a:endParaRPr lang="zh-CN" altLang="en-US"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DES</a:t>
            </a:r>
            <a:endParaRPr lang="en-US" altLang="zh-CN"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RC2</a:t>
            </a:r>
            <a:endParaRPr lang="en-US" altLang="zh-CN"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RC5</a:t>
            </a:r>
            <a:endParaRPr lang="en-US" altLang="zh-CN"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3DES</a:t>
            </a:r>
            <a:endParaRPr lang="en-US" altLang="zh-CN"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IDEA</a:t>
            </a:r>
            <a:endParaRPr lang="en-US" altLang="zh-CN"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AES</a:t>
            </a:r>
            <a:endParaRPr lang="en-US" altLang="zh-CN" b="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1683">
                                            <p:txEl>
                                              <p:charRg st="0" end="5"/>
                                            </p:txEl>
                                          </p:spTgt>
                                        </p:tgtEl>
                                        <p:attrNameLst>
                                          <p:attrName>style.visibility</p:attrName>
                                        </p:attrNameLst>
                                      </p:cBhvr>
                                      <p:to>
                                        <p:strVal val="visible"/>
                                      </p:to>
                                    </p:set>
                                    <p:anim calcmode="lin" valueType="num">
                                      <p:cBhvr>
                                        <p:cTn id="7" dur="1" fill="hold"/>
                                        <p:tgtEl>
                                          <p:spTgt spid="71683">
                                            <p:txEl>
                                              <p:charRg st="0" end="5"/>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1683">
                                            <p:txEl>
                                              <p:charRg st="5" end="10"/>
                                            </p:txEl>
                                          </p:spTgt>
                                        </p:tgtEl>
                                        <p:attrNameLst>
                                          <p:attrName>style.visibility</p:attrName>
                                        </p:attrNameLst>
                                      </p:cBhvr>
                                      <p:to>
                                        <p:strVal val="visible"/>
                                      </p:to>
                                    </p:set>
                                    <p:anim calcmode="lin" valueType="num">
                                      <p:cBhvr>
                                        <p:cTn id="12" dur="1" fill="hold"/>
                                        <p:tgtEl>
                                          <p:spTgt spid="71683">
                                            <p:txEl>
                                              <p:charRg st="5" end="10"/>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par>
                                <p:cTn id="13" presetID="24" presetClass="entr" presetSubtype="0" fill="hold" grpId="0" nodeType="withEffect">
                                  <p:stCondLst>
                                    <p:cond delay="0"/>
                                  </p:stCondLst>
                                  <p:childTnLst>
                                    <p:set>
                                      <p:cBhvr>
                                        <p:cTn id="14" dur="1" fill="hold">
                                          <p:stCondLst>
                                            <p:cond delay="499"/>
                                          </p:stCondLst>
                                        </p:cTn>
                                        <p:tgtEl>
                                          <p:spTgt spid="71683">
                                            <p:txEl>
                                              <p:charRg st="10" end="14"/>
                                            </p:txEl>
                                          </p:spTgt>
                                        </p:tgtEl>
                                        <p:attrNameLst>
                                          <p:attrName>style.visibility</p:attrName>
                                        </p:attrNameLst>
                                      </p:cBhvr>
                                      <p:to>
                                        <p:strVal val="visible"/>
                                      </p:to>
                                    </p:set>
                                    <p:anim calcmode="lin" valueType="num">
                                      <p:cBhvr>
                                        <p:cTn id="15" dur="1" fill="hold"/>
                                        <p:tgtEl>
                                          <p:spTgt spid="71683">
                                            <p:txEl>
                                              <p:charRg st="10" end="14"/>
                                            </p:txEl>
                                          </p:spTgt>
                                        </p:tgtEl>
                                      </p:cBhvr>
                                    </p:anim>
                                  </p:childTnLst>
                                  <p:subTnLst>
                                    <p:audio>
                                      <p:cMediaNode>
                                        <p:cTn display="0" masterRel="sameClick">
                                          <p:stCondLst>
                                            <p:cond evt="begin" delay="0">
                                              <p:tn val="13"/>
                                            </p:cond>
                                          </p:stCondLst>
                                          <p:endCondLst>
                                            <p:cond evt="onStopAudio" delay="0">
                                              <p:tgtEl>
                                                <p:sldTgt/>
                                              </p:tgtEl>
                                            </p:cond>
                                          </p:endCondLst>
                                        </p:cTn>
                                        <p:tgtEl>
                                          <p:sndTgt r:embed="rId1" name="cashreg.wav"/>
                                        </p:tgtEl>
                                      </p:cMediaNode>
                                    </p:audio>
                                  </p:subTnLst>
                                </p:cTn>
                              </p:par>
                              <p:par>
                                <p:cTn id="16" presetID="24" presetClass="entr" presetSubtype="0" fill="hold" grpId="0" nodeType="withEffect">
                                  <p:stCondLst>
                                    <p:cond delay="0"/>
                                  </p:stCondLst>
                                  <p:childTnLst>
                                    <p:set>
                                      <p:cBhvr>
                                        <p:cTn id="17" dur="1" fill="hold">
                                          <p:stCondLst>
                                            <p:cond delay="499"/>
                                          </p:stCondLst>
                                        </p:cTn>
                                        <p:tgtEl>
                                          <p:spTgt spid="71683">
                                            <p:txEl>
                                              <p:charRg st="14" end="18"/>
                                            </p:txEl>
                                          </p:spTgt>
                                        </p:tgtEl>
                                        <p:attrNameLst>
                                          <p:attrName>style.visibility</p:attrName>
                                        </p:attrNameLst>
                                      </p:cBhvr>
                                      <p:to>
                                        <p:strVal val="visible"/>
                                      </p:to>
                                    </p:set>
                                    <p:anim calcmode="lin" valueType="num">
                                      <p:cBhvr>
                                        <p:cTn id="18" dur="1" fill="hold"/>
                                        <p:tgtEl>
                                          <p:spTgt spid="71683">
                                            <p:txEl>
                                              <p:charRg st="14" end="18"/>
                                            </p:txEl>
                                          </p:spTgt>
                                        </p:tgtEl>
                                      </p:cBhvr>
                                    </p:anim>
                                  </p:childTnLst>
                                  <p:subTnLst>
                                    <p:audio>
                                      <p:cMediaNode>
                                        <p:cTn display="0" masterRel="sameClick">
                                          <p:stCondLst>
                                            <p:cond evt="begin" delay="0">
                                              <p:tn val="16"/>
                                            </p:cond>
                                          </p:stCondLst>
                                          <p:endCondLst>
                                            <p:cond evt="onStopAudio" delay="0">
                                              <p:tgtEl>
                                                <p:sldTgt/>
                                              </p:tgtEl>
                                            </p:cond>
                                          </p:endCondLst>
                                        </p:cTn>
                                        <p:tgtEl>
                                          <p:sndTgt r:embed="rId1" name="cashreg.wav"/>
                                        </p:tgtEl>
                                      </p:cMediaNode>
                                    </p:audio>
                                  </p:subTnLst>
                                </p:cTn>
                              </p:par>
                              <p:par>
                                <p:cTn id="19" presetID="24" presetClass="entr" presetSubtype="0" fill="hold" grpId="0" nodeType="withEffect">
                                  <p:stCondLst>
                                    <p:cond delay="0"/>
                                  </p:stCondLst>
                                  <p:childTnLst>
                                    <p:set>
                                      <p:cBhvr>
                                        <p:cTn id="20" dur="1" fill="hold">
                                          <p:stCondLst>
                                            <p:cond delay="499"/>
                                          </p:stCondLst>
                                        </p:cTn>
                                        <p:tgtEl>
                                          <p:spTgt spid="71683">
                                            <p:txEl>
                                              <p:charRg st="18" end="22"/>
                                            </p:txEl>
                                          </p:spTgt>
                                        </p:tgtEl>
                                        <p:attrNameLst>
                                          <p:attrName>style.visibility</p:attrName>
                                        </p:attrNameLst>
                                      </p:cBhvr>
                                      <p:to>
                                        <p:strVal val="visible"/>
                                      </p:to>
                                    </p:set>
                                    <p:anim calcmode="lin" valueType="num">
                                      <p:cBhvr>
                                        <p:cTn id="21" dur="1" fill="hold"/>
                                        <p:tgtEl>
                                          <p:spTgt spid="71683">
                                            <p:txEl>
                                              <p:charRg st="18" end="22"/>
                                            </p:txEl>
                                          </p:spTgt>
                                        </p:tgtEl>
                                      </p:cBhvr>
                                    </p:anim>
                                  </p:childTnLst>
                                  <p:subTnLst>
                                    <p:audio>
                                      <p:cMediaNode>
                                        <p:cTn display="0" masterRel="sameClick">
                                          <p:stCondLst>
                                            <p:cond evt="begin" delay="0">
                                              <p:tn val="19"/>
                                            </p:cond>
                                          </p:stCondLst>
                                          <p:endCondLst>
                                            <p:cond evt="onStopAudio" delay="0">
                                              <p:tgtEl>
                                                <p:sldTgt/>
                                              </p:tgtEl>
                                            </p:cond>
                                          </p:endCondLst>
                                        </p:cTn>
                                        <p:tgtEl>
                                          <p:sndTgt r:embed="rId1" name="cashreg.wav"/>
                                        </p:tgtEl>
                                      </p:cMediaNode>
                                    </p:audio>
                                  </p:subTnLst>
                                </p:cTn>
                              </p:par>
                              <p:par>
                                <p:cTn id="22" presetID="24" presetClass="entr" presetSubtype="0" fill="hold" grpId="0" nodeType="withEffect">
                                  <p:stCondLst>
                                    <p:cond delay="0"/>
                                  </p:stCondLst>
                                  <p:childTnLst>
                                    <p:set>
                                      <p:cBhvr>
                                        <p:cTn id="23" dur="1" fill="hold">
                                          <p:stCondLst>
                                            <p:cond delay="499"/>
                                          </p:stCondLst>
                                        </p:cTn>
                                        <p:tgtEl>
                                          <p:spTgt spid="71683">
                                            <p:txEl>
                                              <p:charRg st="22" end="27"/>
                                            </p:txEl>
                                          </p:spTgt>
                                        </p:tgtEl>
                                        <p:attrNameLst>
                                          <p:attrName>style.visibility</p:attrName>
                                        </p:attrNameLst>
                                      </p:cBhvr>
                                      <p:to>
                                        <p:strVal val="visible"/>
                                      </p:to>
                                    </p:set>
                                    <p:anim calcmode="lin" valueType="num">
                                      <p:cBhvr>
                                        <p:cTn id="24" dur="1" fill="hold"/>
                                        <p:tgtEl>
                                          <p:spTgt spid="71683">
                                            <p:txEl>
                                              <p:charRg st="22" end="27"/>
                                            </p:txEl>
                                          </p:spTgt>
                                        </p:tgtEl>
                                      </p:cBhvr>
                                    </p:anim>
                                  </p:childTnLst>
                                  <p:subTnLst>
                                    <p:audio>
                                      <p:cMediaNode>
                                        <p:cTn display="0" masterRel="sameClick">
                                          <p:stCondLst>
                                            <p:cond evt="begin" delay="0">
                                              <p:tn val="22"/>
                                            </p:cond>
                                          </p:stCondLst>
                                          <p:endCondLst>
                                            <p:cond evt="onStopAudio" delay="0">
                                              <p:tgtEl>
                                                <p:sldTgt/>
                                              </p:tgtEl>
                                            </p:cond>
                                          </p:endCondLst>
                                        </p:cTn>
                                        <p:tgtEl>
                                          <p:sndTgt r:embed="rId1" name="cashreg.wav"/>
                                        </p:tgtEl>
                                      </p:cMediaNode>
                                    </p:audio>
                                  </p:subTnLst>
                                </p:cTn>
                              </p:par>
                              <p:par>
                                <p:cTn id="25" presetID="24" presetClass="entr" presetSubtype="0" fill="hold" grpId="0" nodeType="withEffect">
                                  <p:stCondLst>
                                    <p:cond delay="0"/>
                                  </p:stCondLst>
                                  <p:childTnLst>
                                    <p:set>
                                      <p:cBhvr>
                                        <p:cTn id="26" dur="1" fill="hold">
                                          <p:stCondLst>
                                            <p:cond delay="499"/>
                                          </p:stCondLst>
                                        </p:cTn>
                                        <p:tgtEl>
                                          <p:spTgt spid="71683">
                                            <p:txEl>
                                              <p:charRg st="27" end="32"/>
                                            </p:txEl>
                                          </p:spTgt>
                                        </p:tgtEl>
                                        <p:attrNameLst>
                                          <p:attrName>style.visibility</p:attrName>
                                        </p:attrNameLst>
                                      </p:cBhvr>
                                      <p:to>
                                        <p:strVal val="visible"/>
                                      </p:to>
                                    </p:set>
                                    <p:anim calcmode="lin" valueType="num">
                                      <p:cBhvr>
                                        <p:cTn id="27" dur="1" fill="hold"/>
                                        <p:tgtEl>
                                          <p:spTgt spid="71683">
                                            <p:txEl>
                                              <p:charRg st="27" end="32"/>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par>
                                <p:cTn id="28" presetID="24" presetClass="entr" presetSubtype="0" fill="hold" grpId="0" nodeType="withEffect">
                                  <p:stCondLst>
                                    <p:cond delay="0"/>
                                  </p:stCondLst>
                                  <p:childTnLst>
                                    <p:set>
                                      <p:cBhvr>
                                        <p:cTn id="29" dur="1" fill="hold">
                                          <p:stCondLst>
                                            <p:cond delay="499"/>
                                          </p:stCondLst>
                                        </p:cTn>
                                        <p:tgtEl>
                                          <p:spTgt spid="71683">
                                            <p:txEl>
                                              <p:charRg st="32" end="36"/>
                                            </p:txEl>
                                          </p:spTgt>
                                        </p:tgtEl>
                                        <p:attrNameLst>
                                          <p:attrName>style.visibility</p:attrName>
                                        </p:attrNameLst>
                                      </p:cBhvr>
                                      <p:to>
                                        <p:strVal val="visible"/>
                                      </p:to>
                                    </p:set>
                                    <p:anim calcmode="lin" valueType="num">
                                      <p:cBhvr>
                                        <p:cTn id="30" dur="1" fill="hold"/>
                                        <p:tgtEl>
                                          <p:spTgt spid="71683">
                                            <p:txEl>
                                              <p:charRg st="32" end="36"/>
                                            </p:txEl>
                                          </p:spTgt>
                                        </p:tgtEl>
                                      </p:cBhvr>
                                    </p:anim>
                                  </p:childTnLst>
                                  <p:subTnLst>
                                    <p:audio>
                                      <p:cMediaNode>
                                        <p:cTn display="0" masterRel="sameClick">
                                          <p:stCondLst>
                                            <p:cond evt="begin" delay="0">
                                              <p:tn val="28"/>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ldLvl="2"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72705"/>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基础标准</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协议</a:t>
            </a:r>
            <a:endParaRPr lang="zh-CN" altLang="en-US" sz="3300" dirty="0">
              <a:latin typeface="Arial" panose="020B0604020202020204" pitchFamily="34" charset="0"/>
              <a:ea typeface="黑体" pitchFamily="2" charset="-122"/>
            </a:endParaRPr>
          </a:p>
        </p:txBody>
      </p:sp>
      <p:sp>
        <p:nvSpPr>
          <p:cNvPr id="72707" name="文本占位符 72706"/>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zh-CN" altLang="en-US" b="0" dirty="0">
                <a:latin typeface="Times New Roman" panose="02020603050405020304" pitchFamily="2" charset="0"/>
                <a:ea typeface="黑体" pitchFamily="2" charset="-122"/>
              </a:rPr>
              <a:t>算法标准</a:t>
            </a: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zh-CN" altLang="en-US" b="0" dirty="0">
                <a:latin typeface="Times New Roman" panose="02020603050405020304" pitchFamily="2" charset="0"/>
                <a:ea typeface="黑体" pitchFamily="2" charset="-122"/>
              </a:rPr>
              <a:t>非对称算法</a:t>
            </a:r>
            <a:endParaRPr lang="zh-CN" altLang="en-US"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p:txBody>
      </p:sp>
      <p:sp>
        <p:nvSpPr>
          <p:cNvPr id="72708" name="折角形 72707"/>
          <p:cNvSpPr/>
          <p:nvPr/>
        </p:nvSpPr>
        <p:spPr>
          <a:xfrm>
            <a:off x="2362200" y="4000500"/>
            <a:ext cx="914400" cy="1066800"/>
          </a:xfrm>
          <a:prstGeom prst="foldedCorner">
            <a:avLst>
              <a:gd name="adj" fmla="val 12500"/>
            </a:avLst>
          </a:prstGeom>
          <a:noFill/>
          <a:ln w="9525" cap="flat" cmpd="sng">
            <a:solidFill>
              <a:srgbClr val="000000"/>
            </a:solidFill>
            <a:prstDash val="solid"/>
            <a:headEnd type="none" w="med" len="med"/>
            <a:tailEnd type="none" w="med" len="med"/>
          </a:ln>
        </p:spPr>
        <p:txBody>
          <a:bodyPr/>
          <a:p>
            <a:endParaRPr lang="zh-CN" altLang="en-US"/>
          </a:p>
        </p:txBody>
      </p:sp>
      <p:sp>
        <p:nvSpPr>
          <p:cNvPr id="72709" name="折角形 72708"/>
          <p:cNvSpPr/>
          <p:nvPr/>
        </p:nvSpPr>
        <p:spPr>
          <a:xfrm>
            <a:off x="6553200" y="4000500"/>
            <a:ext cx="914400" cy="1066800"/>
          </a:xfrm>
          <a:prstGeom prst="foldedCorner">
            <a:avLst>
              <a:gd name="adj" fmla="val 12500"/>
            </a:avLst>
          </a:prstGeom>
          <a:noFill/>
          <a:ln w="9525" cap="flat" cmpd="sng">
            <a:solidFill>
              <a:srgbClr val="000000"/>
            </a:solidFill>
            <a:prstDash val="solid"/>
            <a:headEnd type="none" w="med" len="med"/>
            <a:tailEnd type="none" w="med" len="med"/>
          </a:ln>
        </p:spPr>
        <p:txBody>
          <a:bodyPr/>
          <a:p>
            <a:endParaRPr lang="zh-CN" altLang="en-US"/>
          </a:p>
        </p:txBody>
      </p:sp>
      <p:sp>
        <p:nvSpPr>
          <p:cNvPr id="72710" name="文本框 72709"/>
          <p:cNvSpPr txBox="1"/>
          <p:nvPr/>
        </p:nvSpPr>
        <p:spPr>
          <a:xfrm>
            <a:off x="1143000" y="5181600"/>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Mary</a:t>
            </a:r>
            <a:endParaRPr lang="en-US" altLang="zh-CN" sz="2000" dirty="0">
              <a:latin typeface="Times New Roman" panose="02020603050405020304" pitchFamily="2" charset="0"/>
              <a:ea typeface="隶书" pitchFamily="1" charset="-122"/>
            </a:endParaRPr>
          </a:p>
        </p:txBody>
      </p:sp>
      <p:sp>
        <p:nvSpPr>
          <p:cNvPr id="72711" name="文本框 72710"/>
          <p:cNvSpPr txBox="1"/>
          <p:nvPr/>
        </p:nvSpPr>
        <p:spPr>
          <a:xfrm>
            <a:off x="7315200" y="5181600"/>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Rick</a:t>
            </a:r>
            <a:endParaRPr lang="en-US" altLang="zh-CN" sz="2000" dirty="0">
              <a:latin typeface="Times New Roman" panose="02020603050405020304" pitchFamily="2" charset="0"/>
              <a:ea typeface="隶书" pitchFamily="1" charset="-122"/>
            </a:endParaRPr>
          </a:p>
        </p:txBody>
      </p:sp>
      <p:sp>
        <p:nvSpPr>
          <p:cNvPr id="72712" name="竖卷形 72711"/>
          <p:cNvSpPr/>
          <p:nvPr/>
        </p:nvSpPr>
        <p:spPr>
          <a:xfrm>
            <a:off x="4267200" y="3886200"/>
            <a:ext cx="1295400" cy="1295400"/>
          </a:xfrm>
          <a:prstGeom prst="verticalScroll">
            <a:avLst>
              <a:gd name="adj" fmla="val 12500"/>
            </a:avLst>
          </a:prstGeom>
          <a:pattFill prst="pct10">
            <a:fgClr>
              <a:srgbClr val="000000"/>
            </a:fgClr>
            <a:bgClr>
              <a:srgbClr val="FFFFFF"/>
            </a:bgClr>
          </a:pattFill>
          <a:ln w="9525" cap="flat" cmpd="sng">
            <a:solidFill>
              <a:srgbClr val="993300"/>
            </a:solidFill>
            <a:prstDash val="solid"/>
            <a:headEnd type="none" w="med" len="med"/>
            <a:tailEnd type="none" w="med" len="med"/>
          </a:ln>
        </p:spPr>
        <p:txBody>
          <a:bodyPr/>
          <a:p>
            <a:endParaRPr lang="zh-CN" altLang="en-US"/>
          </a:p>
        </p:txBody>
      </p:sp>
      <p:sp>
        <p:nvSpPr>
          <p:cNvPr id="72713" name="文本框 72712"/>
          <p:cNvSpPr txBox="1"/>
          <p:nvPr/>
        </p:nvSpPr>
        <p:spPr>
          <a:xfrm>
            <a:off x="2362200" y="4106863"/>
            <a:ext cx="990600" cy="854075"/>
          </a:xfrm>
          <a:prstGeom prst="rect">
            <a:avLst/>
          </a:prstGeom>
          <a:noFill/>
          <a:ln w="9525">
            <a:noFill/>
          </a:ln>
        </p:spPr>
        <p:txBody>
          <a:bodyPr>
            <a:spAutoFit/>
          </a:bodyPr>
          <a:p>
            <a:pPr algn="ctr">
              <a:spcBef>
                <a:spcPct val="50000"/>
              </a:spcBef>
            </a:pPr>
            <a:r>
              <a:rPr lang="zh-CN" altLang="en-US" sz="2000" dirty="0">
                <a:latin typeface="宋体" panose="02010600030101010101" pitchFamily="2" charset="-122"/>
              </a:rPr>
              <a:t>明</a:t>
            </a:r>
            <a:endParaRPr lang="zh-CN" altLang="en-US" sz="2000" dirty="0">
              <a:latin typeface="宋体" panose="02010600030101010101" pitchFamily="2" charset="-122"/>
            </a:endParaRPr>
          </a:p>
          <a:p>
            <a:pPr algn="ctr">
              <a:spcBef>
                <a:spcPct val="50000"/>
              </a:spcBef>
            </a:pPr>
            <a:r>
              <a:rPr lang="zh-CN" altLang="en-US" sz="2000" dirty="0">
                <a:latin typeface="宋体" panose="02010600030101010101" pitchFamily="2" charset="-122"/>
              </a:rPr>
              <a:t>文</a:t>
            </a:r>
            <a:endParaRPr lang="zh-CN" altLang="en-US" sz="2000" dirty="0">
              <a:latin typeface="宋体" panose="02010600030101010101" pitchFamily="2" charset="-122"/>
            </a:endParaRPr>
          </a:p>
        </p:txBody>
      </p:sp>
      <p:sp>
        <p:nvSpPr>
          <p:cNvPr id="72714" name="文本框 72713"/>
          <p:cNvSpPr txBox="1"/>
          <p:nvPr/>
        </p:nvSpPr>
        <p:spPr>
          <a:xfrm>
            <a:off x="4419600" y="3505200"/>
            <a:ext cx="990600" cy="396875"/>
          </a:xfrm>
          <a:prstGeom prst="rect">
            <a:avLst/>
          </a:prstGeom>
          <a:noFill/>
          <a:ln w="9525">
            <a:noFill/>
          </a:ln>
        </p:spPr>
        <p:txBody>
          <a:bodyPr>
            <a:spAutoFit/>
          </a:bodyPr>
          <a:p>
            <a:pPr algn="ctr">
              <a:spcBef>
                <a:spcPct val="50000"/>
              </a:spcBef>
            </a:pPr>
            <a:r>
              <a:rPr lang="zh-CN" altLang="en-US" sz="2000" dirty="0">
                <a:latin typeface="宋体" panose="02010600030101010101" pitchFamily="2" charset="-122"/>
              </a:rPr>
              <a:t>密文</a:t>
            </a:r>
            <a:endParaRPr lang="zh-CN" altLang="en-US" sz="2000" dirty="0">
              <a:latin typeface="宋体" panose="02010600030101010101" pitchFamily="2" charset="-122"/>
            </a:endParaRPr>
          </a:p>
        </p:txBody>
      </p:sp>
      <p:sp>
        <p:nvSpPr>
          <p:cNvPr id="72715" name="文本框 72714"/>
          <p:cNvSpPr txBox="1"/>
          <p:nvPr/>
        </p:nvSpPr>
        <p:spPr>
          <a:xfrm>
            <a:off x="6553200" y="4106863"/>
            <a:ext cx="990600" cy="854075"/>
          </a:xfrm>
          <a:prstGeom prst="rect">
            <a:avLst/>
          </a:prstGeom>
          <a:noFill/>
          <a:ln w="9525">
            <a:noFill/>
          </a:ln>
        </p:spPr>
        <p:txBody>
          <a:bodyPr>
            <a:spAutoFit/>
          </a:bodyPr>
          <a:p>
            <a:pPr algn="ctr">
              <a:spcBef>
                <a:spcPct val="50000"/>
              </a:spcBef>
            </a:pPr>
            <a:r>
              <a:rPr lang="zh-CN" altLang="en-US" sz="2000" dirty="0">
                <a:latin typeface="宋体" panose="02010600030101010101" pitchFamily="2" charset="-122"/>
              </a:rPr>
              <a:t>明</a:t>
            </a:r>
            <a:endParaRPr lang="zh-CN" altLang="en-US" sz="2000" dirty="0">
              <a:latin typeface="宋体" panose="02010600030101010101" pitchFamily="2" charset="-122"/>
            </a:endParaRPr>
          </a:p>
          <a:p>
            <a:pPr algn="ctr">
              <a:spcBef>
                <a:spcPct val="50000"/>
              </a:spcBef>
            </a:pPr>
            <a:r>
              <a:rPr lang="zh-CN" altLang="en-US" sz="2000" dirty="0">
                <a:latin typeface="宋体" panose="02010600030101010101" pitchFamily="2" charset="-122"/>
              </a:rPr>
              <a:t>文</a:t>
            </a:r>
            <a:endParaRPr lang="zh-CN" altLang="en-US" sz="2000" dirty="0">
              <a:latin typeface="宋体" panose="02010600030101010101" pitchFamily="2" charset="-122"/>
            </a:endParaRPr>
          </a:p>
        </p:txBody>
      </p:sp>
      <p:sp>
        <p:nvSpPr>
          <p:cNvPr id="72716" name="右箭头 72715"/>
          <p:cNvSpPr/>
          <p:nvPr/>
        </p:nvSpPr>
        <p:spPr>
          <a:xfrm>
            <a:off x="3276600" y="4267200"/>
            <a:ext cx="1143000" cy="533400"/>
          </a:xfrm>
          <a:prstGeom prst="rightArrow">
            <a:avLst>
              <a:gd name="adj1" fmla="val 50000"/>
              <a:gd name="adj2" fmla="val 53571"/>
            </a:avLst>
          </a:prstGeom>
          <a:solidFill>
            <a:schemeClr val="accent1"/>
          </a:solidFill>
          <a:ln w="9525">
            <a:noFill/>
          </a:ln>
        </p:spPr>
        <p:txBody>
          <a:bodyPr/>
          <a:p>
            <a:endParaRPr lang="zh-CN" altLang="en-US"/>
          </a:p>
        </p:txBody>
      </p:sp>
      <p:sp>
        <p:nvSpPr>
          <p:cNvPr id="72717" name="右箭头 72716"/>
          <p:cNvSpPr/>
          <p:nvPr/>
        </p:nvSpPr>
        <p:spPr>
          <a:xfrm>
            <a:off x="5410200" y="4267200"/>
            <a:ext cx="1143000" cy="533400"/>
          </a:xfrm>
          <a:prstGeom prst="rightArrow">
            <a:avLst>
              <a:gd name="adj1" fmla="val 50000"/>
              <a:gd name="adj2" fmla="val 53571"/>
            </a:avLst>
          </a:prstGeom>
          <a:solidFill>
            <a:schemeClr val="accent1"/>
          </a:solidFill>
          <a:ln w="9525">
            <a:noFill/>
          </a:ln>
        </p:spPr>
        <p:txBody>
          <a:bodyPr/>
          <a:p>
            <a:endParaRPr lang="zh-CN" altLang="en-US"/>
          </a:p>
        </p:txBody>
      </p:sp>
      <p:grpSp>
        <p:nvGrpSpPr>
          <p:cNvPr id="72718" name="组合 72717"/>
          <p:cNvGrpSpPr/>
          <p:nvPr/>
        </p:nvGrpSpPr>
        <p:grpSpPr>
          <a:xfrm rot="5400000">
            <a:off x="3330575" y="3673475"/>
            <a:ext cx="920750" cy="419100"/>
            <a:chOff x="0" y="0"/>
            <a:chExt cx="580" cy="264"/>
          </a:xfrm>
        </p:grpSpPr>
        <p:sp>
          <p:nvSpPr>
            <p:cNvPr id="72719" name="矩形 72718"/>
            <p:cNvSpPr/>
            <p:nvPr/>
          </p:nvSpPr>
          <p:spPr>
            <a:xfrm>
              <a:off x="0" y="0"/>
              <a:ext cx="580" cy="264"/>
            </a:xfrm>
            <a:prstGeom prst="rect">
              <a:avLst/>
            </a:prstGeom>
            <a:solidFill>
              <a:srgbClr val="FF0000"/>
            </a:solidFill>
            <a:ln w="9525">
              <a:noFill/>
            </a:ln>
          </p:spPr>
          <p:txBody>
            <a:bodyPr/>
            <a:p>
              <a:endParaRPr lang="zh-CN" altLang="en-US"/>
            </a:p>
          </p:txBody>
        </p:sp>
        <p:sp>
          <p:nvSpPr>
            <p:cNvPr id="72720" name="任意多边形 72719"/>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solidFill>
              <a:srgbClr val="93936C"/>
            </a:solidFill>
            <a:ln w="9525">
              <a:noFill/>
            </a:ln>
          </p:spPr>
          <p:txBody>
            <a:bodyPr/>
            <a:p>
              <a:endParaRPr lang="zh-CN" altLang="en-US"/>
            </a:p>
          </p:txBody>
        </p:sp>
        <p:sp>
          <p:nvSpPr>
            <p:cNvPr id="72721" name="任意多边形 72720"/>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2722" name="任意多边形 72721"/>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solidFill>
              <a:srgbClr val="93936C"/>
            </a:solidFill>
            <a:ln w="9525">
              <a:noFill/>
            </a:ln>
          </p:spPr>
          <p:txBody>
            <a:bodyPr/>
            <a:p>
              <a:endParaRPr lang="zh-CN" altLang="en-US"/>
            </a:p>
          </p:txBody>
        </p:sp>
        <p:sp>
          <p:nvSpPr>
            <p:cNvPr id="72723" name="任意多边形 72722"/>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2724" name="任意多边形 72723"/>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solidFill>
              <a:srgbClr val="93936C"/>
            </a:solidFill>
            <a:ln w="9525">
              <a:noFill/>
            </a:ln>
          </p:spPr>
          <p:txBody>
            <a:bodyPr/>
            <a:p>
              <a:endParaRPr lang="zh-CN" altLang="en-US"/>
            </a:p>
          </p:txBody>
        </p:sp>
        <p:sp>
          <p:nvSpPr>
            <p:cNvPr id="72725" name="任意多边形 72724"/>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2726" name="矩形 72725"/>
            <p:cNvSpPr/>
            <p:nvPr/>
          </p:nvSpPr>
          <p:spPr>
            <a:xfrm>
              <a:off x="91" y="113"/>
              <a:ext cx="83" cy="42"/>
            </a:xfrm>
            <a:prstGeom prst="rect">
              <a:avLst/>
            </a:prstGeom>
            <a:solidFill>
              <a:srgbClr val="93936C"/>
            </a:solidFill>
            <a:ln w="9525">
              <a:noFill/>
            </a:ln>
          </p:spPr>
          <p:txBody>
            <a:bodyPr/>
            <a:p>
              <a:endParaRPr lang="zh-CN" altLang="en-US"/>
            </a:p>
          </p:txBody>
        </p:sp>
        <p:sp>
          <p:nvSpPr>
            <p:cNvPr id="72727" name="矩形 72726"/>
            <p:cNvSpPr/>
            <p:nvPr/>
          </p:nvSpPr>
          <p:spPr>
            <a:xfrm>
              <a:off x="91" y="113"/>
              <a:ext cx="83" cy="42"/>
            </a:xfrm>
            <a:prstGeom prst="rect">
              <a:avLst/>
            </a:prstGeom>
            <a:solidFill>
              <a:srgbClr val="93936C"/>
            </a:solidFill>
            <a:ln w="9525">
              <a:noFill/>
            </a:ln>
          </p:spPr>
          <p:txBody>
            <a:bodyPr/>
            <a:p>
              <a:endParaRPr lang="zh-CN" altLang="en-US"/>
            </a:p>
          </p:txBody>
        </p:sp>
        <p:sp>
          <p:nvSpPr>
            <p:cNvPr id="72728" name="任意多边形 72727"/>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solidFill>
              <a:srgbClr val="93936C"/>
            </a:solidFill>
            <a:ln w="9525">
              <a:noFill/>
            </a:ln>
          </p:spPr>
          <p:txBody>
            <a:bodyPr/>
            <a:p>
              <a:endParaRPr lang="zh-CN" altLang="en-US"/>
            </a:p>
          </p:txBody>
        </p:sp>
        <p:sp>
          <p:nvSpPr>
            <p:cNvPr id="72729" name="任意多边形 72728"/>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solidFill>
              <a:srgbClr val="93936C"/>
            </a:solidFill>
            <a:ln w="9525">
              <a:noFill/>
            </a:ln>
          </p:spPr>
          <p:txBody>
            <a:bodyPr/>
            <a:p>
              <a:endParaRPr lang="zh-CN" altLang="en-US"/>
            </a:p>
          </p:txBody>
        </p:sp>
        <p:sp>
          <p:nvSpPr>
            <p:cNvPr id="72730" name="任意多边形 72729"/>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solidFill>
              <a:srgbClr val="93936C"/>
            </a:solidFill>
            <a:ln w="9525">
              <a:noFill/>
            </a:ln>
          </p:spPr>
          <p:txBody>
            <a:bodyPr/>
            <a:p>
              <a:endParaRPr lang="zh-CN" altLang="en-US"/>
            </a:p>
          </p:txBody>
        </p:sp>
        <p:sp>
          <p:nvSpPr>
            <p:cNvPr id="72731" name="任意多边形 72730"/>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solidFill>
              <a:srgbClr val="93936C"/>
            </a:solidFill>
            <a:ln w="9525">
              <a:noFill/>
            </a:ln>
          </p:spPr>
          <p:txBody>
            <a:bodyPr/>
            <a:p>
              <a:endParaRPr lang="zh-CN" altLang="en-US"/>
            </a:p>
          </p:txBody>
        </p:sp>
        <p:sp>
          <p:nvSpPr>
            <p:cNvPr id="72732" name="任意多边形 72731"/>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solidFill>
              <a:srgbClr val="93936C"/>
            </a:solidFill>
            <a:ln w="9525">
              <a:noFill/>
            </a:ln>
          </p:spPr>
          <p:txBody>
            <a:bodyPr/>
            <a:p>
              <a:endParaRPr lang="zh-CN" altLang="en-US"/>
            </a:p>
          </p:txBody>
        </p:sp>
        <p:sp>
          <p:nvSpPr>
            <p:cNvPr id="72733" name="任意多边形 72732"/>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solidFill>
              <a:srgbClr val="93936C"/>
            </a:solidFill>
            <a:ln w="9525">
              <a:noFill/>
            </a:ln>
          </p:spPr>
          <p:txBody>
            <a:bodyPr/>
            <a:p>
              <a:endParaRPr lang="zh-CN" altLang="en-US"/>
            </a:p>
          </p:txBody>
        </p:sp>
        <p:sp>
          <p:nvSpPr>
            <p:cNvPr id="72734" name="任意多边形 72733"/>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path>
              </a:pathLst>
            </a:custGeom>
            <a:noFill/>
            <a:ln w="6350" cap="flat" cmpd="sng">
              <a:solidFill>
                <a:srgbClr val="494936"/>
              </a:solidFill>
              <a:prstDash val="solid"/>
              <a:headEnd type="none" w="med" len="med"/>
              <a:tailEnd type="none" w="med" len="med"/>
            </a:ln>
          </p:spPr>
          <p:txBody>
            <a:bodyPr/>
            <a:p>
              <a:endParaRPr lang="zh-CN" altLang="en-US"/>
            </a:p>
          </p:txBody>
        </p:sp>
        <p:sp>
          <p:nvSpPr>
            <p:cNvPr id="72735" name="椭圆 72734"/>
            <p:cNvSpPr/>
            <p:nvPr/>
          </p:nvSpPr>
          <p:spPr>
            <a:xfrm>
              <a:off x="85" y="29"/>
              <a:ext cx="79" cy="82"/>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2736" name="椭圆 72735"/>
            <p:cNvSpPr/>
            <p:nvPr/>
          </p:nvSpPr>
          <p:spPr>
            <a:xfrm>
              <a:off x="85" y="157"/>
              <a:ext cx="79" cy="78"/>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2737" name="椭圆 72736"/>
            <p:cNvSpPr/>
            <p:nvPr/>
          </p:nvSpPr>
          <p:spPr>
            <a:xfrm>
              <a:off x="22" y="103"/>
              <a:ext cx="63" cy="62"/>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2738" name="任意多边形 72737"/>
            <p:cNvSpPr/>
            <p:nvPr/>
          </p:nvSpPr>
          <p:spPr>
            <a:xfrm>
              <a:off x="2" y="84"/>
              <a:ext cx="61" cy="96"/>
            </a:xfrm>
            <a:custGeom>
              <a:avLst/>
              <a:gdLst>
                <a:gd name="txL" fmla="*/ 0 w 27726"/>
                <a:gd name="txT" fmla="*/ 0 h 43200"/>
                <a:gd name="txR" fmla="*/ 27726 w 27726"/>
                <a:gd name="txB" fmla="*/ 43200 h 43200"/>
              </a:gdLst>
              <a:ahLst/>
              <a:cxnLst>
                <a:cxn ang="90">
                  <a:pos x="27726" y="42313"/>
                </a:cxn>
                <a:cxn ang="0">
                  <a:pos x="27726" y="886"/>
                </a:cxn>
                <a:cxn ang="90">
                  <a:pos x="21600" y="21600"/>
                </a:cxn>
              </a:cxnLst>
              <a:rect l="txL" t="txT" r="txR" b="txB"/>
              <a:pathLst>
                <a:path w="27726" h="43200" fill="none">
                  <a:moveTo>
                    <a:pt x="27726" y="42313"/>
                  </a:moveTo>
                  <a:arcTo wR="21600" hR="21600" stAng="-17188555" swAng="12777065"/>
                </a:path>
                <a:path w="27726" h="43200" stroke="0">
                  <a:moveTo>
                    <a:pt x="27726" y="42313"/>
                  </a:moveTo>
                  <a:arcTo wR="21600" hR="21600" stAng="-17188555" swAng="12777065"/>
                  <a:lnTo>
                    <a:pt x="21600" y="21600"/>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2739" name="任意多边形 72738"/>
            <p:cNvSpPr/>
            <p:nvPr/>
          </p:nvSpPr>
          <p:spPr>
            <a:xfrm>
              <a:off x="61" y="6"/>
              <a:ext cx="130" cy="106"/>
            </a:xfrm>
            <a:custGeom>
              <a:avLst/>
              <a:gdLst>
                <a:gd name="txL" fmla="*/ 0 w 43200"/>
                <a:gd name="txT" fmla="*/ 0 h 35728"/>
                <a:gd name="txR" fmla="*/ 43200 w 43200"/>
                <a:gd name="txB" fmla="*/ 35728 h 35728"/>
              </a:gdLst>
              <a:ahLst/>
              <a:cxnLst>
                <a:cxn ang="90">
                  <a:pos x="694" y="27034"/>
                </a:cxn>
                <a:cxn ang="0">
                  <a:pos x="37939" y="35727"/>
                </a:cxn>
                <a:cxn ang="90">
                  <a:pos x="21600" y="21600"/>
                </a:cxn>
              </a:cxnLst>
              <a:rect l="txL" t="txT" r="txR" b="txB"/>
              <a:pathLst>
                <a:path w="43200" h="35728" fill="none">
                  <a:moveTo>
                    <a:pt x="694" y="27034"/>
                  </a:moveTo>
                  <a:arcTo wR="21600" hR="21600" stAng="-11674213" swAng="14125050"/>
                </a:path>
                <a:path w="43200" h="35728" stroke="0">
                  <a:moveTo>
                    <a:pt x="694" y="27034"/>
                  </a:moveTo>
                  <a:arcTo wR="21600" hR="21600" stAng="-11674213" swAng="14125050"/>
                  <a:lnTo>
                    <a:pt x="21600" y="21600"/>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2740" name="任意多边形 72739"/>
            <p:cNvSpPr/>
            <p:nvPr/>
          </p:nvSpPr>
          <p:spPr>
            <a:xfrm>
              <a:off x="61" y="153"/>
              <a:ext cx="130" cy="105"/>
            </a:xfrm>
            <a:custGeom>
              <a:avLst/>
              <a:gdLst>
                <a:gd name="txL" fmla="*/ 0 w 43200"/>
                <a:gd name="txT" fmla="*/ 0 h 35489"/>
                <a:gd name="txR" fmla="*/ 43200 w 43200"/>
                <a:gd name="txB" fmla="*/ 35489 h 35489"/>
              </a:gdLst>
              <a:ahLst/>
              <a:cxnLst>
                <a:cxn ang="0">
                  <a:pos x="38142" y="0"/>
                </a:cxn>
                <a:cxn ang="180">
                  <a:pos x="694" y="8454"/>
                </a:cxn>
                <a:cxn ang="0">
                  <a:pos x="21600" y="13889"/>
                </a:cxn>
              </a:cxnLst>
              <a:rect l="txL" t="txT" r="txR" b="txB"/>
              <a:pathLst>
                <a:path w="43200" h="35489" fill="none">
                  <a:moveTo>
                    <a:pt x="38142" y="0"/>
                  </a:moveTo>
                  <a:arcTo wR="21600" hR="21600" stAng="-2401050" swAng="14075417"/>
                </a:path>
                <a:path w="43200" h="35489" stroke="0">
                  <a:moveTo>
                    <a:pt x="38142" y="0"/>
                  </a:moveTo>
                  <a:arcTo wR="21600" hR="21600" stAng="-2401050" swAng="14075417"/>
                  <a:lnTo>
                    <a:pt x="21600" y="13889"/>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2741" name="任意多边形 72740"/>
            <p:cNvSpPr/>
            <p:nvPr/>
          </p:nvSpPr>
          <p:spPr>
            <a:xfrm>
              <a:off x="69" y="14"/>
              <a:ext cx="57" cy="56"/>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2742" name="任意多边形 72741"/>
            <p:cNvSpPr/>
            <p:nvPr/>
          </p:nvSpPr>
          <p:spPr>
            <a:xfrm>
              <a:off x="69" y="154"/>
              <a:ext cx="55" cy="46"/>
            </a:xfrm>
            <a:custGeom>
              <a:avLst/>
              <a:gdLst>
                <a:gd name="txL" fmla="*/ 0 w 21600"/>
                <a:gd name="txT" fmla="*/ 0 h 18519"/>
                <a:gd name="txR" fmla="*/ 21600 w 21600"/>
                <a:gd name="txB" fmla="*/ 18519 h 18519"/>
              </a:gdLst>
              <a:ahLst/>
              <a:cxnLst>
                <a:cxn ang="180">
                  <a:pos x="0" y="18406"/>
                </a:cxn>
                <a:cxn ang="270">
                  <a:pos x="10482" y="0"/>
                </a:cxn>
                <a:cxn ang="0">
                  <a:pos x="21600" y="18519"/>
                </a:cxn>
              </a:cxnLst>
              <a:rect l="txL" t="txT" r="txR" b="txB"/>
              <a:pathLst>
                <a:path w="21600" h="18519" fill="none">
                  <a:moveTo>
                    <a:pt x="0" y="18406"/>
                  </a:moveTo>
                  <a:arcTo wR="21600" hR="21600" stAng="-10782016" swAng="3523290"/>
                </a:path>
                <a:path w="21600" h="18519" stroke="0">
                  <a:moveTo>
                    <a:pt x="0" y="18406"/>
                  </a:moveTo>
                  <a:arcTo wR="21600" hR="21600" stAng="-10782016" swAng="3523290"/>
                  <a:lnTo>
                    <a:pt x="21600" y="18519"/>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2743" name="任意多边形 72742"/>
            <p:cNvSpPr/>
            <p:nvPr/>
          </p:nvSpPr>
          <p:spPr>
            <a:xfrm>
              <a:off x="12" y="92"/>
              <a:ext cx="38" cy="42"/>
            </a:xfrm>
            <a:custGeom>
              <a:avLst/>
              <a:gdLst>
                <a:gd name="txL" fmla="*/ 0 w 20958"/>
                <a:gd name="txT" fmla="*/ 0 h 21271"/>
                <a:gd name="txR" fmla="*/ 20958 w 20958"/>
                <a:gd name="txB" fmla="*/ 21271 h 21271"/>
              </a:gdLst>
              <a:ahLst/>
              <a:cxnLst>
                <a:cxn ang="180">
                  <a:pos x="0" y="16045"/>
                </a:cxn>
                <a:cxn ang="270">
                  <a:pos x="17199" y="0"/>
                </a:cxn>
                <a:cxn ang="90">
                  <a:pos x="20958" y="21271"/>
                </a:cxn>
              </a:cxnLst>
              <a:rect l="txL" t="txT" r="txR" b="txB"/>
              <a:pathLst>
                <a:path w="20958" h="21271" fill="none">
                  <a:moveTo>
                    <a:pt x="0" y="16045"/>
                  </a:moveTo>
                  <a:arcTo wR="21600" hR="21600" stAng="-9959910" swAng="3958601"/>
                </a:path>
                <a:path w="20958" h="21271" stroke="0">
                  <a:moveTo>
                    <a:pt x="0" y="16045"/>
                  </a:moveTo>
                  <a:arcTo wR="21600" hR="21600" stAng="-9959910" swAng="3958601"/>
                  <a:lnTo>
                    <a:pt x="20958" y="21271"/>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2744" name="直接连接符 72743"/>
            <p:cNvSpPr/>
            <p:nvPr/>
          </p:nvSpPr>
          <p:spPr>
            <a:xfrm flipH="1">
              <a:off x="178" y="116"/>
              <a:ext cx="386" cy="1"/>
            </a:xfrm>
            <a:prstGeom prst="line">
              <a:avLst/>
            </a:prstGeom>
            <a:ln w="6350" cap="flat" cmpd="sng">
              <a:solidFill>
                <a:srgbClr val="DBDBCE"/>
              </a:solidFill>
              <a:prstDash val="solid"/>
              <a:headEnd type="none" w="med" len="med"/>
              <a:tailEnd type="none" w="med" len="med"/>
            </a:ln>
          </p:spPr>
        </p:sp>
        <p:sp>
          <p:nvSpPr>
            <p:cNvPr id="72745" name="直接连接符 72744"/>
            <p:cNvSpPr/>
            <p:nvPr/>
          </p:nvSpPr>
          <p:spPr>
            <a:xfrm>
              <a:off x="217" y="93"/>
              <a:ext cx="1" cy="23"/>
            </a:xfrm>
            <a:prstGeom prst="line">
              <a:avLst/>
            </a:prstGeom>
            <a:ln w="6350" cap="flat" cmpd="sng">
              <a:solidFill>
                <a:srgbClr val="DBDBCE"/>
              </a:solidFill>
              <a:prstDash val="solid"/>
              <a:headEnd type="none" w="med" len="med"/>
              <a:tailEnd type="none" w="med" len="med"/>
            </a:ln>
          </p:spPr>
        </p:sp>
        <p:sp>
          <p:nvSpPr>
            <p:cNvPr id="72746" name="直接连接符 72745"/>
            <p:cNvSpPr/>
            <p:nvPr/>
          </p:nvSpPr>
          <p:spPr>
            <a:xfrm>
              <a:off x="260" y="93"/>
              <a:ext cx="1" cy="23"/>
            </a:xfrm>
            <a:prstGeom prst="line">
              <a:avLst/>
            </a:prstGeom>
            <a:ln w="6350" cap="flat" cmpd="sng">
              <a:solidFill>
                <a:srgbClr val="DBDBCE"/>
              </a:solidFill>
              <a:prstDash val="solid"/>
              <a:headEnd type="none" w="med" len="med"/>
              <a:tailEnd type="none" w="med" len="med"/>
            </a:ln>
          </p:spPr>
        </p:sp>
        <p:sp>
          <p:nvSpPr>
            <p:cNvPr id="72747" name="直接连接符 72746"/>
            <p:cNvSpPr/>
            <p:nvPr/>
          </p:nvSpPr>
          <p:spPr>
            <a:xfrm>
              <a:off x="217" y="151"/>
              <a:ext cx="1" cy="24"/>
            </a:xfrm>
            <a:prstGeom prst="line">
              <a:avLst/>
            </a:prstGeom>
            <a:ln w="6350" cap="flat" cmpd="sng">
              <a:solidFill>
                <a:srgbClr val="DBDBCE"/>
              </a:solidFill>
              <a:prstDash val="solid"/>
              <a:headEnd type="none" w="med" len="med"/>
              <a:tailEnd type="none" w="med" len="med"/>
            </a:ln>
          </p:spPr>
        </p:sp>
        <p:sp>
          <p:nvSpPr>
            <p:cNvPr id="72748" name="直接连接符 72747"/>
            <p:cNvSpPr/>
            <p:nvPr/>
          </p:nvSpPr>
          <p:spPr>
            <a:xfrm>
              <a:off x="260" y="151"/>
              <a:ext cx="1" cy="24"/>
            </a:xfrm>
            <a:prstGeom prst="line">
              <a:avLst/>
            </a:prstGeom>
            <a:ln w="6350" cap="flat" cmpd="sng">
              <a:solidFill>
                <a:srgbClr val="DBDBCE"/>
              </a:solidFill>
              <a:prstDash val="solid"/>
              <a:headEnd type="none" w="med" len="med"/>
              <a:tailEnd type="none" w="med" len="med"/>
            </a:ln>
          </p:spPr>
        </p:sp>
        <p:sp>
          <p:nvSpPr>
            <p:cNvPr id="72749" name="直接连接符 72748"/>
            <p:cNvSpPr/>
            <p:nvPr/>
          </p:nvSpPr>
          <p:spPr>
            <a:xfrm flipH="1">
              <a:off x="174" y="144"/>
              <a:ext cx="386" cy="1"/>
            </a:xfrm>
            <a:prstGeom prst="line">
              <a:avLst/>
            </a:prstGeom>
            <a:ln w="6350" cap="flat" cmpd="sng">
              <a:solidFill>
                <a:srgbClr val="626248"/>
              </a:solidFill>
              <a:prstDash val="solid"/>
              <a:headEnd type="none" w="med" len="med"/>
              <a:tailEnd type="none" w="med" len="med"/>
            </a:ln>
          </p:spPr>
        </p:sp>
        <p:sp>
          <p:nvSpPr>
            <p:cNvPr id="72750" name="直接连接符 72749"/>
            <p:cNvSpPr/>
            <p:nvPr/>
          </p:nvSpPr>
          <p:spPr>
            <a:xfrm flipH="1">
              <a:off x="525" y="171"/>
              <a:ext cx="27" cy="1"/>
            </a:xfrm>
            <a:prstGeom prst="line">
              <a:avLst/>
            </a:prstGeom>
            <a:ln w="6350" cap="flat" cmpd="sng">
              <a:solidFill>
                <a:srgbClr val="DBDBCE"/>
              </a:solidFill>
              <a:prstDash val="solid"/>
              <a:headEnd type="none" w="med" len="med"/>
              <a:tailEnd type="none" w="med" len="med"/>
            </a:ln>
          </p:spPr>
        </p:sp>
        <p:sp>
          <p:nvSpPr>
            <p:cNvPr id="72751" name="直接连接符 72750"/>
            <p:cNvSpPr/>
            <p:nvPr/>
          </p:nvSpPr>
          <p:spPr>
            <a:xfrm flipH="1">
              <a:off x="525" y="210"/>
              <a:ext cx="27" cy="1"/>
            </a:xfrm>
            <a:prstGeom prst="line">
              <a:avLst/>
            </a:prstGeom>
            <a:ln w="6350" cap="flat" cmpd="sng">
              <a:solidFill>
                <a:srgbClr val="DBDBCE"/>
              </a:solidFill>
              <a:prstDash val="solid"/>
              <a:headEnd type="none" w="med" len="med"/>
              <a:tailEnd type="none" w="med" len="med"/>
            </a:ln>
          </p:spPr>
        </p:sp>
        <p:sp>
          <p:nvSpPr>
            <p:cNvPr id="72752" name="直接连接符 72751"/>
            <p:cNvSpPr/>
            <p:nvPr/>
          </p:nvSpPr>
          <p:spPr>
            <a:xfrm>
              <a:off x="497" y="151"/>
              <a:ext cx="1" cy="82"/>
            </a:xfrm>
            <a:prstGeom prst="line">
              <a:avLst/>
            </a:prstGeom>
            <a:ln w="6350" cap="flat" cmpd="sng">
              <a:solidFill>
                <a:srgbClr val="DBDBCE"/>
              </a:solidFill>
              <a:prstDash val="solid"/>
              <a:headEnd type="none" w="med" len="med"/>
              <a:tailEnd type="none" w="med" len="med"/>
            </a:ln>
          </p:spPr>
        </p:sp>
      </p:grpSp>
      <p:grpSp>
        <p:nvGrpSpPr>
          <p:cNvPr id="72753" name="组合 72752"/>
          <p:cNvGrpSpPr/>
          <p:nvPr/>
        </p:nvGrpSpPr>
        <p:grpSpPr>
          <a:xfrm rot="5400000">
            <a:off x="5540375" y="3679825"/>
            <a:ext cx="920750" cy="419100"/>
            <a:chOff x="0" y="0"/>
            <a:chExt cx="580" cy="264"/>
          </a:xfrm>
        </p:grpSpPr>
        <p:sp>
          <p:nvSpPr>
            <p:cNvPr id="72754" name="矩形 72753"/>
            <p:cNvSpPr/>
            <p:nvPr/>
          </p:nvSpPr>
          <p:spPr>
            <a:xfrm>
              <a:off x="0" y="0"/>
              <a:ext cx="580" cy="264"/>
            </a:xfrm>
            <a:prstGeom prst="rect">
              <a:avLst/>
            </a:prstGeom>
            <a:solidFill>
              <a:srgbClr val="FF0000"/>
            </a:solidFill>
            <a:ln w="9525">
              <a:noFill/>
            </a:ln>
          </p:spPr>
          <p:txBody>
            <a:bodyPr/>
            <a:p>
              <a:endParaRPr lang="zh-CN" altLang="en-US"/>
            </a:p>
          </p:txBody>
        </p:sp>
        <p:sp>
          <p:nvSpPr>
            <p:cNvPr id="72755" name="任意多边形 72754"/>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solidFill>
              <a:srgbClr val="93936C"/>
            </a:solidFill>
            <a:ln w="9525">
              <a:noFill/>
            </a:ln>
          </p:spPr>
          <p:txBody>
            <a:bodyPr/>
            <a:p>
              <a:endParaRPr lang="zh-CN" altLang="en-US"/>
            </a:p>
          </p:txBody>
        </p:sp>
        <p:sp>
          <p:nvSpPr>
            <p:cNvPr id="72756" name="任意多边形 72755"/>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2757" name="任意多边形 72756"/>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solidFill>
              <a:srgbClr val="93936C"/>
            </a:solidFill>
            <a:ln w="9525">
              <a:noFill/>
            </a:ln>
          </p:spPr>
          <p:txBody>
            <a:bodyPr/>
            <a:p>
              <a:endParaRPr lang="zh-CN" altLang="en-US"/>
            </a:p>
          </p:txBody>
        </p:sp>
        <p:sp>
          <p:nvSpPr>
            <p:cNvPr id="72758" name="任意多边形 72757"/>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2759" name="任意多边形 72758"/>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solidFill>
              <a:srgbClr val="93936C"/>
            </a:solidFill>
            <a:ln w="9525">
              <a:noFill/>
            </a:ln>
          </p:spPr>
          <p:txBody>
            <a:bodyPr/>
            <a:p>
              <a:endParaRPr lang="zh-CN" altLang="en-US"/>
            </a:p>
          </p:txBody>
        </p:sp>
        <p:sp>
          <p:nvSpPr>
            <p:cNvPr id="72760" name="任意多边形 72759"/>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2761" name="矩形 72760"/>
            <p:cNvSpPr/>
            <p:nvPr/>
          </p:nvSpPr>
          <p:spPr>
            <a:xfrm>
              <a:off x="91" y="113"/>
              <a:ext cx="83" cy="42"/>
            </a:xfrm>
            <a:prstGeom prst="rect">
              <a:avLst/>
            </a:prstGeom>
            <a:solidFill>
              <a:srgbClr val="93936C"/>
            </a:solidFill>
            <a:ln w="9525">
              <a:noFill/>
            </a:ln>
          </p:spPr>
          <p:txBody>
            <a:bodyPr/>
            <a:p>
              <a:endParaRPr lang="zh-CN" altLang="en-US"/>
            </a:p>
          </p:txBody>
        </p:sp>
        <p:sp>
          <p:nvSpPr>
            <p:cNvPr id="72762" name="矩形 72761"/>
            <p:cNvSpPr/>
            <p:nvPr/>
          </p:nvSpPr>
          <p:spPr>
            <a:xfrm>
              <a:off x="91" y="113"/>
              <a:ext cx="83" cy="42"/>
            </a:xfrm>
            <a:prstGeom prst="rect">
              <a:avLst/>
            </a:prstGeom>
            <a:solidFill>
              <a:srgbClr val="93936C"/>
            </a:solidFill>
            <a:ln w="9525">
              <a:noFill/>
            </a:ln>
          </p:spPr>
          <p:txBody>
            <a:bodyPr/>
            <a:p>
              <a:endParaRPr lang="zh-CN" altLang="en-US"/>
            </a:p>
          </p:txBody>
        </p:sp>
        <p:sp>
          <p:nvSpPr>
            <p:cNvPr id="72763" name="任意多边形 72762"/>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solidFill>
              <a:srgbClr val="93936C"/>
            </a:solidFill>
            <a:ln w="9525">
              <a:noFill/>
            </a:ln>
          </p:spPr>
          <p:txBody>
            <a:bodyPr/>
            <a:p>
              <a:endParaRPr lang="zh-CN" altLang="en-US"/>
            </a:p>
          </p:txBody>
        </p:sp>
        <p:sp>
          <p:nvSpPr>
            <p:cNvPr id="72764" name="任意多边形 72763"/>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solidFill>
              <a:srgbClr val="93936C"/>
            </a:solidFill>
            <a:ln w="9525">
              <a:noFill/>
            </a:ln>
          </p:spPr>
          <p:txBody>
            <a:bodyPr/>
            <a:p>
              <a:endParaRPr lang="zh-CN" altLang="en-US"/>
            </a:p>
          </p:txBody>
        </p:sp>
        <p:sp>
          <p:nvSpPr>
            <p:cNvPr id="72765" name="任意多边形 72764"/>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solidFill>
              <a:srgbClr val="93936C"/>
            </a:solidFill>
            <a:ln w="9525">
              <a:noFill/>
            </a:ln>
          </p:spPr>
          <p:txBody>
            <a:bodyPr/>
            <a:p>
              <a:endParaRPr lang="zh-CN" altLang="en-US"/>
            </a:p>
          </p:txBody>
        </p:sp>
        <p:sp>
          <p:nvSpPr>
            <p:cNvPr id="72766" name="任意多边形 72765"/>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solidFill>
              <a:srgbClr val="93936C"/>
            </a:solidFill>
            <a:ln w="9525">
              <a:noFill/>
            </a:ln>
          </p:spPr>
          <p:txBody>
            <a:bodyPr/>
            <a:p>
              <a:endParaRPr lang="zh-CN" altLang="en-US"/>
            </a:p>
          </p:txBody>
        </p:sp>
        <p:sp>
          <p:nvSpPr>
            <p:cNvPr id="72767" name="任意多边形 72766"/>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solidFill>
              <a:srgbClr val="93936C"/>
            </a:solidFill>
            <a:ln w="9525">
              <a:noFill/>
            </a:ln>
          </p:spPr>
          <p:txBody>
            <a:bodyPr/>
            <a:p>
              <a:endParaRPr lang="zh-CN" altLang="en-US"/>
            </a:p>
          </p:txBody>
        </p:sp>
        <p:sp>
          <p:nvSpPr>
            <p:cNvPr id="72768" name="任意多边形 72767"/>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solidFill>
              <a:srgbClr val="93936C"/>
            </a:solidFill>
            <a:ln w="9525">
              <a:noFill/>
            </a:ln>
          </p:spPr>
          <p:txBody>
            <a:bodyPr/>
            <a:p>
              <a:endParaRPr lang="zh-CN" altLang="en-US"/>
            </a:p>
          </p:txBody>
        </p:sp>
        <p:sp>
          <p:nvSpPr>
            <p:cNvPr id="72769" name="任意多边形 72768"/>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path>
              </a:pathLst>
            </a:custGeom>
            <a:noFill/>
            <a:ln w="6350" cap="flat" cmpd="sng">
              <a:solidFill>
                <a:srgbClr val="494936"/>
              </a:solidFill>
              <a:prstDash val="solid"/>
              <a:headEnd type="none" w="med" len="med"/>
              <a:tailEnd type="none" w="med" len="med"/>
            </a:ln>
          </p:spPr>
          <p:txBody>
            <a:bodyPr/>
            <a:p>
              <a:endParaRPr lang="zh-CN" altLang="en-US"/>
            </a:p>
          </p:txBody>
        </p:sp>
        <p:sp>
          <p:nvSpPr>
            <p:cNvPr id="72770" name="椭圆 72769"/>
            <p:cNvSpPr/>
            <p:nvPr/>
          </p:nvSpPr>
          <p:spPr>
            <a:xfrm>
              <a:off x="85" y="29"/>
              <a:ext cx="79" cy="82"/>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2771" name="椭圆 72770"/>
            <p:cNvSpPr/>
            <p:nvPr/>
          </p:nvSpPr>
          <p:spPr>
            <a:xfrm>
              <a:off x="85" y="157"/>
              <a:ext cx="79" cy="78"/>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2772" name="椭圆 72771"/>
            <p:cNvSpPr/>
            <p:nvPr/>
          </p:nvSpPr>
          <p:spPr>
            <a:xfrm>
              <a:off x="22" y="103"/>
              <a:ext cx="63" cy="62"/>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2773" name="任意多边形 72772"/>
            <p:cNvSpPr/>
            <p:nvPr/>
          </p:nvSpPr>
          <p:spPr>
            <a:xfrm>
              <a:off x="2" y="84"/>
              <a:ext cx="61" cy="96"/>
            </a:xfrm>
            <a:custGeom>
              <a:avLst/>
              <a:gdLst>
                <a:gd name="txL" fmla="*/ 0 w 27726"/>
                <a:gd name="txT" fmla="*/ 0 h 43200"/>
                <a:gd name="txR" fmla="*/ 27726 w 27726"/>
                <a:gd name="txB" fmla="*/ 43200 h 43200"/>
              </a:gdLst>
              <a:ahLst/>
              <a:cxnLst>
                <a:cxn ang="90">
                  <a:pos x="27726" y="42313"/>
                </a:cxn>
                <a:cxn ang="0">
                  <a:pos x="27726" y="886"/>
                </a:cxn>
                <a:cxn ang="90">
                  <a:pos x="21600" y="21600"/>
                </a:cxn>
              </a:cxnLst>
              <a:rect l="txL" t="txT" r="txR" b="txB"/>
              <a:pathLst>
                <a:path w="27726" h="43200" fill="none">
                  <a:moveTo>
                    <a:pt x="27726" y="42313"/>
                  </a:moveTo>
                  <a:arcTo wR="21600" hR="21600" stAng="-17188555" swAng="12777065"/>
                </a:path>
                <a:path w="27726" h="43200" stroke="0">
                  <a:moveTo>
                    <a:pt x="27726" y="42313"/>
                  </a:moveTo>
                  <a:arcTo wR="21600" hR="21600" stAng="-17188555" swAng="12777065"/>
                  <a:lnTo>
                    <a:pt x="21600" y="21600"/>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2774" name="任意多边形 72773"/>
            <p:cNvSpPr/>
            <p:nvPr/>
          </p:nvSpPr>
          <p:spPr>
            <a:xfrm>
              <a:off x="61" y="6"/>
              <a:ext cx="130" cy="106"/>
            </a:xfrm>
            <a:custGeom>
              <a:avLst/>
              <a:gdLst>
                <a:gd name="txL" fmla="*/ 0 w 43200"/>
                <a:gd name="txT" fmla="*/ 0 h 35728"/>
                <a:gd name="txR" fmla="*/ 43200 w 43200"/>
                <a:gd name="txB" fmla="*/ 35728 h 35728"/>
              </a:gdLst>
              <a:ahLst/>
              <a:cxnLst>
                <a:cxn ang="90">
                  <a:pos x="694" y="27034"/>
                </a:cxn>
                <a:cxn ang="0">
                  <a:pos x="37939" y="35727"/>
                </a:cxn>
                <a:cxn ang="90">
                  <a:pos x="21600" y="21600"/>
                </a:cxn>
              </a:cxnLst>
              <a:rect l="txL" t="txT" r="txR" b="txB"/>
              <a:pathLst>
                <a:path w="43200" h="35728" fill="none">
                  <a:moveTo>
                    <a:pt x="694" y="27034"/>
                  </a:moveTo>
                  <a:arcTo wR="21600" hR="21600" stAng="-11674213" swAng="14125050"/>
                </a:path>
                <a:path w="43200" h="35728" stroke="0">
                  <a:moveTo>
                    <a:pt x="694" y="27034"/>
                  </a:moveTo>
                  <a:arcTo wR="21600" hR="21600" stAng="-11674213" swAng="14125050"/>
                  <a:lnTo>
                    <a:pt x="21600" y="21600"/>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2775" name="任意多边形 72774"/>
            <p:cNvSpPr/>
            <p:nvPr/>
          </p:nvSpPr>
          <p:spPr>
            <a:xfrm>
              <a:off x="61" y="153"/>
              <a:ext cx="130" cy="105"/>
            </a:xfrm>
            <a:custGeom>
              <a:avLst/>
              <a:gdLst>
                <a:gd name="txL" fmla="*/ 0 w 43200"/>
                <a:gd name="txT" fmla="*/ 0 h 35489"/>
                <a:gd name="txR" fmla="*/ 43200 w 43200"/>
                <a:gd name="txB" fmla="*/ 35489 h 35489"/>
              </a:gdLst>
              <a:ahLst/>
              <a:cxnLst>
                <a:cxn ang="0">
                  <a:pos x="38142" y="0"/>
                </a:cxn>
                <a:cxn ang="180">
                  <a:pos x="694" y="8454"/>
                </a:cxn>
                <a:cxn ang="0">
                  <a:pos x="21600" y="13889"/>
                </a:cxn>
              </a:cxnLst>
              <a:rect l="txL" t="txT" r="txR" b="txB"/>
              <a:pathLst>
                <a:path w="43200" h="35489" fill="none">
                  <a:moveTo>
                    <a:pt x="38142" y="0"/>
                  </a:moveTo>
                  <a:arcTo wR="21600" hR="21600" stAng="-2401050" swAng="14075417"/>
                </a:path>
                <a:path w="43200" h="35489" stroke="0">
                  <a:moveTo>
                    <a:pt x="38142" y="0"/>
                  </a:moveTo>
                  <a:arcTo wR="21600" hR="21600" stAng="-2401050" swAng="14075417"/>
                  <a:lnTo>
                    <a:pt x="21600" y="13889"/>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2776" name="任意多边形 72775"/>
            <p:cNvSpPr/>
            <p:nvPr/>
          </p:nvSpPr>
          <p:spPr>
            <a:xfrm>
              <a:off x="69" y="14"/>
              <a:ext cx="57" cy="56"/>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2777" name="任意多边形 72776"/>
            <p:cNvSpPr/>
            <p:nvPr/>
          </p:nvSpPr>
          <p:spPr>
            <a:xfrm>
              <a:off x="69" y="154"/>
              <a:ext cx="55" cy="46"/>
            </a:xfrm>
            <a:custGeom>
              <a:avLst/>
              <a:gdLst>
                <a:gd name="txL" fmla="*/ 0 w 21600"/>
                <a:gd name="txT" fmla="*/ 0 h 18519"/>
                <a:gd name="txR" fmla="*/ 21600 w 21600"/>
                <a:gd name="txB" fmla="*/ 18519 h 18519"/>
              </a:gdLst>
              <a:ahLst/>
              <a:cxnLst>
                <a:cxn ang="180">
                  <a:pos x="0" y="18406"/>
                </a:cxn>
                <a:cxn ang="270">
                  <a:pos x="10482" y="0"/>
                </a:cxn>
                <a:cxn ang="0">
                  <a:pos x="21600" y="18519"/>
                </a:cxn>
              </a:cxnLst>
              <a:rect l="txL" t="txT" r="txR" b="txB"/>
              <a:pathLst>
                <a:path w="21600" h="18519" fill="none">
                  <a:moveTo>
                    <a:pt x="0" y="18406"/>
                  </a:moveTo>
                  <a:arcTo wR="21600" hR="21600" stAng="-10782016" swAng="3523290"/>
                </a:path>
                <a:path w="21600" h="18519" stroke="0">
                  <a:moveTo>
                    <a:pt x="0" y="18406"/>
                  </a:moveTo>
                  <a:arcTo wR="21600" hR="21600" stAng="-10782016" swAng="3523290"/>
                  <a:lnTo>
                    <a:pt x="21600" y="18519"/>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2778" name="任意多边形 72777"/>
            <p:cNvSpPr/>
            <p:nvPr/>
          </p:nvSpPr>
          <p:spPr>
            <a:xfrm>
              <a:off x="12" y="92"/>
              <a:ext cx="38" cy="42"/>
            </a:xfrm>
            <a:custGeom>
              <a:avLst/>
              <a:gdLst>
                <a:gd name="txL" fmla="*/ 0 w 20958"/>
                <a:gd name="txT" fmla="*/ 0 h 21271"/>
                <a:gd name="txR" fmla="*/ 20958 w 20958"/>
                <a:gd name="txB" fmla="*/ 21271 h 21271"/>
              </a:gdLst>
              <a:ahLst/>
              <a:cxnLst>
                <a:cxn ang="180">
                  <a:pos x="0" y="16045"/>
                </a:cxn>
                <a:cxn ang="270">
                  <a:pos x="17199" y="0"/>
                </a:cxn>
                <a:cxn ang="90">
                  <a:pos x="20958" y="21271"/>
                </a:cxn>
              </a:cxnLst>
              <a:rect l="txL" t="txT" r="txR" b="txB"/>
              <a:pathLst>
                <a:path w="20958" h="21271" fill="none">
                  <a:moveTo>
                    <a:pt x="0" y="16045"/>
                  </a:moveTo>
                  <a:arcTo wR="21600" hR="21600" stAng="-9959910" swAng="3958601"/>
                </a:path>
                <a:path w="20958" h="21271" stroke="0">
                  <a:moveTo>
                    <a:pt x="0" y="16045"/>
                  </a:moveTo>
                  <a:arcTo wR="21600" hR="21600" stAng="-9959910" swAng="3958601"/>
                  <a:lnTo>
                    <a:pt x="20958" y="21271"/>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2779" name="直接连接符 72778"/>
            <p:cNvSpPr/>
            <p:nvPr/>
          </p:nvSpPr>
          <p:spPr>
            <a:xfrm flipH="1">
              <a:off x="178" y="116"/>
              <a:ext cx="386" cy="1"/>
            </a:xfrm>
            <a:prstGeom prst="line">
              <a:avLst/>
            </a:prstGeom>
            <a:ln w="6350" cap="flat" cmpd="sng">
              <a:solidFill>
                <a:srgbClr val="DBDBCE"/>
              </a:solidFill>
              <a:prstDash val="solid"/>
              <a:headEnd type="none" w="med" len="med"/>
              <a:tailEnd type="none" w="med" len="med"/>
            </a:ln>
          </p:spPr>
        </p:sp>
        <p:sp>
          <p:nvSpPr>
            <p:cNvPr id="72780" name="直接连接符 72779"/>
            <p:cNvSpPr/>
            <p:nvPr/>
          </p:nvSpPr>
          <p:spPr>
            <a:xfrm>
              <a:off x="217" y="93"/>
              <a:ext cx="1" cy="23"/>
            </a:xfrm>
            <a:prstGeom prst="line">
              <a:avLst/>
            </a:prstGeom>
            <a:ln w="6350" cap="flat" cmpd="sng">
              <a:solidFill>
                <a:srgbClr val="DBDBCE"/>
              </a:solidFill>
              <a:prstDash val="solid"/>
              <a:headEnd type="none" w="med" len="med"/>
              <a:tailEnd type="none" w="med" len="med"/>
            </a:ln>
          </p:spPr>
        </p:sp>
        <p:sp>
          <p:nvSpPr>
            <p:cNvPr id="72781" name="直接连接符 72780"/>
            <p:cNvSpPr/>
            <p:nvPr/>
          </p:nvSpPr>
          <p:spPr>
            <a:xfrm>
              <a:off x="260" y="93"/>
              <a:ext cx="1" cy="23"/>
            </a:xfrm>
            <a:prstGeom prst="line">
              <a:avLst/>
            </a:prstGeom>
            <a:ln w="6350" cap="flat" cmpd="sng">
              <a:solidFill>
                <a:srgbClr val="DBDBCE"/>
              </a:solidFill>
              <a:prstDash val="solid"/>
              <a:headEnd type="none" w="med" len="med"/>
              <a:tailEnd type="none" w="med" len="med"/>
            </a:ln>
          </p:spPr>
        </p:sp>
        <p:sp>
          <p:nvSpPr>
            <p:cNvPr id="72782" name="直接连接符 72781"/>
            <p:cNvSpPr/>
            <p:nvPr/>
          </p:nvSpPr>
          <p:spPr>
            <a:xfrm>
              <a:off x="217" y="151"/>
              <a:ext cx="1" cy="24"/>
            </a:xfrm>
            <a:prstGeom prst="line">
              <a:avLst/>
            </a:prstGeom>
            <a:ln w="6350" cap="flat" cmpd="sng">
              <a:solidFill>
                <a:srgbClr val="DBDBCE"/>
              </a:solidFill>
              <a:prstDash val="solid"/>
              <a:headEnd type="none" w="med" len="med"/>
              <a:tailEnd type="none" w="med" len="med"/>
            </a:ln>
          </p:spPr>
        </p:sp>
        <p:sp>
          <p:nvSpPr>
            <p:cNvPr id="72783" name="直接连接符 72782"/>
            <p:cNvSpPr/>
            <p:nvPr/>
          </p:nvSpPr>
          <p:spPr>
            <a:xfrm>
              <a:off x="260" y="151"/>
              <a:ext cx="1" cy="24"/>
            </a:xfrm>
            <a:prstGeom prst="line">
              <a:avLst/>
            </a:prstGeom>
            <a:ln w="6350" cap="flat" cmpd="sng">
              <a:solidFill>
                <a:srgbClr val="DBDBCE"/>
              </a:solidFill>
              <a:prstDash val="solid"/>
              <a:headEnd type="none" w="med" len="med"/>
              <a:tailEnd type="none" w="med" len="med"/>
            </a:ln>
          </p:spPr>
        </p:sp>
        <p:sp>
          <p:nvSpPr>
            <p:cNvPr id="72784" name="直接连接符 72783"/>
            <p:cNvSpPr/>
            <p:nvPr/>
          </p:nvSpPr>
          <p:spPr>
            <a:xfrm flipH="1">
              <a:off x="174" y="144"/>
              <a:ext cx="386" cy="1"/>
            </a:xfrm>
            <a:prstGeom prst="line">
              <a:avLst/>
            </a:prstGeom>
            <a:ln w="6350" cap="flat" cmpd="sng">
              <a:solidFill>
                <a:srgbClr val="626248"/>
              </a:solidFill>
              <a:prstDash val="solid"/>
              <a:headEnd type="none" w="med" len="med"/>
              <a:tailEnd type="none" w="med" len="med"/>
            </a:ln>
          </p:spPr>
        </p:sp>
        <p:sp>
          <p:nvSpPr>
            <p:cNvPr id="72785" name="直接连接符 72784"/>
            <p:cNvSpPr/>
            <p:nvPr/>
          </p:nvSpPr>
          <p:spPr>
            <a:xfrm flipH="1">
              <a:off x="525" y="171"/>
              <a:ext cx="27" cy="1"/>
            </a:xfrm>
            <a:prstGeom prst="line">
              <a:avLst/>
            </a:prstGeom>
            <a:ln w="6350" cap="flat" cmpd="sng">
              <a:solidFill>
                <a:srgbClr val="DBDBCE"/>
              </a:solidFill>
              <a:prstDash val="solid"/>
              <a:headEnd type="none" w="med" len="med"/>
              <a:tailEnd type="none" w="med" len="med"/>
            </a:ln>
          </p:spPr>
        </p:sp>
        <p:sp>
          <p:nvSpPr>
            <p:cNvPr id="72786" name="直接连接符 72785"/>
            <p:cNvSpPr/>
            <p:nvPr/>
          </p:nvSpPr>
          <p:spPr>
            <a:xfrm flipH="1">
              <a:off x="525" y="210"/>
              <a:ext cx="27" cy="1"/>
            </a:xfrm>
            <a:prstGeom prst="line">
              <a:avLst/>
            </a:prstGeom>
            <a:ln w="6350" cap="flat" cmpd="sng">
              <a:solidFill>
                <a:srgbClr val="DBDBCE"/>
              </a:solidFill>
              <a:prstDash val="solid"/>
              <a:headEnd type="none" w="med" len="med"/>
              <a:tailEnd type="none" w="med" len="med"/>
            </a:ln>
          </p:spPr>
        </p:sp>
        <p:sp>
          <p:nvSpPr>
            <p:cNvPr id="72787" name="直接连接符 72786"/>
            <p:cNvSpPr/>
            <p:nvPr/>
          </p:nvSpPr>
          <p:spPr>
            <a:xfrm>
              <a:off x="497" y="151"/>
              <a:ext cx="1" cy="82"/>
            </a:xfrm>
            <a:prstGeom prst="line">
              <a:avLst/>
            </a:prstGeom>
            <a:ln w="6350" cap="flat" cmpd="sng">
              <a:solidFill>
                <a:srgbClr val="DBDBCE"/>
              </a:solidFill>
              <a:prstDash val="solid"/>
              <a:headEnd type="none" w="med" len="med"/>
              <a:tailEnd type="none" w="med" len="med"/>
            </a:ln>
          </p:spPr>
        </p:sp>
      </p:grpSp>
      <p:sp>
        <p:nvSpPr>
          <p:cNvPr id="72788" name="圆角矩形标注 72787"/>
          <p:cNvSpPr/>
          <p:nvPr/>
        </p:nvSpPr>
        <p:spPr>
          <a:xfrm>
            <a:off x="2743200" y="5867400"/>
            <a:ext cx="1828800" cy="457200"/>
          </a:xfrm>
          <a:prstGeom prst="wedgeRoundRectCallout">
            <a:avLst>
              <a:gd name="adj1" fmla="val 9898"/>
              <a:gd name="adj2" fmla="val -289236"/>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加密操作</a:t>
            </a:r>
            <a:endParaRPr lang="zh-CN" altLang="en-US" sz="2000" dirty="0">
              <a:latin typeface="Times New Roman" panose="02020603050405020304" pitchFamily="2" charset="0"/>
              <a:ea typeface="隶书" pitchFamily="1" charset="-122"/>
            </a:endParaRPr>
          </a:p>
        </p:txBody>
      </p:sp>
      <p:sp>
        <p:nvSpPr>
          <p:cNvPr id="72789" name="圆角矩形标注 72788"/>
          <p:cNvSpPr/>
          <p:nvPr/>
        </p:nvSpPr>
        <p:spPr>
          <a:xfrm>
            <a:off x="4876800" y="5867400"/>
            <a:ext cx="1828800" cy="457200"/>
          </a:xfrm>
          <a:prstGeom prst="wedgeRoundRectCallout">
            <a:avLst>
              <a:gd name="adj1" fmla="val 9898"/>
              <a:gd name="adj2" fmla="val -289236"/>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解密操作</a:t>
            </a:r>
            <a:endParaRPr lang="zh-CN" altLang="en-US" sz="2000" dirty="0">
              <a:latin typeface="Times New Roman" panose="02020603050405020304" pitchFamily="2" charset="0"/>
              <a:ea typeface="隶书" pitchFamily="1" charset="-122"/>
            </a:endParaRPr>
          </a:p>
        </p:txBody>
      </p:sp>
      <p:sp>
        <p:nvSpPr>
          <p:cNvPr id="72790" name="圆角矩形标注 72789"/>
          <p:cNvSpPr/>
          <p:nvPr/>
        </p:nvSpPr>
        <p:spPr>
          <a:xfrm>
            <a:off x="2971800" y="2590800"/>
            <a:ext cx="1828800" cy="457200"/>
          </a:xfrm>
          <a:prstGeom prst="wedgeRoundRectCallout">
            <a:avLst>
              <a:gd name="adj1" fmla="val -1648"/>
              <a:gd name="adj2" fmla="val 124306"/>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加密密钥</a:t>
            </a:r>
            <a:endParaRPr lang="zh-CN" altLang="en-US" sz="2000" dirty="0">
              <a:latin typeface="Times New Roman" panose="02020603050405020304" pitchFamily="2" charset="0"/>
              <a:ea typeface="隶书" pitchFamily="1" charset="-122"/>
            </a:endParaRPr>
          </a:p>
        </p:txBody>
      </p:sp>
      <p:sp>
        <p:nvSpPr>
          <p:cNvPr id="72791" name="圆角矩形标注 72790"/>
          <p:cNvSpPr/>
          <p:nvPr/>
        </p:nvSpPr>
        <p:spPr>
          <a:xfrm flipH="1">
            <a:off x="5181600" y="2590800"/>
            <a:ext cx="1828800" cy="457200"/>
          </a:xfrm>
          <a:prstGeom prst="wedgeRoundRectCallout">
            <a:avLst>
              <a:gd name="adj1" fmla="val 1995"/>
              <a:gd name="adj2" fmla="val 119787"/>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解密密钥</a:t>
            </a:r>
            <a:endParaRPr lang="zh-CN" altLang="en-US" sz="2000" dirty="0">
              <a:latin typeface="Times New Roman" panose="02020603050405020304" pitchFamily="2" charset="0"/>
              <a:ea typeface="隶书" pitchFamily="1" charset="-122"/>
            </a:endParaRPr>
          </a:p>
        </p:txBody>
      </p:sp>
      <p:sp>
        <p:nvSpPr>
          <p:cNvPr id="72792" name="文本框 72791"/>
          <p:cNvSpPr txBox="1"/>
          <p:nvPr/>
        </p:nvSpPr>
        <p:spPr>
          <a:xfrm>
            <a:off x="2362200" y="1844675"/>
            <a:ext cx="6400800" cy="588963"/>
          </a:xfrm>
          <a:prstGeom prst="rect">
            <a:avLst/>
          </a:prstGeom>
          <a:noFill/>
          <a:ln w="9525" cap="flat" cmpd="sng">
            <a:solidFill>
              <a:srgbClr val="FF0000"/>
            </a:solidFill>
            <a:prstDash val="solid"/>
            <a:miter/>
            <a:headEnd type="none" w="med" len="med"/>
            <a:tailEnd type="none" w="med" len="med"/>
          </a:ln>
        </p:spPr>
        <p:txBody>
          <a:bodyPr>
            <a:spAutoFit/>
          </a:bodyPr>
          <a:p>
            <a:pPr algn="ctr">
              <a:spcBef>
                <a:spcPct val="50000"/>
              </a:spcBef>
            </a:pPr>
            <a:r>
              <a:rPr lang="zh-CN" altLang="en-US" sz="3200" dirty="0">
                <a:solidFill>
                  <a:srgbClr val="FF0000"/>
                </a:solidFill>
                <a:latin typeface="Times New Roman" panose="02020603050405020304" pitchFamily="2" charset="0"/>
                <a:ea typeface="隶书" pitchFamily="1" charset="-122"/>
              </a:rPr>
              <a:t>如果</a:t>
            </a:r>
            <a:r>
              <a:rPr lang="en-US" altLang="zh-CN" sz="3200" dirty="0">
                <a:solidFill>
                  <a:srgbClr val="FF0000"/>
                </a:solidFill>
                <a:latin typeface="Times New Roman" panose="02020603050405020304" pitchFamily="2" charset="0"/>
                <a:ea typeface="隶书" pitchFamily="1" charset="-122"/>
              </a:rPr>
              <a:t>--</a:t>
            </a:r>
            <a:r>
              <a:rPr lang="zh-CN" altLang="en-US" sz="3200" dirty="0">
                <a:solidFill>
                  <a:srgbClr val="FF0000"/>
                </a:solidFill>
                <a:latin typeface="Times New Roman" panose="02020603050405020304" pitchFamily="2" charset="0"/>
                <a:ea typeface="隶书" pitchFamily="1" charset="-122"/>
              </a:rPr>
              <a:t>加密密钥与解密密钥不相同</a:t>
            </a:r>
            <a:endParaRPr lang="zh-CN" altLang="en-US" sz="3200" dirty="0">
              <a:solidFill>
                <a:srgbClr val="FF0000"/>
              </a:solidFill>
              <a:latin typeface="Times New Roman" panose="02020603050405020304" pitchFamily="2" charset="0"/>
              <a:ea typeface="隶书" pitchFamily="1" charset="-122"/>
            </a:endParaRPr>
          </a:p>
        </p:txBody>
      </p:sp>
      <p:sp>
        <p:nvSpPr>
          <p:cNvPr id="72793" name="直接连接符 72792"/>
          <p:cNvSpPr/>
          <p:nvPr/>
        </p:nvSpPr>
        <p:spPr>
          <a:xfrm flipH="1" flipV="1">
            <a:off x="2209800" y="3429000"/>
            <a:ext cx="2590800" cy="990600"/>
          </a:xfrm>
          <a:prstGeom prst="line">
            <a:avLst/>
          </a:prstGeom>
          <a:ln w="76200" cap="flat" cmpd="sng">
            <a:solidFill>
              <a:srgbClr val="FF0000"/>
            </a:solidFill>
            <a:prstDash val="solid"/>
            <a:headEnd type="none" w="med" len="med"/>
            <a:tailEnd type="triangle" w="med" len="med"/>
          </a:ln>
        </p:spPr>
      </p:sp>
      <p:pic>
        <p:nvPicPr>
          <p:cNvPr id="72794" name="图片 72793"/>
          <p:cNvPicPr/>
          <p:nvPr/>
        </p:nvPicPr>
        <p:blipFill>
          <a:blip r:embed="rId1"/>
          <a:stretch>
            <a:fillRect/>
          </a:stretch>
        </p:blipFill>
        <p:spPr>
          <a:xfrm>
            <a:off x="7543800" y="3987800"/>
            <a:ext cx="809625" cy="1165225"/>
          </a:xfrm>
          <a:prstGeom prst="rect">
            <a:avLst/>
          </a:prstGeom>
          <a:noFill/>
          <a:ln w="9525">
            <a:noFill/>
          </a:ln>
        </p:spPr>
      </p:pic>
      <p:pic>
        <p:nvPicPr>
          <p:cNvPr id="72795" name="图片 72794"/>
          <p:cNvPicPr/>
          <p:nvPr/>
        </p:nvPicPr>
        <p:blipFill>
          <a:blip r:embed="rId2"/>
          <a:stretch>
            <a:fillRect/>
          </a:stretch>
        </p:blipFill>
        <p:spPr>
          <a:xfrm>
            <a:off x="1524000" y="4000500"/>
            <a:ext cx="715963" cy="1139825"/>
          </a:xfrm>
          <a:prstGeom prst="rect">
            <a:avLst/>
          </a:prstGeom>
          <a:noFill/>
          <a:ln w="9525">
            <a:noFill/>
          </a:ln>
        </p:spPr>
      </p:pic>
      <p:sp>
        <p:nvSpPr>
          <p:cNvPr id="72796" name="直接连接符 72795"/>
          <p:cNvSpPr/>
          <p:nvPr/>
        </p:nvSpPr>
        <p:spPr>
          <a:xfrm>
            <a:off x="2133600" y="5410200"/>
            <a:ext cx="5562600" cy="0"/>
          </a:xfrm>
          <a:prstGeom prst="line">
            <a:avLst/>
          </a:prstGeom>
          <a:ln w="76200" cap="flat" cmpd="sng">
            <a:solidFill>
              <a:srgbClr val="000000"/>
            </a:solidFill>
            <a:prstDash val="solid"/>
            <a:headEnd type="none" w="med" len="med"/>
            <a:tailEnd type="triangle" w="med" len="med"/>
          </a:ln>
        </p:spPr>
      </p:sp>
      <p:sp>
        <p:nvSpPr>
          <p:cNvPr id="72797" name="圆角矩形标注 72796"/>
          <p:cNvSpPr/>
          <p:nvPr/>
        </p:nvSpPr>
        <p:spPr>
          <a:xfrm>
            <a:off x="2971800" y="2590800"/>
            <a:ext cx="1828800" cy="457200"/>
          </a:xfrm>
          <a:prstGeom prst="wedgeRoundRectCallout">
            <a:avLst>
              <a:gd name="adj1" fmla="val -1648"/>
              <a:gd name="adj2" fmla="val 124306"/>
              <a:gd name="adj3" fmla="val 16667"/>
            </a:avLst>
          </a:prstGeom>
          <a:solidFill>
            <a:schemeClr val="bg1"/>
          </a:solidFill>
          <a:ln w="9525" cap="flat" cmpd="sng">
            <a:solidFill>
              <a:srgbClr val="FF0000"/>
            </a:solidFill>
            <a:prstDash val="solid"/>
            <a:miter/>
            <a:headEnd type="none" w="med" len="med"/>
            <a:tailEnd type="none" w="med" len="med"/>
          </a:ln>
        </p:spPr>
        <p:txBody>
          <a:bodyPr/>
          <a:p>
            <a:pPr algn="ctr"/>
            <a:r>
              <a:rPr lang="zh-CN" altLang="en-US" sz="2000" dirty="0">
                <a:solidFill>
                  <a:srgbClr val="FF0000"/>
                </a:solidFill>
                <a:latin typeface="Times New Roman" panose="02020603050405020304" pitchFamily="2" charset="0"/>
                <a:ea typeface="隶书" pitchFamily="1" charset="-122"/>
              </a:rPr>
              <a:t>公开密钥</a:t>
            </a:r>
            <a:endParaRPr lang="zh-CN" altLang="en-US" sz="2000" dirty="0">
              <a:solidFill>
                <a:srgbClr val="FF0000"/>
              </a:solidFill>
              <a:latin typeface="Times New Roman" panose="02020603050405020304" pitchFamily="2" charset="0"/>
              <a:ea typeface="隶书" pitchFamily="1" charset="-122"/>
            </a:endParaRPr>
          </a:p>
        </p:txBody>
      </p:sp>
      <p:sp>
        <p:nvSpPr>
          <p:cNvPr id="72798" name="圆角矩形标注 72797"/>
          <p:cNvSpPr/>
          <p:nvPr/>
        </p:nvSpPr>
        <p:spPr>
          <a:xfrm flipH="1">
            <a:off x="5181600" y="2590800"/>
            <a:ext cx="1828800" cy="457200"/>
          </a:xfrm>
          <a:prstGeom prst="wedgeRoundRectCallout">
            <a:avLst>
              <a:gd name="adj1" fmla="val 1995"/>
              <a:gd name="adj2" fmla="val 119787"/>
              <a:gd name="adj3" fmla="val 16667"/>
            </a:avLst>
          </a:prstGeom>
          <a:solidFill>
            <a:schemeClr val="bg1"/>
          </a:solidFill>
          <a:ln w="9525" cap="flat" cmpd="sng">
            <a:solidFill>
              <a:srgbClr val="FF0000"/>
            </a:solidFill>
            <a:prstDash val="solid"/>
            <a:miter/>
            <a:headEnd type="none" w="med" len="med"/>
            <a:tailEnd type="none" w="med" len="med"/>
          </a:ln>
        </p:spPr>
        <p:txBody>
          <a:bodyPr/>
          <a:p>
            <a:pPr algn="ctr"/>
            <a:r>
              <a:rPr lang="zh-CN" altLang="en-US" sz="2000" dirty="0">
                <a:solidFill>
                  <a:srgbClr val="FF0000"/>
                </a:solidFill>
                <a:latin typeface="Times New Roman" panose="02020603050405020304" pitchFamily="2" charset="0"/>
                <a:ea typeface="隶书" pitchFamily="1" charset="-122"/>
              </a:rPr>
              <a:t>私有密钥</a:t>
            </a:r>
            <a:endParaRPr lang="zh-CN" altLang="en-US" sz="2000" dirty="0">
              <a:solidFill>
                <a:srgbClr val="FF0000"/>
              </a:solidFill>
              <a:latin typeface="Times New Roman" panose="02020603050405020304" pitchFamily="2" charset="0"/>
              <a:ea typeface="隶书"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92"/>
                                        </p:tgtEl>
                                        <p:attrNameLst>
                                          <p:attrName>style.visibility</p:attrName>
                                        </p:attrNameLst>
                                      </p:cBhvr>
                                      <p:to>
                                        <p:strVal val="visible"/>
                                      </p:to>
                                    </p:set>
                                    <p:animEffect transition="in" filter="blinds(horizontal)">
                                      <p:cBhvr>
                                        <p:cTn id="7" dur="500"/>
                                        <p:tgtEl>
                                          <p:spTgt spid="7279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2707">
                                            <p:txEl>
                                              <p:charRg st="0" end="5"/>
                                            </p:txEl>
                                          </p:spTgt>
                                        </p:tgtEl>
                                        <p:attrNameLst>
                                          <p:attrName>style.visibility</p:attrName>
                                        </p:attrNameLst>
                                      </p:cBhvr>
                                      <p:to>
                                        <p:strVal val="visible"/>
                                      </p:to>
                                    </p:set>
                                    <p:anim calcmode="lin" valueType="num">
                                      <p:cBhvr>
                                        <p:cTn id="12" dur="1" fill="hold"/>
                                        <p:tgtEl>
                                          <p:spTgt spid="72707">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72707">
                                            <p:txEl>
                                              <p:charRg st="5" end="11"/>
                                            </p:txEl>
                                          </p:spTgt>
                                        </p:tgtEl>
                                        <p:attrNameLst>
                                          <p:attrName>style.visibility</p:attrName>
                                        </p:attrNameLst>
                                      </p:cBhvr>
                                      <p:to>
                                        <p:strVal val="visible"/>
                                      </p:to>
                                    </p:set>
                                    <p:anim calcmode="lin" valueType="num">
                                      <p:cBhvr>
                                        <p:cTn id="17" dur="1" fill="hold"/>
                                        <p:tgtEl>
                                          <p:spTgt spid="72707">
                                            <p:txEl>
                                              <p:charRg st="5" end="11"/>
                                            </p:txEl>
                                          </p:spTgt>
                                        </p:tgtEl>
                                      </p:cBhvr>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par>
                          <p:cTn id="18" fill="hold">
                            <p:stCondLst>
                              <p:cond delay="500"/>
                            </p:stCondLst>
                            <p:childTnLst>
                              <p:par>
                                <p:cTn id="19" presetID="17" presetClass="entr" presetSubtype="2" fill="hold" nodeType="afterEffect">
                                  <p:stCondLst>
                                    <p:cond delay="0"/>
                                  </p:stCondLst>
                                  <p:childTnLst>
                                    <p:set>
                                      <p:cBhvr>
                                        <p:cTn id="20" dur="1" fill="hold">
                                          <p:stCondLst>
                                            <p:cond delay="0"/>
                                          </p:stCondLst>
                                        </p:cTn>
                                        <p:tgtEl>
                                          <p:spTgt spid="72793"/>
                                        </p:tgtEl>
                                        <p:attrNameLst>
                                          <p:attrName>style.visibility</p:attrName>
                                        </p:attrNameLst>
                                      </p:cBhvr>
                                      <p:to>
                                        <p:strVal val="visible"/>
                                      </p:to>
                                    </p:set>
                                    <p:anim calcmode="lin" valueType="num">
                                      <p:cBhvr>
                                        <p:cTn id="21" dur="500" fill="hold"/>
                                        <p:tgtEl>
                                          <p:spTgt spid="72793"/>
                                        </p:tgtEl>
                                        <p:attrNameLst>
                                          <p:attrName>ppt_x</p:attrName>
                                        </p:attrNameLst>
                                      </p:cBhvr>
                                      <p:tavLst>
                                        <p:tav tm="0">
                                          <p:val>
                                            <p:strVal val="#ppt_x+#ppt_w/2"/>
                                          </p:val>
                                        </p:tav>
                                        <p:tav tm="100000">
                                          <p:val>
                                            <p:strVal val="#ppt_x"/>
                                          </p:val>
                                        </p:tav>
                                      </p:tavLst>
                                    </p:anim>
                                    <p:anim calcmode="lin" valueType="num">
                                      <p:cBhvr>
                                        <p:cTn id="22" dur="500" fill="hold"/>
                                        <p:tgtEl>
                                          <p:spTgt spid="72793"/>
                                        </p:tgtEl>
                                        <p:attrNameLst>
                                          <p:attrName>ppt_y</p:attrName>
                                        </p:attrNameLst>
                                      </p:cBhvr>
                                      <p:tavLst>
                                        <p:tav tm="0">
                                          <p:val>
                                            <p:strVal val="#ppt_y"/>
                                          </p:val>
                                        </p:tav>
                                        <p:tav tm="100000">
                                          <p:val>
                                            <p:strVal val="#ppt_y"/>
                                          </p:val>
                                        </p:tav>
                                      </p:tavLst>
                                    </p:anim>
                                    <p:anim calcmode="lin" valueType="num">
                                      <p:cBhvr>
                                        <p:cTn id="23" dur="500" fill="hold"/>
                                        <p:tgtEl>
                                          <p:spTgt spid="72793"/>
                                        </p:tgtEl>
                                        <p:attrNameLst>
                                          <p:attrName>ppt_w</p:attrName>
                                        </p:attrNameLst>
                                      </p:cBhvr>
                                      <p:tavLst>
                                        <p:tav tm="0">
                                          <p:val>
                                            <p:fltVal val="0.000000"/>
                                          </p:val>
                                        </p:tav>
                                        <p:tav tm="100000">
                                          <p:val>
                                            <p:strVal val="#ppt_w"/>
                                          </p:val>
                                        </p:tav>
                                      </p:tavLst>
                                    </p:anim>
                                    <p:anim calcmode="lin" valueType="num">
                                      <p:cBhvr>
                                        <p:cTn id="24" dur="500" fill="hold"/>
                                        <p:tgtEl>
                                          <p:spTgt spid="7279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72797"/>
                                        </p:tgtEl>
                                        <p:attrNameLst>
                                          <p:attrName>style.visibility</p:attrName>
                                        </p:attrNameLst>
                                      </p:cBhvr>
                                      <p:to>
                                        <p:strVal val="visible"/>
                                      </p:to>
                                    </p:set>
                                    <p:anim calcmode="lin" valueType="num">
                                      <p:cBhvr>
                                        <p:cTn id="29" dur="1000" fill="hold"/>
                                        <p:tgtEl>
                                          <p:spTgt spid="72797"/>
                                        </p:tgtEl>
                                        <p:attrNameLst>
                                          <p:attrName>ppt_w</p:attrName>
                                        </p:attrNameLst>
                                      </p:cBhvr>
                                      <p:tavLst>
                                        <p:tav tm="0">
                                          <p:val>
                                            <p:fltVal val="0.000000"/>
                                          </p:val>
                                        </p:tav>
                                        <p:tav tm="100000">
                                          <p:val>
                                            <p:strVal val="#ppt_w"/>
                                          </p:val>
                                        </p:tav>
                                      </p:tavLst>
                                    </p:anim>
                                    <p:anim calcmode="lin" valueType="num">
                                      <p:cBhvr>
                                        <p:cTn id="30" dur="1000" fill="hold"/>
                                        <p:tgtEl>
                                          <p:spTgt spid="72797"/>
                                        </p:tgtEl>
                                        <p:attrNameLst>
                                          <p:attrName>ppt_h</p:attrName>
                                        </p:attrNameLst>
                                      </p:cBhvr>
                                      <p:tavLst>
                                        <p:tav tm="0">
                                          <p:val>
                                            <p:fltVal val="0.000000"/>
                                          </p:val>
                                        </p:tav>
                                        <p:tav tm="100000">
                                          <p:val>
                                            <p:strVal val="#ppt_h"/>
                                          </p:val>
                                        </p:tav>
                                      </p:tavLst>
                                    </p:anim>
                                    <p:anim calcmode="lin" valueType="num">
                                      <p:cBhvr>
                                        <p:cTn id="31" dur="1000" fill="hold"/>
                                        <p:tgtEl>
                                          <p:spTgt spid="72797"/>
                                        </p:tgtEl>
                                        <p:attrNameLst>
                                          <p:attrName>ppt_x</p:attrName>
                                        </p:attrNameLst>
                                      </p:cBhvr>
                                      <p:tavLst>
                                        <p:tav tm="0" fmla="#ppt_x+(cos(-2*pi*(1-$))*-#ppt_x-sin(-2*pi*(1-$))*(1-#ppt_y))*(1-$)">
                                          <p:val>
                                            <p:fltVal val="0.000000"/>
                                          </p:val>
                                        </p:tav>
                                        <p:tav tm="100000">
                                          <p:val>
                                            <p:fltVal val="1.000000"/>
                                          </p:val>
                                        </p:tav>
                                      </p:tavLst>
                                    </p:anim>
                                    <p:anim calcmode="lin" valueType="num">
                                      <p:cBhvr>
                                        <p:cTn id="32" dur="1000" fill="hold"/>
                                        <p:tgtEl>
                                          <p:spTgt spid="7279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72798"/>
                                        </p:tgtEl>
                                        <p:attrNameLst>
                                          <p:attrName>style.visibility</p:attrName>
                                        </p:attrNameLst>
                                      </p:cBhvr>
                                      <p:to>
                                        <p:strVal val="visible"/>
                                      </p:to>
                                    </p:set>
                                    <p:anim calcmode="lin" valueType="num">
                                      <p:cBhvr>
                                        <p:cTn id="37" dur="1000" fill="hold"/>
                                        <p:tgtEl>
                                          <p:spTgt spid="72798"/>
                                        </p:tgtEl>
                                        <p:attrNameLst>
                                          <p:attrName>ppt_w</p:attrName>
                                        </p:attrNameLst>
                                      </p:cBhvr>
                                      <p:tavLst>
                                        <p:tav tm="0">
                                          <p:val>
                                            <p:fltVal val="0.000000"/>
                                          </p:val>
                                        </p:tav>
                                        <p:tav tm="100000">
                                          <p:val>
                                            <p:strVal val="#ppt_w"/>
                                          </p:val>
                                        </p:tav>
                                      </p:tavLst>
                                    </p:anim>
                                    <p:anim calcmode="lin" valueType="num">
                                      <p:cBhvr>
                                        <p:cTn id="38" dur="1000" fill="hold"/>
                                        <p:tgtEl>
                                          <p:spTgt spid="72798"/>
                                        </p:tgtEl>
                                        <p:attrNameLst>
                                          <p:attrName>ppt_h</p:attrName>
                                        </p:attrNameLst>
                                      </p:cBhvr>
                                      <p:tavLst>
                                        <p:tav tm="0">
                                          <p:val>
                                            <p:fltVal val="0.000000"/>
                                          </p:val>
                                        </p:tav>
                                        <p:tav tm="100000">
                                          <p:val>
                                            <p:strVal val="#ppt_h"/>
                                          </p:val>
                                        </p:tav>
                                      </p:tavLst>
                                    </p:anim>
                                    <p:anim calcmode="lin" valueType="num">
                                      <p:cBhvr>
                                        <p:cTn id="39" dur="1000" fill="hold"/>
                                        <p:tgtEl>
                                          <p:spTgt spid="72798"/>
                                        </p:tgtEl>
                                        <p:attrNameLst>
                                          <p:attrName>ppt_x</p:attrName>
                                        </p:attrNameLst>
                                      </p:cBhvr>
                                      <p:tavLst>
                                        <p:tav tm="0" fmla="#ppt_x+(cos(-2*pi*(1-$))*-#ppt_x-sin(-2*pi*(1-$))*(1-#ppt_y))*(1-$)">
                                          <p:val>
                                            <p:fltVal val="0.000000"/>
                                          </p:val>
                                        </p:tav>
                                        <p:tav tm="100000">
                                          <p:val>
                                            <p:fltVal val="1.000000"/>
                                          </p:val>
                                        </p:tav>
                                      </p:tavLst>
                                    </p:anim>
                                    <p:anim calcmode="lin" valueType="num">
                                      <p:cBhvr>
                                        <p:cTn id="40" dur="1000" fill="hold"/>
                                        <p:tgtEl>
                                          <p:spTgt spid="7279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ldLvl="2" build="p"/>
      <p:bldP spid="72792" grpId="0" animBg="1"/>
      <p:bldP spid="72797" grpId="0" animBg="1"/>
      <p:bldP spid="7279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73729"/>
          <p:cNvSpPr>
            <a:spLocks noGrp="1"/>
          </p:cNvSpPr>
          <p:nvPr>
            <p:ph type="title"/>
          </p:nvPr>
        </p:nvSpPr>
        <p:spPr>
          <a:xfrm>
            <a:off x="0" y="0"/>
            <a:ext cx="9144000" cy="1484313"/>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基础标准</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协议</a:t>
            </a:r>
            <a:endParaRPr lang="zh-CN" altLang="en-US" sz="3300" dirty="0">
              <a:latin typeface="Arial" panose="020B0604020202020204" pitchFamily="34" charset="0"/>
              <a:ea typeface="黑体" pitchFamily="2" charset="-122"/>
            </a:endParaRPr>
          </a:p>
        </p:txBody>
      </p:sp>
      <p:sp>
        <p:nvSpPr>
          <p:cNvPr id="73731" name="文本占位符 73730"/>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zh-CN" altLang="en-US" b="0" dirty="0">
                <a:latin typeface="Times New Roman" panose="02020603050405020304" pitchFamily="2" charset="0"/>
                <a:ea typeface="黑体" pitchFamily="2" charset="-122"/>
              </a:rPr>
              <a:t>算法标准</a:t>
            </a: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zh-CN" altLang="en-US" b="0" dirty="0">
                <a:latin typeface="Times New Roman" panose="02020603050405020304" pitchFamily="2" charset="0"/>
                <a:ea typeface="黑体" pitchFamily="2" charset="-122"/>
              </a:rPr>
              <a:t>非对称算法</a:t>
            </a:r>
            <a:endParaRPr lang="zh-CN" altLang="en-US"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RSA</a:t>
            </a:r>
            <a:endParaRPr lang="en-US" altLang="zh-CN"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DSA</a:t>
            </a:r>
            <a:r>
              <a:rPr lang="zh-CN" altLang="en-US" b="0" dirty="0">
                <a:latin typeface="Times New Roman" panose="02020603050405020304" pitchFamily="2" charset="0"/>
                <a:ea typeface="黑体" pitchFamily="2" charset="-122"/>
              </a:rPr>
              <a:t>：只用于签名</a:t>
            </a:r>
            <a:endParaRPr lang="zh-CN" altLang="en-US"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DH</a:t>
            </a:r>
            <a:r>
              <a:rPr lang="zh-CN" altLang="en-US" b="0" dirty="0">
                <a:latin typeface="Times New Roman" panose="02020603050405020304" pitchFamily="2" charset="0"/>
                <a:ea typeface="黑体" pitchFamily="2" charset="-122"/>
              </a:rPr>
              <a:t>：只用于密钥交换</a:t>
            </a:r>
            <a:endParaRPr lang="zh-CN" altLang="en-US" b="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3731">
                                            <p:txEl>
                                              <p:charRg st="0" end="5"/>
                                            </p:txEl>
                                          </p:spTgt>
                                        </p:tgtEl>
                                        <p:attrNameLst>
                                          <p:attrName>style.visibility</p:attrName>
                                        </p:attrNameLst>
                                      </p:cBhvr>
                                      <p:to>
                                        <p:strVal val="visible"/>
                                      </p:to>
                                    </p:set>
                                    <p:anim calcmode="lin" valueType="num">
                                      <p:cBhvr>
                                        <p:cTn id="7" dur="1" fill="hold"/>
                                        <p:tgtEl>
                                          <p:spTgt spid="73731">
                                            <p:txEl>
                                              <p:charRg st="0" end="5"/>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3731">
                                            <p:txEl>
                                              <p:charRg st="5" end="11"/>
                                            </p:txEl>
                                          </p:spTgt>
                                        </p:tgtEl>
                                        <p:attrNameLst>
                                          <p:attrName>style.visibility</p:attrName>
                                        </p:attrNameLst>
                                      </p:cBhvr>
                                      <p:to>
                                        <p:strVal val="visible"/>
                                      </p:to>
                                    </p:set>
                                    <p:anim calcmode="lin" valueType="num">
                                      <p:cBhvr>
                                        <p:cTn id="12" dur="1" fill="hold"/>
                                        <p:tgtEl>
                                          <p:spTgt spid="73731">
                                            <p:txEl>
                                              <p:charRg st="5" end="11"/>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par>
                                <p:cTn id="13" presetID="24" presetClass="entr" presetSubtype="0" fill="hold" grpId="0" nodeType="withEffect">
                                  <p:stCondLst>
                                    <p:cond delay="0"/>
                                  </p:stCondLst>
                                  <p:childTnLst>
                                    <p:set>
                                      <p:cBhvr>
                                        <p:cTn id="14" dur="1" fill="hold">
                                          <p:stCondLst>
                                            <p:cond delay="499"/>
                                          </p:stCondLst>
                                        </p:cTn>
                                        <p:tgtEl>
                                          <p:spTgt spid="73731">
                                            <p:txEl>
                                              <p:charRg st="11" end="15"/>
                                            </p:txEl>
                                          </p:spTgt>
                                        </p:tgtEl>
                                        <p:attrNameLst>
                                          <p:attrName>style.visibility</p:attrName>
                                        </p:attrNameLst>
                                      </p:cBhvr>
                                      <p:to>
                                        <p:strVal val="visible"/>
                                      </p:to>
                                    </p:set>
                                    <p:anim calcmode="lin" valueType="num">
                                      <p:cBhvr>
                                        <p:cTn id="15" dur="1" fill="hold"/>
                                        <p:tgtEl>
                                          <p:spTgt spid="73731">
                                            <p:txEl>
                                              <p:charRg st="11" end="15"/>
                                            </p:txEl>
                                          </p:spTgt>
                                        </p:tgtEl>
                                      </p:cBhvr>
                                    </p:anim>
                                  </p:childTnLst>
                                  <p:subTnLst>
                                    <p:audio>
                                      <p:cMediaNode>
                                        <p:cTn display="0" masterRel="sameClick">
                                          <p:stCondLst>
                                            <p:cond evt="begin" delay="0">
                                              <p:tn val="13"/>
                                            </p:cond>
                                          </p:stCondLst>
                                          <p:endCondLst>
                                            <p:cond evt="onStopAudio" delay="0">
                                              <p:tgtEl>
                                                <p:sldTgt/>
                                              </p:tgtEl>
                                            </p:cond>
                                          </p:endCondLst>
                                        </p:cTn>
                                        <p:tgtEl>
                                          <p:sndTgt r:embed="rId1" name="cashreg.wav"/>
                                        </p:tgtEl>
                                      </p:cMediaNode>
                                    </p:audio>
                                  </p:subTnLst>
                                </p:cTn>
                              </p:par>
                              <p:par>
                                <p:cTn id="16" presetID="24" presetClass="entr" presetSubtype="0" fill="hold" grpId="0" nodeType="withEffect">
                                  <p:stCondLst>
                                    <p:cond delay="0"/>
                                  </p:stCondLst>
                                  <p:childTnLst>
                                    <p:set>
                                      <p:cBhvr>
                                        <p:cTn id="17" dur="1" fill="hold">
                                          <p:stCondLst>
                                            <p:cond delay="499"/>
                                          </p:stCondLst>
                                        </p:cTn>
                                        <p:tgtEl>
                                          <p:spTgt spid="73731">
                                            <p:txEl>
                                              <p:charRg st="15" end="25"/>
                                            </p:txEl>
                                          </p:spTgt>
                                        </p:tgtEl>
                                        <p:attrNameLst>
                                          <p:attrName>style.visibility</p:attrName>
                                        </p:attrNameLst>
                                      </p:cBhvr>
                                      <p:to>
                                        <p:strVal val="visible"/>
                                      </p:to>
                                    </p:set>
                                    <p:anim calcmode="lin" valueType="num">
                                      <p:cBhvr>
                                        <p:cTn id="18" dur="1" fill="hold"/>
                                        <p:tgtEl>
                                          <p:spTgt spid="73731">
                                            <p:txEl>
                                              <p:charRg st="15" end="25"/>
                                            </p:txEl>
                                          </p:spTgt>
                                        </p:tgtEl>
                                      </p:cBhvr>
                                    </p:anim>
                                  </p:childTnLst>
                                  <p:subTnLst>
                                    <p:audio>
                                      <p:cMediaNode>
                                        <p:cTn display="0" masterRel="sameClick">
                                          <p:stCondLst>
                                            <p:cond evt="begin" delay="0">
                                              <p:tn val="16"/>
                                            </p:cond>
                                          </p:stCondLst>
                                          <p:endCondLst>
                                            <p:cond evt="onStopAudio" delay="0">
                                              <p:tgtEl>
                                                <p:sldTgt/>
                                              </p:tgtEl>
                                            </p:cond>
                                          </p:endCondLst>
                                        </p:cTn>
                                        <p:tgtEl>
                                          <p:sndTgt r:embed="rId1" name="cashreg.wav"/>
                                        </p:tgtEl>
                                      </p:cMediaNode>
                                    </p:audio>
                                  </p:subTnLst>
                                </p:cTn>
                              </p:par>
                              <p:par>
                                <p:cTn id="19" presetID="24" presetClass="entr" presetSubtype="0" fill="hold" grpId="0" nodeType="withEffect">
                                  <p:stCondLst>
                                    <p:cond delay="0"/>
                                  </p:stCondLst>
                                  <p:childTnLst>
                                    <p:set>
                                      <p:cBhvr>
                                        <p:cTn id="20" dur="1" fill="hold">
                                          <p:stCondLst>
                                            <p:cond delay="499"/>
                                          </p:stCondLst>
                                        </p:cTn>
                                        <p:tgtEl>
                                          <p:spTgt spid="73731">
                                            <p:txEl>
                                              <p:charRg st="25" end="36"/>
                                            </p:txEl>
                                          </p:spTgt>
                                        </p:tgtEl>
                                        <p:attrNameLst>
                                          <p:attrName>style.visibility</p:attrName>
                                        </p:attrNameLst>
                                      </p:cBhvr>
                                      <p:to>
                                        <p:strVal val="visible"/>
                                      </p:to>
                                    </p:set>
                                    <p:anim calcmode="lin" valueType="num">
                                      <p:cBhvr>
                                        <p:cTn id="21" dur="1" fill="hold"/>
                                        <p:tgtEl>
                                          <p:spTgt spid="73731">
                                            <p:txEl>
                                              <p:charRg st="25" end="36"/>
                                            </p:txEl>
                                          </p:spTgt>
                                        </p:tgtEl>
                                      </p:cBhvr>
                                    </p:anim>
                                  </p:childTnLst>
                                  <p:subTnLst>
                                    <p:audio>
                                      <p:cMediaNode>
                                        <p:cTn display="0" masterRel="sameClick">
                                          <p:stCondLst>
                                            <p:cond evt="begin" delay="0">
                                              <p:tn val="19"/>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ldLvl="2"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74753"/>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基础标准</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协议</a:t>
            </a:r>
            <a:endParaRPr lang="zh-CN" altLang="en-US" sz="3300" dirty="0">
              <a:latin typeface="Arial" panose="020B0604020202020204" pitchFamily="34" charset="0"/>
              <a:ea typeface="黑体" pitchFamily="2" charset="-122"/>
            </a:endParaRPr>
          </a:p>
        </p:txBody>
      </p:sp>
      <p:sp>
        <p:nvSpPr>
          <p:cNvPr id="74755" name="文本占位符 74754"/>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zh-CN" altLang="en-US" b="0" dirty="0">
                <a:latin typeface="Times New Roman" panose="02020603050405020304" pitchFamily="2" charset="0"/>
                <a:ea typeface="黑体" pitchFamily="2" charset="-122"/>
              </a:rPr>
              <a:t>算法标准</a:t>
            </a: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zh-CN" altLang="en-US" b="0" dirty="0">
                <a:latin typeface="Times New Roman" panose="02020603050405020304" pitchFamily="2" charset="0"/>
                <a:ea typeface="黑体" pitchFamily="2" charset="-122"/>
              </a:rPr>
              <a:t>数字签名</a:t>
            </a:r>
            <a:endParaRPr lang="zh-CN" altLang="en-US"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p:txBody>
      </p:sp>
      <p:sp>
        <p:nvSpPr>
          <p:cNvPr id="74756" name="直接连接符 74755"/>
          <p:cNvSpPr/>
          <p:nvPr/>
        </p:nvSpPr>
        <p:spPr>
          <a:xfrm>
            <a:off x="1143000" y="4800600"/>
            <a:ext cx="6324600" cy="0"/>
          </a:xfrm>
          <a:prstGeom prst="line">
            <a:avLst/>
          </a:prstGeom>
          <a:ln w="76200" cap="flat" cmpd="sng">
            <a:solidFill>
              <a:srgbClr val="969696"/>
            </a:solidFill>
            <a:prstDash val="solid"/>
            <a:headEnd type="none" w="med" len="med"/>
            <a:tailEnd type="triangle" w="med" len="med"/>
          </a:ln>
        </p:spPr>
      </p:sp>
      <p:sp>
        <p:nvSpPr>
          <p:cNvPr id="74757" name="文本框 74756"/>
          <p:cNvSpPr txBox="1"/>
          <p:nvPr/>
        </p:nvSpPr>
        <p:spPr>
          <a:xfrm>
            <a:off x="76200" y="4632325"/>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Mary</a:t>
            </a:r>
            <a:endParaRPr lang="en-US" altLang="zh-CN" sz="2000" dirty="0">
              <a:latin typeface="Times New Roman" panose="02020603050405020304" pitchFamily="2" charset="0"/>
              <a:ea typeface="隶书" pitchFamily="1" charset="-122"/>
            </a:endParaRPr>
          </a:p>
        </p:txBody>
      </p:sp>
      <p:sp>
        <p:nvSpPr>
          <p:cNvPr id="74758" name="文本框 74757"/>
          <p:cNvSpPr txBox="1"/>
          <p:nvPr/>
        </p:nvSpPr>
        <p:spPr>
          <a:xfrm>
            <a:off x="7391400" y="4546600"/>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Rick</a:t>
            </a:r>
            <a:endParaRPr lang="en-US" altLang="zh-CN" sz="2000" dirty="0">
              <a:latin typeface="Times New Roman" panose="02020603050405020304" pitchFamily="2" charset="0"/>
              <a:ea typeface="隶书" pitchFamily="1" charset="-122"/>
            </a:endParaRPr>
          </a:p>
        </p:txBody>
      </p:sp>
      <p:grpSp>
        <p:nvGrpSpPr>
          <p:cNvPr id="74759" name="组合 74758"/>
          <p:cNvGrpSpPr/>
          <p:nvPr/>
        </p:nvGrpSpPr>
        <p:grpSpPr>
          <a:xfrm>
            <a:off x="1143000" y="3124200"/>
            <a:ext cx="990600" cy="1066800"/>
            <a:chOff x="0" y="0"/>
            <a:chExt cx="624" cy="672"/>
          </a:xfrm>
        </p:grpSpPr>
        <p:sp>
          <p:nvSpPr>
            <p:cNvPr id="74760" name="折角形 74759"/>
            <p:cNvSpPr/>
            <p:nvPr/>
          </p:nvSpPr>
          <p:spPr>
            <a:xfrm>
              <a:off x="48" y="0"/>
              <a:ext cx="576" cy="672"/>
            </a:xfrm>
            <a:prstGeom prst="foldedCorner">
              <a:avLst>
                <a:gd name="adj" fmla="val 12500"/>
              </a:avLst>
            </a:prstGeom>
            <a:noFill/>
            <a:ln w="9525" cap="flat" cmpd="sng">
              <a:solidFill>
                <a:srgbClr val="000000"/>
              </a:solidFill>
              <a:prstDash val="solid"/>
              <a:headEnd type="none" w="med" len="med"/>
              <a:tailEnd type="none" w="med" len="med"/>
            </a:ln>
          </p:spPr>
          <p:txBody>
            <a:bodyPr/>
            <a:p>
              <a:endParaRPr lang="zh-CN" altLang="en-US"/>
            </a:p>
          </p:txBody>
        </p:sp>
        <p:sp>
          <p:nvSpPr>
            <p:cNvPr id="74761" name="文本框 74760"/>
            <p:cNvSpPr txBox="1"/>
            <p:nvPr/>
          </p:nvSpPr>
          <p:spPr>
            <a:xfrm>
              <a:off x="0" y="96"/>
              <a:ext cx="624" cy="538"/>
            </a:xfrm>
            <a:prstGeom prst="rect">
              <a:avLst/>
            </a:prstGeom>
            <a:noFill/>
            <a:ln w="9525">
              <a:noFill/>
            </a:ln>
          </p:spPr>
          <p:txBody>
            <a:bodyPr>
              <a:spAutoFit/>
            </a:bodyPr>
            <a:p>
              <a:pPr algn="ctr">
                <a:spcBef>
                  <a:spcPct val="50000"/>
                </a:spcBef>
              </a:pPr>
              <a:r>
                <a:rPr lang="zh-CN" altLang="en-US" sz="2000" dirty="0">
                  <a:latin typeface="宋体" panose="02010600030101010101" pitchFamily="2" charset="-122"/>
                </a:rPr>
                <a:t>明</a:t>
              </a:r>
              <a:endParaRPr lang="zh-CN" altLang="en-US" sz="2000" dirty="0">
                <a:latin typeface="宋体" panose="02010600030101010101" pitchFamily="2" charset="-122"/>
              </a:endParaRPr>
            </a:p>
            <a:p>
              <a:pPr algn="ctr">
                <a:spcBef>
                  <a:spcPct val="50000"/>
                </a:spcBef>
              </a:pPr>
              <a:r>
                <a:rPr lang="zh-CN" altLang="en-US" sz="2000" dirty="0">
                  <a:latin typeface="宋体" panose="02010600030101010101" pitchFamily="2" charset="-122"/>
                </a:rPr>
                <a:t>文</a:t>
              </a:r>
              <a:endParaRPr lang="zh-CN" altLang="en-US" sz="2000" dirty="0">
                <a:latin typeface="宋体" panose="02010600030101010101" pitchFamily="2" charset="-122"/>
              </a:endParaRPr>
            </a:p>
          </p:txBody>
        </p:sp>
      </p:grpSp>
      <p:sp>
        <p:nvSpPr>
          <p:cNvPr id="74762" name="右箭头 74761"/>
          <p:cNvSpPr/>
          <p:nvPr/>
        </p:nvSpPr>
        <p:spPr>
          <a:xfrm>
            <a:off x="2133600" y="3352800"/>
            <a:ext cx="1524000" cy="533400"/>
          </a:xfrm>
          <a:prstGeom prst="rightArrow">
            <a:avLst>
              <a:gd name="adj1" fmla="val 50000"/>
              <a:gd name="adj2" fmla="val 71428"/>
            </a:avLst>
          </a:prstGeom>
          <a:solidFill>
            <a:schemeClr val="accent1"/>
          </a:solidFill>
          <a:ln w="9525">
            <a:noFill/>
          </a:ln>
        </p:spPr>
        <p:txBody>
          <a:bodyPr/>
          <a:p>
            <a:endParaRPr lang="zh-CN" altLang="en-US"/>
          </a:p>
        </p:txBody>
      </p:sp>
      <p:pic>
        <p:nvPicPr>
          <p:cNvPr id="74763" name="图片 74762"/>
          <p:cNvPicPr/>
          <p:nvPr/>
        </p:nvPicPr>
        <p:blipFill>
          <a:blip r:embed="rId1"/>
          <a:stretch>
            <a:fillRect/>
          </a:stretch>
        </p:blipFill>
        <p:spPr>
          <a:xfrm>
            <a:off x="7620000" y="3276600"/>
            <a:ext cx="809625" cy="1165225"/>
          </a:xfrm>
          <a:prstGeom prst="rect">
            <a:avLst/>
          </a:prstGeom>
          <a:noFill/>
          <a:ln w="9525">
            <a:noFill/>
          </a:ln>
        </p:spPr>
      </p:pic>
      <p:pic>
        <p:nvPicPr>
          <p:cNvPr id="74764" name="图片 74763"/>
          <p:cNvPicPr/>
          <p:nvPr/>
        </p:nvPicPr>
        <p:blipFill>
          <a:blip r:embed="rId2"/>
          <a:stretch>
            <a:fillRect/>
          </a:stretch>
        </p:blipFill>
        <p:spPr>
          <a:xfrm>
            <a:off x="457200" y="3375025"/>
            <a:ext cx="715963" cy="1139825"/>
          </a:xfrm>
          <a:prstGeom prst="rect">
            <a:avLst/>
          </a:prstGeom>
          <a:noFill/>
          <a:ln w="9525">
            <a:noFill/>
          </a:ln>
        </p:spPr>
      </p:pic>
      <p:sp>
        <p:nvSpPr>
          <p:cNvPr id="74765" name="圆角矩形标注 74764"/>
          <p:cNvSpPr/>
          <p:nvPr/>
        </p:nvSpPr>
        <p:spPr>
          <a:xfrm>
            <a:off x="152400" y="5715000"/>
            <a:ext cx="1981200" cy="457200"/>
          </a:xfrm>
          <a:prstGeom prst="wedgeRoundRectCallout">
            <a:avLst>
              <a:gd name="adj1" fmla="val 53046"/>
              <a:gd name="adj2" fmla="val -127083"/>
              <a:gd name="adj3" fmla="val 16667"/>
            </a:avLst>
          </a:prstGeom>
          <a:solidFill>
            <a:schemeClr val="bg1"/>
          </a:solidFill>
          <a:ln w="9525" cap="flat" cmpd="sng">
            <a:solidFill>
              <a:srgbClr val="FF0000"/>
            </a:solidFill>
            <a:prstDash val="solid"/>
            <a:miter/>
            <a:headEnd type="none" w="med" len="med"/>
            <a:tailEnd type="none" w="med" len="med"/>
          </a:ln>
        </p:spPr>
        <p:txBody>
          <a:bodyPr/>
          <a:p>
            <a:pPr algn="ctr"/>
            <a:r>
              <a:rPr lang="zh-CN" altLang="en-US" sz="2000" dirty="0">
                <a:solidFill>
                  <a:srgbClr val="FF0000"/>
                </a:solidFill>
                <a:latin typeface="Times New Roman" panose="02020603050405020304" pitchFamily="2" charset="0"/>
                <a:ea typeface="隶书" pitchFamily="1" charset="-122"/>
              </a:rPr>
              <a:t>私有密钥加密</a:t>
            </a:r>
            <a:endParaRPr lang="zh-CN" altLang="en-US" sz="2000" dirty="0">
              <a:solidFill>
                <a:srgbClr val="FF0000"/>
              </a:solidFill>
              <a:latin typeface="Times New Roman" panose="02020603050405020304" pitchFamily="2" charset="0"/>
              <a:ea typeface="隶书" pitchFamily="1" charset="-122"/>
            </a:endParaRPr>
          </a:p>
        </p:txBody>
      </p:sp>
      <p:sp>
        <p:nvSpPr>
          <p:cNvPr id="74766" name="流程图: 预定义过程 74765"/>
          <p:cNvSpPr/>
          <p:nvPr/>
        </p:nvSpPr>
        <p:spPr>
          <a:xfrm>
            <a:off x="2743200" y="4860925"/>
            <a:ext cx="914400" cy="609600"/>
          </a:xfrm>
          <a:prstGeom prst="flowChartPredefinedProcess">
            <a:avLst/>
          </a:prstGeom>
          <a:pattFill prst="pct10">
            <a:fgClr>
              <a:schemeClr val="accent1"/>
            </a:fgClr>
            <a:bgClr>
              <a:schemeClr val="bg1"/>
            </a:bgClr>
          </a:pattFill>
          <a:ln w="9525" cap="flat" cmpd="sng">
            <a:solidFill>
              <a:srgbClr val="000000"/>
            </a:solidFill>
            <a:prstDash val="solid"/>
            <a:miter/>
            <a:headEnd type="none" w="med" len="med"/>
            <a:tailEnd type="none" w="med" len="med"/>
          </a:ln>
        </p:spPr>
        <p:txBody>
          <a:bodyPr/>
          <a:p>
            <a:endParaRPr lang="zh-CN" altLang="en-US"/>
          </a:p>
        </p:txBody>
      </p:sp>
      <p:grpSp>
        <p:nvGrpSpPr>
          <p:cNvPr id="74767" name="组合 74766"/>
          <p:cNvGrpSpPr/>
          <p:nvPr/>
        </p:nvGrpSpPr>
        <p:grpSpPr>
          <a:xfrm rot="-5400000">
            <a:off x="1997075" y="5584825"/>
            <a:ext cx="920750" cy="419100"/>
            <a:chOff x="0" y="0"/>
            <a:chExt cx="580" cy="264"/>
          </a:xfrm>
        </p:grpSpPr>
        <p:sp>
          <p:nvSpPr>
            <p:cNvPr id="74768" name="矩形 74767"/>
            <p:cNvSpPr/>
            <p:nvPr/>
          </p:nvSpPr>
          <p:spPr>
            <a:xfrm>
              <a:off x="0" y="0"/>
              <a:ext cx="580" cy="264"/>
            </a:xfrm>
            <a:prstGeom prst="rect">
              <a:avLst/>
            </a:prstGeom>
            <a:solidFill>
              <a:srgbClr val="FF0000"/>
            </a:solidFill>
            <a:ln w="9525">
              <a:noFill/>
            </a:ln>
          </p:spPr>
          <p:txBody>
            <a:bodyPr/>
            <a:p>
              <a:endParaRPr lang="zh-CN" altLang="en-US"/>
            </a:p>
          </p:txBody>
        </p:sp>
        <p:sp>
          <p:nvSpPr>
            <p:cNvPr id="74769" name="任意多边形 74768"/>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solidFill>
              <a:srgbClr val="93936C"/>
            </a:solidFill>
            <a:ln w="9525">
              <a:noFill/>
            </a:ln>
          </p:spPr>
          <p:txBody>
            <a:bodyPr/>
            <a:p>
              <a:endParaRPr lang="zh-CN" altLang="en-US"/>
            </a:p>
          </p:txBody>
        </p:sp>
        <p:sp>
          <p:nvSpPr>
            <p:cNvPr id="74770" name="任意多边形 74769"/>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4771" name="任意多边形 74770"/>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solidFill>
              <a:srgbClr val="93936C"/>
            </a:solidFill>
            <a:ln w="9525">
              <a:noFill/>
            </a:ln>
          </p:spPr>
          <p:txBody>
            <a:bodyPr/>
            <a:p>
              <a:endParaRPr lang="zh-CN" altLang="en-US"/>
            </a:p>
          </p:txBody>
        </p:sp>
        <p:sp>
          <p:nvSpPr>
            <p:cNvPr id="74772" name="任意多边形 74771"/>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4773" name="任意多边形 74772"/>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solidFill>
              <a:srgbClr val="93936C"/>
            </a:solidFill>
            <a:ln w="9525">
              <a:noFill/>
            </a:ln>
          </p:spPr>
          <p:txBody>
            <a:bodyPr/>
            <a:p>
              <a:endParaRPr lang="zh-CN" altLang="en-US"/>
            </a:p>
          </p:txBody>
        </p:sp>
        <p:sp>
          <p:nvSpPr>
            <p:cNvPr id="74774" name="任意多边形 74773"/>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4775" name="矩形 74774"/>
            <p:cNvSpPr/>
            <p:nvPr/>
          </p:nvSpPr>
          <p:spPr>
            <a:xfrm>
              <a:off x="91" y="113"/>
              <a:ext cx="83" cy="42"/>
            </a:xfrm>
            <a:prstGeom prst="rect">
              <a:avLst/>
            </a:prstGeom>
            <a:solidFill>
              <a:srgbClr val="93936C"/>
            </a:solidFill>
            <a:ln w="9525">
              <a:noFill/>
            </a:ln>
          </p:spPr>
          <p:txBody>
            <a:bodyPr/>
            <a:p>
              <a:endParaRPr lang="zh-CN" altLang="en-US"/>
            </a:p>
          </p:txBody>
        </p:sp>
        <p:sp>
          <p:nvSpPr>
            <p:cNvPr id="74776" name="矩形 74775"/>
            <p:cNvSpPr/>
            <p:nvPr/>
          </p:nvSpPr>
          <p:spPr>
            <a:xfrm>
              <a:off x="91" y="113"/>
              <a:ext cx="83" cy="42"/>
            </a:xfrm>
            <a:prstGeom prst="rect">
              <a:avLst/>
            </a:prstGeom>
            <a:solidFill>
              <a:srgbClr val="93936C"/>
            </a:solidFill>
            <a:ln w="9525">
              <a:noFill/>
            </a:ln>
          </p:spPr>
          <p:txBody>
            <a:bodyPr/>
            <a:p>
              <a:endParaRPr lang="zh-CN" altLang="en-US"/>
            </a:p>
          </p:txBody>
        </p:sp>
        <p:sp>
          <p:nvSpPr>
            <p:cNvPr id="74777" name="任意多边形 74776"/>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solidFill>
              <a:srgbClr val="93936C"/>
            </a:solidFill>
            <a:ln w="9525">
              <a:noFill/>
            </a:ln>
          </p:spPr>
          <p:txBody>
            <a:bodyPr/>
            <a:p>
              <a:endParaRPr lang="zh-CN" altLang="en-US"/>
            </a:p>
          </p:txBody>
        </p:sp>
        <p:sp>
          <p:nvSpPr>
            <p:cNvPr id="74778" name="任意多边形 74777"/>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solidFill>
              <a:srgbClr val="93936C"/>
            </a:solidFill>
            <a:ln w="9525">
              <a:noFill/>
            </a:ln>
          </p:spPr>
          <p:txBody>
            <a:bodyPr/>
            <a:p>
              <a:endParaRPr lang="zh-CN" altLang="en-US"/>
            </a:p>
          </p:txBody>
        </p:sp>
        <p:sp>
          <p:nvSpPr>
            <p:cNvPr id="74779" name="任意多边形 74778"/>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solidFill>
              <a:srgbClr val="93936C"/>
            </a:solidFill>
            <a:ln w="9525">
              <a:noFill/>
            </a:ln>
          </p:spPr>
          <p:txBody>
            <a:bodyPr/>
            <a:p>
              <a:endParaRPr lang="zh-CN" altLang="en-US"/>
            </a:p>
          </p:txBody>
        </p:sp>
        <p:sp>
          <p:nvSpPr>
            <p:cNvPr id="74780" name="任意多边形 74779"/>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solidFill>
              <a:srgbClr val="93936C"/>
            </a:solidFill>
            <a:ln w="9525">
              <a:noFill/>
            </a:ln>
          </p:spPr>
          <p:txBody>
            <a:bodyPr/>
            <a:p>
              <a:endParaRPr lang="zh-CN" altLang="en-US"/>
            </a:p>
          </p:txBody>
        </p:sp>
        <p:sp>
          <p:nvSpPr>
            <p:cNvPr id="74781" name="任意多边形 74780"/>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solidFill>
              <a:srgbClr val="93936C"/>
            </a:solidFill>
            <a:ln w="9525">
              <a:noFill/>
            </a:ln>
          </p:spPr>
          <p:txBody>
            <a:bodyPr/>
            <a:p>
              <a:endParaRPr lang="zh-CN" altLang="en-US"/>
            </a:p>
          </p:txBody>
        </p:sp>
        <p:sp>
          <p:nvSpPr>
            <p:cNvPr id="74782" name="任意多边形 74781"/>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solidFill>
              <a:srgbClr val="93936C"/>
            </a:solidFill>
            <a:ln w="9525">
              <a:noFill/>
            </a:ln>
          </p:spPr>
          <p:txBody>
            <a:bodyPr/>
            <a:p>
              <a:endParaRPr lang="zh-CN" altLang="en-US"/>
            </a:p>
          </p:txBody>
        </p:sp>
        <p:sp>
          <p:nvSpPr>
            <p:cNvPr id="74783" name="任意多边形 74782"/>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path>
              </a:pathLst>
            </a:custGeom>
            <a:noFill/>
            <a:ln w="6350" cap="flat" cmpd="sng">
              <a:solidFill>
                <a:srgbClr val="494936"/>
              </a:solidFill>
              <a:prstDash val="solid"/>
              <a:headEnd type="none" w="med" len="med"/>
              <a:tailEnd type="none" w="med" len="med"/>
            </a:ln>
          </p:spPr>
          <p:txBody>
            <a:bodyPr/>
            <a:p>
              <a:endParaRPr lang="zh-CN" altLang="en-US"/>
            </a:p>
          </p:txBody>
        </p:sp>
        <p:sp>
          <p:nvSpPr>
            <p:cNvPr id="74784" name="椭圆 74783"/>
            <p:cNvSpPr/>
            <p:nvPr/>
          </p:nvSpPr>
          <p:spPr>
            <a:xfrm>
              <a:off x="85" y="29"/>
              <a:ext cx="79" cy="82"/>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4785" name="椭圆 74784"/>
            <p:cNvSpPr/>
            <p:nvPr/>
          </p:nvSpPr>
          <p:spPr>
            <a:xfrm>
              <a:off x="85" y="157"/>
              <a:ext cx="79" cy="78"/>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4786" name="椭圆 74785"/>
            <p:cNvSpPr/>
            <p:nvPr/>
          </p:nvSpPr>
          <p:spPr>
            <a:xfrm>
              <a:off x="22" y="103"/>
              <a:ext cx="63" cy="62"/>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4787" name="任意多边形 74786"/>
            <p:cNvSpPr/>
            <p:nvPr/>
          </p:nvSpPr>
          <p:spPr>
            <a:xfrm>
              <a:off x="2" y="84"/>
              <a:ext cx="61" cy="96"/>
            </a:xfrm>
            <a:custGeom>
              <a:avLst/>
              <a:gdLst>
                <a:gd name="txL" fmla="*/ 0 w 27726"/>
                <a:gd name="txT" fmla="*/ 0 h 43200"/>
                <a:gd name="txR" fmla="*/ 27726 w 27726"/>
                <a:gd name="txB" fmla="*/ 43200 h 43200"/>
              </a:gdLst>
              <a:ahLst/>
              <a:cxnLst>
                <a:cxn ang="90">
                  <a:pos x="27726" y="42313"/>
                </a:cxn>
                <a:cxn ang="0">
                  <a:pos x="27726" y="886"/>
                </a:cxn>
                <a:cxn ang="90">
                  <a:pos x="21600" y="21600"/>
                </a:cxn>
              </a:cxnLst>
              <a:rect l="txL" t="txT" r="txR" b="txB"/>
              <a:pathLst>
                <a:path w="27726" h="43200" fill="none">
                  <a:moveTo>
                    <a:pt x="27726" y="42313"/>
                  </a:moveTo>
                  <a:arcTo wR="21600" hR="21600" stAng="-17188555" swAng="12777065"/>
                </a:path>
                <a:path w="27726" h="43200" stroke="0">
                  <a:moveTo>
                    <a:pt x="27726" y="42313"/>
                  </a:moveTo>
                  <a:arcTo wR="21600" hR="21600" stAng="-17188555" swAng="12777065"/>
                  <a:lnTo>
                    <a:pt x="21600" y="21600"/>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4788" name="任意多边形 74787"/>
            <p:cNvSpPr/>
            <p:nvPr/>
          </p:nvSpPr>
          <p:spPr>
            <a:xfrm>
              <a:off x="61" y="6"/>
              <a:ext cx="130" cy="106"/>
            </a:xfrm>
            <a:custGeom>
              <a:avLst/>
              <a:gdLst>
                <a:gd name="txL" fmla="*/ 0 w 43200"/>
                <a:gd name="txT" fmla="*/ 0 h 35728"/>
                <a:gd name="txR" fmla="*/ 43200 w 43200"/>
                <a:gd name="txB" fmla="*/ 35728 h 35728"/>
              </a:gdLst>
              <a:ahLst/>
              <a:cxnLst>
                <a:cxn ang="90">
                  <a:pos x="694" y="27034"/>
                </a:cxn>
                <a:cxn ang="0">
                  <a:pos x="37939" y="35727"/>
                </a:cxn>
                <a:cxn ang="90">
                  <a:pos x="21600" y="21600"/>
                </a:cxn>
              </a:cxnLst>
              <a:rect l="txL" t="txT" r="txR" b="txB"/>
              <a:pathLst>
                <a:path w="43200" h="35728" fill="none">
                  <a:moveTo>
                    <a:pt x="694" y="27034"/>
                  </a:moveTo>
                  <a:arcTo wR="21600" hR="21600" stAng="-11674213" swAng="14125050"/>
                </a:path>
                <a:path w="43200" h="35728" stroke="0">
                  <a:moveTo>
                    <a:pt x="694" y="27034"/>
                  </a:moveTo>
                  <a:arcTo wR="21600" hR="21600" stAng="-11674213" swAng="14125050"/>
                  <a:lnTo>
                    <a:pt x="21600" y="21600"/>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4789" name="任意多边形 74788"/>
            <p:cNvSpPr/>
            <p:nvPr/>
          </p:nvSpPr>
          <p:spPr>
            <a:xfrm>
              <a:off x="61" y="153"/>
              <a:ext cx="130" cy="105"/>
            </a:xfrm>
            <a:custGeom>
              <a:avLst/>
              <a:gdLst>
                <a:gd name="txL" fmla="*/ 0 w 43200"/>
                <a:gd name="txT" fmla="*/ 0 h 35489"/>
                <a:gd name="txR" fmla="*/ 43200 w 43200"/>
                <a:gd name="txB" fmla="*/ 35489 h 35489"/>
              </a:gdLst>
              <a:ahLst/>
              <a:cxnLst>
                <a:cxn ang="0">
                  <a:pos x="38142" y="0"/>
                </a:cxn>
                <a:cxn ang="180">
                  <a:pos x="694" y="8454"/>
                </a:cxn>
                <a:cxn ang="0">
                  <a:pos x="21600" y="13889"/>
                </a:cxn>
              </a:cxnLst>
              <a:rect l="txL" t="txT" r="txR" b="txB"/>
              <a:pathLst>
                <a:path w="43200" h="35489" fill="none">
                  <a:moveTo>
                    <a:pt x="38142" y="0"/>
                  </a:moveTo>
                  <a:arcTo wR="21600" hR="21600" stAng="-2401050" swAng="14075417"/>
                </a:path>
                <a:path w="43200" h="35489" stroke="0">
                  <a:moveTo>
                    <a:pt x="38142" y="0"/>
                  </a:moveTo>
                  <a:arcTo wR="21600" hR="21600" stAng="-2401050" swAng="14075417"/>
                  <a:lnTo>
                    <a:pt x="21600" y="13889"/>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4790" name="任意多边形 74789"/>
            <p:cNvSpPr/>
            <p:nvPr/>
          </p:nvSpPr>
          <p:spPr>
            <a:xfrm>
              <a:off x="69" y="14"/>
              <a:ext cx="57" cy="56"/>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4791" name="任意多边形 74790"/>
            <p:cNvSpPr/>
            <p:nvPr/>
          </p:nvSpPr>
          <p:spPr>
            <a:xfrm>
              <a:off x="69" y="154"/>
              <a:ext cx="55" cy="46"/>
            </a:xfrm>
            <a:custGeom>
              <a:avLst/>
              <a:gdLst>
                <a:gd name="txL" fmla="*/ 0 w 21600"/>
                <a:gd name="txT" fmla="*/ 0 h 18519"/>
                <a:gd name="txR" fmla="*/ 21600 w 21600"/>
                <a:gd name="txB" fmla="*/ 18519 h 18519"/>
              </a:gdLst>
              <a:ahLst/>
              <a:cxnLst>
                <a:cxn ang="180">
                  <a:pos x="0" y="18406"/>
                </a:cxn>
                <a:cxn ang="270">
                  <a:pos x="10482" y="0"/>
                </a:cxn>
                <a:cxn ang="0">
                  <a:pos x="21600" y="18519"/>
                </a:cxn>
              </a:cxnLst>
              <a:rect l="txL" t="txT" r="txR" b="txB"/>
              <a:pathLst>
                <a:path w="21600" h="18519" fill="none">
                  <a:moveTo>
                    <a:pt x="0" y="18406"/>
                  </a:moveTo>
                  <a:arcTo wR="21600" hR="21600" stAng="-10782016" swAng="3523290"/>
                </a:path>
                <a:path w="21600" h="18519" stroke="0">
                  <a:moveTo>
                    <a:pt x="0" y="18406"/>
                  </a:moveTo>
                  <a:arcTo wR="21600" hR="21600" stAng="-10782016" swAng="3523290"/>
                  <a:lnTo>
                    <a:pt x="21600" y="18519"/>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4792" name="任意多边形 74791"/>
            <p:cNvSpPr/>
            <p:nvPr/>
          </p:nvSpPr>
          <p:spPr>
            <a:xfrm>
              <a:off x="12" y="92"/>
              <a:ext cx="38" cy="42"/>
            </a:xfrm>
            <a:custGeom>
              <a:avLst/>
              <a:gdLst>
                <a:gd name="txL" fmla="*/ 0 w 20958"/>
                <a:gd name="txT" fmla="*/ 0 h 21271"/>
                <a:gd name="txR" fmla="*/ 20958 w 20958"/>
                <a:gd name="txB" fmla="*/ 21271 h 21271"/>
              </a:gdLst>
              <a:ahLst/>
              <a:cxnLst>
                <a:cxn ang="180">
                  <a:pos x="0" y="16045"/>
                </a:cxn>
                <a:cxn ang="270">
                  <a:pos x="17199" y="0"/>
                </a:cxn>
                <a:cxn ang="90">
                  <a:pos x="20958" y="21271"/>
                </a:cxn>
              </a:cxnLst>
              <a:rect l="txL" t="txT" r="txR" b="txB"/>
              <a:pathLst>
                <a:path w="20958" h="21271" fill="none">
                  <a:moveTo>
                    <a:pt x="0" y="16045"/>
                  </a:moveTo>
                  <a:arcTo wR="21600" hR="21600" stAng="-9959910" swAng="3958601"/>
                </a:path>
                <a:path w="20958" h="21271" stroke="0">
                  <a:moveTo>
                    <a:pt x="0" y="16045"/>
                  </a:moveTo>
                  <a:arcTo wR="21600" hR="21600" stAng="-9959910" swAng="3958601"/>
                  <a:lnTo>
                    <a:pt x="20958" y="21271"/>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4793" name="直接连接符 74792"/>
            <p:cNvSpPr/>
            <p:nvPr/>
          </p:nvSpPr>
          <p:spPr>
            <a:xfrm flipH="1">
              <a:off x="178" y="116"/>
              <a:ext cx="386" cy="1"/>
            </a:xfrm>
            <a:prstGeom prst="line">
              <a:avLst/>
            </a:prstGeom>
            <a:ln w="6350" cap="flat" cmpd="sng">
              <a:solidFill>
                <a:srgbClr val="DBDBCE"/>
              </a:solidFill>
              <a:prstDash val="solid"/>
              <a:headEnd type="none" w="med" len="med"/>
              <a:tailEnd type="none" w="med" len="med"/>
            </a:ln>
          </p:spPr>
        </p:sp>
        <p:sp>
          <p:nvSpPr>
            <p:cNvPr id="74794" name="直接连接符 74793"/>
            <p:cNvSpPr/>
            <p:nvPr/>
          </p:nvSpPr>
          <p:spPr>
            <a:xfrm>
              <a:off x="217" y="93"/>
              <a:ext cx="1" cy="23"/>
            </a:xfrm>
            <a:prstGeom prst="line">
              <a:avLst/>
            </a:prstGeom>
            <a:ln w="6350" cap="flat" cmpd="sng">
              <a:solidFill>
                <a:srgbClr val="DBDBCE"/>
              </a:solidFill>
              <a:prstDash val="solid"/>
              <a:headEnd type="none" w="med" len="med"/>
              <a:tailEnd type="none" w="med" len="med"/>
            </a:ln>
          </p:spPr>
        </p:sp>
        <p:sp>
          <p:nvSpPr>
            <p:cNvPr id="74795" name="直接连接符 74794"/>
            <p:cNvSpPr/>
            <p:nvPr/>
          </p:nvSpPr>
          <p:spPr>
            <a:xfrm>
              <a:off x="260" y="93"/>
              <a:ext cx="1" cy="23"/>
            </a:xfrm>
            <a:prstGeom prst="line">
              <a:avLst/>
            </a:prstGeom>
            <a:ln w="6350" cap="flat" cmpd="sng">
              <a:solidFill>
                <a:srgbClr val="DBDBCE"/>
              </a:solidFill>
              <a:prstDash val="solid"/>
              <a:headEnd type="none" w="med" len="med"/>
              <a:tailEnd type="none" w="med" len="med"/>
            </a:ln>
          </p:spPr>
        </p:sp>
        <p:sp>
          <p:nvSpPr>
            <p:cNvPr id="74796" name="直接连接符 74795"/>
            <p:cNvSpPr/>
            <p:nvPr/>
          </p:nvSpPr>
          <p:spPr>
            <a:xfrm>
              <a:off x="217" y="151"/>
              <a:ext cx="1" cy="24"/>
            </a:xfrm>
            <a:prstGeom prst="line">
              <a:avLst/>
            </a:prstGeom>
            <a:ln w="6350" cap="flat" cmpd="sng">
              <a:solidFill>
                <a:srgbClr val="DBDBCE"/>
              </a:solidFill>
              <a:prstDash val="solid"/>
              <a:headEnd type="none" w="med" len="med"/>
              <a:tailEnd type="none" w="med" len="med"/>
            </a:ln>
          </p:spPr>
        </p:sp>
        <p:sp>
          <p:nvSpPr>
            <p:cNvPr id="74797" name="直接连接符 74796"/>
            <p:cNvSpPr/>
            <p:nvPr/>
          </p:nvSpPr>
          <p:spPr>
            <a:xfrm>
              <a:off x="260" y="151"/>
              <a:ext cx="1" cy="24"/>
            </a:xfrm>
            <a:prstGeom prst="line">
              <a:avLst/>
            </a:prstGeom>
            <a:ln w="6350" cap="flat" cmpd="sng">
              <a:solidFill>
                <a:srgbClr val="DBDBCE"/>
              </a:solidFill>
              <a:prstDash val="solid"/>
              <a:headEnd type="none" w="med" len="med"/>
              <a:tailEnd type="none" w="med" len="med"/>
            </a:ln>
          </p:spPr>
        </p:sp>
        <p:sp>
          <p:nvSpPr>
            <p:cNvPr id="74798" name="直接连接符 74797"/>
            <p:cNvSpPr/>
            <p:nvPr/>
          </p:nvSpPr>
          <p:spPr>
            <a:xfrm flipH="1">
              <a:off x="174" y="144"/>
              <a:ext cx="386" cy="1"/>
            </a:xfrm>
            <a:prstGeom prst="line">
              <a:avLst/>
            </a:prstGeom>
            <a:ln w="6350" cap="flat" cmpd="sng">
              <a:solidFill>
                <a:srgbClr val="626248"/>
              </a:solidFill>
              <a:prstDash val="solid"/>
              <a:headEnd type="none" w="med" len="med"/>
              <a:tailEnd type="none" w="med" len="med"/>
            </a:ln>
          </p:spPr>
        </p:sp>
        <p:sp>
          <p:nvSpPr>
            <p:cNvPr id="74799" name="直接连接符 74798"/>
            <p:cNvSpPr/>
            <p:nvPr/>
          </p:nvSpPr>
          <p:spPr>
            <a:xfrm flipH="1">
              <a:off x="525" y="171"/>
              <a:ext cx="27" cy="1"/>
            </a:xfrm>
            <a:prstGeom prst="line">
              <a:avLst/>
            </a:prstGeom>
            <a:ln w="6350" cap="flat" cmpd="sng">
              <a:solidFill>
                <a:srgbClr val="DBDBCE"/>
              </a:solidFill>
              <a:prstDash val="solid"/>
              <a:headEnd type="none" w="med" len="med"/>
              <a:tailEnd type="none" w="med" len="med"/>
            </a:ln>
          </p:spPr>
        </p:sp>
        <p:sp>
          <p:nvSpPr>
            <p:cNvPr id="74800" name="直接连接符 74799"/>
            <p:cNvSpPr/>
            <p:nvPr/>
          </p:nvSpPr>
          <p:spPr>
            <a:xfrm flipH="1">
              <a:off x="525" y="210"/>
              <a:ext cx="27" cy="1"/>
            </a:xfrm>
            <a:prstGeom prst="line">
              <a:avLst/>
            </a:prstGeom>
            <a:ln w="6350" cap="flat" cmpd="sng">
              <a:solidFill>
                <a:srgbClr val="DBDBCE"/>
              </a:solidFill>
              <a:prstDash val="solid"/>
              <a:headEnd type="none" w="med" len="med"/>
              <a:tailEnd type="none" w="med" len="med"/>
            </a:ln>
          </p:spPr>
        </p:sp>
        <p:sp>
          <p:nvSpPr>
            <p:cNvPr id="74801" name="直接连接符 74800"/>
            <p:cNvSpPr/>
            <p:nvPr/>
          </p:nvSpPr>
          <p:spPr>
            <a:xfrm>
              <a:off x="497" y="151"/>
              <a:ext cx="1" cy="82"/>
            </a:xfrm>
            <a:prstGeom prst="line">
              <a:avLst/>
            </a:prstGeom>
            <a:ln w="6350" cap="flat" cmpd="sng">
              <a:solidFill>
                <a:srgbClr val="DBDBCE"/>
              </a:solidFill>
              <a:prstDash val="solid"/>
              <a:headEnd type="none" w="med" len="med"/>
              <a:tailEnd type="none" w="med" len="med"/>
            </a:ln>
          </p:spPr>
        </p:sp>
      </p:grpSp>
      <p:sp>
        <p:nvSpPr>
          <p:cNvPr id="74802" name="右箭头 74801"/>
          <p:cNvSpPr/>
          <p:nvPr/>
        </p:nvSpPr>
        <p:spPr>
          <a:xfrm rot="-16200000" flipV="1">
            <a:off x="1295400" y="4267200"/>
            <a:ext cx="685800" cy="533400"/>
          </a:xfrm>
          <a:prstGeom prst="rightArrow">
            <a:avLst>
              <a:gd name="adj1" fmla="val 50000"/>
              <a:gd name="adj2" fmla="val 32142"/>
            </a:avLst>
          </a:prstGeom>
          <a:solidFill>
            <a:schemeClr val="accent1"/>
          </a:solidFill>
          <a:ln w="9525">
            <a:noFill/>
          </a:ln>
        </p:spPr>
        <p:txBody>
          <a:bodyPr/>
          <a:p>
            <a:endParaRPr lang="zh-CN" altLang="en-US"/>
          </a:p>
        </p:txBody>
      </p:sp>
      <p:sp>
        <p:nvSpPr>
          <p:cNvPr id="74803" name="圆角矩形标注 74802"/>
          <p:cNvSpPr/>
          <p:nvPr/>
        </p:nvSpPr>
        <p:spPr>
          <a:xfrm>
            <a:off x="2590800" y="2362200"/>
            <a:ext cx="1981200" cy="457200"/>
          </a:xfrm>
          <a:prstGeom prst="wedgeRoundRectCallout">
            <a:avLst>
              <a:gd name="adj1" fmla="val -90944"/>
              <a:gd name="adj2" fmla="val 410069"/>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摘要技术</a:t>
            </a:r>
            <a:endParaRPr lang="zh-CN" altLang="en-US" sz="2000" dirty="0">
              <a:latin typeface="Times New Roman" panose="02020603050405020304" pitchFamily="2" charset="0"/>
              <a:ea typeface="隶书" pitchFamily="1" charset="-122"/>
            </a:endParaRPr>
          </a:p>
        </p:txBody>
      </p:sp>
      <p:sp>
        <p:nvSpPr>
          <p:cNvPr id="74804" name="流程图: 预定义过程 74803"/>
          <p:cNvSpPr/>
          <p:nvPr/>
        </p:nvSpPr>
        <p:spPr>
          <a:xfrm>
            <a:off x="4648200" y="4860925"/>
            <a:ext cx="914400" cy="609600"/>
          </a:xfrm>
          <a:prstGeom prst="flowChartPredefinedProcess">
            <a:avLst/>
          </a:prstGeom>
          <a:pattFill prst="pct10">
            <a:fgClr>
              <a:schemeClr val="accent1"/>
            </a:fgClr>
            <a:bgClr>
              <a:schemeClr val="bg1"/>
            </a:bgClr>
          </a:pattFill>
          <a:ln w="9525" cap="flat" cmpd="sng">
            <a:solidFill>
              <a:srgbClr val="000000"/>
            </a:solidFill>
            <a:prstDash val="solid"/>
            <a:miter/>
            <a:headEnd type="none" w="med" len="med"/>
            <a:tailEnd type="none" w="med" len="med"/>
          </a:ln>
        </p:spPr>
        <p:txBody>
          <a:bodyPr/>
          <a:p>
            <a:endParaRPr lang="zh-CN" altLang="en-US"/>
          </a:p>
        </p:txBody>
      </p:sp>
      <p:sp>
        <p:nvSpPr>
          <p:cNvPr id="74805" name="右大括号 74804"/>
          <p:cNvSpPr/>
          <p:nvPr/>
        </p:nvSpPr>
        <p:spPr>
          <a:xfrm flipH="1">
            <a:off x="4419600" y="3352800"/>
            <a:ext cx="228600" cy="1752600"/>
          </a:xfrm>
          <a:prstGeom prst="rightBrace">
            <a:avLst>
              <a:gd name="adj1" fmla="val 63888"/>
              <a:gd name="adj2" fmla="val 50000"/>
            </a:avLst>
          </a:prstGeom>
          <a:noFill/>
          <a:ln w="9525" cap="flat" cmpd="sng">
            <a:solidFill>
              <a:srgbClr val="000000"/>
            </a:solidFill>
            <a:prstDash val="solid"/>
            <a:headEnd type="none" w="med" len="med"/>
            <a:tailEnd type="none" w="med" len="med"/>
          </a:ln>
        </p:spPr>
        <p:txBody>
          <a:bodyPr/>
          <a:p>
            <a:endParaRPr lang="zh-CN" altLang="en-US"/>
          </a:p>
        </p:txBody>
      </p:sp>
      <p:sp>
        <p:nvSpPr>
          <p:cNvPr id="74806" name="右箭头 74805"/>
          <p:cNvSpPr/>
          <p:nvPr/>
        </p:nvSpPr>
        <p:spPr>
          <a:xfrm>
            <a:off x="3886200" y="3962400"/>
            <a:ext cx="533400" cy="533400"/>
          </a:xfrm>
          <a:prstGeom prst="rightArrow">
            <a:avLst>
              <a:gd name="adj1" fmla="val 50000"/>
              <a:gd name="adj2" fmla="val 25000"/>
            </a:avLst>
          </a:prstGeom>
          <a:solidFill>
            <a:srgbClr val="000000"/>
          </a:solidFill>
          <a:ln w="9525">
            <a:noFill/>
          </a:ln>
        </p:spPr>
        <p:txBody>
          <a:bodyPr/>
          <a:p>
            <a:endParaRPr lang="zh-CN" altLang="en-US"/>
          </a:p>
        </p:txBody>
      </p:sp>
      <p:sp>
        <p:nvSpPr>
          <p:cNvPr id="74807" name="圆角矩形标注 74806"/>
          <p:cNvSpPr/>
          <p:nvPr/>
        </p:nvSpPr>
        <p:spPr>
          <a:xfrm>
            <a:off x="3581400" y="5715000"/>
            <a:ext cx="1905000" cy="457200"/>
          </a:xfrm>
          <a:prstGeom prst="wedgeRoundRectCallout">
            <a:avLst>
              <a:gd name="adj1" fmla="val 63250"/>
              <a:gd name="adj2" fmla="val -144444"/>
              <a:gd name="adj3" fmla="val 16667"/>
            </a:avLst>
          </a:prstGeom>
          <a:solidFill>
            <a:schemeClr val="bg1"/>
          </a:solidFill>
          <a:ln w="9525" cap="flat" cmpd="sng">
            <a:solidFill>
              <a:srgbClr val="FF0000"/>
            </a:solidFill>
            <a:prstDash val="solid"/>
            <a:miter/>
            <a:headEnd type="none" w="med" len="med"/>
            <a:tailEnd type="none" w="med" len="med"/>
          </a:ln>
        </p:spPr>
        <p:txBody>
          <a:bodyPr/>
          <a:p>
            <a:pPr algn="ctr"/>
            <a:r>
              <a:rPr lang="zh-CN" altLang="en-US" sz="2000" dirty="0">
                <a:solidFill>
                  <a:srgbClr val="FF0000"/>
                </a:solidFill>
                <a:latin typeface="Times New Roman" panose="02020603050405020304" pitchFamily="2" charset="0"/>
                <a:ea typeface="隶书" pitchFamily="1" charset="-122"/>
              </a:rPr>
              <a:t>公开密钥解密</a:t>
            </a:r>
            <a:endParaRPr lang="zh-CN" altLang="en-US" sz="2000" dirty="0">
              <a:solidFill>
                <a:srgbClr val="FF0000"/>
              </a:solidFill>
              <a:latin typeface="Times New Roman" panose="02020603050405020304" pitchFamily="2" charset="0"/>
              <a:ea typeface="隶书" pitchFamily="1" charset="-122"/>
            </a:endParaRPr>
          </a:p>
        </p:txBody>
      </p:sp>
      <p:grpSp>
        <p:nvGrpSpPr>
          <p:cNvPr id="74808" name="组合 74807"/>
          <p:cNvGrpSpPr/>
          <p:nvPr/>
        </p:nvGrpSpPr>
        <p:grpSpPr>
          <a:xfrm rot="5400000">
            <a:off x="5464175" y="5584825"/>
            <a:ext cx="920750" cy="419100"/>
            <a:chOff x="0" y="0"/>
            <a:chExt cx="580" cy="264"/>
          </a:xfrm>
        </p:grpSpPr>
        <p:sp>
          <p:nvSpPr>
            <p:cNvPr id="74809" name="矩形 74808"/>
            <p:cNvSpPr/>
            <p:nvPr/>
          </p:nvSpPr>
          <p:spPr>
            <a:xfrm>
              <a:off x="0" y="0"/>
              <a:ext cx="580" cy="264"/>
            </a:xfrm>
            <a:prstGeom prst="rect">
              <a:avLst/>
            </a:prstGeom>
            <a:solidFill>
              <a:srgbClr val="FF0000"/>
            </a:solidFill>
            <a:ln w="9525">
              <a:noFill/>
            </a:ln>
          </p:spPr>
          <p:txBody>
            <a:bodyPr/>
            <a:p>
              <a:endParaRPr lang="zh-CN" altLang="en-US"/>
            </a:p>
          </p:txBody>
        </p:sp>
        <p:sp>
          <p:nvSpPr>
            <p:cNvPr id="74810" name="任意多边形 74809"/>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solidFill>
              <a:srgbClr val="93936C"/>
            </a:solidFill>
            <a:ln w="9525">
              <a:noFill/>
            </a:ln>
          </p:spPr>
          <p:txBody>
            <a:bodyPr/>
            <a:p>
              <a:endParaRPr lang="zh-CN" altLang="en-US"/>
            </a:p>
          </p:txBody>
        </p:sp>
        <p:sp>
          <p:nvSpPr>
            <p:cNvPr id="74811" name="任意多边形 74810"/>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4812" name="任意多边形 74811"/>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solidFill>
              <a:srgbClr val="93936C"/>
            </a:solidFill>
            <a:ln w="9525">
              <a:noFill/>
            </a:ln>
          </p:spPr>
          <p:txBody>
            <a:bodyPr/>
            <a:p>
              <a:endParaRPr lang="zh-CN" altLang="en-US"/>
            </a:p>
          </p:txBody>
        </p:sp>
        <p:sp>
          <p:nvSpPr>
            <p:cNvPr id="74813" name="任意多边形 74812"/>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4814" name="任意多边形 74813"/>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solidFill>
              <a:srgbClr val="93936C"/>
            </a:solidFill>
            <a:ln w="9525">
              <a:noFill/>
            </a:ln>
          </p:spPr>
          <p:txBody>
            <a:bodyPr/>
            <a:p>
              <a:endParaRPr lang="zh-CN" altLang="en-US"/>
            </a:p>
          </p:txBody>
        </p:sp>
        <p:sp>
          <p:nvSpPr>
            <p:cNvPr id="74815" name="任意多边形 74814"/>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4816" name="矩形 74815"/>
            <p:cNvSpPr/>
            <p:nvPr/>
          </p:nvSpPr>
          <p:spPr>
            <a:xfrm>
              <a:off x="91" y="113"/>
              <a:ext cx="83" cy="42"/>
            </a:xfrm>
            <a:prstGeom prst="rect">
              <a:avLst/>
            </a:prstGeom>
            <a:solidFill>
              <a:srgbClr val="93936C"/>
            </a:solidFill>
            <a:ln w="9525">
              <a:noFill/>
            </a:ln>
          </p:spPr>
          <p:txBody>
            <a:bodyPr/>
            <a:p>
              <a:endParaRPr lang="zh-CN" altLang="en-US"/>
            </a:p>
          </p:txBody>
        </p:sp>
        <p:sp>
          <p:nvSpPr>
            <p:cNvPr id="74817" name="矩形 74816"/>
            <p:cNvSpPr/>
            <p:nvPr/>
          </p:nvSpPr>
          <p:spPr>
            <a:xfrm>
              <a:off x="91" y="113"/>
              <a:ext cx="83" cy="42"/>
            </a:xfrm>
            <a:prstGeom prst="rect">
              <a:avLst/>
            </a:prstGeom>
            <a:solidFill>
              <a:srgbClr val="93936C"/>
            </a:solidFill>
            <a:ln w="9525">
              <a:noFill/>
            </a:ln>
          </p:spPr>
          <p:txBody>
            <a:bodyPr/>
            <a:p>
              <a:endParaRPr lang="zh-CN" altLang="en-US"/>
            </a:p>
          </p:txBody>
        </p:sp>
        <p:sp>
          <p:nvSpPr>
            <p:cNvPr id="74818" name="任意多边形 74817"/>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solidFill>
              <a:srgbClr val="93936C"/>
            </a:solidFill>
            <a:ln w="9525">
              <a:noFill/>
            </a:ln>
          </p:spPr>
          <p:txBody>
            <a:bodyPr/>
            <a:p>
              <a:endParaRPr lang="zh-CN" altLang="en-US"/>
            </a:p>
          </p:txBody>
        </p:sp>
        <p:sp>
          <p:nvSpPr>
            <p:cNvPr id="74819" name="任意多边形 74818"/>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solidFill>
              <a:srgbClr val="93936C"/>
            </a:solidFill>
            <a:ln w="9525">
              <a:noFill/>
            </a:ln>
          </p:spPr>
          <p:txBody>
            <a:bodyPr/>
            <a:p>
              <a:endParaRPr lang="zh-CN" altLang="en-US"/>
            </a:p>
          </p:txBody>
        </p:sp>
        <p:sp>
          <p:nvSpPr>
            <p:cNvPr id="74820" name="任意多边形 74819"/>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solidFill>
              <a:srgbClr val="93936C"/>
            </a:solidFill>
            <a:ln w="9525">
              <a:noFill/>
            </a:ln>
          </p:spPr>
          <p:txBody>
            <a:bodyPr/>
            <a:p>
              <a:endParaRPr lang="zh-CN" altLang="en-US"/>
            </a:p>
          </p:txBody>
        </p:sp>
        <p:sp>
          <p:nvSpPr>
            <p:cNvPr id="74821" name="任意多边形 74820"/>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solidFill>
              <a:srgbClr val="93936C"/>
            </a:solidFill>
            <a:ln w="9525">
              <a:noFill/>
            </a:ln>
          </p:spPr>
          <p:txBody>
            <a:bodyPr/>
            <a:p>
              <a:endParaRPr lang="zh-CN" altLang="en-US"/>
            </a:p>
          </p:txBody>
        </p:sp>
        <p:sp>
          <p:nvSpPr>
            <p:cNvPr id="74822" name="任意多边形 74821"/>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solidFill>
              <a:srgbClr val="93936C"/>
            </a:solidFill>
            <a:ln w="9525">
              <a:noFill/>
            </a:ln>
          </p:spPr>
          <p:txBody>
            <a:bodyPr/>
            <a:p>
              <a:endParaRPr lang="zh-CN" altLang="en-US"/>
            </a:p>
          </p:txBody>
        </p:sp>
        <p:sp>
          <p:nvSpPr>
            <p:cNvPr id="74823" name="任意多边形 74822"/>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solidFill>
              <a:srgbClr val="93936C"/>
            </a:solidFill>
            <a:ln w="9525">
              <a:noFill/>
            </a:ln>
          </p:spPr>
          <p:txBody>
            <a:bodyPr/>
            <a:p>
              <a:endParaRPr lang="zh-CN" altLang="en-US"/>
            </a:p>
          </p:txBody>
        </p:sp>
        <p:sp>
          <p:nvSpPr>
            <p:cNvPr id="74824" name="任意多边形 74823"/>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path>
              </a:pathLst>
            </a:custGeom>
            <a:noFill/>
            <a:ln w="6350" cap="flat" cmpd="sng">
              <a:solidFill>
                <a:srgbClr val="494936"/>
              </a:solidFill>
              <a:prstDash val="solid"/>
              <a:headEnd type="none" w="med" len="med"/>
              <a:tailEnd type="none" w="med" len="med"/>
            </a:ln>
          </p:spPr>
          <p:txBody>
            <a:bodyPr/>
            <a:p>
              <a:endParaRPr lang="zh-CN" altLang="en-US"/>
            </a:p>
          </p:txBody>
        </p:sp>
        <p:sp>
          <p:nvSpPr>
            <p:cNvPr id="74825" name="椭圆 74824"/>
            <p:cNvSpPr/>
            <p:nvPr/>
          </p:nvSpPr>
          <p:spPr>
            <a:xfrm>
              <a:off x="85" y="29"/>
              <a:ext cx="79" cy="82"/>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4826" name="椭圆 74825"/>
            <p:cNvSpPr/>
            <p:nvPr/>
          </p:nvSpPr>
          <p:spPr>
            <a:xfrm>
              <a:off x="85" y="157"/>
              <a:ext cx="79" cy="78"/>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4827" name="椭圆 74826"/>
            <p:cNvSpPr/>
            <p:nvPr/>
          </p:nvSpPr>
          <p:spPr>
            <a:xfrm>
              <a:off x="22" y="103"/>
              <a:ext cx="63" cy="62"/>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4828" name="任意多边形 74827"/>
            <p:cNvSpPr/>
            <p:nvPr/>
          </p:nvSpPr>
          <p:spPr>
            <a:xfrm>
              <a:off x="2" y="84"/>
              <a:ext cx="61" cy="96"/>
            </a:xfrm>
            <a:custGeom>
              <a:avLst/>
              <a:gdLst>
                <a:gd name="txL" fmla="*/ 0 w 27726"/>
                <a:gd name="txT" fmla="*/ 0 h 43200"/>
                <a:gd name="txR" fmla="*/ 27726 w 27726"/>
                <a:gd name="txB" fmla="*/ 43200 h 43200"/>
              </a:gdLst>
              <a:ahLst/>
              <a:cxnLst>
                <a:cxn ang="90">
                  <a:pos x="27726" y="42313"/>
                </a:cxn>
                <a:cxn ang="0">
                  <a:pos x="27726" y="886"/>
                </a:cxn>
                <a:cxn ang="90">
                  <a:pos x="21600" y="21600"/>
                </a:cxn>
              </a:cxnLst>
              <a:rect l="txL" t="txT" r="txR" b="txB"/>
              <a:pathLst>
                <a:path w="27726" h="43200" fill="none">
                  <a:moveTo>
                    <a:pt x="27726" y="42313"/>
                  </a:moveTo>
                  <a:arcTo wR="21600" hR="21600" stAng="-17188555" swAng="12777065"/>
                </a:path>
                <a:path w="27726" h="43200" stroke="0">
                  <a:moveTo>
                    <a:pt x="27726" y="42313"/>
                  </a:moveTo>
                  <a:arcTo wR="21600" hR="21600" stAng="-17188555" swAng="12777065"/>
                  <a:lnTo>
                    <a:pt x="21600" y="21600"/>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4829" name="任意多边形 74828"/>
            <p:cNvSpPr/>
            <p:nvPr/>
          </p:nvSpPr>
          <p:spPr>
            <a:xfrm>
              <a:off x="61" y="6"/>
              <a:ext cx="130" cy="106"/>
            </a:xfrm>
            <a:custGeom>
              <a:avLst/>
              <a:gdLst>
                <a:gd name="txL" fmla="*/ 0 w 43200"/>
                <a:gd name="txT" fmla="*/ 0 h 35728"/>
                <a:gd name="txR" fmla="*/ 43200 w 43200"/>
                <a:gd name="txB" fmla="*/ 35728 h 35728"/>
              </a:gdLst>
              <a:ahLst/>
              <a:cxnLst>
                <a:cxn ang="90">
                  <a:pos x="694" y="27034"/>
                </a:cxn>
                <a:cxn ang="0">
                  <a:pos x="37939" y="35727"/>
                </a:cxn>
                <a:cxn ang="90">
                  <a:pos x="21600" y="21600"/>
                </a:cxn>
              </a:cxnLst>
              <a:rect l="txL" t="txT" r="txR" b="txB"/>
              <a:pathLst>
                <a:path w="43200" h="35728" fill="none">
                  <a:moveTo>
                    <a:pt x="694" y="27034"/>
                  </a:moveTo>
                  <a:arcTo wR="21600" hR="21600" stAng="-11674213" swAng="14125050"/>
                </a:path>
                <a:path w="43200" h="35728" stroke="0">
                  <a:moveTo>
                    <a:pt x="694" y="27034"/>
                  </a:moveTo>
                  <a:arcTo wR="21600" hR="21600" stAng="-11674213" swAng="14125050"/>
                  <a:lnTo>
                    <a:pt x="21600" y="21600"/>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4830" name="任意多边形 74829"/>
            <p:cNvSpPr/>
            <p:nvPr/>
          </p:nvSpPr>
          <p:spPr>
            <a:xfrm>
              <a:off x="61" y="153"/>
              <a:ext cx="130" cy="105"/>
            </a:xfrm>
            <a:custGeom>
              <a:avLst/>
              <a:gdLst>
                <a:gd name="txL" fmla="*/ 0 w 43200"/>
                <a:gd name="txT" fmla="*/ 0 h 35489"/>
                <a:gd name="txR" fmla="*/ 43200 w 43200"/>
                <a:gd name="txB" fmla="*/ 35489 h 35489"/>
              </a:gdLst>
              <a:ahLst/>
              <a:cxnLst>
                <a:cxn ang="0">
                  <a:pos x="38142" y="0"/>
                </a:cxn>
                <a:cxn ang="180">
                  <a:pos x="694" y="8454"/>
                </a:cxn>
                <a:cxn ang="0">
                  <a:pos x="21600" y="13889"/>
                </a:cxn>
              </a:cxnLst>
              <a:rect l="txL" t="txT" r="txR" b="txB"/>
              <a:pathLst>
                <a:path w="43200" h="35489" fill="none">
                  <a:moveTo>
                    <a:pt x="38142" y="0"/>
                  </a:moveTo>
                  <a:arcTo wR="21600" hR="21600" stAng="-2401050" swAng="14075417"/>
                </a:path>
                <a:path w="43200" h="35489" stroke="0">
                  <a:moveTo>
                    <a:pt x="38142" y="0"/>
                  </a:moveTo>
                  <a:arcTo wR="21600" hR="21600" stAng="-2401050" swAng="14075417"/>
                  <a:lnTo>
                    <a:pt x="21600" y="13889"/>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4831" name="任意多边形 74830"/>
            <p:cNvSpPr/>
            <p:nvPr/>
          </p:nvSpPr>
          <p:spPr>
            <a:xfrm>
              <a:off x="69" y="14"/>
              <a:ext cx="57" cy="56"/>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4832" name="任意多边形 74831"/>
            <p:cNvSpPr/>
            <p:nvPr/>
          </p:nvSpPr>
          <p:spPr>
            <a:xfrm>
              <a:off x="69" y="154"/>
              <a:ext cx="55" cy="46"/>
            </a:xfrm>
            <a:custGeom>
              <a:avLst/>
              <a:gdLst>
                <a:gd name="txL" fmla="*/ 0 w 21600"/>
                <a:gd name="txT" fmla="*/ 0 h 18519"/>
                <a:gd name="txR" fmla="*/ 21600 w 21600"/>
                <a:gd name="txB" fmla="*/ 18519 h 18519"/>
              </a:gdLst>
              <a:ahLst/>
              <a:cxnLst>
                <a:cxn ang="180">
                  <a:pos x="0" y="18406"/>
                </a:cxn>
                <a:cxn ang="270">
                  <a:pos x="10482" y="0"/>
                </a:cxn>
                <a:cxn ang="0">
                  <a:pos x="21600" y="18519"/>
                </a:cxn>
              </a:cxnLst>
              <a:rect l="txL" t="txT" r="txR" b="txB"/>
              <a:pathLst>
                <a:path w="21600" h="18519" fill="none">
                  <a:moveTo>
                    <a:pt x="0" y="18406"/>
                  </a:moveTo>
                  <a:arcTo wR="21600" hR="21600" stAng="-10782016" swAng="3523290"/>
                </a:path>
                <a:path w="21600" h="18519" stroke="0">
                  <a:moveTo>
                    <a:pt x="0" y="18406"/>
                  </a:moveTo>
                  <a:arcTo wR="21600" hR="21600" stAng="-10782016" swAng="3523290"/>
                  <a:lnTo>
                    <a:pt x="21600" y="18519"/>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4833" name="任意多边形 74832"/>
            <p:cNvSpPr/>
            <p:nvPr/>
          </p:nvSpPr>
          <p:spPr>
            <a:xfrm>
              <a:off x="12" y="92"/>
              <a:ext cx="38" cy="42"/>
            </a:xfrm>
            <a:custGeom>
              <a:avLst/>
              <a:gdLst>
                <a:gd name="txL" fmla="*/ 0 w 20958"/>
                <a:gd name="txT" fmla="*/ 0 h 21271"/>
                <a:gd name="txR" fmla="*/ 20958 w 20958"/>
                <a:gd name="txB" fmla="*/ 21271 h 21271"/>
              </a:gdLst>
              <a:ahLst/>
              <a:cxnLst>
                <a:cxn ang="180">
                  <a:pos x="0" y="16045"/>
                </a:cxn>
                <a:cxn ang="270">
                  <a:pos x="17199" y="0"/>
                </a:cxn>
                <a:cxn ang="90">
                  <a:pos x="20958" y="21271"/>
                </a:cxn>
              </a:cxnLst>
              <a:rect l="txL" t="txT" r="txR" b="txB"/>
              <a:pathLst>
                <a:path w="20958" h="21271" fill="none">
                  <a:moveTo>
                    <a:pt x="0" y="16045"/>
                  </a:moveTo>
                  <a:arcTo wR="21600" hR="21600" stAng="-9959910" swAng="3958601"/>
                </a:path>
                <a:path w="20958" h="21271" stroke="0">
                  <a:moveTo>
                    <a:pt x="0" y="16045"/>
                  </a:moveTo>
                  <a:arcTo wR="21600" hR="21600" stAng="-9959910" swAng="3958601"/>
                  <a:lnTo>
                    <a:pt x="20958" y="21271"/>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4834" name="直接连接符 74833"/>
            <p:cNvSpPr/>
            <p:nvPr/>
          </p:nvSpPr>
          <p:spPr>
            <a:xfrm flipH="1">
              <a:off x="178" y="116"/>
              <a:ext cx="386" cy="1"/>
            </a:xfrm>
            <a:prstGeom prst="line">
              <a:avLst/>
            </a:prstGeom>
            <a:ln w="6350" cap="flat" cmpd="sng">
              <a:solidFill>
                <a:srgbClr val="DBDBCE"/>
              </a:solidFill>
              <a:prstDash val="solid"/>
              <a:headEnd type="none" w="med" len="med"/>
              <a:tailEnd type="none" w="med" len="med"/>
            </a:ln>
          </p:spPr>
        </p:sp>
        <p:sp>
          <p:nvSpPr>
            <p:cNvPr id="74835" name="直接连接符 74834"/>
            <p:cNvSpPr/>
            <p:nvPr/>
          </p:nvSpPr>
          <p:spPr>
            <a:xfrm>
              <a:off x="217" y="93"/>
              <a:ext cx="1" cy="23"/>
            </a:xfrm>
            <a:prstGeom prst="line">
              <a:avLst/>
            </a:prstGeom>
            <a:ln w="6350" cap="flat" cmpd="sng">
              <a:solidFill>
                <a:srgbClr val="DBDBCE"/>
              </a:solidFill>
              <a:prstDash val="solid"/>
              <a:headEnd type="none" w="med" len="med"/>
              <a:tailEnd type="none" w="med" len="med"/>
            </a:ln>
          </p:spPr>
        </p:sp>
        <p:sp>
          <p:nvSpPr>
            <p:cNvPr id="74836" name="直接连接符 74835"/>
            <p:cNvSpPr/>
            <p:nvPr/>
          </p:nvSpPr>
          <p:spPr>
            <a:xfrm>
              <a:off x="260" y="93"/>
              <a:ext cx="1" cy="23"/>
            </a:xfrm>
            <a:prstGeom prst="line">
              <a:avLst/>
            </a:prstGeom>
            <a:ln w="6350" cap="flat" cmpd="sng">
              <a:solidFill>
                <a:srgbClr val="DBDBCE"/>
              </a:solidFill>
              <a:prstDash val="solid"/>
              <a:headEnd type="none" w="med" len="med"/>
              <a:tailEnd type="none" w="med" len="med"/>
            </a:ln>
          </p:spPr>
        </p:sp>
        <p:sp>
          <p:nvSpPr>
            <p:cNvPr id="74837" name="直接连接符 74836"/>
            <p:cNvSpPr/>
            <p:nvPr/>
          </p:nvSpPr>
          <p:spPr>
            <a:xfrm>
              <a:off x="217" y="151"/>
              <a:ext cx="1" cy="24"/>
            </a:xfrm>
            <a:prstGeom prst="line">
              <a:avLst/>
            </a:prstGeom>
            <a:ln w="6350" cap="flat" cmpd="sng">
              <a:solidFill>
                <a:srgbClr val="DBDBCE"/>
              </a:solidFill>
              <a:prstDash val="solid"/>
              <a:headEnd type="none" w="med" len="med"/>
              <a:tailEnd type="none" w="med" len="med"/>
            </a:ln>
          </p:spPr>
        </p:sp>
        <p:sp>
          <p:nvSpPr>
            <p:cNvPr id="74838" name="直接连接符 74837"/>
            <p:cNvSpPr/>
            <p:nvPr/>
          </p:nvSpPr>
          <p:spPr>
            <a:xfrm>
              <a:off x="260" y="151"/>
              <a:ext cx="1" cy="24"/>
            </a:xfrm>
            <a:prstGeom prst="line">
              <a:avLst/>
            </a:prstGeom>
            <a:ln w="6350" cap="flat" cmpd="sng">
              <a:solidFill>
                <a:srgbClr val="DBDBCE"/>
              </a:solidFill>
              <a:prstDash val="solid"/>
              <a:headEnd type="none" w="med" len="med"/>
              <a:tailEnd type="none" w="med" len="med"/>
            </a:ln>
          </p:spPr>
        </p:sp>
        <p:sp>
          <p:nvSpPr>
            <p:cNvPr id="74839" name="直接连接符 74838"/>
            <p:cNvSpPr/>
            <p:nvPr/>
          </p:nvSpPr>
          <p:spPr>
            <a:xfrm flipH="1">
              <a:off x="174" y="144"/>
              <a:ext cx="386" cy="1"/>
            </a:xfrm>
            <a:prstGeom prst="line">
              <a:avLst/>
            </a:prstGeom>
            <a:ln w="6350" cap="flat" cmpd="sng">
              <a:solidFill>
                <a:srgbClr val="626248"/>
              </a:solidFill>
              <a:prstDash val="solid"/>
              <a:headEnd type="none" w="med" len="med"/>
              <a:tailEnd type="none" w="med" len="med"/>
            </a:ln>
          </p:spPr>
        </p:sp>
        <p:sp>
          <p:nvSpPr>
            <p:cNvPr id="74840" name="直接连接符 74839"/>
            <p:cNvSpPr/>
            <p:nvPr/>
          </p:nvSpPr>
          <p:spPr>
            <a:xfrm flipH="1">
              <a:off x="525" y="171"/>
              <a:ext cx="27" cy="1"/>
            </a:xfrm>
            <a:prstGeom prst="line">
              <a:avLst/>
            </a:prstGeom>
            <a:ln w="6350" cap="flat" cmpd="sng">
              <a:solidFill>
                <a:srgbClr val="DBDBCE"/>
              </a:solidFill>
              <a:prstDash val="solid"/>
              <a:headEnd type="none" w="med" len="med"/>
              <a:tailEnd type="none" w="med" len="med"/>
            </a:ln>
          </p:spPr>
        </p:sp>
        <p:sp>
          <p:nvSpPr>
            <p:cNvPr id="74841" name="直接连接符 74840"/>
            <p:cNvSpPr/>
            <p:nvPr/>
          </p:nvSpPr>
          <p:spPr>
            <a:xfrm flipH="1">
              <a:off x="525" y="210"/>
              <a:ext cx="27" cy="1"/>
            </a:xfrm>
            <a:prstGeom prst="line">
              <a:avLst/>
            </a:prstGeom>
            <a:ln w="6350" cap="flat" cmpd="sng">
              <a:solidFill>
                <a:srgbClr val="DBDBCE"/>
              </a:solidFill>
              <a:prstDash val="solid"/>
              <a:headEnd type="none" w="med" len="med"/>
              <a:tailEnd type="none" w="med" len="med"/>
            </a:ln>
          </p:spPr>
        </p:sp>
        <p:sp>
          <p:nvSpPr>
            <p:cNvPr id="74842" name="直接连接符 74841"/>
            <p:cNvSpPr/>
            <p:nvPr/>
          </p:nvSpPr>
          <p:spPr>
            <a:xfrm>
              <a:off x="497" y="151"/>
              <a:ext cx="1" cy="82"/>
            </a:xfrm>
            <a:prstGeom prst="line">
              <a:avLst/>
            </a:prstGeom>
            <a:ln w="6350" cap="flat" cmpd="sng">
              <a:solidFill>
                <a:srgbClr val="DBDBCE"/>
              </a:solidFill>
              <a:prstDash val="solid"/>
              <a:headEnd type="none" w="med" len="med"/>
              <a:tailEnd type="none" w="med" len="med"/>
            </a:ln>
          </p:spPr>
        </p:sp>
      </p:grpSp>
      <p:sp>
        <p:nvSpPr>
          <p:cNvPr id="74843" name="右箭头 74842"/>
          <p:cNvSpPr/>
          <p:nvPr/>
        </p:nvSpPr>
        <p:spPr>
          <a:xfrm>
            <a:off x="5562600" y="4876800"/>
            <a:ext cx="685800" cy="533400"/>
          </a:xfrm>
          <a:prstGeom prst="rightArrow">
            <a:avLst>
              <a:gd name="adj1" fmla="val 50000"/>
              <a:gd name="adj2" fmla="val 32142"/>
            </a:avLst>
          </a:prstGeom>
          <a:solidFill>
            <a:schemeClr val="accent1"/>
          </a:solidFill>
          <a:ln w="9525">
            <a:noFill/>
          </a:ln>
        </p:spPr>
        <p:txBody>
          <a:bodyPr/>
          <a:p>
            <a:endParaRPr lang="zh-CN" altLang="en-US"/>
          </a:p>
        </p:txBody>
      </p:sp>
      <p:grpSp>
        <p:nvGrpSpPr>
          <p:cNvPr id="74844" name="组合 74843"/>
          <p:cNvGrpSpPr/>
          <p:nvPr/>
        </p:nvGrpSpPr>
        <p:grpSpPr>
          <a:xfrm>
            <a:off x="4572000" y="3200400"/>
            <a:ext cx="990600" cy="1066800"/>
            <a:chOff x="0" y="0"/>
            <a:chExt cx="624" cy="672"/>
          </a:xfrm>
        </p:grpSpPr>
        <p:sp>
          <p:nvSpPr>
            <p:cNvPr id="74845" name="折角形 74844"/>
            <p:cNvSpPr/>
            <p:nvPr/>
          </p:nvSpPr>
          <p:spPr>
            <a:xfrm>
              <a:off x="48" y="0"/>
              <a:ext cx="576" cy="672"/>
            </a:xfrm>
            <a:prstGeom prst="foldedCorner">
              <a:avLst>
                <a:gd name="adj" fmla="val 12500"/>
              </a:avLst>
            </a:prstGeom>
            <a:noFill/>
            <a:ln w="9525" cap="flat" cmpd="sng">
              <a:solidFill>
                <a:srgbClr val="000000"/>
              </a:solidFill>
              <a:prstDash val="solid"/>
              <a:headEnd type="none" w="med" len="med"/>
              <a:tailEnd type="none" w="med" len="med"/>
            </a:ln>
          </p:spPr>
          <p:txBody>
            <a:bodyPr/>
            <a:p>
              <a:endParaRPr lang="zh-CN" altLang="en-US"/>
            </a:p>
          </p:txBody>
        </p:sp>
        <p:sp>
          <p:nvSpPr>
            <p:cNvPr id="74846" name="文本框 74845"/>
            <p:cNvSpPr txBox="1"/>
            <p:nvPr/>
          </p:nvSpPr>
          <p:spPr>
            <a:xfrm>
              <a:off x="0" y="96"/>
              <a:ext cx="624" cy="538"/>
            </a:xfrm>
            <a:prstGeom prst="rect">
              <a:avLst/>
            </a:prstGeom>
            <a:noFill/>
            <a:ln w="9525">
              <a:noFill/>
            </a:ln>
          </p:spPr>
          <p:txBody>
            <a:bodyPr>
              <a:spAutoFit/>
            </a:bodyPr>
            <a:p>
              <a:pPr algn="ctr">
                <a:spcBef>
                  <a:spcPct val="50000"/>
                </a:spcBef>
              </a:pPr>
              <a:r>
                <a:rPr lang="zh-CN" altLang="en-US" sz="2000" dirty="0">
                  <a:latin typeface="宋体" panose="02010600030101010101" pitchFamily="2" charset="-122"/>
                </a:rPr>
                <a:t>明</a:t>
              </a:r>
              <a:endParaRPr lang="zh-CN" altLang="en-US" sz="2000" dirty="0">
                <a:latin typeface="宋体" panose="02010600030101010101" pitchFamily="2" charset="-122"/>
              </a:endParaRPr>
            </a:p>
            <a:p>
              <a:pPr algn="ctr">
                <a:spcBef>
                  <a:spcPct val="50000"/>
                </a:spcBef>
              </a:pPr>
              <a:r>
                <a:rPr lang="zh-CN" altLang="en-US" sz="2000" dirty="0">
                  <a:latin typeface="宋体" panose="02010600030101010101" pitchFamily="2" charset="-122"/>
                </a:rPr>
                <a:t>文</a:t>
              </a:r>
              <a:endParaRPr lang="zh-CN" altLang="en-US" sz="2000" dirty="0">
                <a:latin typeface="宋体" panose="02010600030101010101" pitchFamily="2" charset="-122"/>
              </a:endParaRPr>
            </a:p>
          </p:txBody>
        </p:sp>
      </p:grpSp>
      <p:sp>
        <p:nvSpPr>
          <p:cNvPr id="74847" name="右箭头 74846"/>
          <p:cNvSpPr/>
          <p:nvPr/>
        </p:nvSpPr>
        <p:spPr>
          <a:xfrm>
            <a:off x="5562600" y="3429000"/>
            <a:ext cx="685800" cy="533400"/>
          </a:xfrm>
          <a:prstGeom prst="rightArrow">
            <a:avLst>
              <a:gd name="adj1" fmla="val 50000"/>
              <a:gd name="adj2" fmla="val 32142"/>
            </a:avLst>
          </a:prstGeom>
          <a:solidFill>
            <a:schemeClr val="accent1"/>
          </a:solidFill>
          <a:ln w="9525">
            <a:noFill/>
          </a:ln>
        </p:spPr>
        <p:txBody>
          <a:bodyPr/>
          <a:p>
            <a:endParaRPr lang="zh-CN" altLang="en-US"/>
          </a:p>
        </p:txBody>
      </p:sp>
      <p:sp>
        <p:nvSpPr>
          <p:cNvPr id="74848" name="圆角矩形标注 74847"/>
          <p:cNvSpPr/>
          <p:nvPr/>
        </p:nvSpPr>
        <p:spPr>
          <a:xfrm>
            <a:off x="4495800" y="1828800"/>
            <a:ext cx="1981200" cy="609600"/>
          </a:xfrm>
          <a:prstGeom prst="wedgeRoundRectCallout">
            <a:avLst>
              <a:gd name="adj1" fmla="val -68509"/>
              <a:gd name="adj2" fmla="val 309898"/>
              <a:gd name="adj3" fmla="val 16667"/>
            </a:avLst>
          </a:prstGeom>
          <a:noFill/>
          <a:ln w="9525" cap="flat" cmpd="sng">
            <a:solidFill>
              <a:srgbClr val="000000"/>
            </a:solidFill>
            <a:prstDash val="solid"/>
            <a:miter/>
            <a:headEnd type="none" w="med" len="med"/>
            <a:tailEnd type="none" w="med" len="med"/>
          </a:ln>
        </p:spPr>
        <p:txBody>
          <a:bodyPr/>
          <a:p>
            <a:pPr algn="ctr"/>
            <a:r>
              <a:rPr lang="zh-CN" altLang="en-US" sz="3200" dirty="0">
                <a:solidFill>
                  <a:srgbClr val="FF0000"/>
                </a:solidFill>
                <a:latin typeface="Times New Roman" panose="02020603050405020304" pitchFamily="2" charset="0"/>
                <a:ea typeface="隶书" pitchFamily="1" charset="-122"/>
              </a:rPr>
              <a:t>数字签名</a:t>
            </a:r>
            <a:endParaRPr lang="zh-CN" altLang="en-US" sz="3200" dirty="0">
              <a:solidFill>
                <a:srgbClr val="FF0000"/>
              </a:solidFill>
              <a:latin typeface="Times New Roman" panose="02020603050405020304" pitchFamily="2" charset="0"/>
              <a:ea typeface="隶书" pitchFamily="1" charset="-122"/>
            </a:endParaRPr>
          </a:p>
        </p:txBody>
      </p:sp>
      <p:grpSp>
        <p:nvGrpSpPr>
          <p:cNvPr id="74849" name="组合 74848"/>
          <p:cNvGrpSpPr/>
          <p:nvPr/>
        </p:nvGrpSpPr>
        <p:grpSpPr>
          <a:xfrm>
            <a:off x="1143000" y="4876800"/>
            <a:ext cx="990600" cy="609600"/>
            <a:chOff x="0" y="0"/>
            <a:chExt cx="624" cy="384"/>
          </a:xfrm>
        </p:grpSpPr>
        <p:sp>
          <p:nvSpPr>
            <p:cNvPr id="74850" name="文本框 74849"/>
            <p:cNvSpPr txBox="1"/>
            <p:nvPr/>
          </p:nvSpPr>
          <p:spPr>
            <a:xfrm>
              <a:off x="0" y="48"/>
              <a:ext cx="624" cy="250"/>
            </a:xfrm>
            <a:prstGeom prst="rect">
              <a:avLst/>
            </a:prstGeom>
            <a:noFill/>
            <a:ln w="9525">
              <a:noFill/>
            </a:ln>
          </p:spPr>
          <p:txBody>
            <a:bodyPr>
              <a:spAutoFit/>
            </a:bodyPr>
            <a:p>
              <a:pPr algn="ctr">
                <a:spcBef>
                  <a:spcPct val="50000"/>
                </a:spcBef>
              </a:pPr>
              <a:r>
                <a:rPr lang="zh-CN" altLang="en-US" sz="2000" dirty="0">
                  <a:solidFill>
                    <a:srgbClr val="FF0000"/>
                  </a:solidFill>
                  <a:latin typeface="宋体" panose="02010600030101010101" pitchFamily="2" charset="-122"/>
                </a:rPr>
                <a:t>摘要</a:t>
              </a:r>
              <a:endParaRPr lang="zh-CN" altLang="en-US" sz="2000" dirty="0">
                <a:solidFill>
                  <a:srgbClr val="FF0000"/>
                </a:solidFill>
                <a:latin typeface="宋体" panose="02010600030101010101" pitchFamily="2" charset="-122"/>
              </a:endParaRPr>
            </a:p>
          </p:txBody>
        </p:sp>
        <p:sp>
          <p:nvSpPr>
            <p:cNvPr id="74851" name="流程图: 预定义过程 74850"/>
            <p:cNvSpPr/>
            <p:nvPr/>
          </p:nvSpPr>
          <p:spPr>
            <a:xfrm>
              <a:off x="0" y="0"/>
              <a:ext cx="576" cy="384"/>
            </a:xfrm>
            <a:prstGeom prst="flowChartPredefinedProcess">
              <a:avLst/>
            </a:prstGeom>
            <a:noFill/>
            <a:ln w="9525" cap="flat" cmpd="sng">
              <a:solidFill>
                <a:srgbClr val="000000"/>
              </a:solidFill>
              <a:prstDash val="solid"/>
              <a:miter/>
              <a:headEnd type="none" w="med" len="med"/>
              <a:tailEnd type="none" w="med" len="med"/>
            </a:ln>
          </p:spPr>
          <p:txBody>
            <a:bodyPr/>
            <a:p>
              <a:endParaRPr lang="zh-CN" altLang="en-US"/>
            </a:p>
          </p:txBody>
        </p:sp>
      </p:grpSp>
      <p:sp>
        <p:nvSpPr>
          <p:cNvPr id="74852" name="右箭头 74851"/>
          <p:cNvSpPr/>
          <p:nvPr/>
        </p:nvSpPr>
        <p:spPr>
          <a:xfrm>
            <a:off x="2057400" y="4892675"/>
            <a:ext cx="685800" cy="533400"/>
          </a:xfrm>
          <a:prstGeom prst="rightArrow">
            <a:avLst>
              <a:gd name="adj1" fmla="val 50000"/>
              <a:gd name="adj2" fmla="val 32142"/>
            </a:avLst>
          </a:prstGeom>
          <a:solidFill>
            <a:schemeClr val="accent1"/>
          </a:solidFill>
          <a:ln w="9525">
            <a:noFill/>
          </a:ln>
        </p:spPr>
        <p:txBody>
          <a:bodyPr/>
          <a:p>
            <a:endParaRPr lang="zh-CN" altLang="en-US"/>
          </a:p>
        </p:txBody>
      </p:sp>
      <p:sp>
        <p:nvSpPr>
          <p:cNvPr id="74853" name="右大括号 74852"/>
          <p:cNvSpPr/>
          <p:nvPr/>
        </p:nvSpPr>
        <p:spPr>
          <a:xfrm>
            <a:off x="3657600" y="3352800"/>
            <a:ext cx="228600" cy="1752600"/>
          </a:xfrm>
          <a:prstGeom prst="rightBrace">
            <a:avLst>
              <a:gd name="adj1" fmla="val 63888"/>
              <a:gd name="adj2" fmla="val 50000"/>
            </a:avLst>
          </a:prstGeom>
          <a:noFill/>
          <a:ln w="9525" cap="flat" cmpd="sng">
            <a:solidFill>
              <a:srgbClr val="000000"/>
            </a:solidFill>
            <a:prstDash val="solid"/>
            <a:headEnd type="none" w="med" len="med"/>
            <a:tailEnd type="none" w="med" len="med"/>
          </a:ln>
        </p:spPr>
        <p:txBody>
          <a:bodyPr/>
          <a:p>
            <a:endParaRPr lang="zh-CN" altLang="en-US"/>
          </a:p>
        </p:txBody>
      </p:sp>
      <p:grpSp>
        <p:nvGrpSpPr>
          <p:cNvPr id="74854" name="组合 74853"/>
          <p:cNvGrpSpPr/>
          <p:nvPr/>
        </p:nvGrpSpPr>
        <p:grpSpPr>
          <a:xfrm>
            <a:off x="6248400" y="4876800"/>
            <a:ext cx="990600" cy="609600"/>
            <a:chOff x="0" y="0"/>
            <a:chExt cx="624" cy="384"/>
          </a:xfrm>
        </p:grpSpPr>
        <p:sp>
          <p:nvSpPr>
            <p:cNvPr id="74855" name="文本框 74854"/>
            <p:cNvSpPr txBox="1"/>
            <p:nvPr/>
          </p:nvSpPr>
          <p:spPr>
            <a:xfrm>
              <a:off x="0" y="48"/>
              <a:ext cx="624" cy="250"/>
            </a:xfrm>
            <a:prstGeom prst="rect">
              <a:avLst/>
            </a:prstGeom>
            <a:noFill/>
            <a:ln w="9525">
              <a:noFill/>
            </a:ln>
          </p:spPr>
          <p:txBody>
            <a:bodyPr>
              <a:spAutoFit/>
            </a:bodyPr>
            <a:p>
              <a:pPr algn="ctr">
                <a:spcBef>
                  <a:spcPct val="50000"/>
                </a:spcBef>
              </a:pPr>
              <a:r>
                <a:rPr lang="zh-CN" altLang="en-US" sz="2000" dirty="0">
                  <a:solidFill>
                    <a:srgbClr val="FF0000"/>
                  </a:solidFill>
                  <a:latin typeface="宋体" panose="02010600030101010101" pitchFamily="2" charset="-122"/>
                </a:rPr>
                <a:t>摘要</a:t>
              </a:r>
              <a:endParaRPr lang="zh-CN" altLang="en-US" sz="2000" dirty="0">
                <a:solidFill>
                  <a:srgbClr val="FF0000"/>
                </a:solidFill>
                <a:latin typeface="宋体" panose="02010600030101010101" pitchFamily="2" charset="-122"/>
              </a:endParaRPr>
            </a:p>
          </p:txBody>
        </p:sp>
        <p:sp>
          <p:nvSpPr>
            <p:cNvPr id="74856" name="流程图: 预定义过程 74855"/>
            <p:cNvSpPr/>
            <p:nvPr/>
          </p:nvSpPr>
          <p:spPr>
            <a:xfrm>
              <a:off x="0" y="0"/>
              <a:ext cx="576" cy="384"/>
            </a:xfrm>
            <a:prstGeom prst="flowChartPredefinedProcess">
              <a:avLst/>
            </a:prstGeom>
            <a:noFill/>
            <a:ln w="9525" cap="flat" cmpd="sng">
              <a:solidFill>
                <a:srgbClr val="000000"/>
              </a:solidFill>
              <a:prstDash val="solid"/>
              <a:miter/>
              <a:headEnd type="none" w="med" len="med"/>
              <a:tailEnd type="none" w="med" len="med"/>
            </a:ln>
          </p:spPr>
          <p:txBody>
            <a:bodyPr/>
            <a:p>
              <a:endParaRPr lang="zh-CN" altLang="en-US"/>
            </a:p>
          </p:txBody>
        </p:sp>
      </p:grpSp>
      <p:sp>
        <p:nvSpPr>
          <p:cNvPr id="74857" name="圆角矩形标注 74856"/>
          <p:cNvSpPr/>
          <p:nvPr/>
        </p:nvSpPr>
        <p:spPr>
          <a:xfrm>
            <a:off x="5638800" y="2514600"/>
            <a:ext cx="1981200" cy="457200"/>
          </a:xfrm>
          <a:prstGeom prst="wedgeRoundRectCallout">
            <a:avLst>
              <a:gd name="adj1" fmla="val -41907"/>
              <a:gd name="adj2" fmla="val 172222"/>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摘要技术</a:t>
            </a:r>
            <a:endParaRPr lang="zh-CN" altLang="en-US" sz="2000" dirty="0">
              <a:latin typeface="Times New Roman" panose="02020603050405020304" pitchFamily="2" charset="0"/>
              <a:ea typeface="隶书" pitchFamily="1" charset="-122"/>
            </a:endParaRPr>
          </a:p>
        </p:txBody>
      </p:sp>
      <p:grpSp>
        <p:nvGrpSpPr>
          <p:cNvPr id="74858" name="组合 74857"/>
          <p:cNvGrpSpPr/>
          <p:nvPr/>
        </p:nvGrpSpPr>
        <p:grpSpPr>
          <a:xfrm>
            <a:off x="6248400" y="3429000"/>
            <a:ext cx="990600" cy="609600"/>
            <a:chOff x="0" y="0"/>
            <a:chExt cx="624" cy="384"/>
          </a:xfrm>
        </p:grpSpPr>
        <p:sp>
          <p:nvSpPr>
            <p:cNvPr id="74859" name="文本框 74858"/>
            <p:cNvSpPr txBox="1"/>
            <p:nvPr/>
          </p:nvSpPr>
          <p:spPr>
            <a:xfrm>
              <a:off x="0" y="48"/>
              <a:ext cx="624" cy="250"/>
            </a:xfrm>
            <a:prstGeom prst="rect">
              <a:avLst/>
            </a:prstGeom>
            <a:noFill/>
            <a:ln w="9525">
              <a:noFill/>
            </a:ln>
          </p:spPr>
          <p:txBody>
            <a:bodyPr>
              <a:spAutoFit/>
            </a:bodyPr>
            <a:p>
              <a:pPr algn="ctr">
                <a:spcBef>
                  <a:spcPct val="50000"/>
                </a:spcBef>
              </a:pPr>
              <a:r>
                <a:rPr lang="zh-CN" altLang="en-US" sz="2000" dirty="0">
                  <a:solidFill>
                    <a:srgbClr val="FF0000"/>
                  </a:solidFill>
                  <a:latin typeface="宋体" panose="02010600030101010101" pitchFamily="2" charset="-122"/>
                </a:rPr>
                <a:t>摘要</a:t>
              </a:r>
              <a:endParaRPr lang="zh-CN" altLang="en-US" sz="2000" dirty="0">
                <a:solidFill>
                  <a:srgbClr val="FF0000"/>
                </a:solidFill>
                <a:latin typeface="宋体" panose="02010600030101010101" pitchFamily="2" charset="-122"/>
              </a:endParaRPr>
            </a:p>
          </p:txBody>
        </p:sp>
        <p:sp>
          <p:nvSpPr>
            <p:cNvPr id="74860" name="流程图: 预定义过程 74859"/>
            <p:cNvSpPr/>
            <p:nvPr/>
          </p:nvSpPr>
          <p:spPr>
            <a:xfrm>
              <a:off x="0" y="0"/>
              <a:ext cx="576" cy="384"/>
            </a:xfrm>
            <a:prstGeom prst="flowChartPredefinedProcess">
              <a:avLst/>
            </a:prstGeom>
            <a:noFill/>
            <a:ln w="9525" cap="flat" cmpd="sng">
              <a:solidFill>
                <a:srgbClr val="000000"/>
              </a:solidFill>
              <a:prstDash val="solid"/>
              <a:miter/>
              <a:headEnd type="none" w="med" len="med"/>
              <a:tailEnd type="none" w="med" len="med"/>
            </a:ln>
          </p:spPr>
          <p:txBody>
            <a:bodyPr/>
            <a:p>
              <a:endParaRPr lang="zh-CN" altLang="en-US"/>
            </a:p>
          </p:txBody>
        </p:sp>
      </p:grpSp>
      <p:sp>
        <p:nvSpPr>
          <p:cNvPr id="74861" name="右箭头 74860"/>
          <p:cNvSpPr/>
          <p:nvPr/>
        </p:nvSpPr>
        <p:spPr>
          <a:xfrm rot="16200000">
            <a:off x="6248400" y="4191000"/>
            <a:ext cx="838200" cy="533400"/>
          </a:xfrm>
          <a:prstGeom prst="rightArrow">
            <a:avLst>
              <a:gd name="adj1" fmla="val 50000"/>
              <a:gd name="adj2" fmla="val 39285"/>
            </a:avLst>
          </a:prstGeom>
          <a:solidFill>
            <a:srgbClr val="FF0000"/>
          </a:solidFill>
          <a:ln w="9525">
            <a:noFill/>
          </a:ln>
        </p:spPr>
        <p:txBody>
          <a:bodyPr/>
          <a:p>
            <a:endParaRPr lang="zh-CN" altLang="en-US"/>
          </a:p>
        </p:txBody>
      </p:sp>
      <p:sp>
        <p:nvSpPr>
          <p:cNvPr id="74862" name="圆角矩形标注 74861"/>
          <p:cNvSpPr/>
          <p:nvPr/>
        </p:nvSpPr>
        <p:spPr>
          <a:xfrm>
            <a:off x="7239000" y="4953000"/>
            <a:ext cx="1752600" cy="1143000"/>
          </a:xfrm>
          <a:prstGeom prst="wedgeRoundRectCallout">
            <a:avLst>
              <a:gd name="adj1" fmla="val -74458"/>
              <a:gd name="adj2" fmla="val -77778"/>
              <a:gd name="adj3" fmla="val 16667"/>
            </a:avLst>
          </a:prstGeom>
          <a:solidFill>
            <a:schemeClr val="bg1"/>
          </a:solidFill>
          <a:ln w="9525" cap="flat" cmpd="sng">
            <a:solidFill>
              <a:srgbClr val="FF0000"/>
            </a:solidFill>
            <a:prstDash val="solid"/>
            <a:miter/>
            <a:headEnd type="none" w="med" len="med"/>
            <a:tailEnd type="none" w="med" len="med"/>
          </a:ln>
        </p:spPr>
        <p:txBody>
          <a:bodyPr/>
          <a:p>
            <a:pPr algn="ctr"/>
            <a:r>
              <a:rPr lang="zh-CN" altLang="en-US" sz="2000" dirty="0">
                <a:solidFill>
                  <a:srgbClr val="FF0000"/>
                </a:solidFill>
                <a:latin typeface="Times New Roman" panose="02020603050405020304" pitchFamily="2" charset="0"/>
                <a:ea typeface="隶书" pitchFamily="1" charset="-122"/>
              </a:rPr>
              <a:t>比较</a:t>
            </a:r>
            <a:r>
              <a:rPr lang="en-US" altLang="zh-CN" sz="2000" dirty="0">
                <a:solidFill>
                  <a:srgbClr val="FF0000"/>
                </a:solidFill>
                <a:latin typeface="Times New Roman" panose="02020603050405020304" pitchFamily="2" charset="0"/>
                <a:ea typeface="隶书" pitchFamily="1" charset="-122"/>
              </a:rPr>
              <a:t>?</a:t>
            </a:r>
            <a:endParaRPr lang="en-US" altLang="zh-CN" sz="2000" dirty="0">
              <a:solidFill>
                <a:srgbClr val="FF0000"/>
              </a:solidFill>
              <a:latin typeface="Times New Roman" panose="02020603050405020304" pitchFamily="2" charset="0"/>
              <a:ea typeface="隶书" pitchFamily="1" charset="-122"/>
            </a:endParaRPr>
          </a:p>
          <a:p>
            <a:pPr algn="ctr"/>
            <a:r>
              <a:rPr lang="en-US" altLang="zh-CN" sz="1600" dirty="0">
                <a:solidFill>
                  <a:srgbClr val="FF0000"/>
                </a:solidFill>
                <a:latin typeface="Times New Roman" panose="02020603050405020304" pitchFamily="2" charset="0"/>
                <a:ea typeface="隶书" pitchFamily="1" charset="-122"/>
                <a:sym typeface="Symbol" panose="05050102010706020507" pitchFamily="2" charset="2"/>
              </a:rPr>
              <a:t></a:t>
            </a:r>
            <a:r>
              <a:rPr lang="zh-CN" altLang="en-US" sz="1600" dirty="0">
                <a:solidFill>
                  <a:srgbClr val="FF0000"/>
                </a:solidFill>
                <a:latin typeface="Times New Roman" panose="02020603050405020304" pitchFamily="2" charset="0"/>
                <a:ea typeface="隶书" pitchFamily="1" charset="-122"/>
                <a:sym typeface="Symbol" panose="05050102010706020507" pitchFamily="2" charset="2"/>
              </a:rPr>
              <a:t>相同</a:t>
            </a:r>
            <a:r>
              <a:rPr lang="en-US" altLang="zh-CN" sz="1600" dirty="0">
                <a:solidFill>
                  <a:srgbClr val="FF0000"/>
                </a:solidFill>
                <a:latin typeface="Times New Roman" panose="02020603050405020304" pitchFamily="2" charset="0"/>
                <a:ea typeface="隶书" pitchFamily="1" charset="-122"/>
                <a:sym typeface="Symbol" panose="05050102010706020507" pitchFamily="2" charset="2"/>
              </a:rPr>
              <a:t>-&gt;</a:t>
            </a:r>
            <a:r>
              <a:rPr lang="zh-CN" altLang="en-US" sz="1600" dirty="0">
                <a:solidFill>
                  <a:srgbClr val="FF0000"/>
                </a:solidFill>
                <a:latin typeface="Times New Roman" panose="02020603050405020304" pitchFamily="2" charset="0"/>
                <a:ea typeface="隶书" pitchFamily="1" charset="-122"/>
                <a:sym typeface="Symbol" panose="05050102010706020507" pitchFamily="2" charset="2"/>
              </a:rPr>
              <a:t>通过</a:t>
            </a:r>
            <a:endParaRPr lang="zh-CN" altLang="en-US" sz="1600" dirty="0">
              <a:solidFill>
                <a:srgbClr val="FF0000"/>
              </a:solidFill>
              <a:latin typeface="Times New Roman" panose="02020603050405020304" pitchFamily="2" charset="0"/>
              <a:ea typeface="隶书" pitchFamily="1" charset="-122"/>
              <a:sym typeface="Symbol" panose="05050102010706020507" pitchFamily="2" charset="2"/>
            </a:endParaRPr>
          </a:p>
          <a:p>
            <a:pPr algn="ctr"/>
            <a:r>
              <a:rPr lang="zh-CN" altLang="en-US" sz="1600" dirty="0">
                <a:solidFill>
                  <a:srgbClr val="FF0000"/>
                </a:solidFill>
                <a:latin typeface="Times New Roman" panose="02020603050405020304" pitchFamily="2" charset="0"/>
                <a:ea typeface="隶书" pitchFamily="1" charset="-122"/>
                <a:sym typeface="Symbol" panose="05050102010706020507" pitchFamily="2" charset="2"/>
              </a:rPr>
              <a:t>不相同</a:t>
            </a:r>
            <a:r>
              <a:rPr lang="en-US" altLang="zh-CN" sz="1600" dirty="0">
                <a:solidFill>
                  <a:srgbClr val="FF0000"/>
                </a:solidFill>
                <a:latin typeface="Times New Roman" panose="02020603050405020304" pitchFamily="2" charset="0"/>
                <a:ea typeface="隶书" pitchFamily="1" charset="-122"/>
                <a:sym typeface="Symbol" panose="05050102010706020507" pitchFamily="2" charset="2"/>
              </a:rPr>
              <a:t>-&gt;</a:t>
            </a:r>
            <a:r>
              <a:rPr lang="zh-CN" altLang="en-US" sz="1600" dirty="0">
                <a:solidFill>
                  <a:srgbClr val="FF0000"/>
                </a:solidFill>
                <a:latin typeface="Times New Roman" panose="02020603050405020304" pitchFamily="2" charset="0"/>
                <a:ea typeface="隶书" pitchFamily="1" charset="-122"/>
                <a:sym typeface="Symbol" panose="05050102010706020507" pitchFamily="2" charset="2"/>
              </a:rPr>
              <a:t>失败</a:t>
            </a:r>
            <a:endParaRPr lang="zh-CN" altLang="en-US" sz="2000" dirty="0">
              <a:solidFill>
                <a:srgbClr val="FF0000"/>
              </a:solidFill>
              <a:latin typeface="Times New Roman" panose="02020603050405020304" pitchFamily="2" charset="0"/>
              <a:ea typeface="隶书" pitchFamily="1" charset="-122"/>
            </a:endParaRPr>
          </a:p>
        </p:txBody>
      </p:sp>
      <p:sp>
        <p:nvSpPr>
          <p:cNvPr id="74863" name="左大括号 74862"/>
          <p:cNvSpPr/>
          <p:nvPr/>
        </p:nvSpPr>
        <p:spPr>
          <a:xfrm rot="16200000">
            <a:off x="2705100" y="4686300"/>
            <a:ext cx="152400" cy="3276600"/>
          </a:xfrm>
          <a:prstGeom prst="leftBrace">
            <a:avLst>
              <a:gd name="adj1" fmla="val 179166"/>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74864" name="左大括号 74863"/>
          <p:cNvSpPr/>
          <p:nvPr/>
        </p:nvSpPr>
        <p:spPr>
          <a:xfrm rot="16200000">
            <a:off x="6172200" y="4800600"/>
            <a:ext cx="152400" cy="3048000"/>
          </a:xfrm>
          <a:prstGeom prst="leftBrace">
            <a:avLst>
              <a:gd name="adj1" fmla="val 166666"/>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74865" name="文本框 74864"/>
          <p:cNvSpPr txBox="1"/>
          <p:nvPr/>
        </p:nvSpPr>
        <p:spPr>
          <a:xfrm>
            <a:off x="1600200" y="6400800"/>
            <a:ext cx="2590800" cy="396875"/>
          </a:xfrm>
          <a:prstGeom prst="rect">
            <a:avLst/>
          </a:prstGeom>
          <a:noFill/>
          <a:ln w="9525">
            <a:noFill/>
          </a:ln>
        </p:spPr>
        <p:txBody>
          <a:bodyPr>
            <a:spAutoFit/>
          </a:bodyPr>
          <a:p>
            <a:pPr algn="ctr">
              <a:spcBef>
                <a:spcPct val="50000"/>
              </a:spcBef>
            </a:pPr>
            <a:r>
              <a:rPr lang="zh-CN" altLang="en-US" sz="2000" b="1" dirty="0">
                <a:latin typeface="华文隶书" pitchFamily="2" charset="-122"/>
                <a:ea typeface="华文隶书" pitchFamily="2" charset="-122"/>
              </a:rPr>
              <a:t>制作数字签名</a:t>
            </a:r>
            <a:endParaRPr lang="zh-CN" altLang="en-US" sz="2000" b="1" dirty="0">
              <a:latin typeface="华文隶书" pitchFamily="2" charset="-122"/>
              <a:ea typeface="华文隶书" pitchFamily="2" charset="-122"/>
            </a:endParaRPr>
          </a:p>
        </p:txBody>
      </p:sp>
      <p:sp>
        <p:nvSpPr>
          <p:cNvPr id="74866" name="文本框 74865"/>
          <p:cNvSpPr txBox="1"/>
          <p:nvPr/>
        </p:nvSpPr>
        <p:spPr>
          <a:xfrm>
            <a:off x="3886200" y="6400800"/>
            <a:ext cx="4419600" cy="396875"/>
          </a:xfrm>
          <a:prstGeom prst="rect">
            <a:avLst/>
          </a:prstGeom>
          <a:solidFill>
            <a:schemeClr val="bg1"/>
          </a:solidFill>
          <a:ln w="9525">
            <a:noFill/>
          </a:ln>
        </p:spPr>
        <p:txBody>
          <a:bodyPr>
            <a:spAutoFit/>
          </a:bodyPr>
          <a:p>
            <a:pPr algn="ctr">
              <a:spcBef>
                <a:spcPct val="50000"/>
              </a:spcBef>
            </a:pPr>
            <a:r>
              <a:rPr lang="zh-CN" altLang="en-US" sz="2000" b="1" dirty="0">
                <a:latin typeface="华文隶书" pitchFamily="2" charset="-122"/>
                <a:ea typeface="华文隶书" pitchFamily="2" charset="-122"/>
              </a:rPr>
              <a:t>验证数字签名</a:t>
            </a:r>
            <a:endParaRPr lang="zh-CN" altLang="en-US" sz="2000" b="1" dirty="0">
              <a:latin typeface="华文隶书" pitchFamily="2" charset="-122"/>
              <a:ea typeface="华文隶书"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74756"/>
                                        </p:tgtEl>
                                        <p:attrNameLst>
                                          <p:attrName>style.visibility</p:attrName>
                                        </p:attrNameLst>
                                      </p:cBhvr>
                                      <p:to>
                                        <p:strVal val="visible"/>
                                      </p:to>
                                    </p:set>
                                    <p:anim calcmode="lin" valueType="num">
                                      <p:cBhvr>
                                        <p:cTn id="7" dur="500" fill="hold"/>
                                        <p:tgtEl>
                                          <p:spTgt spid="74756"/>
                                        </p:tgtEl>
                                        <p:attrNameLst>
                                          <p:attrName>ppt_x</p:attrName>
                                        </p:attrNameLst>
                                      </p:cBhvr>
                                      <p:tavLst>
                                        <p:tav tm="0">
                                          <p:val>
                                            <p:strVal val="#ppt_x-#ppt_w/2"/>
                                          </p:val>
                                        </p:tav>
                                        <p:tav tm="100000">
                                          <p:val>
                                            <p:strVal val="#ppt_x"/>
                                          </p:val>
                                        </p:tav>
                                      </p:tavLst>
                                    </p:anim>
                                    <p:anim calcmode="lin" valueType="num">
                                      <p:cBhvr>
                                        <p:cTn id="8" dur="500" fill="hold"/>
                                        <p:tgtEl>
                                          <p:spTgt spid="74756"/>
                                        </p:tgtEl>
                                        <p:attrNameLst>
                                          <p:attrName>ppt_y</p:attrName>
                                        </p:attrNameLst>
                                      </p:cBhvr>
                                      <p:tavLst>
                                        <p:tav tm="0">
                                          <p:val>
                                            <p:strVal val="#ppt_y"/>
                                          </p:val>
                                        </p:tav>
                                        <p:tav tm="100000">
                                          <p:val>
                                            <p:strVal val="#ppt_y"/>
                                          </p:val>
                                        </p:tav>
                                      </p:tavLst>
                                    </p:anim>
                                    <p:anim calcmode="lin" valueType="num">
                                      <p:cBhvr>
                                        <p:cTn id="9" dur="500" fill="hold"/>
                                        <p:tgtEl>
                                          <p:spTgt spid="74756"/>
                                        </p:tgtEl>
                                        <p:attrNameLst>
                                          <p:attrName>ppt_w</p:attrName>
                                        </p:attrNameLst>
                                      </p:cBhvr>
                                      <p:tavLst>
                                        <p:tav tm="0">
                                          <p:val>
                                            <p:fltVal val="0.000000"/>
                                          </p:val>
                                        </p:tav>
                                        <p:tav tm="100000">
                                          <p:val>
                                            <p:strVal val="#ppt_w"/>
                                          </p:val>
                                        </p:tav>
                                      </p:tavLst>
                                    </p:anim>
                                    <p:anim calcmode="lin" valueType="num">
                                      <p:cBhvr>
                                        <p:cTn id="10" dur="500" fill="hold"/>
                                        <p:tgtEl>
                                          <p:spTgt spid="74756"/>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74759"/>
                                        </p:tgtEl>
                                        <p:attrNameLst>
                                          <p:attrName>style.visibility</p:attrName>
                                        </p:attrNameLst>
                                      </p:cBhvr>
                                      <p:to>
                                        <p:strVal val="visible"/>
                                      </p:to>
                                    </p:set>
                                    <p:anim calcmode="lin" valueType="num">
                                      <p:cBhvr additive="base">
                                        <p:cTn id="15" dur="500" fill="hold"/>
                                        <p:tgtEl>
                                          <p:spTgt spid="74759"/>
                                        </p:tgtEl>
                                        <p:attrNameLst>
                                          <p:attrName>ppt_x</p:attrName>
                                        </p:attrNameLst>
                                      </p:cBhvr>
                                      <p:tavLst>
                                        <p:tav tm="0">
                                          <p:val>
                                            <p:strVal val="1+#ppt_w/2"/>
                                          </p:val>
                                        </p:tav>
                                        <p:tav tm="100000">
                                          <p:val>
                                            <p:strVal val="#ppt_x"/>
                                          </p:val>
                                        </p:tav>
                                      </p:tavLst>
                                    </p:anim>
                                    <p:anim calcmode="lin" valueType="num">
                                      <p:cBhvr additive="base">
                                        <p:cTn id="16" dur="500" fill="hold"/>
                                        <p:tgtEl>
                                          <p:spTgt spid="7475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499"/>
                                          </p:stCondLst>
                                        </p:cTn>
                                        <p:tgtEl>
                                          <p:spTgt spid="74755">
                                            <p:txEl>
                                              <p:charRg st="0" end="5"/>
                                            </p:txEl>
                                          </p:spTgt>
                                        </p:tgtEl>
                                        <p:attrNameLst>
                                          <p:attrName>style.visibility</p:attrName>
                                        </p:attrNameLst>
                                      </p:cBhvr>
                                      <p:to>
                                        <p:strVal val="visible"/>
                                      </p:to>
                                    </p:set>
                                    <p:anim calcmode="lin" valueType="num">
                                      <p:cBhvr>
                                        <p:cTn id="21" dur="1" fill="hold"/>
                                        <p:tgtEl>
                                          <p:spTgt spid="74755">
                                            <p:txEl>
                                              <p:charRg st="0" end="5"/>
                                            </p:txEl>
                                          </p:spTgt>
                                        </p:tgtEl>
                                      </p:cBhvr>
                                    </p:anim>
                                  </p:childTnLst>
                                  <p:subTnLst>
                                    <p:audio>
                                      <p:cMediaNode>
                                        <p:cTn display="0" masterRel="sameClick">
                                          <p:stCondLst>
                                            <p:cond evt="begin" delay="0">
                                              <p:tn val="19"/>
                                            </p:cond>
                                          </p:stCondLst>
                                          <p:endCondLst>
                                            <p:cond evt="onStopAudio" delay="0">
                                              <p:tgtEl>
                                                <p:sldTgt/>
                                              </p:tgtEl>
                                            </p:cond>
                                          </p:endCondLst>
                                        </p:cTn>
                                        <p:tgtEl>
                                          <p:sndTgt r:embed="rId3" name="cashreg.wav"/>
                                        </p:tgtEl>
                                      </p:cMediaNode>
                                    </p:audio>
                                  </p:sub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499"/>
                                          </p:stCondLst>
                                        </p:cTn>
                                        <p:tgtEl>
                                          <p:spTgt spid="74755">
                                            <p:txEl>
                                              <p:charRg st="5" end="10"/>
                                            </p:txEl>
                                          </p:spTgt>
                                        </p:tgtEl>
                                        <p:attrNameLst>
                                          <p:attrName>style.visibility</p:attrName>
                                        </p:attrNameLst>
                                      </p:cBhvr>
                                      <p:to>
                                        <p:strVal val="visible"/>
                                      </p:to>
                                    </p:set>
                                    <p:anim calcmode="lin" valueType="num">
                                      <p:cBhvr>
                                        <p:cTn id="26" dur="1" fill="hold"/>
                                        <p:tgtEl>
                                          <p:spTgt spid="74755">
                                            <p:txEl>
                                              <p:charRg st="5" end="10"/>
                                            </p:txEl>
                                          </p:spTgt>
                                        </p:tgtEl>
                                      </p:cBhvr>
                                    </p:anim>
                                  </p:childTnLst>
                                  <p:subTnLst>
                                    <p:audio>
                                      <p:cMediaNode>
                                        <p:cTn display="0" masterRel="sameClick">
                                          <p:stCondLst>
                                            <p:cond evt="begin" delay="0">
                                              <p:tn val="24"/>
                                            </p:cond>
                                          </p:stCondLst>
                                          <p:endCondLst>
                                            <p:cond evt="onStopAudio" delay="0">
                                              <p:tgtEl>
                                                <p:sldTgt/>
                                              </p:tgtEl>
                                            </p:cond>
                                          </p:endCondLst>
                                        </p:cTn>
                                        <p:tgtEl>
                                          <p:sndTgt r:embed="rId3" name="cashreg.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4803"/>
                                        </p:tgtEl>
                                        <p:attrNameLst>
                                          <p:attrName>style.visibility</p:attrName>
                                        </p:attrNameLst>
                                      </p:cBhvr>
                                      <p:to>
                                        <p:strVal val="visible"/>
                                      </p:to>
                                    </p:set>
                                    <p:anim calcmode="lin" valueType="num">
                                      <p:cBhvr additive="base">
                                        <p:cTn id="31" dur="500" fill="hold"/>
                                        <p:tgtEl>
                                          <p:spTgt spid="74803"/>
                                        </p:tgtEl>
                                        <p:attrNameLst>
                                          <p:attrName>ppt_x</p:attrName>
                                        </p:attrNameLst>
                                      </p:cBhvr>
                                      <p:tavLst>
                                        <p:tav tm="0">
                                          <p:val>
                                            <p:strVal val="0-#ppt_w/2"/>
                                          </p:val>
                                        </p:tav>
                                        <p:tav tm="100000">
                                          <p:val>
                                            <p:strVal val="#ppt_x"/>
                                          </p:val>
                                        </p:tav>
                                      </p:tavLst>
                                    </p:anim>
                                    <p:anim calcmode="lin" valueType="num">
                                      <p:cBhvr additive="base">
                                        <p:cTn id="32" dur="500" fill="hold"/>
                                        <p:tgtEl>
                                          <p:spTgt spid="74803"/>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1" fill="hold" nodeType="afterEffect">
                                  <p:stCondLst>
                                    <p:cond delay="0"/>
                                  </p:stCondLst>
                                  <p:childTnLst>
                                    <p:set>
                                      <p:cBhvr>
                                        <p:cTn id="35" dur="1" fill="hold">
                                          <p:stCondLst>
                                            <p:cond delay="0"/>
                                          </p:stCondLst>
                                        </p:cTn>
                                        <p:tgtEl>
                                          <p:spTgt spid="74802"/>
                                        </p:tgtEl>
                                        <p:attrNameLst>
                                          <p:attrName>style.visibility</p:attrName>
                                        </p:attrNameLst>
                                      </p:cBhvr>
                                      <p:to>
                                        <p:strVal val="visible"/>
                                      </p:to>
                                    </p:set>
                                    <p:anim calcmode="lin" valueType="num">
                                      <p:cBhvr additive="base">
                                        <p:cTn id="36" dur="500" fill="hold"/>
                                        <p:tgtEl>
                                          <p:spTgt spid="74802"/>
                                        </p:tgtEl>
                                        <p:attrNameLst>
                                          <p:attrName>ppt_x</p:attrName>
                                        </p:attrNameLst>
                                      </p:cBhvr>
                                      <p:tavLst>
                                        <p:tav tm="0">
                                          <p:val>
                                            <p:strVal val="#ppt_x"/>
                                          </p:val>
                                        </p:tav>
                                        <p:tav tm="100000">
                                          <p:val>
                                            <p:strVal val="#ppt_x"/>
                                          </p:val>
                                        </p:tav>
                                      </p:tavLst>
                                    </p:anim>
                                    <p:anim calcmode="lin" valueType="num">
                                      <p:cBhvr additive="base">
                                        <p:cTn id="37" dur="500" fill="hold"/>
                                        <p:tgtEl>
                                          <p:spTgt spid="74802"/>
                                        </p:tgtEl>
                                        <p:attrNameLst>
                                          <p:attrName>ppt_y</p:attrName>
                                        </p:attrNameLst>
                                      </p:cBhvr>
                                      <p:tavLst>
                                        <p:tav tm="0">
                                          <p:val>
                                            <p:strVal val="0-#ppt_h/2"/>
                                          </p:val>
                                        </p:tav>
                                        <p:tav tm="100000">
                                          <p:val>
                                            <p:strVal val="#ppt_y"/>
                                          </p:val>
                                        </p:tav>
                                      </p:tavLst>
                                    </p:anim>
                                  </p:childTnLst>
                                </p:cTn>
                              </p:par>
                            </p:childTnLst>
                          </p:cTn>
                        </p:par>
                        <p:par>
                          <p:cTn id="38" fill="hold">
                            <p:stCondLst>
                              <p:cond delay="1000"/>
                            </p:stCondLst>
                            <p:childTnLst>
                              <p:par>
                                <p:cTn id="39" presetID="2" presetClass="entr" presetSubtype="8" fill="hold" nodeType="afterEffect">
                                  <p:stCondLst>
                                    <p:cond delay="0"/>
                                  </p:stCondLst>
                                  <p:childTnLst>
                                    <p:set>
                                      <p:cBhvr>
                                        <p:cTn id="40" dur="1" fill="hold">
                                          <p:stCondLst>
                                            <p:cond delay="0"/>
                                          </p:stCondLst>
                                        </p:cTn>
                                        <p:tgtEl>
                                          <p:spTgt spid="74849"/>
                                        </p:tgtEl>
                                        <p:attrNameLst>
                                          <p:attrName>style.visibility</p:attrName>
                                        </p:attrNameLst>
                                      </p:cBhvr>
                                      <p:to>
                                        <p:strVal val="visible"/>
                                      </p:to>
                                    </p:set>
                                    <p:anim calcmode="lin" valueType="num">
                                      <p:cBhvr additive="base">
                                        <p:cTn id="41" dur="500" fill="hold"/>
                                        <p:tgtEl>
                                          <p:spTgt spid="74849"/>
                                        </p:tgtEl>
                                        <p:attrNameLst>
                                          <p:attrName>ppt_x</p:attrName>
                                        </p:attrNameLst>
                                      </p:cBhvr>
                                      <p:tavLst>
                                        <p:tav tm="0">
                                          <p:val>
                                            <p:strVal val="0-#ppt_w/2"/>
                                          </p:val>
                                        </p:tav>
                                        <p:tav tm="100000">
                                          <p:val>
                                            <p:strVal val="#ppt_x"/>
                                          </p:val>
                                        </p:tav>
                                      </p:tavLst>
                                    </p:anim>
                                    <p:anim calcmode="lin" valueType="num">
                                      <p:cBhvr additive="base">
                                        <p:cTn id="42" dur="500" fill="hold"/>
                                        <p:tgtEl>
                                          <p:spTgt spid="7484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3" fill="hold" grpId="0" nodeType="clickEffect">
                                  <p:stCondLst>
                                    <p:cond delay="0"/>
                                  </p:stCondLst>
                                  <p:childTnLst>
                                    <p:set>
                                      <p:cBhvr>
                                        <p:cTn id="46" dur="1" fill="hold">
                                          <p:stCondLst>
                                            <p:cond delay="0"/>
                                          </p:stCondLst>
                                        </p:cTn>
                                        <p:tgtEl>
                                          <p:spTgt spid="74765"/>
                                        </p:tgtEl>
                                        <p:attrNameLst>
                                          <p:attrName>style.visibility</p:attrName>
                                        </p:attrNameLst>
                                      </p:cBhvr>
                                      <p:to>
                                        <p:strVal val="visible"/>
                                      </p:to>
                                    </p:set>
                                    <p:anim calcmode="lin" valueType="num">
                                      <p:cBhvr additive="base">
                                        <p:cTn id="47" dur="500" fill="hold"/>
                                        <p:tgtEl>
                                          <p:spTgt spid="74765"/>
                                        </p:tgtEl>
                                        <p:attrNameLst>
                                          <p:attrName>ppt_x</p:attrName>
                                        </p:attrNameLst>
                                      </p:cBhvr>
                                      <p:tavLst>
                                        <p:tav tm="0">
                                          <p:val>
                                            <p:strVal val="1+#ppt_w/2"/>
                                          </p:val>
                                        </p:tav>
                                        <p:tav tm="100000">
                                          <p:val>
                                            <p:strVal val="#ppt_x"/>
                                          </p:val>
                                        </p:tav>
                                      </p:tavLst>
                                    </p:anim>
                                    <p:anim calcmode="lin" valueType="num">
                                      <p:cBhvr additive="base">
                                        <p:cTn id="48" dur="500" fill="hold"/>
                                        <p:tgtEl>
                                          <p:spTgt spid="74765"/>
                                        </p:tgtEl>
                                        <p:attrNameLst>
                                          <p:attrName>ppt_y</p:attrName>
                                        </p:attrNameLst>
                                      </p:cBhvr>
                                      <p:tavLst>
                                        <p:tav tm="0">
                                          <p:val>
                                            <p:strVal val="0-#ppt_h/2"/>
                                          </p:val>
                                        </p:tav>
                                        <p:tav tm="100000">
                                          <p:val>
                                            <p:strVal val="#ppt_y"/>
                                          </p:val>
                                        </p:tav>
                                      </p:tavLst>
                                    </p:anim>
                                  </p:childTnLst>
                                </p:cTn>
                              </p:par>
                            </p:childTnLst>
                          </p:cTn>
                        </p:par>
                        <p:par>
                          <p:cTn id="49" fill="hold">
                            <p:stCondLst>
                              <p:cond delay="500"/>
                            </p:stCondLst>
                            <p:childTnLst>
                              <p:par>
                                <p:cTn id="50" presetID="2" presetClass="entr" presetSubtype="2" fill="hold" nodeType="afterEffect">
                                  <p:stCondLst>
                                    <p:cond delay="0"/>
                                  </p:stCondLst>
                                  <p:childTnLst>
                                    <p:set>
                                      <p:cBhvr>
                                        <p:cTn id="51" dur="1" fill="hold">
                                          <p:stCondLst>
                                            <p:cond delay="0"/>
                                          </p:stCondLst>
                                        </p:cTn>
                                        <p:tgtEl>
                                          <p:spTgt spid="74767"/>
                                        </p:tgtEl>
                                        <p:attrNameLst>
                                          <p:attrName>style.visibility</p:attrName>
                                        </p:attrNameLst>
                                      </p:cBhvr>
                                      <p:to>
                                        <p:strVal val="visible"/>
                                      </p:to>
                                    </p:set>
                                    <p:anim calcmode="lin" valueType="num">
                                      <p:cBhvr additive="base">
                                        <p:cTn id="52" dur="500" fill="hold"/>
                                        <p:tgtEl>
                                          <p:spTgt spid="74767"/>
                                        </p:tgtEl>
                                        <p:attrNameLst>
                                          <p:attrName>ppt_x</p:attrName>
                                        </p:attrNameLst>
                                      </p:cBhvr>
                                      <p:tavLst>
                                        <p:tav tm="0">
                                          <p:val>
                                            <p:strVal val="1+#ppt_w/2"/>
                                          </p:val>
                                        </p:tav>
                                        <p:tav tm="100000">
                                          <p:val>
                                            <p:strVal val="#ppt_x"/>
                                          </p:val>
                                        </p:tav>
                                      </p:tavLst>
                                    </p:anim>
                                    <p:anim calcmode="lin" valueType="num">
                                      <p:cBhvr additive="base">
                                        <p:cTn id="53" dur="500" fill="hold"/>
                                        <p:tgtEl>
                                          <p:spTgt spid="74767"/>
                                        </p:tgtEl>
                                        <p:attrNameLst>
                                          <p:attrName>ppt_y</p:attrName>
                                        </p:attrNameLst>
                                      </p:cBhvr>
                                      <p:tavLst>
                                        <p:tav tm="0">
                                          <p:val>
                                            <p:strVal val="#ppt_y"/>
                                          </p:val>
                                        </p:tav>
                                        <p:tav tm="100000">
                                          <p:val>
                                            <p:strVal val="#ppt_y"/>
                                          </p:val>
                                        </p:tav>
                                      </p:tavLst>
                                    </p:anim>
                                  </p:childTnLst>
                                </p:cTn>
                              </p:par>
                            </p:childTnLst>
                          </p:cTn>
                        </p:par>
                        <p:par>
                          <p:cTn id="54" fill="hold">
                            <p:stCondLst>
                              <p:cond delay="1000"/>
                            </p:stCondLst>
                            <p:childTnLst>
                              <p:par>
                                <p:cTn id="55" presetID="2" presetClass="entr" presetSubtype="8" fill="hold" nodeType="afterEffect">
                                  <p:stCondLst>
                                    <p:cond delay="0"/>
                                  </p:stCondLst>
                                  <p:childTnLst>
                                    <p:set>
                                      <p:cBhvr>
                                        <p:cTn id="56" dur="1" fill="hold">
                                          <p:stCondLst>
                                            <p:cond delay="0"/>
                                          </p:stCondLst>
                                        </p:cTn>
                                        <p:tgtEl>
                                          <p:spTgt spid="74852"/>
                                        </p:tgtEl>
                                        <p:attrNameLst>
                                          <p:attrName>style.visibility</p:attrName>
                                        </p:attrNameLst>
                                      </p:cBhvr>
                                      <p:to>
                                        <p:strVal val="visible"/>
                                      </p:to>
                                    </p:set>
                                    <p:anim calcmode="lin" valueType="num">
                                      <p:cBhvr additive="base">
                                        <p:cTn id="57" dur="500" fill="hold"/>
                                        <p:tgtEl>
                                          <p:spTgt spid="74852"/>
                                        </p:tgtEl>
                                        <p:attrNameLst>
                                          <p:attrName>ppt_x</p:attrName>
                                        </p:attrNameLst>
                                      </p:cBhvr>
                                      <p:tavLst>
                                        <p:tav tm="0">
                                          <p:val>
                                            <p:strVal val="0-#ppt_w/2"/>
                                          </p:val>
                                        </p:tav>
                                        <p:tav tm="100000">
                                          <p:val>
                                            <p:strVal val="#ppt_x"/>
                                          </p:val>
                                        </p:tav>
                                      </p:tavLst>
                                    </p:anim>
                                    <p:anim calcmode="lin" valueType="num">
                                      <p:cBhvr additive="base">
                                        <p:cTn id="58" dur="500" fill="hold"/>
                                        <p:tgtEl>
                                          <p:spTgt spid="74852"/>
                                        </p:tgtEl>
                                        <p:attrNameLst>
                                          <p:attrName>ppt_y</p:attrName>
                                        </p:attrNameLst>
                                      </p:cBhvr>
                                      <p:tavLst>
                                        <p:tav tm="0">
                                          <p:val>
                                            <p:strVal val="#ppt_y"/>
                                          </p:val>
                                        </p:tav>
                                        <p:tav tm="100000">
                                          <p:val>
                                            <p:strVal val="#ppt_y"/>
                                          </p:val>
                                        </p:tav>
                                      </p:tavLst>
                                    </p:anim>
                                  </p:childTnLst>
                                </p:cTn>
                              </p:par>
                            </p:childTnLst>
                          </p:cTn>
                        </p:par>
                        <p:par>
                          <p:cTn id="59" fill="hold">
                            <p:stCondLst>
                              <p:cond delay="1500"/>
                            </p:stCondLst>
                            <p:childTnLst>
                              <p:par>
                                <p:cTn id="60" presetID="3" presetClass="entr" presetSubtype="10" fill="hold" nodeType="afterEffect">
                                  <p:stCondLst>
                                    <p:cond delay="0"/>
                                  </p:stCondLst>
                                  <p:childTnLst>
                                    <p:set>
                                      <p:cBhvr>
                                        <p:cTn id="61" dur="1" fill="hold">
                                          <p:stCondLst>
                                            <p:cond delay="0"/>
                                          </p:stCondLst>
                                        </p:cTn>
                                        <p:tgtEl>
                                          <p:spTgt spid="74766"/>
                                        </p:tgtEl>
                                        <p:attrNameLst>
                                          <p:attrName>style.visibility</p:attrName>
                                        </p:attrNameLst>
                                      </p:cBhvr>
                                      <p:to>
                                        <p:strVal val="visible"/>
                                      </p:to>
                                    </p:set>
                                    <p:animEffect transition="in" filter="blinds(horizontal)">
                                      <p:cBhvr>
                                        <p:cTn id="62" dur="500"/>
                                        <p:tgtEl>
                                          <p:spTgt spid="74766"/>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4762"/>
                                        </p:tgtEl>
                                        <p:attrNameLst>
                                          <p:attrName>style.visibility</p:attrName>
                                        </p:attrNameLst>
                                      </p:cBhvr>
                                      <p:to>
                                        <p:strVal val="visible"/>
                                      </p:to>
                                    </p:set>
                                    <p:anim calcmode="lin" valueType="num">
                                      <p:cBhvr additive="base">
                                        <p:cTn id="67" dur="500" fill="hold"/>
                                        <p:tgtEl>
                                          <p:spTgt spid="74762"/>
                                        </p:tgtEl>
                                        <p:attrNameLst>
                                          <p:attrName>ppt_x</p:attrName>
                                        </p:attrNameLst>
                                      </p:cBhvr>
                                      <p:tavLst>
                                        <p:tav tm="0">
                                          <p:val>
                                            <p:strVal val="0-#ppt_w/2"/>
                                          </p:val>
                                        </p:tav>
                                        <p:tav tm="100000">
                                          <p:val>
                                            <p:strVal val="#ppt_x"/>
                                          </p:val>
                                        </p:tav>
                                      </p:tavLst>
                                    </p:anim>
                                    <p:anim calcmode="lin" valueType="num">
                                      <p:cBhvr additive="base">
                                        <p:cTn id="68" dur="500" fill="hold"/>
                                        <p:tgtEl>
                                          <p:spTgt spid="74762"/>
                                        </p:tgtEl>
                                        <p:attrNameLst>
                                          <p:attrName>ppt_y</p:attrName>
                                        </p:attrNameLst>
                                      </p:cBhvr>
                                      <p:tavLst>
                                        <p:tav tm="0">
                                          <p:val>
                                            <p:strVal val="#ppt_y"/>
                                          </p:val>
                                        </p:tav>
                                        <p:tav tm="100000">
                                          <p:val>
                                            <p:strVal val="#ppt_y"/>
                                          </p:val>
                                        </p:tav>
                                      </p:tavLst>
                                    </p:anim>
                                  </p:childTnLst>
                                </p:cTn>
                              </p:par>
                            </p:childTnLst>
                          </p:cTn>
                        </p:par>
                        <p:par>
                          <p:cTn id="69" fill="hold">
                            <p:stCondLst>
                              <p:cond delay="500"/>
                            </p:stCondLst>
                            <p:childTnLst>
                              <p:par>
                                <p:cTn id="70" presetID="2" presetClass="entr" presetSubtype="2" fill="hold" nodeType="afterEffect">
                                  <p:stCondLst>
                                    <p:cond delay="0"/>
                                  </p:stCondLst>
                                  <p:childTnLst>
                                    <p:set>
                                      <p:cBhvr>
                                        <p:cTn id="71" dur="1" fill="hold">
                                          <p:stCondLst>
                                            <p:cond delay="0"/>
                                          </p:stCondLst>
                                        </p:cTn>
                                        <p:tgtEl>
                                          <p:spTgt spid="74853"/>
                                        </p:tgtEl>
                                        <p:attrNameLst>
                                          <p:attrName>style.visibility</p:attrName>
                                        </p:attrNameLst>
                                      </p:cBhvr>
                                      <p:to>
                                        <p:strVal val="visible"/>
                                      </p:to>
                                    </p:set>
                                    <p:anim calcmode="lin" valueType="num">
                                      <p:cBhvr additive="base">
                                        <p:cTn id="72" dur="500" fill="hold"/>
                                        <p:tgtEl>
                                          <p:spTgt spid="74853"/>
                                        </p:tgtEl>
                                        <p:attrNameLst>
                                          <p:attrName>ppt_x</p:attrName>
                                        </p:attrNameLst>
                                      </p:cBhvr>
                                      <p:tavLst>
                                        <p:tav tm="0">
                                          <p:val>
                                            <p:strVal val="1+#ppt_w/2"/>
                                          </p:val>
                                        </p:tav>
                                        <p:tav tm="100000">
                                          <p:val>
                                            <p:strVal val="#ppt_x"/>
                                          </p:val>
                                        </p:tav>
                                      </p:tavLst>
                                    </p:anim>
                                    <p:anim calcmode="lin" valueType="num">
                                      <p:cBhvr additive="base">
                                        <p:cTn id="73" dur="500" fill="hold"/>
                                        <p:tgtEl>
                                          <p:spTgt spid="74853"/>
                                        </p:tgtEl>
                                        <p:attrNameLst>
                                          <p:attrName>ppt_y</p:attrName>
                                        </p:attrNameLst>
                                      </p:cBhvr>
                                      <p:tavLst>
                                        <p:tav tm="0">
                                          <p:val>
                                            <p:strVal val="#ppt_y"/>
                                          </p:val>
                                        </p:tav>
                                        <p:tav tm="100000">
                                          <p:val>
                                            <p:strVal val="#ppt_y"/>
                                          </p:val>
                                        </p:tav>
                                      </p:tavLst>
                                    </p:anim>
                                  </p:childTnLst>
                                </p:cTn>
                              </p:par>
                            </p:childTnLst>
                          </p:cTn>
                        </p:par>
                        <p:par>
                          <p:cTn id="74" fill="hold">
                            <p:stCondLst>
                              <p:cond delay="1000"/>
                            </p:stCondLst>
                            <p:childTnLst>
                              <p:par>
                                <p:cTn id="75" presetID="15" presetClass="entr" presetSubtype="0" fill="hold" nodeType="afterEffect">
                                  <p:stCondLst>
                                    <p:cond delay="0"/>
                                  </p:stCondLst>
                                  <p:childTnLst>
                                    <p:set>
                                      <p:cBhvr>
                                        <p:cTn id="76" dur="1" fill="hold">
                                          <p:stCondLst>
                                            <p:cond delay="0"/>
                                          </p:stCondLst>
                                        </p:cTn>
                                        <p:tgtEl>
                                          <p:spTgt spid="74806"/>
                                        </p:tgtEl>
                                        <p:attrNameLst>
                                          <p:attrName>style.visibility</p:attrName>
                                        </p:attrNameLst>
                                      </p:cBhvr>
                                      <p:to>
                                        <p:strVal val="visible"/>
                                      </p:to>
                                    </p:set>
                                    <p:anim calcmode="lin" valueType="num">
                                      <p:cBhvr>
                                        <p:cTn id="77" dur="1000" fill="hold"/>
                                        <p:tgtEl>
                                          <p:spTgt spid="74806"/>
                                        </p:tgtEl>
                                        <p:attrNameLst>
                                          <p:attrName>ppt_w</p:attrName>
                                        </p:attrNameLst>
                                      </p:cBhvr>
                                      <p:tavLst>
                                        <p:tav tm="0">
                                          <p:val>
                                            <p:fltVal val="0.000000"/>
                                          </p:val>
                                        </p:tav>
                                        <p:tav tm="100000">
                                          <p:val>
                                            <p:strVal val="#ppt_w"/>
                                          </p:val>
                                        </p:tav>
                                      </p:tavLst>
                                    </p:anim>
                                    <p:anim calcmode="lin" valueType="num">
                                      <p:cBhvr>
                                        <p:cTn id="78" dur="1000" fill="hold"/>
                                        <p:tgtEl>
                                          <p:spTgt spid="74806"/>
                                        </p:tgtEl>
                                        <p:attrNameLst>
                                          <p:attrName>ppt_h</p:attrName>
                                        </p:attrNameLst>
                                      </p:cBhvr>
                                      <p:tavLst>
                                        <p:tav tm="0">
                                          <p:val>
                                            <p:fltVal val="0.000000"/>
                                          </p:val>
                                        </p:tav>
                                        <p:tav tm="100000">
                                          <p:val>
                                            <p:strVal val="#ppt_h"/>
                                          </p:val>
                                        </p:tav>
                                      </p:tavLst>
                                    </p:anim>
                                    <p:anim calcmode="lin" valueType="num">
                                      <p:cBhvr>
                                        <p:cTn id="79" dur="1000" fill="hold"/>
                                        <p:tgtEl>
                                          <p:spTgt spid="74806"/>
                                        </p:tgtEl>
                                        <p:attrNameLst>
                                          <p:attrName>ppt_x</p:attrName>
                                        </p:attrNameLst>
                                      </p:cBhvr>
                                      <p:tavLst>
                                        <p:tav tm="0" fmla="#ppt_x+(cos(-2*pi*(1-$))*-#ppt_x-sin(-2*pi*(1-$))*(1-#ppt_y))*(1-$)">
                                          <p:val>
                                            <p:fltVal val="0.000000"/>
                                          </p:val>
                                        </p:tav>
                                        <p:tav tm="100000">
                                          <p:val>
                                            <p:fltVal val="1.000000"/>
                                          </p:val>
                                        </p:tav>
                                      </p:tavLst>
                                    </p:anim>
                                    <p:anim calcmode="lin" valueType="num">
                                      <p:cBhvr>
                                        <p:cTn id="80" dur="1000" fill="hold"/>
                                        <p:tgtEl>
                                          <p:spTgt spid="74806"/>
                                        </p:tgtEl>
                                        <p:attrNameLst>
                                          <p:attrName>ppt_y</p:attrName>
                                        </p:attrNameLst>
                                      </p:cBhvr>
                                      <p:tavLst>
                                        <p:tav tm="0" fmla="#ppt_y+(sin(-2*pi*(1-$))*-#ppt_x+cos(-2*pi*(1-$))*(1-#ppt_y))*(1-$)">
                                          <p:val>
                                            <p:fltVal val="0.000000"/>
                                          </p:val>
                                        </p:tav>
                                        <p:tav tm="100000">
                                          <p:val>
                                            <p:fltVal val="1.000000"/>
                                          </p:val>
                                        </p:tav>
                                      </p:tavLst>
                                    </p:anim>
                                  </p:childTnLst>
                                </p:cTn>
                              </p:par>
                            </p:childTnLst>
                          </p:cTn>
                        </p:par>
                        <p:par>
                          <p:cTn id="81" fill="hold">
                            <p:stCondLst>
                              <p:cond delay="2000"/>
                            </p:stCondLst>
                            <p:childTnLst>
                              <p:par>
                                <p:cTn id="82" presetID="2" presetClass="entr" presetSubtype="4" fill="hold" grpId="0" nodeType="afterEffect">
                                  <p:stCondLst>
                                    <p:cond delay="0"/>
                                  </p:stCondLst>
                                  <p:childTnLst>
                                    <p:set>
                                      <p:cBhvr>
                                        <p:cTn id="83" dur="1" fill="hold">
                                          <p:stCondLst>
                                            <p:cond delay="0"/>
                                          </p:stCondLst>
                                        </p:cTn>
                                        <p:tgtEl>
                                          <p:spTgt spid="74848"/>
                                        </p:tgtEl>
                                        <p:attrNameLst>
                                          <p:attrName>style.visibility</p:attrName>
                                        </p:attrNameLst>
                                      </p:cBhvr>
                                      <p:to>
                                        <p:strVal val="visible"/>
                                      </p:to>
                                    </p:set>
                                    <p:anim calcmode="lin" valueType="num">
                                      <p:cBhvr additive="base">
                                        <p:cTn id="84" dur="500" fill="hold"/>
                                        <p:tgtEl>
                                          <p:spTgt spid="74848"/>
                                        </p:tgtEl>
                                        <p:attrNameLst>
                                          <p:attrName>ppt_x</p:attrName>
                                        </p:attrNameLst>
                                      </p:cBhvr>
                                      <p:tavLst>
                                        <p:tav tm="0">
                                          <p:val>
                                            <p:strVal val="#ppt_x"/>
                                          </p:val>
                                        </p:tav>
                                        <p:tav tm="100000">
                                          <p:val>
                                            <p:strVal val="#ppt_x"/>
                                          </p:val>
                                        </p:tav>
                                      </p:tavLst>
                                    </p:anim>
                                    <p:anim calcmode="lin" valueType="num">
                                      <p:cBhvr additive="base">
                                        <p:cTn id="85" dur="500" fill="hold"/>
                                        <p:tgtEl>
                                          <p:spTgt spid="74848"/>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nodeType="clickEffect">
                                  <p:stCondLst>
                                    <p:cond delay="0"/>
                                  </p:stCondLst>
                                  <p:childTnLst>
                                    <p:set>
                                      <p:cBhvr>
                                        <p:cTn id="89" dur="1" fill="hold">
                                          <p:stCondLst>
                                            <p:cond delay="0"/>
                                          </p:stCondLst>
                                        </p:cTn>
                                        <p:tgtEl>
                                          <p:spTgt spid="74805"/>
                                        </p:tgtEl>
                                        <p:attrNameLst>
                                          <p:attrName>style.visibility</p:attrName>
                                        </p:attrNameLst>
                                      </p:cBhvr>
                                      <p:to>
                                        <p:strVal val="visible"/>
                                      </p:to>
                                    </p:set>
                                    <p:anim calcmode="lin" valueType="num">
                                      <p:cBhvr additive="base">
                                        <p:cTn id="90" dur="500" fill="hold"/>
                                        <p:tgtEl>
                                          <p:spTgt spid="74805"/>
                                        </p:tgtEl>
                                        <p:attrNameLst>
                                          <p:attrName>ppt_x</p:attrName>
                                        </p:attrNameLst>
                                      </p:cBhvr>
                                      <p:tavLst>
                                        <p:tav tm="0">
                                          <p:val>
                                            <p:strVal val="0-#ppt_w/2"/>
                                          </p:val>
                                        </p:tav>
                                        <p:tav tm="100000">
                                          <p:val>
                                            <p:strVal val="#ppt_x"/>
                                          </p:val>
                                        </p:tav>
                                      </p:tavLst>
                                    </p:anim>
                                    <p:anim calcmode="lin" valueType="num">
                                      <p:cBhvr additive="base">
                                        <p:cTn id="91" dur="500" fill="hold"/>
                                        <p:tgtEl>
                                          <p:spTgt spid="74805"/>
                                        </p:tgtEl>
                                        <p:attrNameLst>
                                          <p:attrName>ppt_y</p:attrName>
                                        </p:attrNameLst>
                                      </p:cBhvr>
                                      <p:tavLst>
                                        <p:tav tm="0">
                                          <p:val>
                                            <p:strVal val="#ppt_y"/>
                                          </p:val>
                                        </p:tav>
                                        <p:tav tm="100000">
                                          <p:val>
                                            <p:strVal val="#ppt_y"/>
                                          </p:val>
                                        </p:tav>
                                      </p:tavLst>
                                    </p:anim>
                                  </p:childTnLst>
                                </p:cTn>
                              </p:par>
                            </p:childTnLst>
                          </p:cTn>
                        </p:par>
                        <p:par>
                          <p:cTn id="92" fill="hold">
                            <p:stCondLst>
                              <p:cond delay="500"/>
                            </p:stCondLst>
                            <p:childTnLst>
                              <p:par>
                                <p:cTn id="93" presetID="2" presetClass="entr" presetSubtype="8" fill="hold" nodeType="afterEffect">
                                  <p:stCondLst>
                                    <p:cond delay="0"/>
                                  </p:stCondLst>
                                  <p:childTnLst>
                                    <p:set>
                                      <p:cBhvr>
                                        <p:cTn id="94" dur="1" fill="hold">
                                          <p:stCondLst>
                                            <p:cond delay="0"/>
                                          </p:stCondLst>
                                        </p:cTn>
                                        <p:tgtEl>
                                          <p:spTgt spid="74844"/>
                                        </p:tgtEl>
                                        <p:attrNameLst>
                                          <p:attrName>style.visibility</p:attrName>
                                        </p:attrNameLst>
                                      </p:cBhvr>
                                      <p:to>
                                        <p:strVal val="visible"/>
                                      </p:to>
                                    </p:set>
                                    <p:anim calcmode="lin" valueType="num">
                                      <p:cBhvr additive="base">
                                        <p:cTn id="95" dur="500" fill="hold"/>
                                        <p:tgtEl>
                                          <p:spTgt spid="74844"/>
                                        </p:tgtEl>
                                        <p:attrNameLst>
                                          <p:attrName>ppt_x</p:attrName>
                                        </p:attrNameLst>
                                      </p:cBhvr>
                                      <p:tavLst>
                                        <p:tav tm="0">
                                          <p:val>
                                            <p:strVal val="0-#ppt_w/2"/>
                                          </p:val>
                                        </p:tav>
                                        <p:tav tm="100000">
                                          <p:val>
                                            <p:strVal val="#ppt_x"/>
                                          </p:val>
                                        </p:tav>
                                      </p:tavLst>
                                    </p:anim>
                                    <p:anim calcmode="lin" valueType="num">
                                      <p:cBhvr additive="base">
                                        <p:cTn id="96" dur="500" fill="hold"/>
                                        <p:tgtEl>
                                          <p:spTgt spid="74844"/>
                                        </p:tgtEl>
                                        <p:attrNameLst>
                                          <p:attrName>ppt_y</p:attrName>
                                        </p:attrNameLst>
                                      </p:cBhvr>
                                      <p:tavLst>
                                        <p:tav tm="0">
                                          <p:val>
                                            <p:strVal val="#ppt_y"/>
                                          </p:val>
                                        </p:tav>
                                        <p:tav tm="100000">
                                          <p:val>
                                            <p:strVal val="#ppt_y"/>
                                          </p:val>
                                        </p:tav>
                                      </p:tavLst>
                                    </p:anim>
                                  </p:childTnLst>
                                </p:cTn>
                              </p:par>
                            </p:childTnLst>
                          </p:cTn>
                        </p:par>
                        <p:par>
                          <p:cTn id="97" fill="hold">
                            <p:stCondLst>
                              <p:cond delay="1000"/>
                            </p:stCondLst>
                            <p:childTnLst>
                              <p:par>
                                <p:cTn id="98" presetID="2" presetClass="entr" presetSubtype="8" fill="hold" nodeType="afterEffect">
                                  <p:stCondLst>
                                    <p:cond delay="0"/>
                                  </p:stCondLst>
                                  <p:childTnLst>
                                    <p:set>
                                      <p:cBhvr>
                                        <p:cTn id="99" dur="1" fill="hold">
                                          <p:stCondLst>
                                            <p:cond delay="0"/>
                                          </p:stCondLst>
                                        </p:cTn>
                                        <p:tgtEl>
                                          <p:spTgt spid="74804"/>
                                        </p:tgtEl>
                                        <p:attrNameLst>
                                          <p:attrName>style.visibility</p:attrName>
                                        </p:attrNameLst>
                                      </p:cBhvr>
                                      <p:to>
                                        <p:strVal val="visible"/>
                                      </p:to>
                                    </p:set>
                                    <p:anim calcmode="lin" valueType="num">
                                      <p:cBhvr additive="base">
                                        <p:cTn id="100" dur="500" fill="hold"/>
                                        <p:tgtEl>
                                          <p:spTgt spid="74804"/>
                                        </p:tgtEl>
                                        <p:attrNameLst>
                                          <p:attrName>ppt_x</p:attrName>
                                        </p:attrNameLst>
                                      </p:cBhvr>
                                      <p:tavLst>
                                        <p:tav tm="0">
                                          <p:val>
                                            <p:strVal val="0-#ppt_w/2"/>
                                          </p:val>
                                        </p:tav>
                                        <p:tav tm="100000">
                                          <p:val>
                                            <p:strVal val="#ppt_x"/>
                                          </p:val>
                                        </p:tav>
                                      </p:tavLst>
                                    </p:anim>
                                    <p:anim calcmode="lin" valueType="num">
                                      <p:cBhvr additive="base">
                                        <p:cTn id="101" dur="500" fill="hold"/>
                                        <p:tgtEl>
                                          <p:spTgt spid="74804"/>
                                        </p:tgtEl>
                                        <p:attrNameLst>
                                          <p:attrName>ppt_y</p:attrName>
                                        </p:attrNameLst>
                                      </p:cBhvr>
                                      <p:tavLst>
                                        <p:tav tm="0">
                                          <p:val>
                                            <p:strVal val="#ppt_y"/>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12" presetClass="entr" presetSubtype="4" fill="hold" grpId="0" nodeType="clickEffect">
                                  <p:stCondLst>
                                    <p:cond delay="0"/>
                                  </p:stCondLst>
                                  <p:childTnLst>
                                    <p:set>
                                      <p:cBhvr>
                                        <p:cTn id="105" dur="1" fill="hold">
                                          <p:stCondLst>
                                            <p:cond delay="0"/>
                                          </p:stCondLst>
                                        </p:cTn>
                                        <p:tgtEl>
                                          <p:spTgt spid="74857"/>
                                        </p:tgtEl>
                                        <p:attrNameLst>
                                          <p:attrName>style.visibility</p:attrName>
                                        </p:attrNameLst>
                                      </p:cBhvr>
                                      <p:to>
                                        <p:strVal val="visible"/>
                                      </p:to>
                                    </p:set>
                                    <p:animEffect transition="in" filter="slide(fromBottom)">
                                      <p:cBhvr>
                                        <p:cTn id="106" dur="500"/>
                                        <p:tgtEl>
                                          <p:spTgt spid="74857"/>
                                        </p:tgtEl>
                                      </p:cBhvr>
                                    </p:animEffect>
                                  </p:childTnLst>
                                </p:cTn>
                              </p:par>
                            </p:childTnLst>
                          </p:cTn>
                        </p:par>
                        <p:par>
                          <p:cTn id="107" fill="hold">
                            <p:stCondLst>
                              <p:cond delay="500"/>
                            </p:stCondLst>
                            <p:childTnLst>
                              <p:par>
                                <p:cTn id="108" presetID="2" presetClass="entr" presetSubtype="8" fill="hold" nodeType="afterEffect">
                                  <p:stCondLst>
                                    <p:cond delay="0"/>
                                  </p:stCondLst>
                                  <p:childTnLst>
                                    <p:set>
                                      <p:cBhvr>
                                        <p:cTn id="109" dur="1" fill="hold">
                                          <p:stCondLst>
                                            <p:cond delay="0"/>
                                          </p:stCondLst>
                                        </p:cTn>
                                        <p:tgtEl>
                                          <p:spTgt spid="74847"/>
                                        </p:tgtEl>
                                        <p:attrNameLst>
                                          <p:attrName>style.visibility</p:attrName>
                                        </p:attrNameLst>
                                      </p:cBhvr>
                                      <p:to>
                                        <p:strVal val="visible"/>
                                      </p:to>
                                    </p:set>
                                    <p:anim calcmode="lin" valueType="num">
                                      <p:cBhvr additive="base">
                                        <p:cTn id="110" dur="500" fill="hold"/>
                                        <p:tgtEl>
                                          <p:spTgt spid="74847"/>
                                        </p:tgtEl>
                                        <p:attrNameLst>
                                          <p:attrName>ppt_x</p:attrName>
                                        </p:attrNameLst>
                                      </p:cBhvr>
                                      <p:tavLst>
                                        <p:tav tm="0">
                                          <p:val>
                                            <p:strVal val="0-#ppt_w/2"/>
                                          </p:val>
                                        </p:tav>
                                        <p:tav tm="100000">
                                          <p:val>
                                            <p:strVal val="#ppt_x"/>
                                          </p:val>
                                        </p:tav>
                                      </p:tavLst>
                                    </p:anim>
                                    <p:anim calcmode="lin" valueType="num">
                                      <p:cBhvr additive="base">
                                        <p:cTn id="111" dur="500" fill="hold"/>
                                        <p:tgtEl>
                                          <p:spTgt spid="74847"/>
                                        </p:tgtEl>
                                        <p:attrNameLst>
                                          <p:attrName>ppt_y</p:attrName>
                                        </p:attrNameLst>
                                      </p:cBhvr>
                                      <p:tavLst>
                                        <p:tav tm="0">
                                          <p:val>
                                            <p:strVal val="#ppt_y"/>
                                          </p:val>
                                        </p:tav>
                                        <p:tav tm="100000">
                                          <p:val>
                                            <p:strVal val="#ppt_y"/>
                                          </p:val>
                                        </p:tav>
                                      </p:tavLst>
                                    </p:anim>
                                  </p:childTnLst>
                                </p:cTn>
                              </p:par>
                            </p:childTnLst>
                          </p:cTn>
                        </p:par>
                        <p:par>
                          <p:cTn id="112" fill="hold">
                            <p:stCondLst>
                              <p:cond delay="1000"/>
                            </p:stCondLst>
                            <p:childTnLst>
                              <p:par>
                                <p:cTn id="113" presetID="2" presetClass="entr" presetSubtype="8" fill="hold" nodeType="afterEffect">
                                  <p:stCondLst>
                                    <p:cond delay="0"/>
                                  </p:stCondLst>
                                  <p:childTnLst>
                                    <p:set>
                                      <p:cBhvr>
                                        <p:cTn id="114" dur="1" fill="hold">
                                          <p:stCondLst>
                                            <p:cond delay="0"/>
                                          </p:stCondLst>
                                        </p:cTn>
                                        <p:tgtEl>
                                          <p:spTgt spid="74858"/>
                                        </p:tgtEl>
                                        <p:attrNameLst>
                                          <p:attrName>style.visibility</p:attrName>
                                        </p:attrNameLst>
                                      </p:cBhvr>
                                      <p:to>
                                        <p:strVal val="visible"/>
                                      </p:to>
                                    </p:set>
                                    <p:anim calcmode="lin" valueType="num">
                                      <p:cBhvr additive="base">
                                        <p:cTn id="115" dur="500" fill="hold"/>
                                        <p:tgtEl>
                                          <p:spTgt spid="74858"/>
                                        </p:tgtEl>
                                        <p:attrNameLst>
                                          <p:attrName>ppt_x</p:attrName>
                                        </p:attrNameLst>
                                      </p:cBhvr>
                                      <p:tavLst>
                                        <p:tav tm="0">
                                          <p:val>
                                            <p:strVal val="0-#ppt_w/2"/>
                                          </p:val>
                                        </p:tav>
                                        <p:tav tm="100000">
                                          <p:val>
                                            <p:strVal val="#ppt_x"/>
                                          </p:val>
                                        </p:tav>
                                      </p:tavLst>
                                    </p:anim>
                                    <p:anim calcmode="lin" valueType="num">
                                      <p:cBhvr additive="base">
                                        <p:cTn id="116" dur="500" fill="hold"/>
                                        <p:tgtEl>
                                          <p:spTgt spid="74858"/>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74807"/>
                                        </p:tgtEl>
                                        <p:attrNameLst>
                                          <p:attrName>style.visibility</p:attrName>
                                        </p:attrNameLst>
                                      </p:cBhvr>
                                      <p:to>
                                        <p:strVal val="visible"/>
                                      </p:to>
                                    </p:set>
                                    <p:anim calcmode="lin" valueType="num">
                                      <p:cBhvr additive="base">
                                        <p:cTn id="121" dur="500" fill="hold"/>
                                        <p:tgtEl>
                                          <p:spTgt spid="74807"/>
                                        </p:tgtEl>
                                        <p:attrNameLst>
                                          <p:attrName>ppt_x</p:attrName>
                                        </p:attrNameLst>
                                      </p:cBhvr>
                                      <p:tavLst>
                                        <p:tav tm="0">
                                          <p:val>
                                            <p:strVal val="0-#ppt_w/2"/>
                                          </p:val>
                                        </p:tav>
                                        <p:tav tm="100000">
                                          <p:val>
                                            <p:strVal val="#ppt_x"/>
                                          </p:val>
                                        </p:tav>
                                      </p:tavLst>
                                    </p:anim>
                                    <p:anim calcmode="lin" valueType="num">
                                      <p:cBhvr additive="base">
                                        <p:cTn id="122" dur="500" fill="hold"/>
                                        <p:tgtEl>
                                          <p:spTgt spid="74807"/>
                                        </p:tgtEl>
                                        <p:attrNameLst>
                                          <p:attrName>ppt_y</p:attrName>
                                        </p:attrNameLst>
                                      </p:cBhvr>
                                      <p:tavLst>
                                        <p:tav tm="0">
                                          <p:val>
                                            <p:strVal val="#ppt_y"/>
                                          </p:val>
                                        </p:tav>
                                        <p:tav tm="100000">
                                          <p:val>
                                            <p:strVal val="#ppt_y"/>
                                          </p:val>
                                        </p:tav>
                                      </p:tavLst>
                                    </p:anim>
                                  </p:childTnLst>
                                </p:cTn>
                              </p:par>
                            </p:childTnLst>
                          </p:cTn>
                        </p:par>
                        <p:par>
                          <p:cTn id="123" fill="hold">
                            <p:stCondLst>
                              <p:cond delay="500"/>
                            </p:stCondLst>
                            <p:childTnLst>
                              <p:par>
                                <p:cTn id="124" presetID="2" presetClass="entr" presetSubtype="8" fill="hold" nodeType="afterEffect">
                                  <p:stCondLst>
                                    <p:cond delay="0"/>
                                  </p:stCondLst>
                                  <p:childTnLst>
                                    <p:set>
                                      <p:cBhvr>
                                        <p:cTn id="125" dur="1" fill="hold">
                                          <p:stCondLst>
                                            <p:cond delay="0"/>
                                          </p:stCondLst>
                                        </p:cTn>
                                        <p:tgtEl>
                                          <p:spTgt spid="74843"/>
                                        </p:tgtEl>
                                        <p:attrNameLst>
                                          <p:attrName>style.visibility</p:attrName>
                                        </p:attrNameLst>
                                      </p:cBhvr>
                                      <p:to>
                                        <p:strVal val="visible"/>
                                      </p:to>
                                    </p:set>
                                    <p:anim calcmode="lin" valueType="num">
                                      <p:cBhvr additive="base">
                                        <p:cTn id="126" dur="500" fill="hold"/>
                                        <p:tgtEl>
                                          <p:spTgt spid="74843"/>
                                        </p:tgtEl>
                                        <p:attrNameLst>
                                          <p:attrName>ppt_x</p:attrName>
                                        </p:attrNameLst>
                                      </p:cBhvr>
                                      <p:tavLst>
                                        <p:tav tm="0">
                                          <p:val>
                                            <p:strVal val="0-#ppt_w/2"/>
                                          </p:val>
                                        </p:tav>
                                        <p:tav tm="100000">
                                          <p:val>
                                            <p:strVal val="#ppt_x"/>
                                          </p:val>
                                        </p:tav>
                                      </p:tavLst>
                                    </p:anim>
                                    <p:anim calcmode="lin" valueType="num">
                                      <p:cBhvr additive="base">
                                        <p:cTn id="127" dur="500" fill="hold"/>
                                        <p:tgtEl>
                                          <p:spTgt spid="74843"/>
                                        </p:tgtEl>
                                        <p:attrNameLst>
                                          <p:attrName>ppt_y</p:attrName>
                                        </p:attrNameLst>
                                      </p:cBhvr>
                                      <p:tavLst>
                                        <p:tav tm="0">
                                          <p:val>
                                            <p:strVal val="#ppt_y"/>
                                          </p:val>
                                        </p:tav>
                                        <p:tav tm="100000">
                                          <p:val>
                                            <p:strVal val="#ppt_y"/>
                                          </p:val>
                                        </p:tav>
                                      </p:tavLst>
                                    </p:anim>
                                  </p:childTnLst>
                                </p:cTn>
                              </p:par>
                            </p:childTnLst>
                          </p:cTn>
                        </p:par>
                        <p:par>
                          <p:cTn id="128" fill="hold">
                            <p:stCondLst>
                              <p:cond delay="1000"/>
                            </p:stCondLst>
                            <p:childTnLst>
                              <p:par>
                                <p:cTn id="129" presetID="15" presetClass="entr" presetSubtype="0" fill="hold" nodeType="afterEffect">
                                  <p:stCondLst>
                                    <p:cond delay="0"/>
                                  </p:stCondLst>
                                  <p:childTnLst>
                                    <p:set>
                                      <p:cBhvr>
                                        <p:cTn id="130" dur="1" fill="hold">
                                          <p:stCondLst>
                                            <p:cond delay="0"/>
                                          </p:stCondLst>
                                        </p:cTn>
                                        <p:tgtEl>
                                          <p:spTgt spid="74808"/>
                                        </p:tgtEl>
                                        <p:attrNameLst>
                                          <p:attrName>style.visibility</p:attrName>
                                        </p:attrNameLst>
                                      </p:cBhvr>
                                      <p:to>
                                        <p:strVal val="visible"/>
                                      </p:to>
                                    </p:set>
                                    <p:anim calcmode="lin" valueType="num">
                                      <p:cBhvr>
                                        <p:cTn id="131" dur="1000" fill="hold"/>
                                        <p:tgtEl>
                                          <p:spTgt spid="74808"/>
                                        </p:tgtEl>
                                        <p:attrNameLst>
                                          <p:attrName>ppt_w</p:attrName>
                                        </p:attrNameLst>
                                      </p:cBhvr>
                                      <p:tavLst>
                                        <p:tav tm="0">
                                          <p:val>
                                            <p:fltVal val="0.000000"/>
                                          </p:val>
                                        </p:tav>
                                        <p:tav tm="100000">
                                          <p:val>
                                            <p:strVal val="#ppt_w"/>
                                          </p:val>
                                        </p:tav>
                                      </p:tavLst>
                                    </p:anim>
                                    <p:anim calcmode="lin" valueType="num">
                                      <p:cBhvr>
                                        <p:cTn id="132" dur="1000" fill="hold"/>
                                        <p:tgtEl>
                                          <p:spTgt spid="74808"/>
                                        </p:tgtEl>
                                        <p:attrNameLst>
                                          <p:attrName>ppt_h</p:attrName>
                                        </p:attrNameLst>
                                      </p:cBhvr>
                                      <p:tavLst>
                                        <p:tav tm="0">
                                          <p:val>
                                            <p:fltVal val="0.000000"/>
                                          </p:val>
                                        </p:tav>
                                        <p:tav tm="100000">
                                          <p:val>
                                            <p:strVal val="#ppt_h"/>
                                          </p:val>
                                        </p:tav>
                                      </p:tavLst>
                                    </p:anim>
                                    <p:anim calcmode="lin" valueType="num">
                                      <p:cBhvr>
                                        <p:cTn id="133" dur="1000" fill="hold"/>
                                        <p:tgtEl>
                                          <p:spTgt spid="74808"/>
                                        </p:tgtEl>
                                        <p:attrNameLst>
                                          <p:attrName>ppt_x</p:attrName>
                                        </p:attrNameLst>
                                      </p:cBhvr>
                                      <p:tavLst>
                                        <p:tav tm="0" fmla="#ppt_x+(cos(-2*pi*(1-$))*-#ppt_x-sin(-2*pi*(1-$))*(1-#ppt_y))*(1-$)">
                                          <p:val>
                                            <p:fltVal val="0.000000"/>
                                          </p:val>
                                        </p:tav>
                                        <p:tav tm="100000">
                                          <p:val>
                                            <p:fltVal val="1.000000"/>
                                          </p:val>
                                        </p:tav>
                                      </p:tavLst>
                                    </p:anim>
                                    <p:anim calcmode="lin" valueType="num">
                                      <p:cBhvr>
                                        <p:cTn id="134" dur="1000" fill="hold"/>
                                        <p:tgtEl>
                                          <p:spTgt spid="74808"/>
                                        </p:tgtEl>
                                        <p:attrNameLst>
                                          <p:attrName>ppt_y</p:attrName>
                                        </p:attrNameLst>
                                      </p:cBhvr>
                                      <p:tavLst>
                                        <p:tav tm="0" fmla="#ppt_y+(sin(-2*pi*(1-$))*-#ppt_x+cos(-2*pi*(1-$))*(1-#ppt_y))*(1-$)">
                                          <p:val>
                                            <p:fltVal val="0.000000"/>
                                          </p:val>
                                        </p:tav>
                                        <p:tav tm="100000">
                                          <p:val>
                                            <p:fltVal val="1.000000"/>
                                          </p:val>
                                        </p:tav>
                                      </p:tavLst>
                                    </p:anim>
                                  </p:childTnLst>
                                </p:cTn>
                              </p:par>
                            </p:childTnLst>
                          </p:cTn>
                        </p:par>
                        <p:par>
                          <p:cTn id="135" fill="hold">
                            <p:stCondLst>
                              <p:cond delay="2000"/>
                            </p:stCondLst>
                            <p:childTnLst>
                              <p:par>
                                <p:cTn id="136" presetID="2" presetClass="entr" presetSubtype="8" fill="hold" nodeType="afterEffect">
                                  <p:stCondLst>
                                    <p:cond delay="0"/>
                                  </p:stCondLst>
                                  <p:childTnLst>
                                    <p:set>
                                      <p:cBhvr>
                                        <p:cTn id="137" dur="1" fill="hold">
                                          <p:stCondLst>
                                            <p:cond delay="0"/>
                                          </p:stCondLst>
                                        </p:cTn>
                                        <p:tgtEl>
                                          <p:spTgt spid="74854"/>
                                        </p:tgtEl>
                                        <p:attrNameLst>
                                          <p:attrName>style.visibility</p:attrName>
                                        </p:attrNameLst>
                                      </p:cBhvr>
                                      <p:to>
                                        <p:strVal val="visible"/>
                                      </p:to>
                                    </p:set>
                                    <p:anim calcmode="lin" valueType="num">
                                      <p:cBhvr additive="base">
                                        <p:cTn id="138" dur="500" fill="hold"/>
                                        <p:tgtEl>
                                          <p:spTgt spid="74854"/>
                                        </p:tgtEl>
                                        <p:attrNameLst>
                                          <p:attrName>ppt_x</p:attrName>
                                        </p:attrNameLst>
                                      </p:cBhvr>
                                      <p:tavLst>
                                        <p:tav tm="0">
                                          <p:val>
                                            <p:strVal val="0-#ppt_w/2"/>
                                          </p:val>
                                        </p:tav>
                                        <p:tav tm="100000">
                                          <p:val>
                                            <p:strVal val="#ppt_x"/>
                                          </p:val>
                                        </p:tav>
                                      </p:tavLst>
                                    </p:anim>
                                    <p:anim calcmode="lin" valueType="num">
                                      <p:cBhvr additive="base">
                                        <p:cTn id="139" dur="500" fill="hold"/>
                                        <p:tgtEl>
                                          <p:spTgt spid="74854"/>
                                        </p:tgtEl>
                                        <p:attrNameLst>
                                          <p:attrName>ppt_y</p:attrName>
                                        </p:attrNameLst>
                                      </p:cBhvr>
                                      <p:tavLst>
                                        <p:tav tm="0">
                                          <p:val>
                                            <p:strVal val="#ppt_y"/>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15" presetClass="entr" presetSubtype="0" fill="hold" nodeType="clickEffect">
                                  <p:stCondLst>
                                    <p:cond delay="0"/>
                                  </p:stCondLst>
                                  <p:childTnLst>
                                    <p:set>
                                      <p:cBhvr>
                                        <p:cTn id="143" dur="1" fill="hold">
                                          <p:stCondLst>
                                            <p:cond delay="0"/>
                                          </p:stCondLst>
                                        </p:cTn>
                                        <p:tgtEl>
                                          <p:spTgt spid="74861"/>
                                        </p:tgtEl>
                                        <p:attrNameLst>
                                          <p:attrName>style.visibility</p:attrName>
                                        </p:attrNameLst>
                                      </p:cBhvr>
                                      <p:to>
                                        <p:strVal val="visible"/>
                                      </p:to>
                                    </p:set>
                                    <p:anim calcmode="lin" valueType="num">
                                      <p:cBhvr>
                                        <p:cTn id="144" dur="1000" fill="hold"/>
                                        <p:tgtEl>
                                          <p:spTgt spid="74861"/>
                                        </p:tgtEl>
                                        <p:attrNameLst>
                                          <p:attrName>ppt_w</p:attrName>
                                        </p:attrNameLst>
                                      </p:cBhvr>
                                      <p:tavLst>
                                        <p:tav tm="0">
                                          <p:val>
                                            <p:fltVal val="0.000000"/>
                                          </p:val>
                                        </p:tav>
                                        <p:tav tm="100000">
                                          <p:val>
                                            <p:strVal val="#ppt_w"/>
                                          </p:val>
                                        </p:tav>
                                      </p:tavLst>
                                    </p:anim>
                                    <p:anim calcmode="lin" valueType="num">
                                      <p:cBhvr>
                                        <p:cTn id="145" dur="1000" fill="hold"/>
                                        <p:tgtEl>
                                          <p:spTgt spid="74861"/>
                                        </p:tgtEl>
                                        <p:attrNameLst>
                                          <p:attrName>ppt_h</p:attrName>
                                        </p:attrNameLst>
                                      </p:cBhvr>
                                      <p:tavLst>
                                        <p:tav tm="0">
                                          <p:val>
                                            <p:fltVal val="0.000000"/>
                                          </p:val>
                                        </p:tav>
                                        <p:tav tm="100000">
                                          <p:val>
                                            <p:strVal val="#ppt_h"/>
                                          </p:val>
                                        </p:tav>
                                      </p:tavLst>
                                    </p:anim>
                                    <p:anim calcmode="lin" valueType="num">
                                      <p:cBhvr>
                                        <p:cTn id="146" dur="1000" fill="hold"/>
                                        <p:tgtEl>
                                          <p:spTgt spid="74861"/>
                                        </p:tgtEl>
                                        <p:attrNameLst>
                                          <p:attrName>ppt_x</p:attrName>
                                        </p:attrNameLst>
                                      </p:cBhvr>
                                      <p:tavLst>
                                        <p:tav tm="0" fmla="#ppt_x+(cos(-2*pi*(1-$))*-#ppt_x-sin(-2*pi*(1-$))*(1-#ppt_y))*(1-$)">
                                          <p:val>
                                            <p:fltVal val="0.000000"/>
                                          </p:val>
                                        </p:tav>
                                        <p:tav tm="100000">
                                          <p:val>
                                            <p:fltVal val="1.000000"/>
                                          </p:val>
                                        </p:tav>
                                      </p:tavLst>
                                    </p:anim>
                                    <p:anim calcmode="lin" valueType="num">
                                      <p:cBhvr>
                                        <p:cTn id="147" dur="1000" fill="hold"/>
                                        <p:tgtEl>
                                          <p:spTgt spid="74861"/>
                                        </p:tgtEl>
                                        <p:attrNameLst>
                                          <p:attrName>ppt_y</p:attrName>
                                        </p:attrNameLst>
                                      </p:cBhvr>
                                      <p:tavLst>
                                        <p:tav tm="0" fmla="#ppt_y+(sin(-2*pi*(1-$))*-#ppt_x+cos(-2*pi*(1-$))*(1-#ppt_y))*(1-$)">
                                          <p:val>
                                            <p:fltVal val="0.000000"/>
                                          </p:val>
                                        </p:tav>
                                        <p:tav tm="100000">
                                          <p:val>
                                            <p:fltVal val="1.000000"/>
                                          </p:val>
                                        </p:tav>
                                      </p:tavLst>
                                    </p:anim>
                                  </p:childTnLst>
                                </p:cTn>
                              </p:par>
                            </p:childTnLst>
                          </p:cTn>
                        </p:par>
                        <p:par>
                          <p:cTn id="148" fill="hold">
                            <p:stCondLst>
                              <p:cond delay="1000"/>
                            </p:stCondLst>
                            <p:childTnLst>
                              <p:par>
                                <p:cTn id="149" presetID="2" presetClass="entr" presetSubtype="8" fill="hold" grpId="0" nodeType="afterEffect">
                                  <p:stCondLst>
                                    <p:cond delay="0"/>
                                  </p:stCondLst>
                                  <p:childTnLst>
                                    <p:set>
                                      <p:cBhvr>
                                        <p:cTn id="150" dur="1" fill="hold">
                                          <p:stCondLst>
                                            <p:cond delay="0"/>
                                          </p:stCondLst>
                                        </p:cTn>
                                        <p:tgtEl>
                                          <p:spTgt spid="74862"/>
                                        </p:tgtEl>
                                        <p:attrNameLst>
                                          <p:attrName>style.visibility</p:attrName>
                                        </p:attrNameLst>
                                      </p:cBhvr>
                                      <p:to>
                                        <p:strVal val="visible"/>
                                      </p:to>
                                    </p:set>
                                    <p:anim calcmode="lin" valueType="num">
                                      <p:cBhvr additive="base">
                                        <p:cTn id="151" dur="500" fill="hold"/>
                                        <p:tgtEl>
                                          <p:spTgt spid="74862"/>
                                        </p:tgtEl>
                                        <p:attrNameLst>
                                          <p:attrName>ppt_x</p:attrName>
                                        </p:attrNameLst>
                                      </p:cBhvr>
                                      <p:tavLst>
                                        <p:tav tm="0">
                                          <p:val>
                                            <p:strVal val="0-#ppt_w/2"/>
                                          </p:val>
                                        </p:tav>
                                        <p:tav tm="100000">
                                          <p:val>
                                            <p:strVal val="#ppt_x"/>
                                          </p:val>
                                        </p:tav>
                                      </p:tavLst>
                                    </p:anim>
                                    <p:anim calcmode="lin" valueType="num">
                                      <p:cBhvr additive="base">
                                        <p:cTn id="152" dur="500" fill="hold"/>
                                        <p:tgtEl>
                                          <p:spTgt spid="74862"/>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nodeType="clickEffect">
                                  <p:stCondLst>
                                    <p:cond delay="0"/>
                                  </p:stCondLst>
                                  <p:childTnLst>
                                    <p:set>
                                      <p:cBhvr>
                                        <p:cTn id="156" dur="1" fill="hold">
                                          <p:stCondLst>
                                            <p:cond delay="0"/>
                                          </p:stCondLst>
                                        </p:cTn>
                                        <p:tgtEl>
                                          <p:spTgt spid="74863"/>
                                        </p:tgtEl>
                                        <p:attrNameLst>
                                          <p:attrName>style.visibility</p:attrName>
                                        </p:attrNameLst>
                                      </p:cBhvr>
                                      <p:to>
                                        <p:strVal val="visible"/>
                                      </p:to>
                                    </p:set>
                                    <p:anim calcmode="lin" valueType="num">
                                      <p:cBhvr additive="base">
                                        <p:cTn id="157" dur="500" fill="hold"/>
                                        <p:tgtEl>
                                          <p:spTgt spid="74863"/>
                                        </p:tgtEl>
                                        <p:attrNameLst>
                                          <p:attrName>ppt_x</p:attrName>
                                        </p:attrNameLst>
                                      </p:cBhvr>
                                      <p:tavLst>
                                        <p:tav tm="0">
                                          <p:val>
                                            <p:strVal val="0-#ppt_w/2"/>
                                          </p:val>
                                        </p:tav>
                                        <p:tav tm="100000">
                                          <p:val>
                                            <p:strVal val="#ppt_x"/>
                                          </p:val>
                                        </p:tav>
                                      </p:tavLst>
                                    </p:anim>
                                    <p:anim calcmode="lin" valueType="num">
                                      <p:cBhvr additive="base">
                                        <p:cTn id="158" dur="500" fill="hold"/>
                                        <p:tgtEl>
                                          <p:spTgt spid="74863"/>
                                        </p:tgtEl>
                                        <p:attrNameLst>
                                          <p:attrName>ppt_y</p:attrName>
                                        </p:attrNameLst>
                                      </p:cBhvr>
                                      <p:tavLst>
                                        <p:tav tm="0">
                                          <p:val>
                                            <p:strVal val="#ppt_y"/>
                                          </p:val>
                                        </p:tav>
                                        <p:tav tm="100000">
                                          <p:val>
                                            <p:strVal val="#ppt_y"/>
                                          </p:val>
                                        </p:tav>
                                      </p:tavLst>
                                    </p:anim>
                                  </p:childTnLst>
                                </p:cTn>
                              </p:par>
                            </p:childTnLst>
                          </p:cTn>
                        </p:par>
                        <p:par>
                          <p:cTn id="159" fill="hold">
                            <p:stCondLst>
                              <p:cond delay="500"/>
                            </p:stCondLst>
                            <p:childTnLst>
                              <p:par>
                                <p:cTn id="160" presetID="2" presetClass="entr" presetSubtype="2" fill="hold" grpId="0" nodeType="afterEffect">
                                  <p:stCondLst>
                                    <p:cond delay="0"/>
                                  </p:stCondLst>
                                  <p:childTnLst>
                                    <p:set>
                                      <p:cBhvr>
                                        <p:cTn id="161" dur="1" fill="hold">
                                          <p:stCondLst>
                                            <p:cond delay="0"/>
                                          </p:stCondLst>
                                        </p:cTn>
                                        <p:tgtEl>
                                          <p:spTgt spid="74865"/>
                                        </p:tgtEl>
                                        <p:attrNameLst>
                                          <p:attrName>style.visibility</p:attrName>
                                        </p:attrNameLst>
                                      </p:cBhvr>
                                      <p:to>
                                        <p:strVal val="visible"/>
                                      </p:to>
                                    </p:set>
                                    <p:anim calcmode="lin" valueType="num">
                                      <p:cBhvr additive="base">
                                        <p:cTn id="162" dur="500" fill="hold"/>
                                        <p:tgtEl>
                                          <p:spTgt spid="74865"/>
                                        </p:tgtEl>
                                        <p:attrNameLst>
                                          <p:attrName>ppt_x</p:attrName>
                                        </p:attrNameLst>
                                      </p:cBhvr>
                                      <p:tavLst>
                                        <p:tav tm="0">
                                          <p:val>
                                            <p:strVal val="1+#ppt_w/2"/>
                                          </p:val>
                                        </p:tav>
                                        <p:tav tm="100000">
                                          <p:val>
                                            <p:strVal val="#ppt_x"/>
                                          </p:val>
                                        </p:tav>
                                      </p:tavLst>
                                    </p:anim>
                                    <p:anim calcmode="lin" valueType="num">
                                      <p:cBhvr additive="base">
                                        <p:cTn id="163" dur="500" fill="hold"/>
                                        <p:tgtEl>
                                          <p:spTgt spid="74865"/>
                                        </p:tgtEl>
                                        <p:attrNameLst>
                                          <p:attrName>ppt_y</p:attrName>
                                        </p:attrNameLst>
                                      </p:cBhvr>
                                      <p:tavLst>
                                        <p:tav tm="0">
                                          <p:val>
                                            <p:strVal val="#ppt_y"/>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2" presetClass="entr" presetSubtype="8" fill="hold" nodeType="clickEffect">
                                  <p:stCondLst>
                                    <p:cond delay="0"/>
                                  </p:stCondLst>
                                  <p:childTnLst>
                                    <p:set>
                                      <p:cBhvr>
                                        <p:cTn id="167" dur="1" fill="hold">
                                          <p:stCondLst>
                                            <p:cond delay="0"/>
                                          </p:stCondLst>
                                        </p:cTn>
                                        <p:tgtEl>
                                          <p:spTgt spid="74864"/>
                                        </p:tgtEl>
                                        <p:attrNameLst>
                                          <p:attrName>style.visibility</p:attrName>
                                        </p:attrNameLst>
                                      </p:cBhvr>
                                      <p:to>
                                        <p:strVal val="visible"/>
                                      </p:to>
                                    </p:set>
                                    <p:anim calcmode="lin" valueType="num">
                                      <p:cBhvr additive="base">
                                        <p:cTn id="168" dur="500" fill="hold"/>
                                        <p:tgtEl>
                                          <p:spTgt spid="74864"/>
                                        </p:tgtEl>
                                        <p:attrNameLst>
                                          <p:attrName>ppt_x</p:attrName>
                                        </p:attrNameLst>
                                      </p:cBhvr>
                                      <p:tavLst>
                                        <p:tav tm="0">
                                          <p:val>
                                            <p:strVal val="0-#ppt_w/2"/>
                                          </p:val>
                                        </p:tav>
                                        <p:tav tm="100000">
                                          <p:val>
                                            <p:strVal val="#ppt_x"/>
                                          </p:val>
                                        </p:tav>
                                      </p:tavLst>
                                    </p:anim>
                                    <p:anim calcmode="lin" valueType="num">
                                      <p:cBhvr additive="base">
                                        <p:cTn id="169" dur="500" fill="hold"/>
                                        <p:tgtEl>
                                          <p:spTgt spid="74864"/>
                                        </p:tgtEl>
                                        <p:attrNameLst>
                                          <p:attrName>ppt_y</p:attrName>
                                        </p:attrNameLst>
                                      </p:cBhvr>
                                      <p:tavLst>
                                        <p:tav tm="0">
                                          <p:val>
                                            <p:strVal val="#ppt_y"/>
                                          </p:val>
                                        </p:tav>
                                        <p:tav tm="100000">
                                          <p:val>
                                            <p:strVal val="#ppt_y"/>
                                          </p:val>
                                        </p:tav>
                                      </p:tavLst>
                                    </p:anim>
                                  </p:childTnLst>
                                </p:cTn>
                              </p:par>
                            </p:childTnLst>
                          </p:cTn>
                        </p:par>
                        <p:par>
                          <p:cTn id="170" fill="hold">
                            <p:stCondLst>
                              <p:cond delay="500"/>
                            </p:stCondLst>
                            <p:childTnLst>
                              <p:par>
                                <p:cTn id="171" presetID="2" presetClass="entr" presetSubtype="2" fill="hold" grpId="0" nodeType="afterEffect">
                                  <p:stCondLst>
                                    <p:cond delay="0"/>
                                  </p:stCondLst>
                                  <p:childTnLst>
                                    <p:set>
                                      <p:cBhvr>
                                        <p:cTn id="172" dur="1" fill="hold">
                                          <p:stCondLst>
                                            <p:cond delay="0"/>
                                          </p:stCondLst>
                                        </p:cTn>
                                        <p:tgtEl>
                                          <p:spTgt spid="74866"/>
                                        </p:tgtEl>
                                        <p:attrNameLst>
                                          <p:attrName>style.visibility</p:attrName>
                                        </p:attrNameLst>
                                      </p:cBhvr>
                                      <p:to>
                                        <p:strVal val="visible"/>
                                      </p:to>
                                    </p:set>
                                    <p:anim calcmode="lin" valueType="num">
                                      <p:cBhvr additive="base">
                                        <p:cTn id="173" dur="500" fill="hold"/>
                                        <p:tgtEl>
                                          <p:spTgt spid="74866"/>
                                        </p:tgtEl>
                                        <p:attrNameLst>
                                          <p:attrName>ppt_x</p:attrName>
                                        </p:attrNameLst>
                                      </p:cBhvr>
                                      <p:tavLst>
                                        <p:tav tm="0">
                                          <p:val>
                                            <p:strVal val="1+#ppt_w/2"/>
                                          </p:val>
                                        </p:tav>
                                        <p:tav tm="100000">
                                          <p:val>
                                            <p:strVal val="#ppt_x"/>
                                          </p:val>
                                        </p:tav>
                                      </p:tavLst>
                                    </p:anim>
                                    <p:anim calcmode="lin" valueType="num">
                                      <p:cBhvr additive="base">
                                        <p:cTn id="174" dur="500" fill="hold"/>
                                        <p:tgtEl>
                                          <p:spTgt spid="748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ldLvl="2" build="p"/>
      <p:bldP spid="74765" grpId="0" animBg="1"/>
      <p:bldP spid="74803" grpId="0" animBg="1"/>
      <p:bldP spid="74807" grpId="0" animBg="1"/>
      <p:bldP spid="74848" grpId="0" animBg="1"/>
      <p:bldP spid="74857" grpId="0" animBg="1"/>
      <p:bldP spid="74862" grpId="0" animBg="1"/>
      <p:bldP spid="74865" grpId="0"/>
      <p:bldP spid="7486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75777"/>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基础标准</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协议</a:t>
            </a:r>
            <a:endParaRPr lang="zh-CN" altLang="en-US" sz="3300" dirty="0">
              <a:latin typeface="Arial" panose="020B0604020202020204" pitchFamily="34" charset="0"/>
              <a:ea typeface="黑体" pitchFamily="2" charset="-122"/>
            </a:endParaRPr>
          </a:p>
        </p:txBody>
      </p:sp>
      <p:sp>
        <p:nvSpPr>
          <p:cNvPr id="75779" name="文本占位符 75778"/>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zh-CN" altLang="en-US" b="0" dirty="0">
                <a:latin typeface="Times New Roman" panose="02020603050405020304" pitchFamily="2" charset="0"/>
                <a:ea typeface="黑体" pitchFamily="2" charset="-122"/>
              </a:rPr>
              <a:t>算法标准</a:t>
            </a: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zh-CN" altLang="en-US" b="0" dirty="0">
                <a:latin typeface="Times New Roman" panose="02020603050405020304" pitchFamily="2" charset="0"/>
                <a:ea typeface="黑体" pitchFamily="2" charset="-122"/>
              </a:rPr>
              <a:t>数字信封</a:t>
            </a:r>
            <a:endParaRPr lang="zh-CN" altLang="en-US" b="0" dirty="0">
              <a:latin typeface="Times New Roman" panose="02020603050405020304" pitchFamily="2" charset="0"/>
              <a:ea typeface="黑体" pitchFamily="2" charset="-122"/>
            </a:endParaRPr>
          </a:p>
          <a:p>
            <a:pPr lvl="2">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p:txBody>
      </p:sp>
      <p:sp>
        <p:nvSpPr>
          <p:cNvPr id="75780" name="直接连接符 75779"/>
          <p:cNvSpPr/>
          <p:nvPr/>
        </p:nvSpPr>
        <p:spPr>
          <a:xfrm>
            <a:off x="1143000" y="4800600"/>
            <a:ext cx="6324600" cy="0"/>
          </a:xfrm>
          <a:prstGeom prst="line">
            <a:avLst/>
          </a:prstGeom>
          <a:ln w="76200" cap="flat" cmpd="sng">
            <a:solidFill>
              <a:srgbClr val="969696"/>
            </a:solidFill>
            <a:prstDash val="solid"/>
            <a:headEnd type="none" w="med" len="med"/>
            <a:tailEnd type="triangle" w="med" len="med"/>
          </a:ln>
        </p:spPr>
      </p:sp>
      <p:sp>
        <p:nvSpPr>
          <p:cNvPr id="75781" name="折角形 75780"/>
          <p:cNvSpPr/>
          <p:nvPr/>
        </p:nvSpPr>
        <p:spPr>
          <a:xfrm>
            <a:off x="1219200" y="3200400"/>
            <a:ext cx="914400" cy="1066800"/>
          </a:xfrm>
          <a:prstGeom prst="foldedCorner">
            <a:avLst>
              <a:gd name="adj" fmla="val 12500"/>
            </a:avLst>
          </a:prstGeom>
          <a:noFill/>
          <a:ln w="9525" cap="flat" cmpd="sng">
            <a:solidFill>
              <a:srgbClr val="000000"/>
            </a:solidFill>
            <a:prstDash val="solid"/>
            <a:headEnd type="none" w="med" len="med"/>
            <a:tailEnd type="none" w="med" len="med"/>
          </a:ln>
        </p:spPr>
        <p:txBody>
          <a:bodyPr/>
          <a:p>
            <a:endParaRPr lang="zh-CN" altLang="en-US"/>
          </a:p>
        </p:txBody>
      </p:sp>
      <p:sp>
        <p:nvSpPr>
          <p:cNvPr id="75782" name="文本框 75781"/>
          <p:cNvSpPr txBox="1"/>
          <p:nvPr/>
        </p:nvSpPr>
        <p:spPr>
          <a:xfrm>
            <a:off x="7315200" y="4546600"/>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Rick</a:t>
            </a:r>
            <a:endParaRPr lang="en-US" altLang="zh-CN" sz="2000" dirty="0">
              <a:latin typeface="Times New Roman" panose="02020603050405020304" pitchFamily="2" charset="0"/>
              <a:ea typeface="隶书" pitchFamily="1" charset="-122"/>
            </a:endParaRPr>
          </a:p>
        </p:txBody>
      </p:sp>
      <p:sp>
        <p:nvSpPr>
          <p:cNvPr id="75783" name="竖卷形 75782"/>
          <p:cNvSpPr/>
          <p:nvPr/>
        </p:nvSpPr>
        <p:spPr>
          <a:xfrm>
            <a:off x="2667000" y="2971800"/>
            <a:ext cx="1295400" cy="1295400"/>
          </a:xfrm>
          <a:prstGeom prst="verticalScroll">
            <a:avLst>
              <a:gd name="adj" fmla="val 12500"/>
            </a:avLst>
          </a:prstGeom>
          <a:pattFill prst="pct10">
            <a:fgClr>
              <a:srgbClr val="000000"/>
            </a:fgClr>
            <a:bgClr>
              <a:srgbClr val="FFFFFF"/>
            </a:bgClr>
          </a:pattFill>
          <a:ln w="9525" cap="flat" cmpd="sng">
            <a:solidFill>
              <a:srgbClr val="993300"/>
            </a:solidFill>
            <a:prstDash val="solid"/>
            <a:headEnd type="none" w="med" len="med"/>
            <a:tailEnd type="none" w="med" len="med"/>
          </a:ln>
        </p:spPr>
        <p:txBody>
          <a:bodyPr/>
          <a:p>
            <a:endParaRPr lang="zh-CN" altLang="en-US"/>
          </a:p>
        </p:txBody>
      </p:sp>
      <p:sp>
        <p:nvSpPr>
          <p:cNvPr id="75784" name="文本框 75783"/>
          <p:cNvSpPr txBox="1"/>
          <p:nvPr/>
        </p:nvSpPr>
        <p:spPr>
          <a:xfrm>
            <a:off x="1143000" y="3352800"/>
            <a:ext cx="990600" cy="854075"/>
          </a:xfrm>
          <a:prstGeom prst="rect">
            <a:avLst/>
          </a:prstGeom>
          <a:noFill/>
          <a:ln w="9525">
            <a:noFill/>
          </a:ln>
        </p:spPr>
        <p:txBody>
          <a:bodyPr>
            <a:spAutoFit/>
          </a:bodyPr>
          <a:p>
            <a:pPr algn="ctr">
              <a:spcBef>
                <a:spcPct val="50000"/>
              </a:spcBef>
            </a:pPr>
            <a:r>
              <a:rPr lang="zh-CN" altLang="en-US" sz="2000" dirty="0">
                <a:latin typeface="宋体" panose="02010600030101010101" pitchFamily="2" charset="-122"/>
              </a:rPr>
              <a:t>明</a:t>
            </a:r>
            <a:endParaRPr lang="zh-CN" altLang="en-US" sz="2000" dirty="0">
              <a:latin typeface="宋体" panose="02010600030101010101" pitchFamily="2" charset="-122"/>
            </a:endParaRPr>
          </a:p>
          <a:p>
            <a:pPr algn="ctr">
              <a:spcBef>
                <a:spcPct val="50000"/>
              </a:spcBef>
            </a:pPr>
            <a:r>
              <a:rPr lang="zh-CN" altLang="en-US" sz="2000" dirty="0">
                <a:latin typeface="宋体" panose="02010600030101010101" pitchFamily="2" charset="-122"/>
              </a:rPr>
              <a:t>文</a:t>
            </a:r>
            <a:endParaRPr lang="zh-CN" altLang="en-US" sz="2000" dirty="0">
              <a:latin typeface="宋体" panose="02010600030101010101" pitchFamily="2" charset="-122"/>
            </a:endParaRPr>
          </a:p>
        </p:txBody>
      </p:sp>
      <p:sp>
        <p:nvSpPr>
          <p:cNvPr id="75785" name="文本框 75784"/>
          <p:cNvSpPr txBox="1"/>
          <p:nvPr/>
        </p:nvSpPr>
        <p:spPr>
          <a:xfrm>
            <a:off x="2819400" y="4191000"/>
            <a:ext cx="990600" cy="396875"/>
          </a:xfrm>
          <a:prstGeom prst="rect">
            <a:avLst/>
          </a:prstGeom>
          <a:noFill/>
          <a:ln w="9525">
            <a:noFill/>
          </a:ln>
        </p:spPr>
        <p:txBody>
          <a:bodyPr>
            <a:spAutoFit/>
          </a:bodyPr>
          <a:p>
            <a:pPr algn="ctr">
              <a:spcBef>
                <a:spcPct val="50000"/>
              </a:spcBef>
            </a:pPr>
            <a:r>
              <a:rPr lang="zh-CN" altLang="en-US" sz="2000" dirty="0">
                <a:latin typeface="宋体" panose="02010600030101010101" pitchFamily="2" charset="-122"/>
              </a:rPr>
              <a:t>密文</a:t>
            </a:r>
            <a:endParaRPr lang="zh-CN" altLang="en-US" sz="2000" dirty="0">
              <a:latin typeface="宋体" panose="02010600030101010101" pitchFamily="2" charset="-122"/>
            </a:endParaRPr>
          </a:p>
        </p:txBody>
      </p:sp>
      <p:sp>
        <p:nvSpPr>
          <p:cNvPr id="75786" name="右箭头 75785"/>
          <p:cNvSpPr/>
          <p:nvPr/>
        </p:nvSpPr>
        <p:spPr>
          <a:xfrm>
            <a:off x="2133600" y="3429000"/>
            <a:ext cx="685800" cy="533400"/>
          </a:xfrm>
          <a:prstGeom prst="rightArrow">
            <a:avLst>
              <a:gd name="adj1" fmla="val 50000"/>
              <a:gd name="adj2" fmla="val 32142"/>
            </a:avLst>
          </a:prstGeom>
          <a:solidFill>
            <a:schemeClr val="accent1"/>
          </a:solidFill>
          <a:ln w="9525">
            <a:noFill/>
          </a:ln>
        </p:spPr>
        <p:txBody>
          <a:bodyPr/>
          <a:p>
            <a:endParaRPr lang="zh-CN" altLang="en-US"/>
          </a:p>
        </p:txBody>
      </p:sp>
      <p:grpSp>
        <p:nvGrpSpPr>
          <p:cNvPr id="75787" name="组合 75786"/>
          <p:cNvGrpSpPr/>
          <p:nvPr/>
        </p:nvGrpSpPr>
        <p:grpSpPr>
          <a:xfrm rot="5400000">
            <a:off x="2187575" y="2841625"/>
            <a:ext cx="615950" cy="419100"/>
            <a:chOff x="0" y="0"/>
            <a:chExt cx="580" cy="264"/>
          </a:xfrm>
        </p:grpSpPr>
        <p:sp>
          <p:nvSpPr>
            <p:cNvPr id="75788" name="矩形 75787"/>
            <p:cNvSpPr/>
            <p:nvPr/>
          </p:nvSpPr>
          <p:spPr>
            <a:xfrm>
              <a:off x="0" y="0"/>
              <a:ext cx="580" cy="264"/>
            </a:xfrm>
            <a:prstGeom prst="rect">
              <a:avLst/>
            </a:prstGeom>
            <a:noFill/>
            <a:ln w="9525" cap="flat" cmpd="sng">
              <a:solidFill>
                <a:srgbClr val="FF0000"/>
              </a:solidFill>
              <a:prstDash val="solid"/>
              <a:miter/>
              <a:headEnd type="none" w="med" len="med"/>
              <a:tailEnd type="none" w="med" len="med"/>
            </a:ln>
          </p:spPr>
          <p:txBody>
            <a:bodyPr/>
            <a:p>
              <a:endParaRPr lang="zh-CN" altLang="en-US"/>
            </a:p>
          </p:txBody>
        </p:sp>
        <p:sp>
          <p:nvSpPr>
            <p:cNvPr id="75789" name="任意多边形 75788"/>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790" name="任意多边形 75789"/>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791" name="任意多边形 75790"/>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792" name="任意多边形 75791"/>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793" name="任意多边形 75792"/>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794" name="任意多边形 75793"/>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795" name="矩形 75794"/>
            <p:cNvSpPr/>
            <p:nvPr/>
          </p:nvSpPr>
          <p:spPr>
            <a:xfrm>
              <a:off x="91" y="113"/>
              <a:ext cx="83" cy="42"/>
            </a:xfrm>
            <a:prstGeom prst="rect">
              <a:avLst/>
            </a:prstGeom>
            <a:noFill/>
            <a:ln w="9525" cap="flat" cmpd="sng">
              <a:solidFill>
                <a:srgbClr val="FF0000"/>
              </a:solidFill>
              <a:prstDash val="solid"/>
              <a:miter/>
              <a:headEnd type="none" w="med" len="med"/>
              <a:tailEnd type="none" w="med" len="med"/>
            </a:ln>
          </p:spPr>
          <p:txBody>
            <a:bodyPr/>
            <a:p>
              <a:endParaRPr lang="zh-CN" altLang="en-US"/>
            </a:p>
          </p:txBody>
        </p:sp>
        <p:sp>
          <p:nvSpPr>
            <p:cNvPr id="75796" name="矩形 75795"/>
            <p:cNvSpPr/>
            <p:nvPr/>
          </p:nvSpPr>
          <p:spPr>
            <a:xfrm>
              <a:off x="91" y="113"/>
              <a:ext cx="83" cy="42"/>
            </a:xfrm>
            <a:prstGeom prst="rect">
              <a:avLst/>
            </a:prstGeom>
            <a:noFill/>
            <a:ln w="9525" cap="flat" cmpd="sng">
              <a:solidFill>
                <a:srgbClr val="FF0000"/>
              </a:solidFill>
              <a:prstDash val="solid"/>
              <a:miter/>
              <a:headEnd type="none" w="med" len="med"/>
              <a:tailEnd type="none" w="med" len="med"/>
            </a:ln>
          </p:spPr>
          <p:txBody>
            <a:bodyPr/>
            <a:p>
              <a:endParaRPr lang="zh-CN" altLang="en-US"/>
            </a:p>
          </p:txBody>
        </p:sp>
        <p:sp>
          <p:nvSpPr>
            <p:cNvPr id="75797" name="任意多边形 75796"/>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798" name="任意多边形 75797"/>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799" name="任意多边形 75798"/>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800" name="任意多边形 75799"/>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801" name="任意多边形 75800"/>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802" name="任意多边形 75801"/>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803" name="任意多边形 75802"/>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804" name="椭圆 75803"/>
            <p:cNvSpPr/>
            <p:nvPr/>
          </p:nvSpPr>
          <p:spPr>
            <a:xfrm>
              <a:off x="85" y="29"/>
              <a:ext cx="79" cy="82"/>
            </a:xfrm>
            <a:prstGeom prst="ellipse">
              <a:avLst/>
            </a:prstGeom>
            <a:noFill/>
            <a:ln w="6350" cap="flat" cmpd="sng">
              <a:solidFill>
                <a:srgbClr val="FF0000"/>
              </a:solidFill>
              <a:prstDash val="solid"/>
              <a:headEnd type="none" w="med" len="med"/>
              <a:tailEnd type="none" w="med" len="med"/>
            </a:ln>
          </p:spPr>
          <p:txBody>
            <a:bodyPr/>
            <a:p>
              <a:endParaRPr lang="zh-CN" altLang="en-US"/>
            </a:p>
          </p:txBody>
        </p:sp>
        <p:sp>
          <p:nvSpPr>
            <p:cNvPr id="75805" name="椭圆 75804"/>
            <p:cNvSpPr/>
            <p:nvPr/>
          </p:nvSpPr>
          <p:spPr>
            <a:xfrm>
              <a:off x="85" y="157"/>
              <a:ext cx="79" cy="78"/>
            </a:xfrm>
            <a:prstGeom prst="ellipse">
              <a:avLst/>
            </a:prstGeom>
            <a:noFill/>
            <a:ln w="6350" cap="flat" cmpd="sng">
              <a:solidFill>
                <a:srgbClr val="FF0000"/>
              </a:solidFill>
              <a:prstDash val="solid"/>
              <a:headEnd type="none" w="med" len="med"/>
              <a:tailEnd type="none" w="med" len="med"/>
            </a:ln>
          </p:spPr>
          <p:txBody>
            <a:bodyPr/>
            <a:p>
              <a:endParaRPr lang="zh-CN" altLang="en-US"/>
            </a:p>
          </p:txBody>
        </p:sp>
        <p:sp>
          <p:nvSpPr>
            <p:cNvPr id="75806" name="椭圆 75805"/>
            <p:cNvSpPr/>
            <p:nvPr/>
          </p:nvSpPr>
          <p:spPr>
            <a:xfrm>
              <a:off x="22" y="103"/>
              <a:ext cx="63" cy="62"/>
            </a:xfrm>
            <a:prstGeom prst="ellipse">
              <a:avLst/>
            </a:prstGeom>
            <a:noFill/>
            <a:ln w="6350" cap="flat" cmpd="sng">
              <a:solidFill>
                <a:srgbClr val="FF0000"/>
              </a:solidFill>
              <a:prstDash val="solid"/>
              <a:headEnd type="none" w="med" len="med"/>
              <a:tailEnd type="none" w="med" len="med"/>
            </a:ln>
          </p:spPr>
          <p:txBody>
            <a:bodyPr/>
            <a:p>
              <a:endParaRPr lang="zh-CN" altLang="en-US"/>
            </a:p>
          </p:txBody>
        </p:sp>
        <p:sp>
          <p:nvSpPr>
            <p:cNvPr id="75807" name="任意多边形 75806"/>
            <p:cNvSpPr/>
            <p:nvPr/>
          </p:nvSpPr>
          <p:spPr>
            <a:xfrm>
              <a:off x="2" y="84"/>
              <a:ext cx="61" cy="96"/>
            </a:xfrm>
            <a:custGeom>
              <a:avLst/>
              <a:gdLst>
                <a:gd name="txL" fmla="*/ 0 w 27726"/>
                <a:gd name="txT" fmla="*/ 0 h 43200"/>
                <a:gd name="txR" fmla="*/ 27726 w 27726"/>
                <a:gd name="txB" fmla="*/ 43200 h 43200"/>
              </a:gdLst>
              <a:ahLst/>
              <a:cxnLst>
                <a:cxn ang="90">
                  <a:pos x="27726" y="42313"/>
                </a:cxn>
                <a:cxn ang="0">
                  <a:pos x="27726" y="886"/>
                </a:cxn>
                <a:cxn ang="90">
                  <a:pos x="21600" y="21600"/>
                </a:cxn>
              </a:cxnLst>
              <a:rect l="txL" t="txT" r="txR" b="txB"/>
              <a:pathLst>
                <a:path w="27726" h="43200" fill="none">
                  <a:moveTo>
                    <a:pt x="27726" y="42313"/>
                  </a:moveTo>
                  <a:arcTo wR="21600" hR="21600" stAng="-17188555" swAng="12777065"/>
                </a:path>
                <a:path w="27726" h="43200" stroke="0">
                  <a:moveTo>
                    <a:pt x="27726" y="42313"/>
                  </a:moveTo>
                  <a:arcTo wR="21600" hR="21600" stAng="-17188555" swAng="12777065"/>
                  <a:lnTo>
                    <a:pt x="21600" y="21600"/>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808" name="任意多边形 75807"/>
            <p:cNvSpPr/>
            <p:nvPr/>
          </p:nvSpPr>
          <p:spPr>
            <a:xfrm>
              <a:off x="61" y="6"/>
              <a:ext cx="130" cy="106"/>
            </a:xfrm>
            <a:custGeom>
              <a:avLst/>
              <a:gdLst>
                <a:gd name="txL" fmla="*/ 0 w 43200"/>
                <a:gd name="txT" fmla="*/ 0 h 35728"/>
                <a:gd name="txR" fmla="*/ 43200 w 43200"/>
                <a:gd name="txB" fmla="*/ 35728 h 35728"/>
              </a:gdLst>
              <a:ahLst/>
              <a:cxnLst>
                <a:cxn ang="90">
                  <a:pos x="694" y="27034"/>
                </a:cxn>
                <a:cxn ang="0">
                  <a:pos x="37939" y="35727"/>
                </a:cxn>
                <a:cxn ang="90">
                  <a:pos x="21600" y="21600"/>
                </a:cxn>
              </a:cxnLst>
              <a:rect l="txL" t="txT" r="txR" b="txB"/>
              <a:pathLst>
                <a:path w="43200" h="35728" fill="none">
                  <a:moveTo>
                    <a:pt x="694" y="27034"/>
                  </a:moveTo>
                  <a:arcTo wR="21600" hR="21600" stAng="-11674213" swAng="14125050"/>
                </a:path>
                <a:path w="43200" h="35728" stroke="0">
                  <a:moveTo>
                    <a:pt x="694" y="27034"/>
                  </a:moveTo>
                  <a:arcTo wR="21600" hR="21600" stAng="-11674213" swAng="14125050"/>
                  <a:lnTo>
                    <a:pt x="21600" y="21600"/>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809" name="任意多边形 75808"/>
            <p:cNvSpPr/>
            <p:nvPr/>
          </p:nvSpPr>
          <p:spPr>
            <a:xfrm>
              <a:off x="61" y="153"/>
              <a:ext cx="130" cy="105"/>
            </a:xfrm>
            <a:custGeom>
              <a:avLst/>
              <a:gdLst>
                <a:gd name="txL" fmla="*/ 0 w 43200"/>
                <a:gd name="txT" fmla="*/ 0 h 35489"/>
                <a:gd name="txR" fmla="*/ 43200 w 43200"/>
                <a:gd name="txB" fmla="*/ 35489 h 35489"/>
              </a:gdLst>
              <a:ahLst/>
              <a:cxnLst>
                <a:cxn ang="0">
                  <a:pos x="38142" y="0"/>
                </a:cxn>
                <a:cxn ang="180">
                  <a:pos x="694" y="8454"/>
                </a:cxn>
                <a:cxn ang="0">
                  <a:pos x="21600" y="13889"/>
                </a:cxn>
              </a:cxnLst>
              <a:rect l="txL" t="txT" r="txR" b="txB"/>
              <a:pathLst>
                <a:path w="43200" h="35489" fill="none">
                  <a:moveTo>
                    <a:pt x="38142" y="0"/>
                  </a:moveTo>
                  <a:arcTo wR="21600" hR="21600" stAng="-2401050" swAng="14075417"/>
                </a:path>
                <a:path w="43200" h="35489" stroke="0">
                  <a:moveTo>
                    <a:pt x="38142" y="0"/>
                  </a:moveTo>
                  <a:arcTo wR="21600" hR="21600" stAng="-2401050" swAng="14075417"/>
                  <a:lnTo>
                    <a:pt x="21600" y="13889"/>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810" name="任意多边形 75809"/>
            <p:cNvSpPr/>
            <p:nvPr/>
          </p:nvSpPr>
          <p:spPr>
            <a:xfrm>
              <a:off x="69" y="14"/>
              <a:ext cx="57" cy="56"/>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811" name="任意多边形 75810"/>
            <p:cNvSpPr/>
            <p:nvPr/>
          </p:nvSpPr>
          <p:spPr>
            <a:xfrm>
              <a:off x="69" y="154"/>
              <a:ext cx="55" cy="46"/>
            </a:xfrm>
            <a:custGeom>
              <a:avLst/>
              <a:gdLst>
                <a:gd name="txL" fmla="*/ 0 w 21600"/>
                <a:gd name="txT" fmla="*/ 0 h 18519"/>
                <a:gd name="txR" fmla="*/ 21600 w 21600"/>
                <a:gd name="txB" fmla="*/ 18519 h 18519"/>
              </a:gdLst>
              <a:ahLst/>
              <a:cxnLst>
                <a:cxn ang="180">
                  <a:pos x="0" y="18406"/>
                </a:cxn>
                <a:cxn ang="270">
                  <a:pos x="10482" y="0"/>
                </a:cxn>
                <a:cxn ang="0">
                  <a:pos x="21600" y="18519"/>
                </a:cxn>
              </a:cxnLst>
              <a:rect l="txL" t="txT" r="txR" b="txB"/>
              <a:pathLst>
                <a:path w="21600" h="18519" fill="none">
                  <a:moveTo>
                    <a:pt x="0" y="18406"/>
                  </a:moveTo>
                  <a:arcTo wR="21600" hR="21600" stAng="-10782016" swAng="3523290"/>
                </a:path>
                <a:path w="21600" h="18519" stroke="0">
                  <a:moveTo>
                    <a:pt x="0" y="18406"/>
                  </a:moveTo>
                  <a:arcTo wR="21600" hR="21600" stAng="-10782016" swAng="3523290"/>
                  <a:lnTo>
                    <a:pt x="21600" y="18519"/>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812" name="任意多边形 75811"/>
            <p:cNvSpPr/>
            <p:nvPr/>
          </p:nvSpPr>
          <p:spPr>
            <a:xfrm>
              <a:off x="12" y="92"/>
              <a:ext cx="38" cy="42"/>
            </a:xfrm>
            <a:custGeom>
              <a:avLst/>
              <a:gdLst>
                <a:gd name="txL" fmla="*/ 0 w 20958"/>
                <a:gd name="txT" fmla="*/ 0 h 21271"/>
                <a:gd name="txR" fmla="*/ 20958 w 20958"/>
                <a:gd name="txB" fmla="*/ 21271 h 21271"/>
              </a:gdLst>
              <a:ahLst/>
              <a:cxnLst>
                <a:cxn ang="180">
                  <a:pos x="0" y="16045"/>
                </a:cxn>
                <a:cxn ang="270">
                  <a:pos x="17199" y="0"/>
                </a:cxn>
                <a:cxn ang="90">
                  <a:pos x="20958" y="21271"/>
                </a:cxn>
              </a:cxnLst>
              <a:rect l="txL" t="txT" r="txR" b="txB"/>
              <a:pathLst>
                <a:path w="20958" h="21271" fill="none">
                  <a:moveTo>
                    <a:pt x="0" y="16045"/>
                  </a:moveTo>
                  <a:arcTo wR="21600" hR="21600" stAng="-9959910" swAng="3958601"/>
                </a:path>
                <a:path w="20958" h="21271" stroke="0">
                  <a:moveTo>
                    <a:pt x="0" y="16045"/>
                  </a:moveTo>
                  <a:arcTo wR="21600" hR="21600" stAng="-9959910" swAng="3958601"/>
                  <a:lnTo>
                    <a:pt x="20958" y="21271"/>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813" name="直接连接符 75812"/>
            <p:cNvSpPr/>
            <p:nvPr/>
          </p:nvSpPr>
          <p:spPr>
            <a:xfrm flipH="1">
              <a:off x="178" y="116"/>
              <a:ext cx="386" cy="1"/>
            </a:xfrm>
            <a:prstGeom prst="line">
              <a:avLst/>
            </a:prstGeom>
            <a:ln w="6350" cap="flat" cmpd="sng">
              <a:solidFill>
                <a:srgbClr val="FF0000"/>
              </a:solidFill>
              <a:prstDash val="solid"/>
              <a:headEnd type="none" w="med" len="med"/>
              <a:tailEnd type="none" w="med" len="med"/>
            </a:ln>
          </p:spPr>
        </p:sp>
        <p:sp>
          <p:nvSpPr>
            <p:cNvPr id="75814" name="直接连接符 75813"/>
            <p:cNvSpPr/>
            <p:nvPr/>
          </p:nvSpPr>
          <p:spPr>
            <a:xfrm>
              <a:off x="217" y="93"/>
              <a:ext cx="1" cy="23"/>
            </a:xfrm>
            <a:prstGeom prst="line">
              <a:avLst/>
            </a:prstGeom>
            <a:ln w="6350" cap="flat" cmpd="sng">
              <a:solidFill>
                <a:srgbClr val="FF0000"/>
              </a:solidFill>
              <a:prstDash val="solid"/>
              <a:headEnd type="none" w="med" len="med"/>
              <a:tailEnd type="none" w="med" len="med"/>
            </a:ln>
          </p:spPr>
        </p:sp>
        <p:sp>
          <p:nvSpPr>
            <p:cNvPr id="75815" name="直接连接符 75814"/>
            <p:cNvSpPr/>
            <p:nvPr/>
          </p:nvSpPr>
          <p:spPr>
            <a:xfrm>
              <a:off x="260" y="93"/>
              <a:ext cx="1" cy="23"/>
            </a:xfrm>
            <a:prstGeom prst="line">
              <a:avLst/>
            </a:prstGeom>
            <a:ln w="6350" cap="flat" cmpd="sng">
              <a:solidFill>
                <a:srgbClr val="FF0000"/>
              </a:solidFill>
              <a:prstDash val="solid"/>
              <a:headEnd type="none" w="med" len="med"/>
              <a:tailEnd type="none" w="med" len="med"/>
            </a:ln>
          </p:spPr>
        </p:sp>
        <p:sp>
          <p:nvSpPr>
            <p:cNvPr id="75816" name="直接连接符 75815"/>
            <p:cNvSpPr/>
            <p:nvPr/>
          </p:nvSpPr>
          <p:spPr>
            <a:xfrm>
              <a:off x="217" y="151"/>
              <a:ext cx="1" cy="24"/>
            </a:xfrm>
            <a:prstGeom prst="line">
              <a:avLst/>
            </a:prstGeom>
            <a:ln w="6350" cap="flat" cmpd="sng">
              <a:solidFill>
                <a:srgbClr val="FF0000"/>
              </a:solidFill>
              <a:prstDash val="solid"/>
              <a:headEnd type="none" w="med" len="med"/>
              <a:tailEnd type="none" w="med" len="med"/>
            </a:ln>
          </p:spPr>
        </p:sp>
        <p:sp>
          <p:nvSpPr>
            <p:cNvPr id="75817" name="直接连接符 75816"/>
            <p:cNvSpPr/>
            <p:nvPr/>
          </p:nvSpPr>
          <p:spPr>
            <a:xfrm>
              <a:off x="260" y="151"/>
              <a:ext cx="1" cy="24"/>
            </a:xfrm>
            <a:prstGeom prst="line">
              <a:avLst/>
            </a:prstGeom>
            <a:ln w="6350" cap="flat" cmpd="sng">
              <a:solidFill>
                <a:srgbClr val="FF0000"/>
              </a:solidFill>
              <a:prstDash val="solid"/>
              <a:headEnd type="none" w="med" len="med"/>
              <a:tailEnd type="none" w="med" len="med"/>
            </a:ln>
          </p:spPr>
        </p:sp>
        <p:sp>
          <p:nvSpPr>
            <p:cNvPr id="75818" name="直接连接符 75817"/>
            <p:cNvSpPr/>
            <p:nvPr/>
          </p:nvSpPr>
          <p:spPr>
            <a:xfrm flipH="1">
              <a:off x="174" y="144"/>
              <a:ext cx="386" cy="1"/>
            </a:xfrm>
            <a:prstGeom prst="line">
              <a:avLst/>
            </a:prstGeom>
            <a:ln w="6350" cap="flat" cmpd="sng">
              <a:solidFill>
                <a:srgbClr val="FF0000"/>
              </a:solidFill>
              <a:prstDash val="solid"/>
              <a:headEnd type="none" w="med" len="med"/>
              <a:tailEnd type="none" w="med" len="med"/>
            </a:ln>
          </p:spPr>
        </p:sp>
        <p:sp>
          <p:nvSpPr>
            <p:cNvPr id="75819" name="直接连接符 75818"/>
            <p:cNvSpPr/>
            <p:nvPr/>
          </p:nvSpPr>
          <p:spPr>
            <a:xfrm flipH="1">
              <a:off x="525" y="171"/>
              <a:ext cx="27" cy="1"/>
            </a:xfrm>
            <a:prstGeom prst="line">
              <a:avLst/>
            </a:prstGeom>
            <a:ln w="6350" cap="flat" cmpd="sng">
              <a:solidFill>
                <a:srgbClr val="FF0000"/>
              </a:solidFill>
              <a:prstDash val="solid"/>
              <a:headEnd type="none" w="med" len="med"/>
              <a:tailEnd type="none" w="med" len="med"/>
            </a:ln>
          </p:spPr>
        </p:sp>
        <p:sp>
          <p:nvSpPr>
            <p:cNvPr id="75820" name="直接连接符 75819"/>
            <p:cNvSpPr/>
            <p:nvPr/>
          </p:nvSpPr>
          <p:spPr>
            <a:xfrm flipH="1">
              <a:off x="525" y="210"/>
              <a:ext cx="27" cy="1"/>
            </a:xfrm>
            <a:prstGeom prst="line">
              <a:avLst/>
            </a:prstGeom>
            <a:ln w="6350" cap="flat" cmpd="sng">
              <a:solidFill>
                <a:srgbClr val="FF0000"/>
              </a:solidFill>
              <a:prstDash val="solid"/>
              <a:headEnd type="none" w="med" len="med"/>
              <a:tailEnd type="none" w="med" len="med"/>
            </a:ln>
          </p:spPr>
        </p:sp>
        <p:sp>
          <p:nvSpPr>
            <p:cNvPr id="75821" name="直接连接符 75820"/>
            <p:cNvSpPr/>
            <p:nvPr/>
          </p:nvSpPr>
          <p:spPr>
            <a:xfrm>
              <a:off x="497" y="151"/>
              <a:ext cx="1" cy="82"/>
            </a:xfrm>
            <a:prstGeom prst="line">
              <a:avLst/>
            </a:prstGeom>
            <a:ln w="6350" cap="flat" cmpd="sng">
              <a:solidFill>
                <a:srgbClr val="FF0000"/>
              </a:solidFill>
              <a:prstDash val="solid"/>
              <a:headEnd type="none" w="med" len="med"/>
              <a:tailEnd type="none" w="med" len="med"/>
            </a:ln>
          </p:spPr>
        </p:sp>
      </p:grpSp>
      <p:sp>
        <p:nvSpPr>
          <p:cNvPr id="75822" name="直接连接符 75821"/>
          <p:cNvSpPr/>
          <p:nvPr/>
        </p:nvSpPr>
        <p:spPr>
          <a:xfrm flipH="1">
            <a:off x="1524000" y="3352800"/>
            <a:ext cx="838200" cy="1143000"/>
          </a:xfrm>
          <a:prstGeom prst="line">
            <a:avLst/>
          </a:prstGeom>
          <a:ln w="57150" cap="flat" cmpd="sng">
            <a:solidFill>
              <a:srgbClr val="FF0000"/>
            </a:solidFill>
            <a:prstDash val="solid"/>
            <a:headEnd type="none" w="med" len="med"/>
            <a:tailEnd type="triangle" w="med" len="med"/>
          </a:ln>
        </p:spPr>
      </p:sp>
      <p:pic>
        <p:nvPicPr>
          <p:cNvPr id="75823" name="图片 75822"/>
          <p:cNvPicPr/>
          <p:nvPr/>
        </p:nvPicPr>
        <p:blipFill>
          <a:blip r:embed="rId1"/>
          <a:stretch>
            <a:fillRect/>
          </a:stretch>
        </p:blipFill>
        <p:spPr>
          <a:xfrm>
            <a:off x="7543800" y="3352800"/>
            <a:ext cx="809625" cy="1165225"/>
          </a:xfrm>
          <a:prstGeom prst="rect">
            <a:avLst/>
          </a:prstGeom>
          <a:noFill/>
          <a:ln w="9525">
            <a:noFill/>
          </a:ln>
        </p:spPr>
      </p:pic>
      <p:pic>
        <p:nvPicPr>
          <p:cNvPr id="75824" name="图片 75823"/>
          <p:cNvPicPr/>
          <p:nvPr/>
        </p:nvPicPr>
        <p:blipFill>
          <a:blip r:embed="rId2"/>
          <a:stretch>
            <a:fillRect/>
          </a:stretch>
        </p:blipFill>
        <p:spPr>
          <a:xfrm>
            <a:off x="457200" y="3451225"/>
            <a:ext cx="715963" cy="1139825"/>
          </a:xfrm>
          <a:prstGeom prst="rect">
            <a:avLst/>
          </a:prstGeom>
          <a:noFill/>
          <a:ln w="9525">
            <a:noFill/>
          </a:ln>
        </p:spPr>
      </p:pic>
      <p:sp>
        <p:nvSpPr>
          <p:cNvPr id="75825" name="圆角矩形标注 75824"/>
          <p:cNvSpPr/>
          <p:nvPr/>
        </p:nvSpPr>
        <p:spPr>
          <a:xfrm>
            <a:off x="2590800" y="5486400"/>
            <a:ext cx="2057400" cy="457200"/>
          </a:xfrm>
          <a:prstGeom prst="wedgeRoundRectCallout">
            <a:avLst>
              <a:gd name="adj1" fmla="val -53394"/>
              <a:gd name="adj2" fmla="val -137500"/>
              <a:gd name="adj3" fmla="val 16667"/>
            </a:avLst>
          </a:prstGeom>
          <a:solidFill>
            <a:schemeClr val="bg1"/>
          </a:solidFill>
          <a:ln w="9525" cap="flat" cmpd="sng">
            <a:solidFill>
              <a:srgbClr val="FF0000"/>
            </a:solidFill>
            <a:prstDash val="solid"/>
            <a:miter/>
            <a:headEnd type="none" w="med" len="med"/>
            <a:tailEnd type="none" w="med" len="med"/>
          </a:ln>
        </p:spPr>
        <p:txBody>
          <a:bodyPr/>
          <a:p>
            <a:pPr algn="ctr"/>
            <a:r>
              <a:rPr lang="zh-CN" altLang="en-US" sz="2000" dirty="0">
                <a:solidFill>
                  <a:srgbClr val="FF0000"/>
                </a:solidFill>
                <a:latin typeface="Times New Roman" panose="02020603050405020304" pitchFamily="2" charset="0"/>
                <a:ea typeface="隶书" pitchFamily="1" charset="-122"/>
              </a:rPr>
              <a:t>公开密钥加密</a:t>
            </a:r>
            <a:endParaRPr lang="zh-CN" altLang="en-US" sz="2000" dirty="0">
              <a:solidFill>
                <a:srgbClr val="FF0000"/>
              </a:solidFill>
              <a:latin typeface="Times New Roman" panose="02020603050405020304" pitchFamily="2" charset="0"/>
              <a:ea typeface="隶书" pitchFamily="1" charset="-122"/>
            </a:endParaRPr>
          </a:p>
        </p:txBody>
      </p:sp>
      <p:sp>
        <p:nvSpPr>
          <p:cNvPr id="75826" name="流程图: 预定义过程 75825"/>
          <p:cNvSpPr/>
          <p:nvPr/>
        </p:nvSpPr>
        <p:spPr>
          <a:xfrm>
            <a:off x="2819400" y="4575175"/>
            <a:ext cx="914400" cy="609600"/>
          </a:xfrm>
          <a:prstGeom prst="flowChartPredefinedProcess">
            <a:avLst/>
          </a:prstGeom>
          <a:pattFill prst="pct10">
            <a:fgClr>
              <a:schemeClr val="accent1"/>
            </a:fgClr>
            <a:bgClr>
              <a:schemeClr val="bg1"/>
            </a:bgClr>
          </a:pattFill>
          <a:ln w="9525" cap="flat" cmpd="sng">
            <a:solidFill>
              <a:srgbClr val="000000"/>
            </a:solidFill>
            <a:prstDash val="solid"/>
            <a:miter/>
            <a:headEnd type="none" w="med" len="med"/>
            <a:tailEnd type="none" w="med" len="med"/>
          </a:ln>
        </p:spPr>
        <p:txBody>
          <a:bodyPr/>
          <a:p>
            <a:endParaRPr lang="zh-CN" altLang="en-US"/>
          </a:p>
        </p:txBody>
      </p:sp>
      <p:grpSp>
        <p:nvGrpSpPr>
          <p:cNvPr id="75827" name="组合 75826"/>
          <p:cNvGrpSpPr/>
          <p:nvPr/>
        </p:nvGrpSpPr>
        <p:grpSpPr>
          <a:xfrm rot="5400000">
            <a:off x="1806575" y="5280025"/>
            <a:ext cx="920750" cy="419100"/>
            <a:chOff x="0" y="0"/>
            <a:chExt cx="580" cy="264"/>
          </a:xfrm>
        </p:grpSpPr>
        <p:sp>
          <p:nvSpPr>
            <p:cNvPr id="75828" name="矩形 75827"/>
            <p:cNvSpPr/>
            <p:nvPr/>
          </p:nvSpPr>
          <p:spPr>
            <a:xfrm>
              <a:off x="0" y="0"/>
              <a:ext cx="580" cy="264"/>
            </a:xfrm>
            <a:prstGeom prst="rect">
              <a:avLst/>
            </a:prstGeom>
            <a:solidFill>
              <a:srgbClr val="FF0000"/>
            </a:solidFill>
            <a:ln w="9525">
              <a:noFill/>
            </a:ln>
          </p:spPr>
          <p:txBody>
            <a:bodyPr/>
            <a:p>
              <a:endParaRPr lang="zh-CN" altLang="en-US"/>
            </a:p>
          </p:txBody>
        </p:sp>
        <p:sp>
          <p:nvSpPr>
            <p:cNvPr id="75829" name="任意多边形 75828"/>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solidFill>
              <a:srgbClr val="93936C"/>
            </a:solidFill>
            <a:ln w="9525">
              <a:noFill/>
            </a:ln>
          </p:spPr>
          <p:txBody>
            <a:bodyPr/>
            <a:p>
              <a:endParaRPr lang="zh-CN" altLang="en-US"/>
            </a:p>
          </p:txBody>
        </p:sp>
        <p:sp>
          <p:nvSpPr>
            <p:cNvPr id="75830" name="任意多边形 75829"/>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5831" name="任意多边形 75830"/>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solidFill>
              <a:srgbClr val="93936C"/>
            </a:solidFill>
            <a:ln w="9525">
              <a:noFill/>
            </a:ln>
          </p:spPr>
          <p:txBody>
            <a:bodyPr/>
            <a:p>
              <a:endParaRPr lang="zh-CN" altLang="en-US"/>
            </a:p>
          </p:txBody>
        </p:sp>
        <p:sp>
          <p:nvSpPr>
            <p:cNvPr id="75832" name="任意多边形 75831"/>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5833" name="任意多边形 75832"/>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solidFill>
              <a:srgbClr val="93936C"/>
            </a:solidFill>
            <a:ln w="9525">
              <a:noFill/>
            </a:ln>
          </p:spPr>
          <p:txBody>
            <a:bodyPr/>
            <a:p>
              <a:endParaRPr lang="zh-CN" altLang="en-US"/>
            </a:p>
          </p:txBody>
        </p:sp>
        <p:sp>
          <p:nvSpPr>
            <p:cNvPr id="75834" name="任意多边形 75833"/>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5835" name="矩形 75834"/>
            <p:cNvSpPr/>
            <p:nvPr/>
          </p:nvSpPr>
          <p:spPr>
            <a:xfrm>
              <a:off x="91" y="113"/>
              <a:ext cx="83" cy="42"/>
            </a:xfrm>
            <a:prstGeom prst="rect">
              <a:avLst/>
            </a:prstGeom>
            <a:solidFill>
              <a:srgbClr val="93936C"/>
            </a:solidFill>
            <a:ln w="9525">
              <a:noFill/>
            </a:ln>
          </p:spPr>
          <p:txBody>
            <a:bodyPr/>
            <a:p>
              <a:endParaRPr lang="zh-CN" altLang="en-US"/>
            </a:p>
          </p:txBody>
        </p:sp>
        <p:sp>
          <p:nvSpPr>
            <p:cNvPr id="75836" name="矩形 75835"/>
            <p:cNvSpPr/>
            <p:nvPr/>
          </p:nvSpPr>
          <p:spPr>
            <a:xfrm>
              <a:off x="91" y="113"/>
              <a:ext cx="83" cy="42"/>
            </a:xfrm>
            <a:prstGeom prst="rect">
              <a:avLst/>
            </a:prstGeom>
            <a:solidFill>
              <a:srgbClr val="93936C"/>
            </a:solidFill>
            <a:ln w="9525">
              <a:noFill/>
            </a:ln>
          </p:spPr>
          <p:txBody>
            <a:bodyPr/>
            <a:p>
              <a:endParaRPr lang="zh-CN" altLang="en-US"/>
            </a:p>
          </p:txBody>
        </p:sp>
        <p:sp>
          <p:nvSpPr>
            <p:cNvPr id="75837" name="任意多边形 75836"/>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solidFill>
              <a:srgbClr val="93936C"/>
            </a:solidFill>
            <a:ln w="9525">
              <a:noFill/>
            </a:ln>
          </p:spPr>
          <p:txBody>
            <a:bodyPr/>
            <a:p>
              <a:endParaRPr lang="zh-CN" altLang="en-US"/>
            </a:p>
          </p:txBody>
        </p:sp>
        <p:sp>
          <p:nvSpPr>
            <p:cNvPr id="75838" name="任意多边形 75837"/>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solidFill>
              <a:srgbClr val="93936C"/>
            </a:solidFill>
            <a:ln w="9525">
              <a:noFill/>
            </a:ln>
          </p:spPr>
          <p:txBody>
            <a:bodyPr/>
            <a:p>
              <a:endParaRPr lang="zh-CN" altLang="en-US"/>
            </a:p>
          </p:txBody>
        </p:sp>
        <p:sp>
          <p:nvSpPr>
            <p:cNvPr id="75839" name="任意多边形 75838"/>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solidFill>
              <a:srgbClr val="93936C"/>
            </a:solidFill>
            <a:ln w="9525">
              <a:noFill/>
            </a:ln>
          </p:spPr>
          <p:txBody>
            <a:bodyPr/>
            <a:p>
              <a:endParaRPr lang="zh-CN" altLang="en-US"/>
            </a:p>
          </p:txBody>
        </p:sp>
        <p:sp>
          <p:nvSpPr>
            <p:cNvPr id="75840" name="任意多边形 75839"/>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solidFill>
              <a:srgbClr val="93936C"/>
            </a:solidFill>
            <a:ln w="9525">
              <a:noFill/>
            </a:ln>
          </p:spPr>
          <p:txBody>
            <a:bodyPr/>
            <a:p>
              <a:endParaRPr lang="zh-CN" altLang="en-US"/>
            </a:p>
          </p:txBody>
        </p:sp>
        <p:sp>
          <p:nvSpPr>
            <p:cNvPr id="75841" name="任意多边形 75840"/>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solidFill>
              <a:srgbClr val="93936C"/>
            </a:solidFill>
            <a:ln w="9525">
              <a:noFill/>
            </a:ln>
          </p:spPr>
          <p:txBody>
            <a:bodyPr/>
            <a:p>
              <a:endParaRPr lang="zh-CN" altLang="en-US"/>
            </a:p>
          </p:txBody>
        </p:sp>
        <p:sp>
          <p:nvSpPr>
            <p:cNvPr id="75842" name="任意多边形 75841"/>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solidFill>
              <a:srgbClr val="93936C"/>
            </a:solidFill>
            <a:ln w="9525">
              <a:noFill/>
            </a:ln>
          </p:spPr>
          <p:txBody>
            <a:bodyPr/>
            <a:p>
              <a:endParaRPr lang="zh-CN" altLang="en-US"/>
            </a:p>
          </p:txBody>
        </p:sp>
        <p:sp>
          <p:nvSpPr>
            <p:cNvPr id="75843" name="任意多边形 75842"/>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path>
              </a:pathLst>
            </a:custGeom>
            <a:noFill/>
            <a:ln w="6350" cap="flat" cmpd="sng">
              <a:solidFill>
                <a:srgbClr val="494936"/>
              </a:solidFill>
              <a:prstDash val="solid"/>
              <a:headEnd type="none" w="med" len="med"/>
              <a:tailEnd type="none" w="med" len="med"/>
            </a:ln>
          </p:spPr>
          <p:txBody>
            <a:bodyPr/>
            <a:p>
              <a:endParaRPr lang="zh-CN" altLang="en-US"/>
            </a:p>
          </p:txBody>
        </p:sp>
        <p:sp>
          <p:nvSpPr>
            <p:cNvPr id="75844" name="椭圆 75843"/>
            <p:cNvSpPr/>
            <p:nvPr/>
          </p:nvSpPr>
          <p:spPr>
            <a:xfrm>
              <a:off x="85" y="29"/>
              <a:ext cx="79" cy="82"/>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5845" name="椭圆 75844"/>
            <p:cNvSpPr/>
            <p:nvPr/>
          </p:nvSpPr>
          <p:spPr>
            <a:xfrm>
              <a:off x="85" y="157"/>
              <a:ext cx="79" cy="78"/>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5846" name="椭圆 75845"/>
            <p:cNvSpPr/>
            <p:nvPr/>
          </p:nvSpPr>
          <p:spPr>
            <a:xfrm>
              <a:off x="22" y="103"/>
              <a:ext cx="63" cy="62"/>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5847" name="任意多边形 75846"/>
            <p:cNvSpPr/>
            <p:nvPr/>
          </p:nvSpPr>
          <p:spPr>
            <a:xfrm>
              <a:off x="2" y="84"/>
              <a:ext cx="61" cy="96"/>
            </a:xfrm>
            <a:custGeom>
              <a:avLst/>
              <a:gdLst>
                <a:gd name="txL" fmla="*/ 0 w 27726"/>
                <a:gd name="txT" fmla="*/ 0 h 43200"/>
                <a:gd name="txR" fmla="*/ 27726 w 27726"/>
                <a:gd name="txB" fmla="*/ 43200 h 43200"/>
              </a:gdLst>
              <a:ahLst/>
              <a:cxnLst>
                <a:cxn ang="90">
                  <a:pos x="27726" y="42313"/>
                </a:cxn>
                <a:cxn ang="0">
                  <a:pos x="27726" y="886"/>
                </a:cxn>
                <a:cxn ang="90">
                  <a:pos x="21600" y="21600"/>
                </a:cxn>
              </a:cxnLst>
              <a:rect l="txL" t="txT" r="txR" b="txB"/>
              <a:pathLst>
                <a:path w="27726" h="43200" fill="none">
                  <a:moveTo>
                    <a:pt x="27726" y="42313"/>
                  </a:moveTo>
                  <a:arcTo wR="21600" hR="21600" stAng="-17188555" swAng="12777065"/>
                </a:path>
                <a:path w="27726" h="43200" stroke="0">
                  <a:moveTo>
                    <a:pt x="27726" y="42313"/>
                  </a:moveTo>
                  <a:arcTo wR="21600" hR="21600" stAng="-17188555" swAng="12777065"/>
                  <a:lnTo>
                    <a:pt x="21600" y="21600"/>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5848" name="任意多边形 75847"/>
            <p:cNvSpPr/>
            <p:nvPr/>
          </p:nvSpPr>
          <p:spPr>
            <a:xfrm>
              <a:off x="61" y="6"/>
              <a:ext cx="130" cy="106"/>
            </a:xfrm>
            <a:custGeom>
              <a:avLst/>
              <a:gdLst>
                <a:gd name="txL" fmla="*/ 0 w 43200"/>
                <a:gd name="txT" fmla="*/ 0 h 35728"/>
                <a:gd name="txR" fmla="*/ 43200 w 43200"/>
                <a:gd name="txB" fmla="*/ 35728 h 35728"/>
              </a:gdLst>
              <a:ahLst/>
              <a:cxnLst>
                <a:cxn ang="90">
                  <a:pos x="694" y="27034"/>
                </a:cxn>
                <a:cxn ang="0">
                  <a:pos x="37939" y="35727"/>
                </a:cxn>
                <a:cxn ang="90">
                  <a:pos x="21600" y="21600"/>
                </a:cxn>
              </a:cxnLst>
              <a:rect l="txL" t="txT" r="txR" b="txB"/>
              <a:pathLst>
                <a:path w="43200" h="35728" fill="none">
                  <a:moveTo>
                    <a:pt x="694" y="27034"/>
                  </a:moveTo>
                  <a:arcTo wR="21600" hR="21600" stAng="-11674213" swAng="14125050"/>
                </a:path>
                <a:path w="43200" h="35728" stroke="0">
                  <a:moveTo>
                    <a:pt x="694" y="27034"/>
                  </a:moveTo>
                  <a:arcTo wR="21600" hR="21600" stAng="-11674213" swAng="14125050"/>
                  <a:lnTo>
                    <a:pt x="21600" y="21600"/>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5849" name="任意多边形 75848"/>
            <p:cNvSpPr/>
            <p:nvPr/>
          </p:nvSpPr>
          <p:spPr>
            <a:xfrm>
              <a:off x="61" y="153"/>
              <a:ext cx="130" cy="105"/>
            </a:xfrm>
            <a:custGeom>
              <a:avLst/>
              <a:gdLst>
                <a:gd name="txL" fmla="*/ 0 w 43200"/>
                <a:gd name="txT" fmla="*/ 0 h 35489"/>
                <a:gd name="txR" fmla="*/ 43200 w 43200"/>
                <a:gd name="txB" fmla="*/ 35489 h 35489"/>
              </a:gdLst>
              <a:ahLst/>
              <a:cxnLst>
                <a:cxn ang="0">
                  <a:pos x="38142" y="0"/>
                </a:cxn>
                <a:cxn ang="180">
                  <a:pos x="694" y="8454"/>
                </a:cxn>
                <a:cxn ang="0">
                  <a:pos x="21600" y="13889"/>
                </a:cxn>
              </a:cxnLst>
              <a:rect l="txL" t="txT" r="txR" b="txB"/>
              <a:pathLst>
                <a:path w="43200" h="35489" fill="none">
                  <a:moveTo>
                    <a:pt x="38142" y="0"/>
                  </a:moveTo>
                  <a:arcTo wR="21600" hR="21600" stAng="-2401050" swAng="14075417"/>
                </a:path>
                <a:path w="43200" h="35489" stroke="0">
                  <a:moveTo>
                    <a:pt x="38142" y="0"/>
                  </a:moveTo>
                  <a:arcTo wR="21600" hR="21600" stAng="-2401050" swAng="14075417"/>
                  <a:lnTo>
                    <a:pt x="21600" y="13889"/>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5850" name="任意多边形 75849"/>
            <p:cNvSpPr/>
            <p:nvPr/>
          </p:nvSpPr>
          <p:spPr>
            <a:xfrm>
              <a:off x="69" y="14"/>
              <a:ext cx="57" cy="56"/>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5851" name="任意多边形 75850"/>
            <p:cNvSpPr/>
            <p:nvPr/>
          </p:nvSpPr>
          <p:spPr>
            <a:xfrm>
              <a:off x="69" y="154"/>
              <a:ext cx="55" cy="46"/>
            </a:xfrm>
            <a:custGeom>
              <a:avLst/>
              <a:gdLst>
                <a:gd name="txL" fmla="*/ 0 w 21600"/>
                <a:gd name="txT" fmla="*/ 0 h 18519"/>
                <a:gd name="txR" fmla="*/ 21600 w 21600"/>
                <a:gd name="txB" fmla="*/ 18519 h 18519"/>
              </a:gdLst>
              <a:ahLst/>
              <a:cxnLst>
                <a:cxn ang="180">
                  <a:pos x="0" y="18406"/>
                </a:cxn>
                <a:cxn ang="270">
                  <a:pos x="10482" y="0"/>
                </a:cxn>
                <a:cxn ang="0">
                  <a:pos x="21600" y="18519"/>
                </a:cxn>
              </a:cxnLst>
              <a:rect l="txL" t="txT" r="txR" b="txB"/>
              <a:pathLst>
                <a:path w="21600" h="18519" fill="none">
                  <a:moveTo>
                    <a:pt x="0" y="18406"/>
                  </a:moveTo>
                  <a:arcTo wR="21600" hR="21600" stAng="-10782016" swAng="3523290"/>
                </a:path>
                <a:path w="21600" h="18519" stroke="0">
                  <a:moveTo>
                    <a:pt x="0" y="18406"/>
                  </a:moveTo>
                  <a:arcTo wR="21600" hR="21600" stAng="-10782016" swAng="3523290"/>
                  <a:lnTo>
                    <a:pt x="21600" y="18519"/>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5852" name="任意多边形 75851"/>
            <p:cNvSpPr/>
            <p:nvPr/>
          </p:nvSpPr>
          <p:spPr>
            <a:xfrm>
              <a:off x="12" y="92"/>
              <a:ext cx="38" cy="42"/>
            </a:xfrm>
            <a:custGeom>
              <a:avLst/>
              <a:gdLst>
                <a:gd name="txL" fmla="*/ 0 w 20958"/>
                <a:gd name="txT" fmla="*/ 0 h 21271"/>
                <a:gd name="txR" fmla="*/ 20958 w 20958"/>
                <a:gd name="txB" fmla="*/ 21271 h 21271"/>
              </a:gdLst>
              <a:ahLst/>
              <a:cxnLst>
                <a:cxn ang="180">
                  <a:pos x="0" y="16045"/>
                </a:cxn>
                <a:cxn ang="270">
                  <a:pos x="17199" y="0"/>
                </a:cxn>
                <a:cxn ang="90">
                  <a:pos x="20958" y="21271"/>
                </a:cxn>
              </a:cxnLst>
              <a:rect l="txL" t="txT" r="txR" b="txB"/>
              <a:pathLst>
                <a:path w="20958" h="21271" fill="none">
                  <a:moveTo>
                    <a:pt x="0" y="16045"/>
                  </a:moveTo>
                  <a:arcTo wR="21600" hR="21600" stAng="-9959910" swAng="3958601"/>
                </a:path>
                <a:path w="20958" h="21271" stroke="0">
                  <a:moveTo>
                    <a:pt x="0" y="16045"/>
                  </a:moveTo>
                  <a:arcTo wR="21600" hR="21600" stAng="-9959910" swAng="3958601"/>
                  <a:lnTo>
                    <a:pt x="20958" y="21271"/>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5853" name="直接连接符 75852"/>
            <p:cNvSpPr/>
            <p:nvPr/>
          </p:nvSpPr>
          <p:spPr>
            <a:xfrm flipH="1">
              <a:off x="178" y="116"/>
              <a:ext cx="386" cy="1"/>
            </a:xfrm>
            <a:prstGeom prst="line">
              <a:avLst/>
            </a:prstGeom>
            <a:ln w="6350" cap="flat" cmpd="sng">
              <a:solidFill>
                <a:srgbClr val="DBDBCE"/>
              </a:solidFill>
              <a:prstDash val="solid"/>
              <a:headEnd type="none" w="med" len="med"/>
              <a:tailEnd type="none" w="med" len="med"/>
            </a:ln>
          </p:spPr>
        </p:sp>
        <p:sp>
          <p:nvSpPr>
            <p:cNvPr id="75854" name="直接连接符 75853"/>
            <p:cNvSpPr/>
            <p:nvPr/>
          </p:nvSpPr>
          <p:spPr>
            <a:xfrm>
              <a:off x="217" y="93"/>
              <a:ext cx="1" cy="23"/>
            </a:xfrm>
            <a:prstGeom prst="line">
              <a:avLst/>
            </a:prstGeom>
            <a:ln w="6350" cap="flat" cmpd="sng">
              <a:solidFill>
                <a:srgbClr val="DBDBCE"/>
              </a:solidFill>
              <a:prstDash val="solid"/>
              <a:headEnd type="none" w="med" len="med"/>
              <a:tailEnd type="none" w="med" len="med"/>
            </a:ln>
          </p:spPr>
        </p:sp>
        <p:sp>
          <p:nvSpPr>
            <p:cNvPr id="75855" name="直接连接符 75854"/>
            <p:cNvSpPr/>
            <p:nvPr/>
          </p:nvSpPr>
          <p:spPr>
            <a:xfrm>
              <a:off x="260" y="93"/>
              <a:ext cx="1" cy="23"/>
            </a:xfrm>
            <a:prstGeom prst="line">
              <a:avLst/>
            </a:prstGeom>
            <a:ln w="6350" cap="flat" cmpd="sng">
              <a:solidFill>
                <a:srgbClr val="DBDBCE"/>
              </a:solidFill>
              <a:prstDash val="solid"/>
              <a:headEnd type="none" w="med" len="med"/>
              <a:tailEnd type="none" w="med" len="med"/>
            </a:ln>
          </p:spPr>
        </p:sp>
        <p:sp>
          <p:nvSpPr>
            <p:cNvPr id="75856" name="直接连接符 75855"/>
            <p:cNvSpPr/>
            <p:nvPr/>
          </p:nvSpPr>
          <p:spPr>
            <a:xfrm>
              <a:off x="217" y="151"/>
              <a:ext cx="1" cy="24"/>
            </a:xfrm>
            <a:prstGeom prst="line">
              <a:avLst/>
            </a:prstGeom>
            <a:ln w="6350" cap="flat" cmpd="sng">
              <a:solidFill>
                <a:srgbClr val="DBDBCE"/>
              </a:solidFill>
              <a:prstDash val="solid"/>
              <a:headEnd type="none" w="med" len="med"/>
              <a:tailEnd type="none" w="med" len="med"/>
            </a:ln>
          </p:spPr>
        </p:sp>
        <p:sp>
          <p:nvSpPr>
            <p:cNvPr id="75857" name="直接连接符 75856"/>
            <p:cNvSpPr/>
            <p:nvPr/>
          </p:nvSpPr>
          <p:spPr>
            <a:xfrm>
              <a:off x="260" y="151"/>
              <a:ext cx="1" cy="24"/>
            </a:xfrm>
            <a:prstGeom prst="line">
              <a:avLst/>
            </a:prstGeom>
            <a:ln w="6350" cap="flat" cmpd="sng">
              <a:solidFill>
                <a:srgbClr val="DBDBCE"/>
              </a:solidFill>
              <a:prstDash val="solid"/>
              <a:headEnd type="none" w="med" len="med"/>
              <a:tailEnd type="none" w="med" len="med"/>
            </a:ln>
          </p:spPr>
        </p:sp>
        <p:sp>
          <p:nvSpPr>
            <p:cNvPr id="75858" name="直接连接符 75857"/>
            <p:cNvSpPr/>
            <p:nvPr/>
          </p:nvSpPr>
          <p:spPr>
            <a:xfrm flipH="1">
              <a:off x="174" y="144"/>
              <a:ext cx="386" cy="1"/>
            </a:xfrm>
            <a:prstGeom prst="line">
              <a:avLst/>
            </a:prstGeom>
            <a:ln w="6350" cap="flat" cmpd="sng">
              <a:solidFill>
                <a:srgbClr val="626248"/>
              </a:solidFill>
              <a:prstDash val="solid"/>
              <a:headEnd type="none" w="med" len="med"/>
              <a:tailEnd type="none" w="med" len="med"/>
            </a:ln>
          </p:spPr>
        </p:sp>
        <p:sp>
          <p:nvSpPr>
            <p:cNvPr id="75859" name="直接连接符 75858"/>
            <p:cNvSpPr/>
            <p:nvPr/>
          </p:nvSpPr>
          <p:spPr>
            <a:xfrm flipH="1">
              <a:off x="525" y="171"/>
              <a:ext cx="27" cy="1"/>
            </a:xfrm>
            <a:prstGeom prst="line">
              <a:avLst/>
            </a:prstGeom>
            <a:ln w="6350" cap="flat" cmpd="sng">
              <a:solidFill>
                <a:srgbClr val="DBDBCE"/>
              </a:solidFill>
              <a:prstDash val="solid"/>
              <a:headEnd type="none" w="med" len="med"/>
              <a:tailEnd type="none" w="med" len="med"/>
            </a:ln>
          </p:spPr>
        </p:sp>
        <p:sp>
          <p:nvSpPr>
            <p:cNvPr id="75860" name="直接连接符 75859"/>
            <p:cNvSpPr/>
            <p:nvPr/>
          </p:nvSpPr>
          <p:spPr>
            <a:xfrm flipH="1">
              <a:off x="525" y="210"/>
              <a:ext cx="27" cy="1"/>
            </a:xfrm>
            <a:prstGeom prst="line">
              <a:avLst/>
            </a:prstGeom>
            <a:ln w="6350" cap="flat" cmpd="sng">
              <a:solidFill>
                <a:srgbClr val="DBDBCE"/>
              </a:solidFill>
              <a:prstDash val="solid"/>
              <a:headEnd type="none" w="med" len="med"/>
              <a:tailEnd type="none" w="med" len="med"/>
            </a:ln>
          </p:spPr>
        </p:sp>
        <p:sp>
          <p:nvSpPr>
            <p:cNvPr id="75861" name="直接连接符 75860"/>
            <p:cNvSpPr/>
            <p:nvPr/>
          </p:nvSpPr>
          <p:spPr>
            <a:xfrm>
              <a:off x="497" y="151"/>
              <a:ext cx="1" cy="82"/>
            </a:xfrm>
            <a:prstGeom prst="line">
              <a:avLst/>
            </a:prstGeom>
            <a:ln w="6350" cap="flat" cmpd="sng">
              <a:solidFill>
                <a:srgbClr val="DBDBCE"/>
              </a:solidFill>
              <a:prstDash val="solid"/>
              <a:headEnd type="none" w="med" len="med"/>
              <a:tailEnd type="none" w="med" len="med"/>
            </a:ln>
          </p:spPr>
        </p:sp>
      </p:grpSp>
      <p:sp>
        <p:nvSpPr>
          <p:cNvPr id="75862" name="右箭头 75861"/>
          <p:cNvSpPr/>
          <p:nvPr/>
        </p:nvSpPr>
        <p:spPr>
          <a:xfrm>
            <a:off x="1752600" y="4613275"/>
            <a:ext cx="1066800" cy="533400"/>
          </a:xfrm>
          <a:prstGeom prst="rightArrow">
            <a:avLst>
              <a:gd name="adj1" fmla="val 50000"/>
              <a:gd name="adj2" fmla="val 50000"/>
            </a:avLst>
          </a:prstGeom>
          <a:solidFill>
            <a:schemeClr val="accent1"/>
          </a:solidFill>
          <a:ln w="9525">
            <a:noFill/>
          </a:ln>
        </p:spPr>
        <p:txBody>
          <a:bodyPr/>
          <a:p>
            <a:endParaRPr lang="zh-CN" altLang="en-US"/>
          </a:p>
        </p:txBody>
      </p:sp>
      <p:grpSp>
        <p:nvGrpSpPr>
          <p:cNvPr id="75863" name="组合 75862"/>
          <p:cNvGrpSpPr/>
          <p:nvPr/>
        </p:nvGrpSpPr>
        <p:grpSpPr>
          <a:xfrm rot="5400000">
            <a:off x="1196975" y="4670425"/>
            <a:ext cx="615950" cy="419100"/>
            <a:chOff x="0" y="0"/>
            <a:chExt cx="580" cy="264"/>
          </a:xfrm>
        </p:grpSpPr>
        <p:sp>
          <p:nvSpPr>
            <p:cNvPr id="75864" name="矩形 75863"/>
            <p:cNvSpPr/>
            <p:nvPr/>
          </p:nvSpPr>
          <p:spPr>
            <a:xfrm>
              <a:off x="0" y="0"/>
              <a:ext cx="580" cy="264"/>
            </a:xfrm>
            <a:prstGeom prst="rect">
              <a:avLst/>
            </a:prstGeom>
            <a:noFill/>
            <a:ln w="9525" cap="flat" cmpd="sng">
              <a:solidFill>
                <a:srgbClr val="FF0000"/>
              </a:solidFill>
              <a:prstDash val="solid"/>
              <a:miter/>
              <a:headEnd type="none" w="med" len="med"/>
              <a:tailEnd type="none" w="med" len="med"/>
            </a:ln>
          </p:spPr>
          <p:txBody>
            <a:bodyPr/>
            <a:p>
              <a:endParaRPr lang="zh-CN" altLang="en-US"/>
            </a:p>
          </p:txBody>
        </p:sp>
        <p:sp>
          <p:nvSpPr>
            <p:cNvPr id="75865" name="任意多边形 75864"/>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866" name="任意多边形 75865"/>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867" name="任意多边形 75866"/>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868" name="任意多边形 75867"/>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869" name="任意多边形 75868"/>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870" name="任意多边形 75869"/>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871" name="矩形 75870"/>
            <p:cNvSpPr/>
            <p:nvPr/>
          </p:nvSpPr>
          <p:spPr>
            <a:xfrm>
              <a:off x="91" y="113"/>
              <a:ext cx="83" cy="42"/>
            </a:xfrm>
            <a:prstGeom prst="rect">
              <a:avLst/>
            </a:prstGeom>
            <a:noFill/>
            <a:ln w="9525" cap="flat" cmpd="sng">
              <a:solidFill>
                <a:srgbClr val="FF0000"/>
              </a:solidFill>
              <a:prstDash val="solid"/>
              <a:miter/>
              <a:headEnd type="none" w="med" len="med"/>
              <a:tailEnd type="none" w="med" len="med"/>
            </a:ln>
          </p:spPr>
          <p:txBody>
            <a:bodyPr/>
            <a:p>
              <a:endParaRPr lang="zh-CN" altLang="en-US"/>
            </a:p>
          </p:txBody>
        </p:sp>
        <p:sp>
          <p:nvSpPr>
            <p:cNvPr id="75872" name="矩形 75871"/>
            <p:cNvSpPr/>
            <p:nvPr/>
          </p:nvSpPr>
          <p:spPr>
            <a:xfrm>
              <a:off x="91" y="113"/>
              <a:ext cx="83" cy="42"/>
            </a:xfrm>
            <a:prstGeom prst="rect">
              <a:avLst/>
            </a:prstGeom>
            <a:noFill/>
            <a:ln w="9525" cap="flat" cmpd="sng">
              <a:solidFill>
                <a:srgbClr val="FF0000"/>
              </a:solidFill>
              <a:prstDash val="solid"/>
              <a:miter/>
              <a:headEnd type="none" w="med" len="med"/>
              <a:tailEnd type="none" w="med" len="med"/>
            </a:ln>
          </p:spPr>
          <p:txBody>
            <a:bodyPr/>
            <a:p>
              <a:endParaRPr lang="zh-CN" altLang="en-US"/>
            </a:p>
          </p:txBody>
        </p:sp>
        <p:sp>
          <p:nvSpPr>
            <p:cNvPr id="75873" name="任意多边形 75872"/>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874" name="任意多边形 75873"/>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875" name="任意多边形 75874"/>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876" name="任意多边形 75875"/>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877" name="任意多边形 75876"/>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878" name="任意多边形 75877"/>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879" name="任意多边形 75878"/>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880" name="椭圆 75879"/>
            <p:cNvSpPr/>
            <p:nvPr/>
          </p:nvSpPr>
          <p:spPr>
            <a:xfrm>
              <a:off x="85" y="29"/>
              <a:ext cx="79" cy="82"/>
            </a:xfrm>
            <a:prstGeom prst="ellipse">
              <a:avLst/>
            </a:prstGeom>
            <a:noFill/>
            <a:ln w="6350" cap="flat" cmpd="sng">
              <a:solidFill>
                <a:srgbClr val="FF0000"/>
              </a:solidFill>
              <a:prstDash val="solid"/>
              <a:headEnd type="none" w="med" len="med"/>
              <a:tailEnd type="none" w="med" len="med"/>
            </a:ln>
          </p:spPr>
          <p:txBody>
            <a:bodyPr/>
            <a:p>
              <a:endParaRPr lang="zh-CN" altLang="en-US"/>
            </a:p>
          </p:txBody>
        </p:sp>
        <p:sp>
          <p:nvSpPr>
            <p:cNvPr id="75881" name="椭圆 75880"/>
            <p:cNvSpPr/>
            <p:nvPr/>
          </p:nvSpPr>
          <p:spPr>
            <a:xfrm>
              <a:off x="85" y="157"/>
              <a:ext cx="79" cy="78"/>
            </a:xfrm>
            <a:prstGeom prst="ellipse">
              <a:avLst/>
            </a:prstGeom>
            <a:noFill/>
            <a:ln w="6350" cap="flat" cmpd="sng">
              <a:solidFill>
                <a:srgbClr val="FF0000"/>
              </a:solidFill>
              <a:prstDash val="solid"/>
              <a:headEnd type="none" w="med" len="med"/>
              <a:tailEnd type="none" w="med" len="med"/>
            </a:ln>
          </p:spPr>
          <p:txBody>
            <a:bodyPr/>
            <a:p>
              <a:endParaRPr lang="zh-CN" altLang="en-US"/>
            </a:p>
          </p:txBody>
        </p:sp>
        <p:sp>
          <p:nvSpPr>
            <p:cNvPr id="75882" name="椭圆 75881"/>
            <p:cNvSpPr/>
            <p:nvPr/>
          </p:nvSpPr>
          <p:spPr>
            <a:xfrm>
              <a:off x="22" y="103"/>
              <a:ext cx="63" cy="62"/>
            </a:xfrm>
            <a:prstGeom prst="ellipse">
              <a:avLst/>
            </a:prstGeom>
            <a:noFill/>
            <a:ln w="6350" cap="flat" cmpd="sng">
              <a:solidFill>
                <a:srgbClr val="FF0000"/>
              </a:solidFill>
              <a:prstDash val="solid"/>
              <a:headEnd type="none" w="med" len="med"/>
              <a:tailEnd type="none" w="med" len="med"/>
            </a:ln>
          </p:spPr>
          <p:txBody>
            <a:bodyPr/>
            <a:p>
              <a:endParaRPr lang="zh-CN" altLang="en-US"/>
            </a:p>
          </p:txBody>
        </p:sp>
        <p:sp>
          <p:nvSpPr>
            <p:cNvPr id="75883" name="任意多边形 75882"/>
            <p:cNvSpPr/>
            <p:nvPr/>
          </p:nvSpPr>
          <p:spPr>
            <a:xfrm>
              <a:off x="2" y="84"/>
              <a:ext cx="61" cy="96"/>
            </a:xfrm>
            <a:custGeom>
              <a:avLst/>
              <a:gdLst>
                <a:gd name="txL" fmla="*/ 0 w 27726"/>
                <a:gd name="txT" fmla="*/ 0 h 43200"/>
                <a:gd name="txR" fmla="*/ 27726 w 27726"/>
                <a:gd name="txB" fmla="*/ 43200 h 43200"/>
              </a:gdLst>
              <a:ahLst/>
              <a:cxnLst>
                <a:cxn ang="90">
                  <a:pos x="27726" y="42313"/>
                </a:cxn>
                <a:cxn ang="0">
                  <a:pos x="27726" y="886"/>
                </a:cxn>
                <a:cxn ang="90">
                  <a:pos x="21600" y="21600"/>
                </a:cxn>
              </a:cxnLst>
              <a:rect l="txL" t="txT" r="txR" b="txB"/>
              <a:pathLst>
                <a:path w="27726" h="43200" fill="none">
                  <a:moveTo>
                    <a:pt x="27726" y="42313"/>
                  </a:moveTo>
                  <a:arcTo wR="21600" hR="21600" stAng="-17188555" swAng="12777065"/>
                </a:path>
                <a:path w="27726" h="43200" stroke="0">
                  <a:moveTo>
                    <a:pt x="27726" y="42313"/>
                  </a:moveTo>
                  <a:arcTo wR="21600" hR="21600" stAng="-17188555" swAng="12777065"/>
                  <a:lnTo>
                    <a:pt x="21600" y="21600"/>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884" name="任意多边形 75883"/>
            <p:cNvSpPr/>
            <p:nvPr/>
          </p:nvSpPr>
          <p:spPr>
            <a:xfrm>
              <a:off x="61" y="6"/>
              <a:ext cx="130" cy="106"/>
            </a:xfrm>
            <a:custGeom>
              <a:avLst/>
              <a:gdLst>
                <a:gd name="txL" fmla="*/ 0 w 43200"/>
                <a:gd name="txT" fmla="*/ 0 h 35728"/>
                <a:gd name="txR" fmla="*/ 43200 w 43200"/>
                <a:gd name="txB" fmla="*/ 35728 h 35728"/>
              </a:gdLst>
              <a:ahLst/>
              <a:cxnLst>
                <a:cxn ang="90">
                  <a:pos x="694" y="27034"/>
                </a:cxn>
                <a:cxn ang="0">
                  <a:pos x="37939" y="35727"/>
                </a:cxn>
                <a:cxn ang="90">
                  <a:pos x="21600" y="21600"/>
                </a:cxn>
              </a:cxnLst>
              <a:rect l="txL" t="txT" r="txR" b="txB"/>
              <a:pathLst>
                <a:path w="43200" h="35728" fill="none">
                  <a:moveTo>
                    <a:pt x="694" y="27034"/>
                  </a:moveTo>
                  <a:arcTo wR="21600" hR="21600" stAng="-11674213" swAng="14125050"/>
                </a:path>
                <a:path w="43200" h="35728" stroke="0">
                  <a:moveTo>
                    <a:pt x="694" y="27034"/>
                  </a:moveTo>
                  <a:arcTo wR="21600" hR="21600" stAng="-11674213" swAng="14125050"/>
                  <a:lnTo>
                    <a:pt x="21600" y="21600"/>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885" name="任意多边形 75884"/>
            <p:cNvSpPr/>
            <p:nvPr/>
          </p:nvSpPr>
          <p:spPr>
            <a:xfrm>
              <a:off x="61" y="153"/>
              <a:ext cx="130" cy="105"/>
            </a:xfrm>
            <a:custGeom>
              <a:avLst/>
              <a:gdLst>
                <a:gd name="txL" fmla="*/ 0 w 43200"/>
                <a:gd name="txT" fmla="*/ 0 h 35489"/>
                <a:gd name="txR" fmla="*/ 43200 w 43200"/>
                <a:gd name="txB" fmla="*/ 35489 h 35489"/>
              </a:gdLst>
              <a:ahLst/>
              <a:cxnLst>
                <a:cxn ang="0">
                  <a:pos x="38142" y="0"/>
                </a:cxn>
                <a:cxn ang="180">
                  <a:pos x="694" y="8454"/>
                </a:cxn>
                <a:cxn ang="0">
                  <a:pos x="21600" y="13889"/>
                </a:cxn>
              </a:cxnLst>
              <a:rect l="txL" t="txT" r="txR" b="txB"/>
              <a:pathLst>
                <a:path w="43200" h="35489" fill="none">
                  <a:moveTo>
                    <a:pt x="38142" y="0"/>
                  </a:moveTo>
                  <a:arcTo wR="21600" hR="21600" stAng="-2401050" swAng="14075417"/>
                </a:path>
                <a:path w="43200" h="35489" stroke="0">
                  <a:moveTo>
                    <a:pt x="38142" y="0"/>
                  </a:moveTo>
                  <a:arcTo wR="21600" hR="21600" stAng="-2401050" swAng="14075417"/>
                  <a:lnTo>
                    <a:pt x="21600" y="13889"/>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886" name="任意多边形 75885"/>
            <p:cNvSpPr/>
            <p:nvPr/>
          </p:nvSpPr>
          <p:spPr>
            <a:xfrm>
              <a:off x="69" y="14"/>
              <a:ext cx="57" cy="56"/>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887" name="任意多边形 75886"/>
            <p:cNvSpPr/>
            <p:nvPr/>
          </p:nvSpPr>
          <p:spPr>
            <a:xfrm>
              <a:off x="69" y="154"/>
              <a:ext cx="55" cy="46"/>
            </a:xfrm>
            <a:custGeom>
              <a:avLst/>
              <a:gdLst>
                <a:gd name="txL" fmla="*/ 0 w 21600"/>
                <a:gd name="txT" fmla="*/ 0 h 18519"/>
                <a:gd name="txR" fmla="*/ 21600 w 21600"/>
                <a:gd name="txB" fmla="*/ 18519 h 18519"/>
              </a:gdLst>
              <a:ahLst/>
              <a:cxnLst>
                <a:cxn ang="180">
                  <a:pos x="0" y="18406"/>
                </a:cxn>
                <a:cxn ang="270">
                  <a:pos x="10482" y="0"/>
                </a:cxn>
                <a:cxn ang="0">
                  <a:pos x="21600" y="18519"/>
                </a:cxn>
              </a:cxnLst>
              <a:rect l="txL" t="txT" r="txR" b="txB"/>
              <a:pathLst>
                <a:path w="21600" h="18519" fill="none">
                  <a:moveTo>
                    <a:pt x="0" y="18406"/>
                  </a:moveTo>
                  <a:arcTo wR="21600" hR="21600" stAng="-10782016" swAng="3523290"/>
                </a:path>
                <a:path w="21600" h="18519" stroke="0">
                  <a:moveTo>
                    <a:pt x="0" y="18406"/>
                  </a:moveTo>
                  <a:arcTo wR="21600" hR="21600" stAng="-10782016" swAng="3523290"/>
                  <a:lnTo>
                    <a:pt x="21600" y="18519"/>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888" name="任意多边形 75887"/>
            <p:cNvSpPr/>
            <p:nvPr/>
          </p:nvSpPr>
          <p:spPr>
            <a:xfrm>
              <a:off x="12" y="92"/>
              <a:ext cx="38" cy="42"/>
            </a:xfrm>
            <a:custGeom>
              <a:avLst/>
              <a:gdLst>
                <a:gd name="txL" fmla="*/ 0 w 20958"/>
                <a:gd name="txT" fmla="*/ 0 h 21271"/>
                <a:gd name="txR" fmla="*/ 20958 w 20958"/>
                <a:gd name="txB" fmla="*/ 21271 h 21271"/>
              </a:gdLst>
              <a:ahLst/>
              <a:cxnLst>
                <a:cxn ang="180">
                  <a:pos x="0" y="16045"/>
                </a:cxn>
                <a:cxn ang="270">
                  <a:pos x="17199" y="0"/>
                </a:cxn>
                <a:cxn ang="90">
                  <a:pos x="20958" y="21271"/>
                </a:cxn>
              </a:cxnLst>
              <a:rect l="txL" t="txT" r="txR" b="txB"/>
              <a:pathLst>
                <a:path w="20958" h="21271" fill="none">
                  <a:moveTo>
                    <a:pt x="0" y="16045"/>
                  </a:moveTo>
                  <a:arcTo wR="21600" hR="21600" stAng="-9959910" swAng="3958601"/>
                </a:path>
                <a:path w="20958" h="21271" stroke="0">
                  <a:moveTo>
                    <a:pt x="0" y="16045"/>
                  </a:moveTo>
                  <a:arcTo wR="21600" hR="21600" stAng="-9959910" swAng="3958601"/>
                  <a:lnTo>
                    <a:pt x="20958" y="21271"/>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889" name="直接连接符 75888"/>
            <p:cNvSpPr/>
            <p:nvPr/>
          </p:nvSpPr>
          <p:spPr>
            <a:xfrm flipH="1">
              <a:off x="178" y="116"/>
              <a:ext cx="386" cy="1"/>
            </a:xfrm>
            <a:prstGeom prst="line">
              <a:avLst/>
            </a:prstGeom>
            <a:ln w="6350" cap="flat" cmpd="sng">
              <a:solidFill>
                <a:srgbClr val="FF0000"/>
              </a:solidFill>
              <a:prstDash val="solid"/>
              <a:headEnd type="none" w="med" len="med"/>
              <a:tailEnd type="none" w="med" len="med"/>
            </a:ln>
          </p:spPr>
        </p:sp>
        <p:sp>
          <p:nvSpPr>
            <p:cNvPr id="75890" name="直接连接符 75889"/>
            <p:cNvSpPr/>
            <p:nvPr/>
          </p:nvSpPr>
          <p:spPr>
            <a:xfrm>
              <a:off x="217" y="93"/>
              <a:ext cx="1" cy="23"/>
            </a:xfrm>
            <a:prstGeom prst="line">
              <a:avLst/>
            </a:prstGeom>
            <a:ln w="6350" cap="flat" cmpd="sng">
              <a:solidFill>
                <a:srgbClr val="FF0000"/>
              </a:solidFill>
              <a:prstDash val="solid"/>
              <a:headEnd type="none" w="med" len="med"/>
              <a:tailEnd type="none" w="med" len="med"/>
            </a:ln>
          </p:spPr>
        </p:sp>
        <p:sp>
          <p:nvSpPr>
            <p:cNvPr id="75891" name="直接连接符 75890"/>
            <p:cNvSpPr/>
            <p:nvPr/>
          </p:nvSpPr>
          <p:spPr>
            <a:xfrm>
              <a:off x="260" y="93"/>
              <a:ext cx="1" cy="23"/>
            </a:xfrm>
            <a:prstGeom prst="line">
              <a:avLst/>
            </a:prstGeom>
            <a:ln w="6350" cap="flat" cmpd="sng">
              <a:solidFill>
                <a:srgbClr val="FF0000"/>
              </a:solidFill>
              <a:prstDash val="solid"/>
              <a:headEnd type="none" w="med" len="med"/>
              <a:tailEnd type="none" w="med" len="med"/>
            </a:ln>
          </p:spPr>
        </p:sp>
        <p:sp>
          <p:nvSpPr>
            <p:cNvPr id="75892" name="直接连接符 75891"/>
            <p:cNvSpPr/>
            <p:nvPr/>
          </p:nvSpPr>
          <p:spPr>
            <a:xfrm>
              <a:off x="217" y="151"/>
              <a:ext cx="1" cy="24"/>
            </a:xfrm>
            <a:prstGeom prst="line">
              <a:avLst/>
            </a:prstGeom>
            <a:ln w="6350" cap="flat" cmpd="sng">
              <a:solidFill>
                <a:srgbClr val="FF0000"/>
              </a:solidFill>
              <a:prstDash val="solid"/>
              <a:headEnd type="none" w="med" len="med"/>
              <a:tailEnd type="none" w="med" len="med"/>
            </a:ln>
          </p:spPr>
        </p:sp>
        <p:sp>
          <p:nvSpPr>
            <p:cNvPr id="75893" name="直接连接符 75892"/>
            <p:cNvSpPr/>
            <p:nvPr/>
          </p:nvSpPr>
          <p:spPr>
            <a:xfrm>
              <a:off x="260" y="151"/>
              <a:ext cx="1" cy="24"/>
            </a:xfrm>
            <a:prstGeom prst="line">
              <a:avLst/>
            </a:prstGeom>
            <a:ln w="6350" cap="flat" cmpd="sng">
              <a:solidFill>
                <a:srgbClr val="FF0000"/>
              </a:solidFill>
              <a:prstDash val="solid"/>
              <a:headEnd type="none" w="med" len="med"/>
              <a:tailEnd type="none" w="med" len="med"/>
            </a:ln>
          </p:spPr>
        </p:sp>
        <p:sp>
          <p:nvSpPr>
            <p:cNvPr id="75894" name="直接连接符 75893"/>
            <p:cNvSpPr/>
            <p:nvPr/>
          </p:nvSpPr>
          <p:spPr>
            <a:xfrm flipH="1">
              <a:off x="174" y="144"/>
              <a:ext cx="386" cy="1"/>
            </a:xfrm>
            <a:prstGeom prst="line">
              <a:avLst/>
            </a:prstGeom>
            <a:ln w="6350" cap="flat" cmpd="sng">
              <a:solidFill>
                <a:srgbClr val="FF0000"/>
              </a:solidFill>
              <a:prstDash val="solid"/>
              <a:headEnd type="none" w="med" len="med"/>
              <a:tailEnd type="none" w="med" len="med"/>
            </a:ln>
          </p:spPr>
        </p:sp>
        <p:sp>
          <p:nvSpPr>
            <p:cNvPr id="75895" name="直接连接符 75894"/>
            <p:cNvSpPr/>
            <p:nvPr/>
          </p:nvSpPr>
          <p:spPr>
            <a:xfrm flipH="1">
              <a:off x="525" y="171"/>
              <a:ext cx="27" cy="1"/>
            </a:xfrm>
            <a:prstGeom prst="line">
              <a:avLst/>
            </a:prstGeom>
            <a:ln w="6350" cap="flat" cmpd="sng">
              <a:solidFill>
                <a:srgbClr val="FF0000"/>
              </a:solidFill>
              <a:prstDash val="solid"/>
              <a:headEnd type="none" w="med" len="med"/>
              <a:tailEnd type="none" w="med" len="med"/>
            </a:ln>
          </p:spPr>
        </p:sp>
        <p:sp>
          <p:nvSpPr>
            <p:cNvPr id="75896" name="直接连接符 75895"/>
            <p:cNvSpPr/>
            <p:nvPr/>
          </p:nvSpPr>
          <p:spPr>
            <a:xfrm flipH="1">
              <a:off x="525" y="210"/>
              <a:ext cx="27" cy="1"/>
            </a:xfrm>
            <a:prstGeom prst="line">
              <a:avLst/>
            </a:prstGeom>
            <a:ln w="6350" cap="flat" cmpd="sng">
              <a:solidFill>
                <a:srgbClr val="FF0000"/>
              </a:solidFill>
              <a:prstDash val="solid"/>
              <a:headEnd type="none" w="med" len="med"/>
              <a:tailEnd type="none" w="med" len="med"/>
            </a:ln>
          </p:spPr>
        </p:sp>
        <p:sp>
          <p:nvSpPr>
            <p:cNvPr id="75897" name="直接连接符 75896"/>
            <p:cNvSpPr/>
            <p:nvPr/>
          </p:nvSpPr>
          <p:spPr>
            <a:xfrm>
              <a:off x="497" y="151"/>
              <a:ext cx="1" cy="82"/>
            </a:xfrm>
            <a:prstGeom prst="line">
              <a:avLst/>
            </a:prstGeom>
            <a:ln w="6350" cap="flat" cmpd="sng">
              <a:solidFill>
                <a:srgbClr val="FF0000"/>
              </a:solidFill>
              <a:prstDash val="solid"/>
              <a:headEnd type="none" w="med" len="med"/>
              <a:tailEnd type="none" w="med" len="med"/>
            </a:ln>
          </p:spPr>
        </p:sp>
      </p:grpSp>
      <p:sp>
        <p:nvSpPr>
          <p:cNvPr id="75898" name="右大括号 75897"/>
          <p:cNvSpPr/>
          <p:nvPr/>
        </p:nvSpPr>
        <p:spPr>
          <a:xfrm>
            <a:off x="3810000" y="3352800"/>
            <a:ext cx="228600" cy="1752600"/>
          </a:xfrm>
          <a:prstGeom prst="rightBrace">
            <a:avLst>
              <a:gd name="adj1" fmla="val 63888"/>
              <a:gd name="adj2" fmla="val 50000"/>
            </a:avLst>
          </a:prstGeom>
          <a:noFill/>
          <a:ln w="9525" cap="flat" cmpd="sng">
            <a:solidFill>
              <a:srgbClr val="000000"/>
            </a:solidFill>
            <a:prstDash val="solid"/>
            <a:headEnd type="none" w="med" len="med"/>
            <a:tailEnd type="none" w="med" len="med"/>
          </a:ln>
        </p:spPr>
        <p:txBody>
          <a:bodyPr/>
          <a:p>
            <a:endParaRPr lang="zh-CN" altLang="en-US"/>
          </a:p>
        </p:txBody>
      </p:sp>
      <p:sp>
        <p:nvSpPr>
          <p:cNvPr id="75899" name="圆角矩形标注 75898"/>
          <p:cNvSpPr/>
          <p:nvPr/>
        </p:nvSpPr>
        <p:spPr>
          <a:xfrm>
            <a:off x="2590800" y="2438400"/>
            <a:ext cx="1981200" cy="457200"/>
          </a:xfrm>
          <a:prstGeom prst="wedgeRoundRectCallout">
            <a:avLst>
              <a:gd name="adj1" fmla="val -52884"/>
              <a:gd name="adj2" fmla="val 187847"/>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对称密钥加密</a:t>
            </a:r>
            <a:endParaRPr lang="zh-CN" altLang="en-US" sz="2000" dirty="0">
              <a:latin typeface="Times New Roman" panose="02020603050405020304" pitchFamily="2" charset="0"/>
              <a:ea typeface="隶书" pitchFamily="1" charset="-122"/>
            </a:endParaRPr>
          </a:p>
        </p:txBody>
      </p:sp>
      <p:sp>
        <p:nvSpPr>
          <p:cNvPr id="75900" name="竖卷形 75899"/>
          <p:cNvSpPr/>
          <p:nvPr/>
        </p:nvSpPr>
        <p:spPr>
          <a:xfrm>
            <a:off x="4648200" y="3048000"/>
            <a:ext cx="1295400" cy="1295400"/>
          </a:xfrm>
          <a:prstGeom prst="verticalScroll">
            <a:avLst>
              <a:gd name="adj" fmla="val 12500"/>
            </a:avLst>
          </a:prstGeom>
          <a:pattFill prst="pct10">
            <a:fgClr>
              <a:srgbClr val="000000"/>
            </a:fgClr>
            <a:bgClr>
              <a:srgbClr val="FFFFFF"/>
            </a:bgClr>
          </a:pattFill>
          <a:ln w="9525" cap="flat" cmpd="sng">
            <a:solidFill>
              <a:srgbClr val="993300"/>
            </a:solidFill>
            <a:prstDash val="solid"/>
            <a:headEnd type="none" w="med" len="med"/>
            <a:tailEnd type="none" w="med" len="med"/>
          </a:ln>
        </p:spPr>
        <p:txBody>
          <a:bodyPr/>
          <a:p>
            <a:endParaRPr lang="zh-CN" altLang="en-US"/>
          </a:p>
        </p:txBody>
      </p:sp>
      <p:sp>
        <p:nvSpPr>
          <p:cNvPr id="75901" name="文本框 75900"/>
          <p:cNvSpPr txBox="1"/>
          <p:nvPr/>
        </p:nvSpPr>
        <p:spPr>
          <a:xfrm>
            <a:off x="4800600" y="4267200"/>
            <a:ext cx="990600" cy="396875"/>
          </a:xfrm>
          <a:prstGeom prst="rect">
            <a:avLst/>
          </a:prstGeom>
          <a:noFill/>
          <a:ln w="9525">
            <a:noFill/>
          </a:ln>
        </p:spPr>
        <p:txBody>
          <a:bodyPr>
            <a:spAutoFit/>
          </a:bodyPr>
          <a:p>
            <a:pPr algn="ctr">
              <a:spcBef>
                <a:spcPct val="50000"/>
              </a:spcBef>
            </a:pPr>
            <a:r>
              <a:rPr lang="zh-CN" altLang="en-US" sz="2000" dirty="0">
                <a:latin typeface="宋体" panose="02010600030101010101" pitchFamily="2" charset="-122"/>
              </a:rPr>
              <a:t>密文</a:t>
            </a:r>
            <a:endParaRPr lang="zh-CN" altLang="en-US" sz="2000" dirty="0">
              <a:latin typeface="宋体" panose="02010600030101010101" pitchFamily="2" charset="-122"/>
            </a:endParaRPr>
          </a:p>
        </p:txBody>
      </p:sp>
      <p:sp>
        <p:nvSpPr>
          <p:cNvPr id="75902" name="流程图: 预定义过程 75901"/>
          <p:cNvSpPr/>
          <p:nvPr/>
        </p:nvSpPr>
        <p:spPr>
          <a:xfrm>
            <a:off x="4800600" y="4651375"/>
            <a:ext cx="914400" cy="609600"/>
          </a:xfrm>
          <a:prstGeom prst="flowChartPredefinedProcess">
            <a:avLst/>
          </a:prstGeom>
          <a:pattFill prst="pct10">
            <a:fgClr>
              <a:schemeClr val="accent1"/>
            </a:fgClr>
            <a:bgClr>
              <a:schemeClr val="bg1"/>
            </a:bgClr>
          </a:pattFill>
          <a:ln w="9525" cap="flat" cmpd="sng">
            <a:solidFill>
              <a:srgbClr val="000000"/>
            </a:solidFill>
            <a:prstDash val="solid"/>
            <a:miter/>
            <a:headEnd type="none" w="med" len="med"/>
            <a:tailEnd type="none" w="med" len="med"/>
          </a:ln>
        </p:spPr>
        <p:txBody>
          <a:bodyPr/>
          <a:p>
            <a:endParaRPr lang="zh-CN" altLang="en-US"/>
          </a:p>
        </p:txBody>
      </p:sp>
      <p:sp>
        <p:nvSpPr>
          <p:cNvPr id="75903" name="右大括号 75902"/>
          <p:cNvSpPr/>
          <p:nvPr/>
        </p:nvSpPr>
        <p:spPr>
          <a:xfrm flipH="1">
            <a:off x="4572000" y="3352800"/>
            <a:ext cx="228600" cy="1752600"/>
          </a:xfrm>
          <a:prstGeom prst="rightBrace">
            <a:avLst>
              <a:gd name="adj1" fmla="val 63888"/>
              <a:gd name="adj2" fmla="val 50000"/>
            </a:avLst>
          </a:prstGeom>
          <a:noFill/>
          <a:ln w="9525" cap="flat" cmpd="sng">
            <a:solidFill>
              <a:srgbClr val="000000"/>
            </a:solidFill>
            <a:prstDash val="solid"/>
            <a:headEnd type="none" w="med" len="med"/>
            <a:tailEnd type="none" w="med" len="med"/>
          </a:ln>
        </p:spPr>
        <p:txBody>
          <a:bodyPr/>
          <a:p>
            <a:endParaRPr lang="zh-CN" altLang="en-US"/>
          </a:p>
        </p:txBody>
      </p:sp>
      <p:sp>
        <p:nvSpPr>
          <p:cNvPr id="75904" name="右箭头 75903"/>
          <p:cNvSpPr/>
          <p:nvPr/>
        </p:nvSpPr>
        <p:spPr>
          <a:xfrm>
            <a:off x="4038600" y="3962400"/>
            <a:ext cx="533400" cy="533400"/>
          </a:xfrm>
          <a:prstGeom prst="rightArrow">
            <a:avLst>
              <a:gd name="adj1" fmla="val 50000"/>
              <a:gd name="adj2" fmla="val 25000"/>
            </a:avLst>
          </a:prstGeom>
          <a:solidFill>
            <a:srgbClr val="000000"/>
          </a:solidFill>
          <a:ln w="9525">
            <a:noFill/>
          </a:ln>
        </p:spPr>
        <p:txBody>
          <a:bodyPr/>
          <a:p>
            <a:endParaRPr lang="zh-CN" altLang="en-US"/>
          </a:p>
        </p:txBody>
      </p:sp>
      <p:sp>
        <p:nvSpPr>
          <p:cNvPr id="75905" name="圆角矩形标注 75904"/>
          <p:cNvSpPr/>
          <p:nvPr/>
        </p:nvSpPr>
        <p:spPr>
          <a:xfrm>
            <a:off x="6553200" y="5410200"/>
            <a:ext cx="2057400" cy="457200"/>
          </a:xfrm>
          <a:prstGeom prst="wedgeRoundRectCallout">
            <a:avLst>
              <a:gd name="adj1" fmla="val -59181"/>
              <a:gd name="adj2" fmla="val -124653"/>
              <a:gd name="adj3" fmla="val 16667"/>
            </a:avLst>
          </a:prstGeom>
          <a:solidFill>
            <a:schemeClr val="bg1"/>
          </a:solidFill>
          <a:ln w="9525" cap="flat" cmpd="sng">
            <a:solidFill>
              <a:srgbClr val="FF0000"/>
            </a:solidFill>
            <a:prstDash val="solid"/>
            <a:miter/>
            <a:headEnd type="none" w="med" len="med"/>
            <a:tailEnd type="none" w="med" len="med"/>
          </a:ln>
        </p:spPr>
        <p:txBody>
          <a:bodyPr/>
          <a:p>
            <a:pPr algn="ctr"/>
            <a:r>
              <a:rPr lang="zh-CN" altLang="en-US" sz="2000" dirty="0">
                <a:solidFill>
                  <a:srgbClr val="FF0000"/>
                </a:solidFill>
                <a:latin typeface="Times New Roman" panose="02020603050405020304" pitchFamily="2" charset="0"/>
                <a:ea typeface="隶书" pitchFamily="1" charset="-122"/>
              </a:rPr>
              <a:t>私有密钥解密</a:t>
            </a:r>
            <a:endParaRPr lang="zh-CN" altLang="en-US" sz="2000" dirty="0">
              <a:solidFill>
                <a:srgbClr val="FF0000"/>
              </a:solidFill>
              <a:latin typeface="Times New Roman" panose="02020603050405020304" pitchFamily="2" charset="0"/>
              <a:ea typeface="隶书" pitchFamily="1" charset="-122"/>
            </a:endParaRPr>
          </a:p>
        </p:txBody>
      </p:sp>
      <p:grpSp>
        <p:nvGrpSpPr>
          <p:cNvPr id="75906" name="组合 75905"/>
          <p:cNvGrpSpPr/>
          <p:nvPr/>
        </p:nvGrpSpPr>
        <p:grpSpPr>
          <a:xfrm rot="5400000">
            <a:off x="5616575" y="5314950"/>
            <a:ext cx="920750" cy="419100"/>
            <a:chOff x="0" y="0"/>
            <a:chExt cx="580" cy="264"/>
          </a:xfrm>
        </p:grpSpPr>
        <p:sp>
          <p:nvSpPr>
            <p:cNvPr id="75907" name="矩形 75906"/>
            <p:cNvSpPr/>
            <p:nvPr/>
          </p:nvSpPr>
          <p:spPr>
            <a:xfrm>
              <a:off x="0" y="0"/>
              <a:ext cx="580" cy="264"/>
            </a:xfrm>
            <a:prstGeom prst="rect">
              <a:avLst/>
            </a:prstGeom>
            <a:solidFill>
              <a:srgbClr val="FF0000"/>
            </a:solidFill>
            <a:ln w="9525">
              <a:noFill/>
            </a:ln>
          </p:spPr>
          <p:txBody>
            <a:bodyPr/>
            <a:p>
              <a:endParaRPr lang="zh-CN" altLang="en-US"/>
            </a:p>
          </p:txBody>
        </p:sp>
        <p:sp>
          <p:nvSpPr>
            <p:cNvPr id="75908" name="任意多边形 75907"/>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solidFill>
              <a:srgbClr val="93936C"/>
            </a:solidFill>
            <a:ln w="9525">
              <a:noFill/>
            </a:ln>
          </p:spPr>
          <p:txBody>
            <a:bodyPr/>
            <a:p>
              <a:endParaRPr lang="zh-CN" altLang="en-US"/>
            </a:p>
          </p:txBody>
        </p:sp>
        <p:sp>
          <p:nvSpPr>
            <p:cNvPr id="75909" name="任意多边形 75908"/>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5910" name="任意多边形 75909"/>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solidFill>
              <a:srgbClr val="93936C"/>
            </a:solidFill>
            <a:ln w="9525">
              <a:noFill/>
            </a:ln>
          </p:spPr>
          <p:txBody>
            <a:bodyPr/>
            <a:p>
              <a:endParaRPr lang="zh-CN" altLang="en-US"/>
            </a:p>
          </p:txBody>
        </p:sp>
        <p:sp>
          <p:nvSpPr>
            <p:cNvPr id="75911" name="任意多边形 75910"/>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5912" name="任意多边形 75911"/>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solidFill>
              <a:srgbClr val="93936C"/>
            </a:solidFill>
            <a:ln w="9525">
              <a:noFill/>
            </a:ln>
          </p:spPr>
          <p:txBody>
            <a:bodyPr/>
            <a:p>
              <a:endParaRPr lang="zh-CN" altLang="en-US"/>
            </a:p>
          </p:txBody>
        </p:sp>
        <p:sp>
          <p:nvSpPr>
            <p:cNvPr id="75913" name="任意多边形 75912"/>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solidFill>
              <a:srgbClr val="93936C"/>
            </a:solidFill>
            <a:ln w="6350" cap="flat" cmpd="sng">
              <a:solidFill>
                <a:srgbClr val="93936C"/>
              </a:solidFill>
              <a:prstDash val="solid"/>
              <a:headEnd type="none" w="med" len="med"/>
              <a:tailEnd type="none" w="med" len="med"/>
            </a:ln>
          </p:spPr>
          <p:txBody>
            <a:bodyPr/>
            <a:p>
              <a:endParaRPr lang="zh-CN" altLang="en-US"/>
            </a:p>
          </p:txBody>
        </p:sp>
        <p:sp>
          <p:nvSpPr>
            <p:cNvPr id="75914" name="矩形 75913"/>
            <p:cNvSpPr/>
            <p:nvPr/>
          </p:nvSpPr>
          <p:spPr>
            <a:xfrm>
              <a:off x="91" y="113"/>
              <a:ext cx="83" cy="42"/>
            </a:xfrm>
            <a:prstGeom prst="rect">
              <a:avLst/>
            </a:prstGeom>
            <a:solidFill>
              <a:srgbClr val="93936C"/>
            </a:solidFill>
            <a:ln w="9525">
              <a:noFill/>
            </a:ln>
          </p:spPr>
          <p:txBody>
            <a:bodyPr/>
            <a:p>
              <a:endParaRPr lang="zh-CN" altLang="en-US"/>
            </a:p>
          </p:txBody>
        </p:sp>
        <p:sp>
          <p:nvSpPr>
            <p:cNvPr id="75915" name="矩形 75914"/>
            <p:cNvSpPr/>
            <p:nvPr/>
          </p:nvSpPr>
          <p:spPr>
            <a:xfrm>
              <a:off x="91" y="113"/>
              <a:ext cx="83" cy="42"/>
            </a:xfrm>
            <a:prstGeom prst="rect">
              <a:avLst/>
            </a:prstGeom>
            <a:solidFill>
              <a:srgbClr val="93936C"/>
            </a:solidFill>
            <a:ln w="9525">
              <a:noFill/>
            </a:ln>
          </p:spPr>
          <p:txBody>
            <a:bodyPr/>
            <a:p>
              <a:endParaRPr lang="zh-CN" altLang="en-US"/>
            </a:p>
          </p:txBody>
        </p:sp>
        <p:sp>
          <p:nvSpPr>
            <p:cNvPr id="75916" name="任意多边形 75915"/>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solidFill>
              <a:srgbClr val="93936C"/>
            </a:solidFill>
            <a:ln w="9525">
              <a:noFill/>
            </a:ln>
          </p:spPr>
          <p:txBody>
            <a:bodyPr/>
            <a:p>
              <a:endParaRPr lang="zh-CN" altLang="en-US"/>
            </a:p>
          </p:txBody>
        </p:sp>
        <p:sp>
          <p:nvSpPr>
            <p:cNvPr id="75917" name="任意多边形 75916"/>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solidFill>
              <a:srgbClr val="93936C"/>
            </a:solidFill>
            <a:ln w="9525">
              <a:noFill/>
            </a:ln>
          </p:spPr>
          <p:txBody>
            <a:bodyPr/>
            <a:p>
              <a:endParaRPr lang="zh-CN" altLang="en-US"/>
            </a:p>
          </p:txBody>
        </p:sp>
        <p:sp>
          <p:nvSpPr>
            <p:cNvPr id="75918" name="任意多边形 75917"/>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solidFill>
              <a:srgbClr val="93936C"/>
            </a:solidFill>
            <a:ln w="9525">
              <a:noFill/>
            </a:ln>
          </p:spPr>
          <p:txBody>
            <a:bodyPr/>
            <a:p>
              <a:endParaRPr lang="zh-CN" altLang="en-US"/>
            </a:p>
          </p:txBody>
        </p:sp>
        <p:sp>
          <p:nvSpPr>
            <p:cNvPr id="75919" name="任意多边形 75918"/>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solidFill>
              <a:srgbClr val="93936C"/>
            </a:solidFill>
            <a:ln w="9525">
              <a:noFill/>
            </a:ln>
          </p:spPr>
          <p:txBody>
            <a:bodyPr/>
            <a:p>
              <a:endParaRPr lang="zh-CN" altLang="en-US"/>
            </a:p>
          </p:txBody>
        </p:sp>
        <p:sp>
          <p:nvSpPr>
            <p:cNvPr id="75920" name="任意多边形 75919"/>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solidFill>
              <a:srgbClr val="93936C"/>
            </a:solidFill>
            <a:ln w="9525">
              <a:noFill/>
            </a:ln>
          </p:spPr>
          <p:txBody>
            <a:bodyPr/>
            <a:p>
              <a:endParaRPr lang="zh-CN" altLang="en-US"/>
            </a:p>
          </p:txBody>
        </p:sp>
        <p:sp>
          <p:nvSpPr>
            <p:cNvPr id="75921" name="任意多边形 75920"/>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solidFill>
              <a:srgbClr val="93936C"/>
            </a:solidFill>
            <a:ln w="9525">
              <a:noFill/>
            </a:ln>
          </p:spPr>
          <p:txBody>
            <a:bodyPr/>
            <a:p>
              <a:endParaRPr lang="zh-CN" altLang="en-US"/>
            </a:p>
          </p:txBody>
        </p:sp>
        <p:sp>
          <p:nvSpPr>
            <p:cNvPr id="75922" name="任意多边形 75921"/>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path>
              </a:pathLst>
            </a:custGeom>
            <a:noFill/>
            <a:ln w="6350" cap="flat" cmpd="sng">
              <a:solidFill>
                <a:srgbClr val="494936"/>
              </a:solidFill>
              <a:prstDash val="solid"/>
              <a:headEnd type="none" w="med" len="med"/>
              <a:tailEnd type="none" w="med" len="med"/>
            </a:ln>
          </p:spPr>
          <p:txBody>
            <a:bodyPr/>
            <a:p>
              <a:endParaRPr lang="zh-CN" altLang="en-US"/>
            </a:p>
          </p:txBody>
        </p:sp>
        <p:sp>
          <p:nvSpPr>
            <p:cNvPr id="75923" name="椭圆 75922"/>
            <p:cNvSpPr/>
            <p:nvPr/>
          </p:nvSpPr>
          <p:spPr>
            <a:xfrm>
              <a:off x="85" y="29"/>
              <a:ext cx="79" cy="82"/>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5924" name="椭圆 75923"/>
            <p:cNvSpPr/>
            <p:nvPr/>
          </p:nvSpPr>
          <p:spPr>
            <a:xfrm>
              <a:off x="85" y="157"/>
              <a:ext cx="79" cy="78"/>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5925" name="椭圆 75924"/>
            <p:cNvSpPr/>
            <p:nvPr/>
          </p:nvSpPr>
          <p:spPr>
            <a:xfrm>
              <a:off x="22" y="103"/>
              <a:ext cx="63" cy="62"/>
            </a:xfrm>
            <a:prstGeom prst="ellipse">
              <a:avLst/>
            </a:prstGeom>
            <a:noFill/>
            <a:ln w="6350" cap="flat" cmpd="sng">
              <a:solidFill>
                <a:srgbClr val="494936"/>
              </a:solidFill>
              <a:prstDash val="solid"/>
              <a:headEnd type="none" w="med" len="med"/>
              <a:tailEnd type="none" w="med" len="med"/>
            </a:ln>
          </p:spPr>
          <p:txBody>
            <a:bodyPr/>
            <a:p>
              <a:endParaRPr lang="zh-CN" altLang="en-US"/>
            </a:p>
          </p:txBody>
        </p:sp>
        <p:sp>
          <p:nvSpPr>
            <p:cNvPr id="75926" name="任意多边形 75925"/>
            <p:cNvSpPr/>
            <p:nvPr/>
          </p:nvSpPr>
          <p:spPr>
            <a:xfrm>
              <a:off x="2" y="84"/>
              <a:ext cx="61" cy="96"/>
            </a:xfrm>
            <a:custGeom>
              <a:avLst/>
              <a:gdLst>
                <a:gd name="txL" fmla="*/ 0 w 27726"/>
                <a:gd name="txT" fmla="*/ 0 h 43200"/>
                <a:gd name="txR" fmla="*/ 27726 w 27726"/>
                <a:gd name="txB" fmla="*/ 43200 h 43200"/>
              </a:gdLst>
              <a:ahLst/>
              <a:cxnLst>
                <a:cxn ang="90">
                  <a:pos x="27726" y="42313"/>
                </a:cxn>
                <a:cxn ang="0">
                  <a:pos x="27726" y="886"/>
                </a:cxn>
                <a:cxn ang="90">
                  <a:pos x="21600" y="21600"/>
                </a:cxn>
              </a:cxnLst>
              <a:rect l="txL" t="txT" r="txR" b="txB"/>
              <a:pathLst>
                <a:path w="27726" h="43200" fill="none">
                  <a:moveTo>
                    <a:pt x="27726" y="42313"/>
                  </a:moveTo>
                  <a:arcTo wR="21600" hR="21600" stAng="-17188555" swAng="12777065"/>
                </a:path>
                <a:path w="27726" h="43200" stroke="0">
                  <a:moveTo>
                    <a:pt x="27726" y="42313"/>
                  </a:moveTo>
                  <a:arcTo wR="21600" hR="21600" stAng="-17188555" swAng="12777065"/>
                  <a:lnTo>
                    <a:pt x="21600" y="21600"/>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5927" name="任意多边形 75926"/>
            <p:cNvSpPr/>
            <p:nvPr/>
          </p:nvSpPr>
          <p:spPr>
            <a:xfrm>
              <a:off x="61" y="6"/>
              <a:ext cx="130" cy="106"/>
            </a:xfrm>
            <a:custGeom>
              <a:avLst/>
              <a:gdLst>
                <a:gd name="txL" fmla="*/ 0 w 43200"/>
                <a:gd name="txT" fmla="*/ 0 h 35728"/>
                <a:gd name="txR" fmla="*/ 43200 w 43200"/>
                <a:gd name="txB" fmla="*/ 35728 h 35728"/>
              </a:gdLst>
              <a:ahLst/>
              <a:cxnLst>
                <a:cxn ang="90">
                  <a:pos x="694" y="27034"/>
                </a:cxn>
                <a:cxn ang="0">
                  <a:pos x="37939" y="35727"/>
                </a:cxn>
                <a:cxn ang="90">
                  <a:pos x="21600" y="21600"/>
                </a:cxn>
              </a:cxnLst>
              <a:rect l="txL" t="txT" r="txR" b="txB"/>
              <a:pathLst>
                <a:path w="43200" h="35728" fill="none">
                  <a:moveTo>
                    <a:pt x="694" y="27034"/>
                  </a:moveTo>
                  <a:arcTo wR="21600" hR="21600" stAng="-11674213" swAng="14125050"/>
                </a:path>
                <a:path w="43200" h="35728" stroke="0">
                  <a:moveTo>
                    <a:pt x="694" y="27034"/>
                  </a:moveTo>
                  <a:arcTo wR="21600" hR="21600" stAng="-11674213" swAng="14125050"/>
                  <a:lnTo>
                    <a:pt x="21600" y="21600"/>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5928" name="任意多边形 75927"/>
            <p:cNvSpPr/>
            <p:nvPr/>
          </p:nvSpPr>
          <p:spPr>
            <a:xfrm>
              <a:off x="61" y="153"/>
              <a:ext cx="130" cy="105"/>
            </a:xfrm>
            <a:custGeom>
              <a:avLst/>
              <a:gdLst>
                <a:gd name="txL" fmla="*/ 0 w 43200"/>
                <a:gd name="txT" fmla="*/ 0 h 35489"/>
                <a:gd name="txR" fmla="*/ 43200 w 43200"/>
                <a:gd name="txB" fmla="*/ 35489 h 35489"/>
              </a:gdLst>
              <a:ahLst/>
              <a:cxnLst>
                <a:cxn ang="0">
                  <a:pos x="38142" y="0"/>
                </a:cxn>
                <a:cxn ang="180">
                  <a:pos x="694" y="8454"/>
                </a:cxn>
                <a:cxn ang="0">
                  <a:pos x="21600" y="13889"/>
                </a:cxn>
              </a:cxnLst>
              <a:rect l="txL" t="txT" r="txR" b="txB"/>
              <a:pathLst>
                <a:path w="43200" h="35489" fill="none">
                  <a:moveTo>
                    <a:pt x="38142" y="0"/>
                  </a:moveTo>
                  <a:arcTo wR="21600" hR="21600" stAng="-2401050" swAng="14075417"/>
                </a:path>
                <a:path w="43200" h="35489" stroke="0">
                  <a:moveTo>
                    <a:pt x="38142" y="0"/>
                  </a:moveTo>
                  <a:arcTo wR="21600" hR="21600" stAng="-2401050" swAng="14075417"/>
                  <a:lnTo>
                    <a:pt x="21600" y="13889"/>
                  </a:lnTo>
                  <a:close/>
                </a:path>
              </a:pathLst>
            </a:custGeom>
            <a:noFill/>
            <a:ln w="6350" cap="flat" cmpd="sng">
              <a:solidFill>
                <a:srgbClr val="494936"/>
              </a:solidFill>
              <a:prstDash val="solid"/>
              <a:headEnd type="none" w="med" len="med"/>
              <a:tailEnd type="none" w="med" len="med"/>
            </a:ln>
          </p:spPr>
          <p:txBody>
            <a:bodyPr/>
            <a:p>
              <a:endParaRPr lang="zh-CN" altLang="en-US"/>
            </a:p>
          </p:txBody>
        </p:sp>
        <p:sp>
          <p:nvSpPr>
            <p:cNvPr id="75929" name="任意多边形 75928"/>
            <p:cNvSpPr/>
            <p:nvPr/>
          </p:nvSpPr>
          <p:spPr>
            <a:xfrm>
              <a:off x="69" y="14"/>
              <a:ext cx="57" cy="56"/>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5930" name="任意多边形 75929"/>
            <p:cNvSpPr/>
            <p:nvPr/>
          </p:nvSpPr>
          <p:spPr>
            <a:xfrm>
              <a:off x="69" y="154"/>
              <a:ext cx="55" cy="46"/>
            </a:xfrm>
            <a:custGeom>
              <a:avLst/>
              <a:gdLst>
                <a:gd name="txL" fmla="*/ 0 w 21600"/>
                <a:gd name="txT" fmla="*/ 0 h 18519"/>
                <a:gd name="txR" fmla="*/ 21600 w 21600"/>
                <a:gd name="txB" fmla="*/ 18519 h 18519"/>
              </a:gdLst>
              <a:ahLst/>
              <a:cxnLst>
                <a:cxn ang="180">
                  <a:pos x="0" y="18406"/>
                </a:cxn>
                <a:cxn ang="270">
                  <a:pos x="10482" y="0"/>
                </a:cxn>
                <a:cxn ang="0">
                  <a:pos x="21600" y="18519"/>
                </a:cxn>
              </a:cxnLst>
              <a:rect l="txL" t="txT" r="txR" b="txB"/>
              <a:pathLst>
                <a:path w="21600" h="18519" fill="none">
                  <a:moveTo>
                    <a:pt x="0" y="18406"/>
                  </a:moveTo>
                  <a:arcTo wR="21600" hR="21600" stAng="-10782016" swAng="3523290"/>
                </a:path>
                <a:path w="21600" h="18519" stroke="0">
                  <a:moveTo>
                    <a:pt x="0" y="18406"/>
                  </a:moveTo>
                  <a:arcTo wR="21600" hR="21600" stAng="-10782016" swAng="3523290"/>
                  <a:lnTo>
                    <a:pt x="21600" y="18519"/>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5931" name="任意多边形 75930"/>
            <p:cNvSpPr/>
            <p:nvPr/>
          </p:nvSpPr>
          <p:spPr>
            <a:xfrm>
              <a:off x="12" y="92"/>
              <a:ext cx="38" cy="42"/>
            </a:xfrm>
            <a:custGeom>
              <a:avLst/>
              <a:gdLst>
                <a:gd name="txL" fmla="*/ 0 w 20958"/>
                <a:gd name="txT" fmla="*/ 0 h 21271"/>
                <a:gd name="txR" fmla="*/ 20958 w 20958"/>
                <a:gd name="txB" fmla="*/ 21271 h 21271"/>
              </a:gdLst>
              <a:ahLst/>
              <a:cxnLst>
                <a:cxn ang="180">
                  <a:pos x="0" y="16045"/>
                </a:cxn>
                <a:cxn ang="270">
                  <a:pos x="17199" y="0"/>
                </a:cxn>
                <a:cxn ang="90">
                  <a:pos x="20958" y="21271"/>
                </a:cxn>
              </a:cxnLst>
              <a:rect l="txL" t="txT" r="txR" b="txB"/>
              <a:pathLst>
                <a:path w="20958" h="21271" fill="none">
                  <a:moveTo>
                    <a:pt x="0" y="16045"/>
                  </a:moveTo>
                  <a:arcTo wR="21600" hR="21600" stAng="-9959910" swAng="3958601"/>
                </a:path>
                <a:path w="20958" h="21271" stroke="0">
                  <a:moveTo>
                    <a:pt x="0" y="16045"/>
                  </a:moveTo>
                  <a:arcTo wR="21600" hR="21600" stAng="-9959910" swAng="3958601"/>
                  <a:lnTo>
                    <a:pt x="20958" y="21271"/>
                  </a:lnTo>
                  <a:close/>
                </a:path>
              </a:pathLst>
            </a:custGeom>
            <a:noFill/>
            <a:ln w="6350" cap="flat" cmpd="sng">
              <a:solidFill>
                <a:srgbClr val="EDEDE7"/>
              </a:solidFill>
              <a:prstDash val="solid"/>
              <a:headEnd type="none" w="med" len="med"/>
              <a:tailEnd type="none" w="med" len="med"/>
            </a:ln>
          </p:spPr>
          <p:txBody>
            <a:bodyPr/>
            <a:p>
              <a:endParaRPr lang="zh-CN" altLang="en-US"/>
            </a:p>
          </p:txBody>
        </p:sp>
        <p:sp>
          <p:nvSpPr>
            <p:cNvPr id="75932" name="直接连接符 75931"/>
            <p:cNvSpPr/>
            <p:nvPr/>
          </p:nvSpPr>
          <p:spPr>
            <a:xfrm flipH="1">
              <a:off x="178" y="116"/>
              <a:ext cx="386" cy="1"/>
            </a:xfrm>
            <a:prstGeom prst="line">
              <a:avLst/>
            </a:prstGeom>
            <a:ln w="6350" cap="flat" cmpd="sng">
              <a:solidFill>
                <a:srgbClr val="DBDBCE"/>
              </a:solidFill>
              <a:prstDash val="solid"/>
              <a:headEnd type="none" w="med" len="med"/>
              <a:tailEnd type="none" w="med" len="med"/>
            </a:ln>
          </p:spPr>
        </p:sp>
        <p:sp>
          <p:nvSpPr>
            <p:cNvPr id="75933" name="直接连接符 75932"/>
            <p:cNvSpPr/>
            <p:nvPr/>
          </p:nvSpPr>
          <p:spPr>
            <a:xfrm>
              <a:off x="217" y="93"/>
              <a:ext cx="1" cy="23"/>
            </a:xfrm>
            <a:prstGeom prst="line">
              <a:avLst/>
            </a:prstGeom>
            <a:ln w="6350" cap="flat" cmpd="sng">
              <a:solidFill>
                <a:srgbClr val="DBDBCE"/>
              </a:solidFill>
              <a:prstDash val="solid"/>
              <a:headEnd type="none" w="med" len="med"/>
              <a:tailEnd type="none" w="med" len="med"/>
            </a:ln>
          </p:spPr>
        </p:sp>
        <p:sp>
          <p:nvSpPr>
            <p:cNvPr id="75934" name="直接连接符 75933"/>
            <p:cNvSpPr/>
            <p:nvPr/>
          </p:nvSpPr>
          <p:spPr>
            <a:xfrm>
              <a:off x="260" y="93"/>
              <a:ext cx="1" cy="23"/>
            </a:xfrm>
            <a:prstGeom prst="line">
              <a:avLst/>
            </a:prstGeom>
            <a:ln w="6350" cap="flat" cmpd="sng">
              <a:solidFill>
                <a:srgbClr val="DBDBCE"/>
              </a:solidFill>
              <a:prstDash val="solid"/>
              <a:headEnd type="none" w="med" len="med"/>
              <a:tailEnd type="none" w="med" len="med"/>
            </a:ln>
          </p:spPr>
        </p:sp>
        <p:sp>
          <p:nvSpPr>
            <p:cNvPr id="75935" name="直接连接符 75934"/>
            <p:cNvSpPr/>
            <p:nvPr/>
          </p:nvSpPr>
          <p:spPr>
            <a:xfrm>
              <a:off x="217" y="151"/>
              <a:ext cx="1" cy="24"/>
            </a:xfrm>
            <a:prstGeom prst="line">
              <a:avLst/>
            </a:prstGeom>
            <a:ln w="6350" cap="flat" cmpd="sng">
              <a:solidFill>
                <a:srgbClr val="DBDBCE"/>
              </a:solidFill>
              <a:prstDash val="solid"/>
              <a:headEnd type="none" w="med" len="med"/>
              <a:tailEnd type="none" w="med" len="med"/>
            </a:ln>
          </p:spPr>
        </p:sp>
        <p:sp>
          <p:nvSpPr>
            <p:cNvPr id="75936" name="直接连接符 75935"/>
            <p:cNvSpPr/>
            <p:nvPr/>
          </p:nvSpPr>
          <p:spPr>
            <a:xfrm>
              <a:off x="260" y="151"/>
              <a:ext cx="1" cy="24"/>
            </a:xfrm>
            <a:prstGeom prst="line">
              <a:avLst/>
            </a:prstGeom>
            <a:ln w="6350" cap="flat" cmpd="sng">
              <a:solidFill>
                <a:srgbClr val="DBDBCE"/>
              </a:solidFill>
              <a:prstDash val="solid"/>
              <a:headEnd type="none" w="med" len="med"/>
              <a:tailEnd type="none" w="med" len="med"/>
            </a:ln>
          </p:spPr>
        </p:sp>
        <p:sp>
          <p:nvSpPr>
            <p:cNvPr id="75937" name="直接连接符 75936"/>
            <p:cNvSpPr/>
            <p:nvPr/>
          </p:nvSpPr>
          <p:spPr>
            <a:xfrm flipH="1">
              <a:off x="174" y="144"/>
              <a:ext cx="386" cy="1"/>
            </a:xfrm>
            <a:prstGeom prst="line">
              <a:avLst/>
            </a:prstGeom>
            <a:ln w="6350" cap="flat" cmpd="sng">
              <a:solidFill>
                <a:srgbClr val="626248"/>
              </a:solidFill>
              <a:prstDash val="solid"/>
              <a:headEnd type="none" w="med" len="med"/>
              <a:tailEnd type="none" w="med" len="med"/>
            </a:ln>
          </p:spPr>
        </p:sp>
        <p:sp>
          <p:nvSpPr>
            <p:cNvPr id="75938" name="直接连接符 75937"/>
            <p:cNvSpPr/>
            <p:nvPr/>
          </p:nvSpPr>
          <p:spPr>
            <a:xfrm flipH="1">
              <a:off x="525" y="171"/>
              <a:ext cx="27" cy="1"/>
            </a:xfrm>
            <a:prstGeom prst="line">
              <a:avLst/>
            </a:prstGeom>
            <a:ln w="6350" cap="flat" cmpd="sng">
              <a:solidFill>
                <a:srgbClr val="DBDBCE"/>
              </a:solidFill>
              <a:prstDash val="solid"/>
              <a:headEnd type="none" w="med" len="med"/>
              <a:tailEnd type="none" w="med" len="med"/>
            </a:ln>
          </p:spPr>
        </p:sp>
        <p:sp>
          <p:nvSpPr>
            <p:cNvPr id="75939" name="直接连接符 75938"/>
            <p:cNvSpPr/>
            <p:nvPr/>
          </p:nvSpPr>
          <p:spPr>
            <a:xfrm flipH="1">
              <a:off x="525" y="210"/>
              <a:ext cx="27" cy="1"/>
            </a:xfrm>
            <a:prstGeom prst="line">
              <a:avLst/>
            </a:prstGeom>
            <a:ln w="6350" cap="flat" cmpd="sng">
              <a:solidFill>
                <a:srgbClr val="DBDBCE"/>
              </a:solidFill>
              <a:prstDash val="solid"/>
              <a:headEnd type="none" w="med" len="med"/>
              <a:tailEnd type="none" w="med" len="med"/>
            </a:ln>
          </p:spPr>
        </p:sp>
        <p:sp>
          <p:nvSpPr>
            <p:cNvPr id="75940" name="直接连接符 75939"/>
            <p:cNvSpPr/>
            <p:nvPr/>
          </p:nvSpPr>
          <p:spPr>
            <a:xfrm>
              <a:off x="497" y="151"/>
              <a:ext cx="1" cy="82"/>
            </a:xfrm>
            <a:prstGeom prst="line">
              <a:avLst/>
            </a:prstGeom>
            <a:ln w="6350" cap="flat" cmpd="sng">
              <a:solidFill>
                <a:srgbClr val="DBDBCE"/>
              </a:solidFill>
              <a:prstDash val="solid"/>
              <a:headEnd type="none" w="med" len="med"/>
              <a:tailEnd type="none" w="med" len="med"/>
            </a:ln>
          </p:spPr>
        </p:sp>
      </p:grpSp>
      <p:sp>
        <p:nvSpPr>
          <p:cNvPr id="75941" name="右箭头 75940"/>
          <p:cNvSpPr/>
          <p:nvPr/>
        </p:nvSpPr>
        <p:spPr>
          <a:xfrm>
            <a:off x="5715000" y="4648200"/>
            <a:ext cx="1066800" cy="533400"/>
          </a:xfrm>
          <a:prstGeom prst="rightArrow">
            <a:avLst>
              <a:gd name="adj1" fmla="val 50000"/>
              <a:gd name="adj2" fmla="val 50000"/>
            </a:avLst>
          </a:prstGeom>
          <a:solidFill>
            <a:schemeClr val="accent1"/>
          </a:solidFill>
          <a:ln w="9525">
            <a:noFill/>
          </a:ln>
        </p:spPr>
        <p:txBody>
          <a:bodyPr/>
          <a:p>
            <a:endParaRPr lang="zh-CN" altLang="en-US"/>
          </a:p>
        </p:txBody>
      </p:sp>
      <p:sp>
        <p:nvSpPr>
          <p:cNvPr id="75942" name="折角形 75941"/>
          <p:cNvSpPr/>
          <p:nvPr/>
        </p:nvSpPr>
        <p:spPr>
          <a:xfrm>
            <a:off x="6477000" y="3200400"/>
            <a:ext cx="914400" cy="1066800"/>
          </a:xfrm>
          <a:prstGeom prst="foldedCorner">
            <a:avLst>
              <a:gd name="adj" fmla="val 12500"/>
            </a:avLst>
          </a:prstGeom>
          <a:noFill/>
          <a:ln w="9525" cap="flat" cmpd="sng">
            <a:solidFill>
              <a:srgbClr val="000000"/>
            </a:solidFill>
            <a:prstDash val="solid"/>
            <a:headEnd type="none" w="med" len="med"/>
            <a:tailEnd type="none" w="med" len="med"/>
          </a:ln>
        </p:spPr>
        <p:txBody>
          <a:bodyPr/>
          <a:p>
            <a:endParaRPr lang="zh-CN" altLang="en-US"/>
          </a:p>
        </p:txBody>
      </p:sp>
      <p:sp>
        <p:nvSpPr>
          <p:cNvPr id="75943" name="文本框 75942"/>
          <p:cNvSpPr txBox="1"/>
          <p:nvPr/>
        </p:nvSpPr>
        <p:spPr>
          <a:xfrm>
            <a:off x="6400800" y="3352800"/>
            <a:ext cx="990600" cy="854075"/>
          </a:xfrm>
          <a:prstGeom prst="rect">
            <a:avLst/>
          </a:prstGeom>
          <a:noFill/>
          <a:ln w="9525">
            <a:noFill/>
          </a:ln>
        </p:spPr>
        <p:txBody>
          <a:bodyPr>
            <a:spAutoFit/>
          </a:bodyPr>
          <a:p>
            <a:pPr algn="ctr">
              <a:spcBef>
                <a:spcPct val="50000"/>
              </a:spcBef>
            </a:pPr>
            <a:r>
              <a:rPr lang="zh-CN" altLang="en-US" sz="2000" dirty="0">
                <a:latin typeface="宋体" panose="02010600030101010101" pitchFamily="2" charset="-122"/>
              </a:rPr>
              <a:t>明</a:t>
            </a:r>
            <a:endParaRPr lang="zh-CN" altLang="en-US" sz="2000" dirty="0">
              <a:latin typeface="宋体" panose="02010600030101010101" pitchFamily="2" charset="-122"/>
            </a:endParaRPr>
          </a:p>
          <a:p>
            <a:pPr algn="ctr">
              <a:spcBef>
                <a:spcPct val="50000"/>
              </a:spcBef>
            </a:pPr>
            <a:r>
              <a:rPr lang="zh-CN" altLang="en-US" sz="2000" dirty="0">
                <a:latin typeface="宋体" panose="02010600030101010101" pitchFamily="2" charset="-122"/>
              </a:rPr>
              <a:t>文</a:t>
            </a:r>
            <a:endParaRPr lang="zh-CN" altLang="en-US" sz="2000" dirty="0">
              <a:latin typeface="宋体" panose="02010600030101010101" pitchFamily="2" charset="-122"/>
            </a:endParaRPr>
          </a:p>
        </p:txBody>
      </p:sp>
      <p:grpSp>
        <p:nvGrpSpPr>
          <p:cNvPr id="75944" name="组合 75943"/>
          <p:cNvGrpSpPr/>
          <p:nvPr/>
        </p:nvGrpSpPr>
        <p:grpSpPr>
          <a:xfrm rot="5400000">
            <a:off x="6683375" y="4740275"/>
            <a:ext cx="615950" cy="419100"/>
            <a:chOff x="0" y="0"/>
            <a:chExt cx="580" cy="264"/>
          </a:xfrm>
        </p:grpSpPr>
        <p:sp>
          <p:nvSpPr>
            <p:cNvPr id="75945" name="矩形 75944"/>
            <p:cNvSpPr/>
            <p:nvPr/>
          </p:nvSpPr>
          <p:spPr>
            <a:xfrm>
              <a:off x="0" y="0"/>
              <a:ext cx="580" cy="264"/>
            </a:xfrm>
            <a:prstGeom prst="rect">
              <a:avLst/>
            </a:prstGeom>
            <a:noFill/>
            <a:ln w="9525" cap="flat" cmpd="sng">
              <a:solidFill>
                <a:srgbClr val="FF0000"/>
              </a:solidFill>
              <a:prstDash val="solid"/>
              <a:miter/>
              <a:headEnd type="none" w="med" len="med"/>
              <a:tailEnd type="none" w="med" len="med"/>
            </a:ln>
          </p:spPr>
          <p:txBody>
            <a:bodyPr/>
            <a:p>
              <a:endParaRPr lang="zh-CN" altLang="en-US"/>
            </a:p>
          </p:txBody>
        </p:sp>
        <p:sp>
          <p:nvSpPr>
            <p:cNvPr id="75946" name="任意多边形 75945"/>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47" name="任意多边形 75946"/>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948" name="任意多边形 75947"/>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49" name="任意多边形 75948"/>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950" name="任意多边形 75949"/>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51" name="任意多边形 75950"/>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952" name="矩形 75951"/>
            <p:cNvSpPr/>
            <p:nvPr/>
          </p:nvSpPr>
          <p:spPr>
            <a:xfrm>
              <a:off x="91" y="113"/>
              <a:ext cx="83" cy="42"/>
            </a:xfrm>
            <a:prstGeom prst="rect">
              <a:avLst/>
            </a:prstGeom>
            <a:noFill/>
            <a:ln w="9525" cap="flat" cmpd="sng">
              <a:solidFill>
                <a:srgbClr val="FF0000"/>
              </a:solidFill>
              <a:prstDash val="solid"/>
              <a:miter/>
              <a:headEnd type="none" w="med" len="med"/>
              <a:tailEnd type="none" w="med" len="med"/>
            </a:ln>
          </p:spPr>
          <p:txBody>
            <a:bodyPr/>
            <a:p>
              <a:endParaRPr lang="zh-CN" altLang="en-US"/>
            </a:p>
          </p:txBody>
        </p:sp>
        <p:sp>
          <p:nvSpPr>
            <p:cNvPr id="75953" name="矩形 75952"/>
            <p:cNvSpPr/>
            <p:nvPr/>
          </p:nvSpPr>
          <p:spPr>
            <a:xfrm>
              <a:off x="91" y="113"/>
              <a:ext cx="83" cy="42"/>
            </a:xfrm>
            <a:prstGeom prst="rect">
              <a:avLst/>
            </a:prstGeom>
            <a:noFill/>
            <a:ln w="9525" cap="flat" cmpd="sng">
              <a:solidFill>
                <a:srgbClr val="FF0000"/>
              </a:solidFill>
              <a:prstDash val="solid"/>
              <a:miter/>
              <a:headEnd type="none" w="med" len="med"/>
              <a:tailEnd type="none" w="med" len="med"/>
            </a:ln>
          </p:spPr>
          <p:txBody>
            <a:bodyPr/>
            <a:p>
              <a:endParaRPr lang="zh-CN" altLang="en-US"/>
            </a:p>
          </p:txBody>
        </p:sp>
        <p:sp>
          <p:nvSpPr>
            <p:cNvPr id="75954" name="任意多边形 75953"/>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55" name="任意多边形 75954"/>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56" name="任意多边形 75955"/>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57" name="任意多边形 75956"/>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58" name="任意多边形 75957"/>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59" name="任意多边形 75958"/>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60" name="任意多边形 75959"/>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961" name="椭圆 75960"/>
            <p:cNvSpPr/>
            <p:nvPr/>
          </p:nvSpPr>
          <p:spPr>
            <a:xfrm>
              <a:off x="85" y="29"/>
              <a:ext cx="79" cy="82"/>
            </a:xfrm>
            <a:prstGeom prst="ellipse">
              <a:avLst/>
            </a:prstGeom>
            <a:noFill/>
            <a:ln w="6350" cap="flat" cmpd="sng">
              <a:solidFill>
                <a:srgbClr val="FF0000"/>
              </a:solidFill>
              <a:prstDash val="solid"/>
              <a:headEnd type="none" w="med" len="med"/>
              <a:tailEnd type="none" w="med" len="med"/>
            </a:ln>
          </p:spPr>
          <p:txBody>
            <a:bodyPr/>
            <a:p>
              <a:endParaRPr lang="zh-CN" altLang="en-US"/>
            </a:p>
          </p:txBody>
        </p:sp>
        <p:sp>
          <p:nvSpPr>
            <p:cNvPr id="75962" name="椭圆 75961"/>
            <p:cNvSpPr/>
            <p:nvPr/>
          </p:nvSpPr>
          <p:spPr>
            <a:xfrm>
              <a:off x="85" y="157"/>
              <a:ext cx="79" cy="78"/>
            </a:xfrm>
            <a:prstGeom prst="ellipse">
              <a:avLst/>
            </a:prstGeom>
            <a:noFill/>
            <a:ln w="6350" cap="flat" cmpd="sng">
              <a:solidFill>
                <a:srgbClr val="FF0000"/>
              </a:solidFill>
              <a:prstDash val="solid"/>
              <a:headEnd type="none" w="med" len="med"/>
              <a:tailEnd type="none" w="med" len="med"/>
            </a:ln>
          </p:spPr>
          <p:txBody>
            <a:bodyPr/>
            <a:p>
              <a:endParaRPr lang="zh-CN" altLang="en-US"/>
            </a:p>
          </p:txBody>
        </p:sp>
        <p:sp>
          <p:nvSpPr>
            <p:cNvPr id="75963" name="椭圆 75962"/>
            <p:cNvSpPr/>
            <p:nvPr/>
          </p:nvSpPr>
          <p:spPr>
            <a:xfrm>
              <a:off x="22" y="103"/>
              <a:ext cx="63" cy="62"/>
            </a:xfrm>
            <a:prstGeom prst="ellipse">
              <a:avLst/>
            </a:prstGeom>
            <a:noFill/>
            <a:ln w="6350" cap="flat" cmpd="sng">
              <a:solidFill>
                <a:srgbClr val="FF0000"/>
              </a:solidFill>
              <a:prstDash val="solid"/>
              <a:headEnd type="none" w="med" len="med"/>
              <a:tailEnd type="none" w="med" len="med"/>
            </a:ln>
          </p:spPr>
          <p:txBody>
            <a:bodyPr/>
            <a:p>
              <a:endParaRPr lang="zh-CN" altLang="en-US"/>
            </a:p>
          </p:txBody>
        </p:sp>
        <p:sp>
          <p:nvSpPr>
            <p:cNvPr id="75964" name="任意多边形 75963"/>
            <p:cNvSpPr/>
            <p:nvPr/>
          </p:nvSpPr>
          <p:spPr>
            <a:xfrm>
              <a:off x="2" y="84"/>
              <a:ext cx="61" cy="96"/>
            </a:xfrm>
            <a:custGeom>
              <a:avLst/>
              <a:gdLst>
                <a:gd name="txL" fmla="*/ 0 w 27726"/>
                <a:gd name="txT" fmla="*/ 0 h 43200"/>
                <a:gd name="txR" fmla="*/ 27726 w 27726"/>
                <a:gd name="txB" fmla="*/ 43200 h 43200"/>
              </a:gdLst>
              <a:ahLst/>
              <a:cxnLst>
                <a:cxn ang="90">
                  <a:pos x="27726" y="42313"/>
                </a:cxn>
                <a:cxn ang="0">
                  <a:pos x="27726" y="886"/>
                </a:cxn>
                <a:cxn ang="90">
                  <a:pos x="21600" y="21600"/>
                </a:cxn>
              </a:cxnLst>
              <a:rect l="txL" t="txT" r="txR" b="txB"/>
              <a:pathLst>
                <a:path w="27726" h="43200" fill="none">
                  <a:moveTo>
                    <a:pt x="27726" y="42313"/>
                  </a:moveTo>
                  <a:arcTo wR="21600" hR="21600" stAng="-17188555" swAng="12777065"/>
                </a:path>
                <a:path w="27726" h="43200" stroke="0">
                  <a:moveTo>
                    <a:pt x="27726" y="42313"/>
                  </a:moveTo>
                  <a:arcTo wR="21600" hR="21600" stAng="-17188555" swAng="12777065"/>
                  <a:lnTo>
                    <a:pt x="21600" y="21600"/>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965" name="任意多边形 75964"/>
            <p:cNvSpPr/>
            <p:nvPr/>
          </p:nvSpPr>
          <p:spPr>
            <a:xfrm>
              <a:off x="61" y="6"/>
              <a:ext cx="130" cy="106"/>
            </a:xfrm>
            <a:custGeom>
              <a:avLst/>
              <a:gdLst>
                <a:gd name="txL" fmla="*/ 0 w 43200"/>
                <a:gd name="txT" fmla="*/ 0 h 35728"/>
                <a:gd name="txR" fmla="*/ 43200 w 43200"/>
                <a:gd name="txB" fmla="*/ 35728 h 35728"/>
              </a:gdLst>
              <a:ahLst/>
              <a:cxnLst>
                <a:cxn ang="90">
                  <a:pos x="694" y="27034"/>
                </a:cxn>
                <a:cxn ang="0">
                  <a:pos x="37939" y="35727"/>
                </a:cxn>
                <a:cxn ang="90">
                  <a:pos x="21600" y="21600"/>
                </a:cxn>
              </a:cxnLst>
              <a:rect l="txL" t="txT" r="txR" b="txB"/>
              <a:pathLst>
                <a:path w="43200" h="35728" fill="none">
                  <a:moveTo>
                    <a:pt x="694" y="27034"/>
                  </a:moveTo>
                  <a:arcTo wR="21600" hR="21600" stAng="-11674213" swAng="14125050"/>
                </a:path>
                <a:path w="43200" h="35728" stroke="0">
                  <a:moveTo>
                    <a:pt x="694" y="27034"/>
                  </a:moveTo>
                  <a:arcTo wR="21600" hR="21600" stAng="-11674213" swAng="14125050"/>
                  <a:lnTo>
                    <a:pt x="21600" y="21600"/>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966" name="任意多边形 75965"/>
            <p:cNvSpPr/>
            <p:nvPr/>
          </p:nvSpPr>
          <p:spPr>
            <a:xfrm>
              <a:off x="61" y="153"/>
              <a:ext cx="130" cy="105"/>
            </a:xfrm>
            <a:custGeom>
              <a:avLst/>
              <a:gdLst>
                <a:gd name="txL" fmla="*/ 0 w 43200"/>
                <a:gd name="txT" fmla="*/ 0 h 35489"/>
                <a:gd name="txR" fmla="*/ 43200 w 43200"/>
                <a:gd name="txB" fmla="*/ 35489 h 35489"/>
              </a:gdLst>
              <a:ahLst/>
              <a:cxnLst>
                <a:cxn ang="0">
                  <a:pos x="38142" y="0"/>
                </a:cxn>
                <a:cxn ang="180">
                  <a:pos x="694" y="8454"/>
                </a:cxn>
                <a:cxn ang="0">
                  <a:pos x="21600" y="13889"/>
                </a:cxn>
              </a:cxnLst>
              <a:rect l="txL" t="txT" r="txR" b="txB"/>
              <a:pathLst>
                <a:path w="43200" h="35489" fill="none">
                  <a:moveTo>
                    <a:pt x="38142" y="0"/>
                  </a:moveTo>
                  <a:arcTo wR="21600" hR="21600" stAng="-2401050" swAng="14075417"/>
                </a:path>
                <a:path w="43200" h="35489" stroke="0">
                  <a:moveTo>
                    <a:pt x="38142" y="0"/>
                  </a:moveTo>
                  <a:arcTo wR="21600" hR="21600" stAng="-2401050" swAng="14075417"/>
                  <a:lnTo>
                    <a:pt x="21600" y="13889"/>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967" name="任意多边形 75966"/>
            <p:cNvSpPr/>
            <p:nvPr/>
          </p:nvSpPr>
          <p:spPr>
            <a:xfrm>
              <a:off x="69" y="14"/>
              <a:ext cx="57" cy="56"/>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968" name="任意多边形 75967"/>
            <p:cNvSpPr/>
            <p:nvPr/>
          </p:nvSpPr>
          <p:spPr>
            <a:xfrm>
              <a:off x="69" y="154"/>
              <a:ext cx="55" cy="46"/>
            </a:xfrm>
            <a:custGeom>
              <a:avLst/>
              <a:gdLst>
                <a:gd name="txL" fmla="*/ 0 w 21600"/>
                <a:gd name="txT" fmla="*/ 0 h 18519"/>
                <a:gd name="txR" fmla="*/ 21600 w 21600"/>
                <a:gd name="txB" fmla="*/ 18519 h 18519"/>
              </a:gdLst>
              <a:ahLst/>
              <a:cxnLst>
                <a:cxn ang="180">
                  <a:pos x="0" y="18406"/>
                </a:cxn>
                <a:cxn ang="270">
                  <a:pos x="10482" y="0"/>
                </a:cxn>
                <a:cxn ang="0">
                  <a:pos x="21600" y="18519"/>
                </a:cxn>
              </a:cxnLst>
              <a:rect l="txL" t="txT" r="txR" b="txB"/>
              <a:pathLst>
                <a:path w="21600" h="18519" fill="none">
                  <a:moveTo>
                    <a:pt x="0" y="18406"/>
                  </a:moveTo>
                  <a:arcTo wR="21600" hR="21600" stAng="-10782016" swAng="3523290"/>
                </a:path>
                <a:path w="21600" h="18519" stroke="0">
                  <a:moveTo>
                    <a:pt x="0" y="18406"/>
                  </a:moveTo>
                  <a:arcTo wR="21600" hR="21600" stAng="-10782016" swAng="3523290"/>
                  <a:lnTo>
                    <a:pt x="21600" y="18519"/>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969" name="任意多边形 75968"/>
            <p:cNvSpPr/>
            <p:nvPr/>
          </p:nvSpPr>
          <p:spPr>
            <a:xfrm>
              <a:off x="12" y="92"/>
              <a:ext cx="38" cy="42"/>
            </a:xfrm>
            <a:custGeom>
              <a:avLst/>
              <a:gdLst>
                <a:gd name="txL" fmla="*/ 0 w 20958"/>
                <a:gd name="txT" fmla="*/ 0 h 21271"/>
                <a:gd name="txR" fmla="*/ 20958 w 20958"/>
                <a:gd name="txB" fmla="*/ 21271 h 21271"/>
              </a:gdLst>
              <a:ahLst/>
              <a:cxnLst>
                <a:cxn ang="180">
                  <a:pos x="0" y="16045"/>
                </a:cxn>
                <a:cxn ang="270">
                  <a:pos x="17199" y="0"/>
                </a:cxn>
                <a:cxn ang="90">
                  <a:pos x="20958" y="21271"/>
                </a:cxn>
              </a:cxnLst>
              <a:rect l="txL" t="txT" r="txR" b="txB"/>
              <a:pathLst>
                <a:path w="20958" h="21271" fill="none">
                  <a:moveTo>
                    <a:pt x="0" y="16045"/>
                  </a:moveTo>
                  <a:arcTo wR="21600" hR="21600" stAng="-9959910" swAng="3958601"/>
                </a:path>
                <a:path w="20958" h="21271" stroke="0">
                  <a:moveTo>
                    <a:pt x="0" y="16045"/>
                  </a:moveTo>
                  <a:arcTo wR="21600" hR="21600" stAng="-9959910" swAng="3958601"/>
                  <a:lnTo>
                    <a:pt x="20958" y="21271"/>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970" name="直接连接符 75969"/>
            <p:cNvSpPr/>
            <p:nvPr/>
          </p:nvSpPr>
          <p:spPr>
            <a:xfrm flipH="1">
              <a:off x="178" y="116"/>
              <a:ext cx="386" cy="1"/>
            </a:xfrm>
            <a:prstGeom prst="line">
              <a:avLst/>
            </a:prstGeom>
            <a:ln w="6350" cap="flat" cmpd="sng">
              <a:solidFill>
                <a:srgbClr val="FF0000"/>
              </a:solidFill>
              <a:prstDash val="solid"/>
              <a:headEnd type="none" w="med" len="med"/>
              <a:tailEnd type="none" w="med" len="med"/>
            </a:ln>
          </p:spPr>
        </p:sp>
        <p:sp>
          <p:nvSpPr>
            <p:cNvPr id="75971" name="直接连接符 75970"/>
            <p:cNvSpPr/>
            <p:nvPr/>
          </p:nvSpPr>
          <p:spPr>
            <a:xfrm>
              <a:off x="217" y="93"/>
              <a:ext cx="1" cy="23"/>
            </a:xfrm>
            <a:prstGeom prst="line">
              <a:avLst/>
            </a:prstGeom>
            <a:ln w="6350" cap="flat" cmpd="sng">
              <a:solidFill>
                <a:srgbClr val="FF0000"/>
              </a:solidFill>
              <a:prstDash val="solid"/>
              <a:headEnd type="none" w="med" len="med"/>
              <a:tailEnd type="none" w="med" len="med"/>
            </a:ln>
          </p:spPr>
        </p:sp>
        <p:sp>
          <p:nvSpPr>
            <p:cNvPr id="75972" name="直接连接符 75971"/>
            <p:cNvSpPr/>
            <p:nvPr/>
          </p:nvSpPr>
          <p:spPr>
            <a:xfrm>
              <a:off x="260" y="93"/>
              <a:ext cx="1" cy="23"/>
            </a:xfrm>
            <a:prstGeom prst="line">
              <a:avLst/>
            </a:prstGeom>
            <a:ln w="6350" cap="flat" cmpd="sng">
              <a:solidFill>
                <a:srgbClr val="FF0000"/>
              </a:solidFill>
              <a:prstDash val="solid"/>
              <a:headEnd type="none" w="med" len="med"/>
              <a:tailEnd type="none" w="med" len="med"/>
            </a:ln>
          </p:spPr>
        </p:sp>
        <p:sp>
          <p:nvSpPr>
            <p:cNvPr id="75973" name="直接连接符 75972"/>
            <p:cNvSpPr/>
            <p:nvPr/>
          </p:nvSpPr>
          <p:spPr>
            <a:xfrm>
              <a:off x="217" y="151"/>
              <a:ext cx="1" cy="24"/>
            </a:xfrm>
            <a:prstGeom prst="line">
              <a:avLst/>
            </a:prstGeom>
            <a:ln w="6350" cap="flat" cmpd="sng">
              <a:solidFill>
                <a:srgbClr val="FF0000"/>
              </a:solidFill>
              <a:prstDash val="solid"/>
              <a:headEnd type="none" w="med" len="med"/>
              <a:tailEnd type="none" w="med" len="med"/>
            </a:ln>
          </p:spPr>
        </p:sp>
        <p:sp>
          <p:nvSpPr>
            <p:cNvPr id="75974" name="直接连接符 75973"/>
            <p:cNvSpPr/>
            <p:nvPr/>
          </p:nvSpPr>
          <p:spPr>
            <a:xfrm>
              <a:off x="260" y="151"/>
              <a:ext cx="1" cy="24"/>
            </a:xfrm>
            <a:prstGeom prst="line">
              <a:avLst/>
            </a:prstGeom>
            <a:ln w="6350" cap="flat" cmpd="sng">
              <a:solidFill>
                <a:srgbClr val="FF0000"/>
              </a:solidFill>
              <a:prstDash val="solid"/>
              <a:headEnd type="none" w="med" len="med"/>
              <a:tailEnd type="none" w="med" len="med"/>
            </a:ln>
          </p:spPr>
        </p:sp>
        <p:sp>
          <p:nvSpPr>
            <p:cNvPr id="75975" name="直接连接符 75974"/>
            <p:cNvSpPr/>
            <p:nvPr/>
          </p:nvSpPr>
          <p:spPr>
            <a:xfrm flipH="1">
              <a:off x="174" y="144"/>
              <a:ext cx="386" cy="1"/>
            </a:xfrm>
            <a:prstGeom prst="line">
              <a:avLst/>
            </a:prstGeom>
            <a:ln w="6350" cap="flat" cmpd="sng">
              <a:solidFill>
                <a:srgbClr val="FF0000"/>
              </a:solidFill>
              <a:prstDash val="solid"/>
              <a:headEnd type="none" w="med" len="med"/>
              <a:tailEnd type="none" w="med" len="med"/>
            </a:ln>
          </p:spPr>
        </p:sp>
        <p:sp>
          <p:nvSpPr>
            <p:cNvPr id="75976" name="直接连接符 75975"/>
            <p:cNvSpPr/>
            <p:nvPr/>
          </p:nvSpPr>
          <p:spPr>
            <a:xfrm flipH="1">
              <a:off x="525" y="171"/>
              <a:ext cx="27" cy="1"/>
            </a:xfrm>
            <a:prstGeom prst="line">
              <a:avLst/>
            </a:prstGeom>
            <a:ln w="6350" cap="flat" cmpd="sng">
              <a:solidFill>
                <a:srgbClr val="FF0000"/>
              </a:solidFill>
              <a:prstDash val="solid"/>
              <a:headEnd type="none" w="med" len="med"/>
              <a:tailEnd type="none" w="med" len="med"/>
            </a:ln>
          </p:spPr>
        </p:sp>
        <p:sp>
          <p:nvSpPr>
            <p:cNvPr id="75977" name="直接连接符 75976"/>
            <p:cNvSpPr/>
            <p:nvPr/>
          </p:nvSpPr>
          <p:spPr>
            <a:xfrm flipH="1">
              <a:off x="525" y="210"/>
              <a:ext cx="27" cy="1"/>
            </a:xfrm>
            <a:prstGeom prst="line">
              <a:avLst/>
            </a:prstGeom>
            <a:ln w="6350" cap="flat" cmpd="sng">
              <a:solidFill>
                <a:srgbClr val="FF0000"/>
              </a:solidFill>
              <a:prstDash val="solid"/>
              <a:headEnd type="none" w="med" len="med"/>
              <a:tailEnd type="none" w="med" len="med"/>
            </a:ln>
          </p:spPr>
        </p:sp>
        <p:sp>
          <p:nvSpPr>
            <p:cNvPr id="75978" name="直接连接符 75977"/>
            <p:cNvSpPr/>
            <p:nvPr/>
          </p:nvSpPr>
          <p:spPr>
            <a:xfrm>
              <a:off x="497" y="151"/>
              <a:ext cx="1" cy="82"/>
            </a:xfrm>
            <a:prstGeom prst="line">
              <a:avLst/>
            </a:prstGeom>
            <a:ln w="6350" cap="flat" cmpd="sng">
              <a:solidFill>
                <a:srgbClr val="FF0000"/>
              </a:solidFill>
              <a:prstDash val="solid"/>
              <a:headEnd type="none" w="med" len="med"/>
              <a:tailEnd type="none" w="med" len="med"/>
            </a:ln>
          </p:spPr>
        </p:sp>
      </p:grpSp>
      <p:sp>
        <p:nvSpPr>
          <p:cNvPr id="75979" name="右箭头 75978"/>
          <p:cNvSpPr/>
          <p:nvPr/>
        </p:nvSpPr>
        <p:spPr>
          <a:xfrm>
            <a:off x="5791200" y="3505200"/>
            <a:ext cx="685800" cy="533400"/>
          </a:xfrm>
          <a:prstGeom prst="rightArrow">
            <a:avLst>
              <a:gd name="adj1" fmla="val 50000"/>
              <a:gd name="adj2" fmla="val 32142"/>
            </a:avLst>
          </a:prstGeom>
          <a:solidFill>
            <a:schemeClr val="accent1"/>
          </a:solidFill>
          <a:ln w="9525">
            <a:noFill/>
          </a:ln>
        </p:spPr>
        <p:txBody>
          <a:bodyPr/>
          <a:p>
            <a:endParaRPr lang="zh-CN" altLang="en-US"/>
          </a:p>
        </p:txBody>
      </p:sp>
      <p:grpSp>
        <p:nvGrpSpPr>
          <p:cNvPr id="75980" name="组合 75979"/>
          <p:cNvGrpSpPr/>
          <p:nvPr/>
        </p:nvGrpSpPr>
        <p:grpSpPr>
          <a:xfrm rot="5400000">
            <a:off x="5845175" y="2917825"/>
            <a:ext cx="615950" cy="419100"/>
            <a:chOff x="0" y="0"/>
            <a:chExt cx="580" cy="264"/>
          </a:xfrm>
        </p:grpSpPr>
        <p:sp>
          <p:nvSpPr>
            <p:cNvPr id="75981" name="矩形 75980"/>
            <p:cNvSpPr/>
            <p:nvPr/>
          </p:nvSpPr>
          <p:spPr>
            <a:xfrm>
              <a:off x="0" y="0"/>
              <a:ext cx="580" cy="264"/>
            </a:xfrm>
            <a:prstGeom prst="rect">
              <a:avLst/>
            </a:prstGeom>
            <a:noFill/>
            <a:ln w="9525" cap="flat" cmpd="sng">
              <a:solidFill>
                <a:srgbClr val="FF0000"/>
              </a:solidFill>
              <a:prstDash val="solid"/>
              <a:miter/>
              <a:headEnd type="none" w="med" len="med"/>
              <a:tailEnd type="none" w="med" len="med"/>
            </a:ln>
          </p:spPr>
          <p:txBody>
            <a:bodyPr/>
            <a:p>
              <a:endParaRPr lang="zh-CN" altLang="en-US"/>
            </a:p>
          </p:txBody>
        </p:sp>
        <p:sp>
          <p:nvSpPr>
            <p:cNvPr id="75982" name="任意多边形 75981"/>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83" name="任意多边形 75982"/>
            <p:cNvSpPr/>
            <p:nvPr/>
          </p:nvSpPr>
          <p:spPr>
            <a:xfrm>
              <a:off x="59" y="136"/>
              <a:ext cx="130" cy="124"/>
            </a:xfrm>
            <a:custGeom>
              <a:avLst/>
              <a:gdLst/>
              <a:ahLst/>
              <a:cxnLst/>
              <a:pathLst>
                <a:path w="130" h="124">
                  <a:moveTo>
                    <a:pt x="4" y="39"/>
                  </a:moveTo>
                  <a:lnTo>
                    <a:pt x="0" y="58"/>
                  </a:lnTo>
                  <a:lnTo>
                    <a:pt x="4" y="78"/>
                  </a:lnTo>
                  <a:lnTo>
                    <a:pt x="12" y="93"/>
                  </a:lnTo>
                  <a:lnTo>
                    <a:pt x="20" y="105"/>
                  </a:lnTo>
                  <a:lnTo>
                    <a:pt x="32" y="112"/>
                  </a:lnTo>
                  <a:lnTo>
                    <a:pt x="44" y="120"/>
                  </a:lnTo>
                  <a:lnTo>
                    <a:pt x="55" y="124"/>
                  </a:lnTo>
                  <a:lnTo>
                    <a:pt x="67" y="124"/>
                  </a:lnTo>
                  <a:lnTo>
                    <a:pt x="75" y="124"/>
                  </a:lnTo>
                  <a:lnTo>
                    <a:pt x="91" y="116"/>
                  </a:lnTo>
                  <a:lnTo>
                    <a:pt x="103" y="112"/>
                  </a:lnTo>
                  <a:lnTo>
                    <a:pt x="111" y="105"/>
                  </a:lnTo>
                  <a:lnTo>
                    <a:pt x="115" y="101"/>
                  </a:lnTo>
                  <a:lnTo>
                    <a:pt x="122" y="93"/>
                  </a:lnTo>
                  <a:lnTo>
                    <a:pt x="126" y="81"/>
                  </a:lnTo>
                  <a:lnTo>
                    <a:pt x="130" y="66"/>
                  </a:lnTo>
                  <a:lnTo>
                    <a:pt x="130" y="58"/>
                  </a:lnTo>
                  <a:lnTo>
                    <a:pt x="130" y="43"/>
                  </a:lnTo>
                  <a:lnTo>
                    <a:pt x="126" y="31"/>
                  </a:lnTo>
                  <a:lnTo>
                    <a:pt x="119" y="23"/>
                  </a:lnTo>
                  <a:lnTo>
                    <a:pt x="115" y="15"/>
                  </a:lnTo>
                  <a:lnTo>
                    <a:pt x="79" y="8"/>
                  </a:lnTo>
                  <a:lnTo>
                    <a:pt x="67" y="19"/>
                  </a:lnTo>
                  <a:lnTo>
                    <a:pt x="79" y="23"/>
                  </a:lnTo>
                  <a:lnTo>
                    <a:pt x="87" y="23"/>
                  </a:lnTo>
                  <a:lnTo>
                    <a:pt x="91" y="31"/>
                  </a:lnTo>
                  <a:lnTo>
                    <a:pt x="99" y="39"/>
                  </a:lnTo>
                  <a:lnTo>
                    <a:pt x="103" y="46"/>
                  </a:lnTo>
                  <a:lnTo>
                    <a:pt x="107" y="58"/>
                  </a:lnTo>
                  <a:lnTo>
                    <a:pt x="107" y="66"/>
                  </a:lnTo>
                  <a:lnTo>
                    <a:pt x="103" y="78"/>
                  </a:lnTo>
                  <a:lnTo>
                    <a:pt x="99" y="85"/>
                  </a:lnTo>
                  <a:lnTo>
                    <a:pt x="91" y="89"/>
                  </a:lnTo>
                  <a:lnTo>
                    <a:pt x="83" y="97"/>
                  </a:lnTo>
                  <a:lnTo>
                    <a:pt x="75" y="97"/>
                  </a:lnTo>
                  <a:lnTo>
                    <a:pt x="63" y="97"/>
                  </a:lnTo>
                  <a:lnTo>
                    <a:pt x="48" y="93"/>
                  </a:lnTo>
                  <a:lnTo>
                    <a:pt x="40" y="89"/>
                  </a:lnTo>
                  <a:lnTo>
                    <a:pt x="32" y="81"/>
                  </a:lnTo>
                  <a:lnTo>
                    <a:pt x="28" y="70"/>
                  </a:lnTo>
                  <a:lnTo>
                    <a:pt x="24" y="62"/>
                  </a:lnTo>
                  <a:lnTo>
                    <a:pt x="28" y="46"/>
                  </a:lnTo>
                  <a:lnTo>
                    <a:pt x="36" y="35"/>
                  </a:lnTo>
                  <a:lnTo>
                    <a:pt x="44" y="27"/>
                  </a:lnTo>
                  <a:lnTo>
                    <a:pt x="51" y="23"/>
                  </a:lnTo>
                  <a:lnTo>
                    <a:pt x="55" y="12"/>
                  </a:lnTo>
                  <a:lnTo>
                    <a:pt x="44" y="0"/>
                  </a:lnTo>
                  <a:lnTo>
                    <a:pt x="24" y="8"/>
                  </a:lnTo>
                  <a:lnTo>
                    <a:pt x="8" y="27"/>
                  </a:lnTo>
                  <a:lnTo>
                    <a:pt x="4" y="39"/>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984" name="任意多边形 75983"/>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85" name="任意多边形 75984"/>
            <p:cNvSpPr/>
            <p:nvPr/>
          </p:nvSpPr>
          <p:spPr>
            <a:xfrm>
              <a:off x="59" y="4"/>
              <a:ext cx="130" cy="120"/>
            </a:xfrm>
            <a:custGeom>
              <a:avLst/>
              <a:gdLst/>
              <a:ahLst/>
              <a:cxnLst/>
              <a:pathLst>
                <a:path w="130" h="120">
                  <a:moveTo>
                    <a:pt x="4" y="85"/>
                  </a:moveTo>
                  <a:lnTo>
                    <a:pt x="0" y="74"/>
                  </a:lnTo>
                  <a:lnTo>
                    <a:pt x="0" y="66"/>
                  </a:lnTo>
                  <a:lnTo>
                    <a:pt x="0" y="54"/>
                  </a:lnTo>
                  <a:lnTo>
                    <a:pt x="4" y="46"/>
                  </a:lnTo>
                  <a:lnTo>
                    <a:pt x="8" y="39"/>
                  </a:lnTo>
                  <a:lnTo>
                    <a:pt x="12" y="31"/>
                  </a:lnTo>
                  <a:lnTo>
                    <a:pt x="16" y="23"/>
                  </a:lnTo>
                  <a:lnTo>
                    <a:pt x="24" y="15"/>
                  </a:lnTo>
                  <a:lnTo>
                    <a:pt x="32" y="12"/>
                  </a:lnTo>
                  <a:lnTo>
                    <a:pt x="44" y="4"/>
                  </a:lnTo>
                  <a:lnTo>
                    <a:pt x="55" y="4"/>
                  </a:lnTo>
                  <a:lnTo>
                    <a:pt x="67" y="0"/>
                  </a:lnTo>
                  <a:lnTo>
                    <a:pt x="75" y="4"/>
                  </a:lnTo>
                  <a:lnTo>
                    <a:pt x="83" y="4"/>
                  </a:lnTo>
                  <a:lnTo>
                    <a:pt x="91" y="4"/>
                  </a:lnTo>
                  <a:lnTo>
                    <a:pt x="103" y="12"/>
                  </a:lnTo>
                  <a:lnTo>
                    <a:pt x="115" y="23"/>
                  </a:lnTo>
                  <a:lnTo>
                    <a:pt x="122" y="31"/>
                  </a:lnTo>
                  <a:lnTo>
                    <a:pt x="126" y="43"/>
                  </a:lnTo>
                  <a:lnTo>
                    <a:pt x="130" y="58"/>
                  </a:lnTo>
                  <a:lnTo>
                    <a:pt x="130" y="66"/>
                  </a:lnTo>
                  <a:lnTo>
                    <a:pt x="130" y="81"/>
                  </a:lnTo>
                  <a:lnTo>
                    <a:pt x="126" y="93"/>
                  </a:lnTo>
                  <a:lnTo>
                    <a:pt x="119" y="101"/>
                  </a:lnTo>
                  <a:lnTo>
                    <a:pt x="115" y="109"/>
                  </a:lnTo>
                  <a:lnTo>
                    <a:pt x="79" y="120"/>
                  </a:lnTo>
                  <a:lnTo>
                    <a:pt x="67" y="105"/>
                  </a:lnTo>
                  <a:lnTo>
                    <a:pt x="79" y="105"/>
                  </a:lnTo>
                  <a:lnTo>
                    <a:pt x="91" y="97"/>
                  </a:lnTo>
                  <a:lnTo>
                    <a:pt x="99" y="89"/>
                  </a:lnTo>
                  <a:lnTo>
                    <a:pt x="103" y="78"/>
                  </a:lnTo>
                  <a:lnTo>
                    <a:pt x="107" y="62"/>
                  </a:lnTo>
                  <a:lnTo>
                    <a:pt x="103" y="50"/>
                  </a:lnTo>
                  <a:lnTo>
                    <a:pt x="95" y="39"/>
                  </a:lnTo>
                  <a:lnTo>
                    <a:pt x="87" y="31"/>
                  </a:lnTo>
                  <a:lnTo>
                    <a:pt x="75" y="27"/>
                  </a:lnTo>
                  <a:lnTo>
                    <a:pt x="63" y="27"/>
                  </a:lnTo>
                  <a:lnTo>
                    <a:pt x="51" y="27"/>
                  </a:lnTo>
                  <a:lnTo>
                    <a:pt x="44" y="31"/>
                  </a:lnTo>
                  <a:lnTo>
                    <a:pt x="40" y="35"/>
                  </a:lnTo>
                  <a:lnTo>
                    <a:pt x="32" y="43"/>
                  </a:lnTo>
                  <a:lnTo>
                    <a:pt x="28" y="54"/>
                  </a:lnTo>
                  <a:lnTo>
                    <a:pt x="24" y="66"/>
                  </a:lnTo>
                  <a:lnTo>
                    <a:pt x="28" y="81"/>
                  </a:lnTo>
                  <a:lnTo>
                    <a:pt x="36" y="89"/>
                  </a:lnTo>
                  <a:lnTo>
                    <a:pt x="44" y="97"/>
                  </a:lnTo>
                  <a:lnTo>
                    <a:pt x="51" y="101"/>
                  </a:lnTo>
                  <a:lnTo>
                    <a:pt x="55" y="112"/>
                  </a:lnTo>
                  <a:lnTo>
                    <a:pt x="24" y="109"/>
                  </a:lnTo>
                  <a:lnTo>
                    <a:pt x="4" y="89"/>
                  </a:lnTo>
                  <a:lnTo>
                    <a:pt x="4" y="85"/>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986" name="任意多边形 75985"/>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87" name="任意多边形 75986"/>
            <p:cNvSpPr/>
            <p:nvPr/>
          </p:nvSpPr>
          <p:spPr>
            <a:xfrm>
              <a:off x="4" y="85"/>
              <a:ext cx="95" cy="94"/>
            </a:xfrm>
            <a:custGeom>
              <a:avLst/>
              <a:gdLst/>
              <a:ahLst/>
              <a:cxnLst/>
              <a:pathLst>
                <a:path w="95" h="94">
                  <a:moveTo>
                    <a:pt x="59" y="0"/>
                  </a:moveTo>
                  <a:lnTo>
                    <a:pt x="47" y="0"/>
                  </a:lnTo>
                  <a:lnTo>
                    <a:pt x="39" y="0"/>
                  </a:lnTo>
                  <a:lnTo>
                    <a:pt x="28" y="4"/>
                  </a:lnTo>
                  <a:lnTo>
                    <a:pt x="20" y="8"/>
                  </a:lnTo>
                  <a:lnTo>
                    <a:pt x="12" y="16"/>
                  </a:lnTo>
                  <a:lnTo>
                    <a:pt x="8" y="24"/>
                  </a:lnTo>
                  <a:lnTo>
                    <a:pt x="4" y="31"/>
                  </a:lnTo>
                  <a:lnTo>
                    <a:pt x="0" y="39"/>
                  </a:lnTo>
                  <a:lnTo>
                    <a:pt x="0" y="47"/>
                  </a:lnTo>
                  <a:lnTo>
                    <a:pt x="0" y="59"/>
                  </a:lnTo>
                  <a:lnTo>
                    <a:pt x="0" y="63"/>
                  </a:lnTo>
                  <a:lnTo>
                    <a:pt x="8" y="74"/>
                  </a:lnTo>
                  <a:lnTo>
                    <a:pt x="8" y="78"/>
                  </a:lnTo>
                  <a:lnTo>
                    <a:pt x="16" y="82"/>
                  </a:lnTo>
                  <a:lnTo>
                    <a:pt x="24" y="90"/>
                  </a:lnTo>
                  <a:lnTo>
                    <a:pt x="35" y="94"/>
                  </a:lnTo>
                  <a:lnTo>
                    <a:pt x="47" y="94"/>
                  </a:lnTo>
                  <a:lnTo>
                    <a:pt x="63" y="90"/>
                  </a:lnTo>
                  <a:lnTo>
                    <a:pt x="71" y="70"/>
                  </a:lnTo>
                  <a:lnTo>
                    <a:pt x="67" y="74"/>
                  </a:lnTo>
                  <a:lnTo>
                    <a:pt x="59" y="74"/>
                  </a:lnTo>
                  <a:lnTo>
                    <a:pt x="51" y="78"/>
                  </a:lnTo>
                  <a:lnTo>
                    <a:pt x="47" y="78"/>
                  </a:lnTo>
                  <a:lnTo>
                    <a:pt x="39" y="78"/>
                  </a:lnTo>
                  <a:lnTo>
                    <a:pt x="28" y="70"/>
                  </a:lnTo>
                  <a:lnTo>
                    <a:pt x="24" y="66"/>
                  </a:lnTo>
                  <a:lnTo>
                    <a:pt x="20" y="63"/>
                  </a:lnTo>
                  <a:lnTo>
                    <a:pt x="16" y="55"/>
                  </a:lnTo>
                  <a:lnTo>
                    <a:pt x="16" y="47"/>
                  </a:lnTo>
                  <a:lnTo>
                    <a:pt x="16" y="39"/>
                  </a:lnTo>
                  <a:lnTo>
                    <a:pt x="20" y="31"/>
                  </a:lnTo>
                  <a:lnTo>
                    <a:pt x="28" y="24"/>
                  </a:lnTo>
                  <a:lnTo>
                    <a:pt x="35" y="20"/>
                  </a:lnTo>
                  <a:lnTo>
                    <a:pt x="47" y="16"/>
                  </a:lnTo>
                  <a:lnTo>
                    <a:pt x="55" y="16"/>
                  </a:lnTo>
                  <a:lnTo>
                    <a:pt x="67" y="20"/>
                  </a:lnTo>
                  <a:lnTo>
                    <a:pt x="75" y="31"/>
                  </a:lnTo>
                  <a:lnTo>
                    <a:pt x="79" y="39"/>
                  </a:lnTo>
                  <a:lnTo>
                    <a:pt x="79" y="47"/>
                  </a:lnTo>
                  <a:lnTo>
                    <a:pt x="79" y="55"/>
                  </a:lnTo>
                  <a:lnTo>
                    <a:pt x="75" y="63"/>
                  </a:lnTo>
                  <a:lnTo>
                    <a:pt x="95" y="55"/>
                  </a:lnTo>
                  <a:lnTo>
                    <a:pt x="95" y="31"/>
                  </a:lnTo>
                  <a:lnTo>
                    <a:pt x="71" y="12"/>
                  </a:lnTo>
                  <a:lnTo>
                    <a:pt x="59" y="0"/>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988" name="矩形 75987"/>
            <p:cNvSpPr/>
            <p:nvPr/>
          </p:nvSpPr>
          <p:spPr>
            <a:xfrm>
              <a:off x="91" y="113"/>
              <a:ext cx="83" cy="42"/>
            </a:xfrm>
            <a:prstGeom prst="rect">
              <a:avLst/>
            </a:prstGeom>
            <a:noFill/>
            <a:ln w="9525" cap="flat" cmpd="sng">
              <a:solidFill>
                <a:srgbClr val="FF0000"/>
              </a:solidFill>
              <a:prstDash val="solid"/>
              <a:miter/>
              <a:headEnd type="none" w="med" len="med"/>
              <a:tailEnd type="none" w="med" len="med"/>
            </a:ln>
          </p:spPr>
          <p:txBody>
            <a:bodyPr/>
            <a:p>
              <a:endParaRPr lang="zh-CN" altLang="en-US"/>
            </a:p>
          </p:txBody>
        </p:sp>
        <p:sp>
          <p:nvSpPr>
            <p:cNvPr id="75989" name="矩形 75988"/>
            <p:cNvSpPr/>
            <p:nvPr/>
          </p:nvSpPr>
          <p:spPr>
            <a:xfrm>
              <a:off x="91" y="113"/>
              <a:ext cx="83" cy="42"/>
            </a:xfrm>
            <a:prstGeom prst="rect">
              <a:avLst/>
            </a:prstGeom>
            <a:noFill/>
            <a:ln w="9525" cap="flat" cmpd="sng">
              <a:solidFill>
                <a:srgbClr val="FF0000"/>
              </a:solidFill>
              <a:prstDash val="solid"/>
              <a:miter/>
              <a:headEnd type="none" w="med" len="med"/>
              <a:tailEnd type="none" w="med" len="med"/>
            </a:ln>
          </p:spPr>
          <p:txBody>
            <a:bodyPr/>
            <a:p>
              <a:endParaRPr lang="zh-CN" altLang="en-US"/>
            </a:p>
          </p:txBody>
        </p:sp>
        <p:sp>
          <p:nvSpPr>
            <p:cNvPr id="75990" name="任意多边形 75989"/>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91" name="任意多边形 75990"/>
            <p:cNvSpPr/>
            <p:nvPr/>
          </p:nvSpPr>
          <p:spPr>
            <a:xfrm>
              <a:off x="99" y="144"/>
              <a:ext cx="39" cy="23"/>
            </a:xfrm>
            <a:custGeom>
              <a:avLst/>
              <a:gdLst/>
              <a:ahLst/>
              <a:cxnLst/>
              <a:pathLst>
                <a:path w="39" h="23">
                  <a:moveTo>
                    <a:pt x="0" y="23"/>
                  </a:moveTo>
                  <a:lnTo>
                    <a:pt x="15" y="15"/>
                  </a:lnTo>
                  <a:lnTo>
                    <a:pt x="27" y="11"/>
                  </a:lnTo>
                  <a:lnTo>
                    <a:pt x="39" y="15"/>
                  </a:lnTo>
                  <a:lnTo>
                    <a:pt x="23" y="0"/>
                  </a:lnTo>
                  <a:lnTo>
                    <a:pt x="0" y="4"/>
                  </a:lnTo>
                  <a:lnTo>
                    <a:pt x="0" y="23"/>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92" name="任意多边形 75991"/>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93" name="任意多边形 75992"/>
            <p:cNvSpPr/>
            <p:nvPr/>
          </p:nvSpPr>
          <p:spPr>
            <a:xfrm>
              <a:off x="99" y="101"/>
              <a:ext cx="39" cy="23"/>
            </a:xfrm>
            <a:custGeom>
              <a:avLst/>
              <a:gdLst/>
              <a:ahLst/>
              <a:cxnLst/>
              <a:pathLst>
                <a:path w="39" h="23">
                  <a:moveTo>
                    <a:pt x="0" y="0"/>
                  </a:moveTo>
                  <a:lnTo>
                    <a:pt x="15" y="8"/>
                  </a:lnTo>
                  <a:lnTo>
                    <a:pt x="27" y="8"/>
                  </a:lnTo>
                  <a:lnTo>
                    <a:pt x="39" y="8"/>
                  </a:lnTo>
                  <a:lnTo>
                    <a:pt x="23" y="23"/>
                  </a:lnTo>
                  <a:lnTo>
                    <a:pt x="0" y="15"/>
                  </a:lnTo>
                  <a:lnTo>
                    <a:pt x="0" y="0"/>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94" name="任意多边形 75993"/>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95" name="任意多边形 75994"/>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lnTo>
                    <a:pt x="0" y="24"/>
                  </a:lnTo>
                  <a:close/>
                </a:path>
              </a:pathLst>
            </a:custGeom>
            <a:noFill/>
            <a:ln w="9525" cap="flat" cmpd="sng">
              <a:solidFill>
                <a:srgbClr val="FF0000"/>
              </a:solidFill>
              <a:prstDash val="solid"/>
              <a:headEnd type="none" w="med" len="med"/>
              <a:tailEnd type="none" w="med" len="med"/>
            </a:ln>
          </p:spPr>
          <p:txBody>
            <a:bodyPr/>
            <a:p>
              <a:endParaRPr lang="zh-CN" altLang="en-US"/>
            </a:p>
          </p:txBody>
        </p:sp>
        <p:sp>
          <p:nvSpPr>
            <p:cNvPr id="75996" name="任意多边形 75995"/>
            <p:cNvSpPr/>
            <p:nvPr/>
          </p:nvSpPr>
          <p:spPr>
            <a:xfrm>
              <a:off x="174" y="85"/>
              <a:ext cx="402" cy="152"/>
            </a:xfrm>
            <a:custGeom>
              <a:avLst/>
              <a:gdLst/>
              <a:ahLst/>
              <a:cxnLst/>
              <a:pathLst>
                <a:path w="402" h="152">
                  <a:moveTo>
                    <a:pt x="0" y="24"/>
                  </a:moveTo>
                  <a:lnTo>
                    <a:pt x="35" y="24"/>
                  </a:lnTo>
                  <a:lnTo>
                    <a:pt x="35" y="0"/>
                  </a:lnTo>
                  <a:lnTo>
                    <a:pt x="67" y="0"/>
                  </a:lnTo>
                  <a:lnTo>
                    <a:pt x="67" y="24"/>
                  </a:lnTo>
                  <a:lnTo>
                    <a:pt x="79" y="24"/>
                  </a:lnTo>
                  <a:lnTo>
                    <a:pt x="79" y="0"/>
                  </a:lnTo>
                  <a:lnTo>
                    <a:pt x="106" y="0"/>
                  </a:lnTo>
                  <a:lnTo>
                    <a:pt x="106" y="24"/>
                  </a:lnTo>
                  <a:lnTo>
                    <a:pt x="402" y="24"/>
                  </a:lnTo>
                  <a:lnTo>
                    <a:pt x="402" y="66"/>
                  </a:lnTo>
                  <a:lnTo>
                    <a:pt x="351" y="66"/>
                  </a:lnTo>
                  <a:lnTo>
                    <a:pt x="351" y="78"/>
                  </a:lnTo>
                  <a:lnTo>
                    <a:pt x="382" y="78"/>
                  </a:lnTo>
                  <a:lnTo>
                    <a:pt x="382" y="101"/>
                  </a:lnTo>
                  <a:lnTo>
                    <a:pt x="351" y="101"/>
                  </a:lnTo>
                  <a:lnTo>
                    <a:pt x="351" y="117"/>
                  </a:lnTo>
                  <a:lnTo>
                    <a:pt x="382" y="117"/>
                  </a:lnTo>
                  <a:lnTo>
                    <a:pt x="382" y="152"/>
                  </a:lnTo>
                  <a:lnTo>
                    <a:pt x="315" y="152"/>
                  </a:lnTo>
                  <a:lnTo>
                    <a:pt x="315" y="66"/>
                  </a:lnTo>
                  <a:lnTo>
                    <a:pt x="106" y="66"/>
                  </a:lnTo>
                  <a:lnTo>
                    <a:pt x="106" y="94"/>
                  </a:lnTo>
                  <a:lnTo>
                    <a:pt x="79" y="94"/>
                  </a:lnTo>
                  <a:lnTo>
                    <a:pt x="79" y="66"/>
                  </a:lnTo>
                  <a:lnTo>
                    <a:pt x="67" y="66"/>
                  </a:lnTo>
                  <a:lnTo>
                    <a:pt x="67" y="94"/>
                  </a:lnTo>
                  <a:lnTo>
                    <a:pt x="35" y="94"/>
                  </a:lnTo>
                  <a:lnTo>
                    <a:pt x="35" y="66"/>
                  </a:lnTo>
                  <a:lnTo>
                    <a:pt x="0" y="66"/>
                  </a:lnTo>
                </a:path>
              </a:pathLst>
            </a:custGeom>
            <a:noFill/>
            <a:ln w="6350" cap="flat" cmpd="sng">
              <a:solidFill>
                <a:srgbClr val="FF0000"/>
              </a:solidFill>
              <a:prstDash val="solid"/>
              <a:headEnd type="none" w="med" len="med"/>
              <a:tailEnd type="none" w="med" len="med"/>
            </a:ln>
          </p:spPr>
          <p:txBody>
            <a:bodyPr/>
            <a:p>
              <a:endParaRPr lang="zh-CN" altLang="en-US"/>
            </a:p>
          </p:txBody>
        </p:sp>
        <p:sp>
          <p:nvSpPr>
            <p:cNvPr id="75997" name="椭圆 75996"/>
            <p:cNvSpPr/>
            <p:nvPr/>
          </p:nvSpPr>
          <p:spPr>
            <a:xfrm>
              <a:off x="85" y="29"/>
              <a:ext cx="79" cy="82"/>
            </a:xfrm>
            <a:prstGeom prst="ellipse">
              <a:avLst/>
            </a:prstGeom>
            <a:noFill/>
            <a:ln w="6350" cap="flat" cmpd="sng">
              <a:solidFill>
                <a:srgbClr val="FF0000"/>
              </a:solidFill>
              <a:prstDash val="solid"/>
              <a:headEnd type="none" w="med" len="med"/>
              <a:tailEnd type="none" w="med" len="med"/>
            </a:ln>
          </p:spPr>
          <p:txBody>
            <a:bodyPr/>
            <a:p>
              <a:endParaRPr lang="zh-CN" altLang="en-US"/>
            </a:p>
          </p:txBody>
        </p:sp>
        <p:sp>
          <p:nvSpPr>
            <p:cNvPr id="75998" name="椭圆 75997"/>
            <p:cNvSpPr/>
            <p:nvPr/>
          </p:nvSpPr>
          <p:spPr>
            <a:xfrm>
              <a:off x="85" y="157"/>
              <a:ext cx="79" cy="78"/>
            </a:xfrm>
            <a:prstGeom prst="ellipse">
              <a:avLst/>
            </a:prstGeom>
            <a:noFill/>
            <a:ln w="6350" cap="flat" cmpd="sng">
              <a:solidFill>
                <a:srgbClr val="FF0000"/>
              </a:solidFill>
              <a:prstDash val="solid"/>
              <a:headEnd type="none" w="med" len="med"/>
              <a:tailEnd type="none" w="med" len="med"/>
            </a:ln>
          </p:spPr>
          <p:txBody>
            <a:bodyPr/>
            <a:p>
              <a:endParaRPr lang="zh-CN" altLang="en-US"/>
            </a:p>
          </p:txBody>
        </p:sp>
        <p:sp>
          <p:nvSpPr>
            <p:cNvPr id="75999" name="椭圆 75998"/>
            <p:cNvSpPr/>
            <p:nvPr/>
          </p:nvSpPr>
          <p:spPr>
            <a:xfrm>
              <a:off x="22" y="103"/>
              <a:ext cx="63" cy="62"/>
            </a:xfrm>
            <a:prstGeom prst="ellipse">
              <a:avLst/>
            </a:prstGeom>
            <a:noFill/>
            <a:ln w="6350" cap="flat" cmpd="sng">
              <a:solidFill>
                <a:srgbClr val="FF0000"/>
              </a:solidFill>
              <a:prstDash val="solid"/>
              <a:headEnd type="none" w="med" len="med"/>
              <a:tailEnd type="none" w="med" len="med"/>
            </a:ln>
          </p:spPr>
          <p:txBody>
            <a:bodyPr/>
            <a:p>
              <a:endParaRPr lang="zh-CN" altLang="en-US"/>
            </a:p>
          </p:txBody>
        </p:sp>
        <p:sp>
          <p:nvSpPr>
            <p:cNvPr id="76000" name="任意多边形 75999"/>
            <p:cNvSpPr/>
            <p:nvPr/>
          </p:nvSpPr>
          <p:spPr>
            <a:xfrm>
              <a:off x="2" y="84"/>
              <a:ext cx="61" cy="96"/>
            </a:xfrm>
            <a:custGeom>
              <a:avLst/>
              <a:gdLst>
                <a:gd name="txL" fmla="*/ 0 w 27726"/>
                <a:gd name="txT" fmla="*/ 0 h 43200"/>
                <a:gd name="txR" fmla="*/ 27726 w 27726"/>
                <a:gd name="txB" fmla="*/ 43200 h 43200"/>
              </a:gdLst>
              <a:ahLst/>
              <a:cxnLst>
                <a:cxn ang="90">
                  <a:pos x="27726" y="42313"/>
                </a:cxn>
                <a:cxn ang="0">
                  <a:pos x="27726" y="886"/>
                </a:cxn>
                <a:cxn ang="90">
                  <a:pos x="21600" y="21600"/>
                </a:cxn>
              </a:cxnLst>
              <a:rect l="txL" t="txT" r="txR" b="txB"/>
              <a:pathLst>
                <a:path w="27726" h="43200" fill="none">
                  <a:moveTo>
                    <a:pt x="27726" y="42313"/>
                  </a:moveTo>
                  <a:arcTo wR="21600" hR="21600" stAng="-17188555" swAng="12777065"/>
                </a:path>
                <a:path w="27726" h="43200" stroke="0">
                  <a:moveTo>
                    <a:pt x="27726" y="42313"/>
                  </a:moveTo>
                  <a:arcTo wR="21600" hR="21600" stAng="-17188555" swAng="12777065"/>
                  <a:lnTo>
                    <a:pt x="21600" y="21600"/>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6001" name="任意多边形 76000"/>
            <p:cNvSpPr/>
            <p:nvPr/>
          </p:nvSpPr>
          <p:spPr>
            <a:xfrm>
              <a:off x="61" y="6"/>
              <a:ext cx="130" cy="106"/>
            </a:xfrm>
            <a:custGeom>
              <a:avLst/>
              <a:gdLst>
                <a:gd name="txL" fmla="*/ 0 w 43200"/>
                <a:gd name="txT" fmla="*/ 0 h 35728"/>
                <a:gd name="txR" fmla="*/ 43200 w 43200"/>
                <a:gd name="txB" fmla="*/ 35728 h 35728"/>
              </a:gdLst>
              <a:ahLst/>
              <a:cxnLst>
                <a:cxn ang="90">
                  <a:pos x="694" y="27034"/>
                </a:cxn>
                <a:cxn ang="0">
                  <a:pos x="37939" y="35727"/>
                </a:cxn>
                <a:cxn ang="90">
                  <a:pos x="21600" y="21600"/>
                </a:cxn>
              </a:cxnLst>
              <a:rect l="txL" t="txT" r="txR" b="txB"/>
              <a:pathLst>
                <a:path w="43200" h="35728" fill="none">
                  <a:moveTo>
                    <a:pt x="694" y="27034"/>
                  </a:moveTo>
                  <a:arcTo wR="21600" hR="21600" stAng="-11674213" swAng="14125050"/>
                </a:path>
                <a:path w="43200" h="35728" stroke="0">
                  <a:moveTo>
                    <a:pt x="694" y="27034"/>
                  </a:moveTo>
                  <a:arcTo wR="21600" hR="21600" stAng="-11674213" swAng="14125050"/>
                  <a:lnTo>
                    <a:pt x="21600" y="21600"/>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6002" name="任意多边形 76001"/>
            <p:cNvSpPr/>
            <p:nvPr/>
          </p:nvSpPr>
          <p:spPr>
            <a:xfrm>
              <a:off x="61" y="153"/>
              <a:ext cx="130" cy="105"/>
            </a:xfrm>
            <a:custGeom>
              <a:avLst/>
              <a:gdLst>
                <a:gd name="txL" fmla="*/ 0 w 43200"/>
                <a:gd name="txT" fmla="*/ 0 h 35489"/>
                <a:gd name="txR" fmla="*/ 43200 w 43200"/>
                <a:gd name="txB" fmla="*/ 35489 h 35489"/>
              </a:gdLst>
              <a:ahLst/>
              <a:cxnLst>
                <a:cxn ang="0">
                  <a:pos x="38142" y="0"/>
                </a:cxn>
                <a:cxn ang="180">
                  <a:pos x="694" y="8454"/>
                </a:cxn>
                <a:cxn ang="0">
                  <a:pos x="21600" y="13889"/>
                </a:cxn>
              </a:cxnLst>
              <a:rect l="txL" t="txT" r="txR" b="txB"/>
              <a:pathLst>
                <a:path w="43200" h="35489" fill="none">
                  <a:moveTo>
                    <a:pt x="38142" y="0"/>
                  </a:moveTo>
                  <a:arcTo wR="21600" hR="21600" stAng="-2401050" swAng="14075417"/>
                </a:path>
                <a:path w="43200" h="35489" stroke="0">
                  <a:moveTo>
                    <a:pt x="38142" y="0"/>
                  </a:moveTo>
                  <a:arcTo wR="21600" hR="21600" stAng="-2401050" swAng="14075417"/>
                  <a:lnTo>
                    <a:pt x="21600" y="13889"/>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6003" name="任意多边形 76002"/>
            <p:cNvSpPr/>
            <p:nvPr/>
          </p:nvSpPr>
          <p:spPr>
            <a:xfrm>
              <a:off x="69" y="14"/>
              <a:ext cx="57" cy="56"/>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6004" name="任意多边形 76003"/>
            <p:cNvSpPr/>
            <p:nvPr/>
          </p:nvSpPr>
          <p:spPr>
            <a:xfrm>
              <a:off x="69" y="154"/>
              <a:ext cx="55" cy="46"/>
            </a:xfrm>
            <a:custGeom>
              <a:avLst/>
              <a:gdLst>
                <a:gd name="txL" fmla="*/ 0 w 21600"/>
                <a:gd name="txT" fmla="*/ 0 h 18519"/>
                <a:gd name="txR" fmla="*/ 21600 w 21600"/>
                <a:gd name="txB" fmla="*/ 18519 h 18519"/>
              </a:gdLst>
              <a:ahLst/>
              <a:cxnLst>
                <a:cxn ang="180">
                  <a:pos x="0" y="18406"/>
                </a:cxn>
                <a:cxn ang="270">
                  <a:pos x="10482" y="0"/>
                </a:cxn>
                <a:cxn ang="0">
                  <a:pos x="21600" y="18519"/>
                </a:cxn>
              </a:cxnLst>
              <a:rect l="txL" t="txT" r="txR" b="txB"/>
              <a:pathLst>
                <a:path w="21600" h="18519" fill="none">
                  <a:moveTo>
                    <a:pt x="0" y="18406"/>
                  </a:moveTo>
                  <a:arcTo wR="21600" hR="21600" stAng="-10782016" swAng="3523290"/>
                </a:path>
                <a:path w="21600" h="18519" stroke="0">
                  <a:moveTo>
                    <a:pt x="0" y="18406"/>
                  </a:moveTo>
                  <a:arcTo wR="21600" hR="21600" stAng="-10782016" swAng="3523290"/>
                  <a:lnTo>
                    <a:pt x="21600" y="18519"/>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6005" name="任意多边形 76004"/>
            <p:cNvSpPr/>
            <p:nvPr/>
          </p:nvSpPr>
          <p:spPr>
            <a:xfrm>
              <a:off x="12" y="92"/>
              <a:ext cx="38" cy="42"/>
            </a:xfrm>
            <a:custGeom>
              <a:avLst/>
              <a:gdLst>
                <a:gd name="txL" fmla="*/ 0 w 20958"/>
                <a:gd name="txT" fmla="*/ 0 h 21271"/>
                <a:gd name="txR" fmla="*/ 20958 w 20958"/>
                <a:gd name="txB" fmla="*/ 21271 h 21271"/>
              </a:gdLst>
              <a:ahLst/>
              <a:cxnLst>
                <a:cxn ang="180">
                  <a:pos x="0" y="16045"/>
                </a:cxn>
                <a:cxn ang="270">
                  <a:pos x="17199" y="0"/>
                </a:cxn>
                <a:cxn ang="90">
                  <a:pos x="20958" y="21271"/>
                </a:cxn>
              </a:cxnLst>
              <a:rect l="txL" t="txT" r="txR" b="txB"/>
              <a:pathLst>
                <a:path w="20958" h="21271" fill="none">
                  <a:moveTo>
                    <a:pt x="0" y="16045"/>
                  </a:moveTo>
                  <a:arcTo wR="21600" hR="21600" stAng="-9959910" swAng="3958601"/>
                </a:path>
                <a:path w="20958" h="21271" stroke="0">
                  <a:moveTo>
                    <a:pt x="0" y="16045"/>
                  </a:moveTo>
                  <a:arcTo wR="21600" hR="21600" stAng="-9959910" swAng="3958601"/>
                  <a:lnTo>
                    <a:pt x="20958" y="21271"/>
                  </a:lnTo>
                  <a:close/>
                </a:path>
              </a:pathLst>
            </a:custGeom>
            <a:noFill/>
            <a:ln w="6350" cap="flat" cmpd="sng">
              <a:solidFill>
                <a:srgbClr val="FF0000"/>
              </a:solidFill>
              <a:prstDash val="solid"/>
              <a:headEnd type="none" w="med" len="med"/>
              <a:tailEnd type="none" w="med" len="med"/>
            </a:ln>
          </p:spPr>
          <p:txBody>
            <a:bodyPr/>
            <a:p>
              <a:endParaRPr lang="zh-CN" altLang="en-US"/>
            </a:p>
          </p:txBody>
        </p:sp>
        <p:sp>
          <p:nvSpPr>
            <p:cNvPr id="76006" name="直接连接符 76005"/>
            <p:cNvSpPr/>
            <p:nvPr/>
          </p:nvSpPr>
          <p:spPr>
            <a:xfrm flipH="1">
              <a:off x="178" y="116"/>
              <a:ext cx="386" cy="1"/>
            </a:xfrm>
            <a:prstGeom prst="line">
              <a:avLst/>
            </a:prstGeom>
            <a:ln w="6350" cap="flat" cmpd="sng">
              <a:solidFill>
                <a:srgbClr val="FF0000"/>
              </a:solidFill>
              <a:prstDash val="solid"/>
              <a:headEnd type="none" w="med" len="med"/>
              <a:tailEnd type="none" w="med" len="med"/>
            </a:ln>
          </p:spPr>
        </p:sp>
        <p:sp>
          <p:nvSpPr>
            <p:cNvPr id="76007" name="直接连接符 76006"/>
            <p:cNvSpPr/>
            <p:nvPr/>
          </p:nvSpPr>
          <p:spPr>
            <a:xfrm>
              <a:off x="217" y="93"/>
              <a:ext cx="1" cy="23"/>
            </a:xfrm>
            <a:prstGeom prst="line">
              <a:avLst/>
            </a:prstGeom>
            <a:ln w="6350" cap="flat" cmpd="sng">
              <a:solidFill>
                <a:srgbClr val="FF0000"/>
              </a:solidFill>
              <a:prstDash val="solid"/>
              <a:headEnd type="none" w="med" len="med"/>
              <a:tailEnd type="none" w="med" len="med"/>
            </a:ln>
          </p:spPr>
        </p:sp>
        <p:sp>
          <p:nvSpPr>
            <p:cNvPr id="76008" name="直接连接符 76007"/>
            <p:cNvSpPr/>
            <p:nvPr/>
          </p:nvSpPr>
          <p:spPr>
            <a:xfrm>
              <a:off x="260" y="93"/>
              <a:ext cx="1" cy="23"/>
            </a:xfrm>
            <a:prstGeom prst="line">
              <a:avLst/>
            </a:prstGeom>
            <a:ln w="6350" cap="flat" cmpd="sng">
              <a:solidFill>
                <a:srgbClr val="FF0000"/>
              </a:solidFill>
              <a:prstDash val="solid"/>
              <a:headEnd type="none" w="med" len="med"/>
              <a:tailEnd type="none" w="med" len="med"/>
            </a:ln>
          </p:spPr>
        </p:sp>
        <p:sp>
          <p:nvSpPr>
            <p:cNvPr id="76009" name="直接连接符 76008"/>
            <p:cNvSpPr/>
            <p:nvPr/>
          </p:nvSpPr>
          <p:spPr>
            <a:xfrm>
              <a:off x="217" y="151"/>
              <a:ext cx="1" cy="24"/>
            </a:xfrm>
            <a:prstGeom prst="line">
              <a:avLst/>
            </a:prstGeom>
            <a:ln w="6350" cap="flat" cmpd="sng">
              <a:solidFill>
                <a:srgbClr val="FF0000"/>
              </a:solidFill>
              <a:prstDash val="solid"/>
              <a:headEnd type="none" w="med" len="med"/>
              <a:tailEnd type="none" w="med" len="med"/>
            </a:ln>
          </p:spPr>
        </p:sp>
        <p:sp>
          <p:nvSpPr>
            <p:cNvPr id="76010" name="直接连接符 76009"/>
            <p:cNvSpPr/>
            <p:nvPr/>
          </p:nvSpPr>
          <p:spPr>
            <a:xfrm>
              <a:off x="260" y="151"/>
              <a:ext cx="1" cy="24"/>
            </a:xfrm>
            <a:prstGeom prst="line">
              <a:avLst/>
            </a:prstGeom>
            <a:ln w="6350" cap="flat" cmpd="sng">
              <a:solidFill>
                <a:srgbClr val="FF0000"/>
              </a:solidFill>
              <a:prstDash val="solid"/>
              <a:headEnd type="none" w="med" len="med"/>
              <a:tailEnd type="none" w="med" len="med"/>
            </a:ln>
          </p:spPr>
        </p:sp>
        <p:sp>
          <p:nvSpPr>
            <p:cNvPr id="76011" name="直接连接符 76010"/>
            <p:cNvSpPr/>
            <p:nvPr/>
          </p:nvSpPr>
          <p:spPr>
            <a:xfrm flipH="1">
              <a:off x="174" y="144"/>
              <a:ext cx="386" cy="1"/>
            </a:xfrm>
            <a:prstGeom prst="line">
              <a:avLst/>
            </a:prstGeom>
            <a:ln w="6350" cap="flat" cmpd="sng">
              <a:solidFill>
                <a:srgbClr val="FF0000"/>
              </a:solidFill>
              <a:prstDash val="solid"/>
              <a:headEnd type="none" w="med" len="med"/>
              <a:tailEnd type="none" w="med" len="med"/>
            </a:ln>
          </p:spPr>
        </p:sp>
        <p:sp>
          <p:nvSpPr>
            <p:cNvPr id="76012" name="直接连接符 76011"/>
            <p:cNvSpPr/>
            <p:nvPr/>
          </p:nvSpPr>
          <p:spPr>
            <a:xfrm flipH="1">
              <a:off x="525" y="171"/>
              <a:ext cx="27" cy="1"/>
            </a:xfrm>
            <a:prstGeom prst="line">
              <a:avLst/>
            </a:prstGeom>
            <a:ln w="6350" cap="flat" cmpd="sng">
              <a:solidFill>
                <a:srgbClr val="FF0000"/>
              </a:solidFill>
              <a:prstDash val="solid"/>
              <a:headEnd type="none" w="med" len="med"/>
              <a:tailEnd type="none" w="med" len="med"/>
            </a:ln>
          </p:spPr>
        </p:sp>
        <p:sp>
          <p:nvSpPr>
            <p:cNvPr id="76013" name="直接连接符 76012"/>
            <p:cNvSpPr/>
            <p:nvPr/>
          </p:nvSpPr>
          <p:spPr>
            <a:xfrm flipH="1">
              <a:off x="525" y="210"/>
              <a:ext cx="27" cy="1"/>
            </a:xfrm>
            <a:prstGeom prst="line">
              <a:avLst/>
            </a:prstGeom>
            <a:ln w="6350" cap="flat" cmpd="sng">
              <a:solidFill>
                <a:srgbClr val="FF0000"/>
              </a:solidFill>
              <a:prstDash val="solid"/>
              <a:headEnd type="none" w="med" len="med"/>
              <a:tailEnd type="none" w="med" len="med"/>
            </a:ln>
          </p:spPr>
        </p:sp>
        <p:sp>
          <p:nvSpPr>
            <p:cNvPr id="76014" name="直接连接符 76013"/>
            <p:cNvSpPr/>
            <p:nvPr/>
          </p:nvSpPr>
          <p:spPr>
            <a:xfrm>
              <a:off x="497" y="151"/>
              <a:ext cx="1" cy="82"/>
            </a:xfrm>
            <a:prstGeom prst="line">
              <a:avLst/>
            </a:prstGeom>
            <a:ln w="6350" cap="flat" cmpd="sng">
              <a:solidFill>
                <a:srgbClr val="FF0000"/>
              </a:solidFill>
              <a:prstDash val="solid"/>
              <a:headEnd type="none" w="med" len="med"/>
              <a:tailEnd type="none" w="med" len="med"/>
            </a:ln>
          </p:spPr>
        </p:sp>
      </p:grpSp>
      <p:sp>
        <p:nvSpPr>
          <p:cNvPr id="76015" name="圆角矩形标注 76014"/>
          <p:cNvSpPr/>
          <p:nvPr/>
        </p:nvSpPr>
        <p:spPr>
          <a:xfrm>
            <a:off x="6400800" y="2438400"/>
            <a:ext cx="1981200" cy="457200"/>
          </a:xfrm>
          <a:prstGeom prst="wedgeRoundRectCallout">
            <a:avLst>
              <a:gd name="adj1" fmla="val -59778"/>
              <a:gd name="adj2" fmla="val 216319"/>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对称密钥解密</a:t>
            </a:r>
            <a:endParaRPr lang="zh-CN" altLang="en-US" sz="2000" dirty="0">
              <a:latin typeface="Times New Roman" panose="02020603050405020304" pitchFamily="2" charset="0"/>
              <a:ea typeface="隶书" pitchFamily="1" charset="-122"/>
            </a:endParaRPr>
          </a:p>
        </p:txBody>
      </p:sp>
      <p:sp>
        <p:nvSpPr>
          <p:cNvPr id="76016" name="圆角矩形标注 76015"/>
          <p:cNvSpPr/>
          <p:nvPr/>
        </p:nvSpPr>
        <p:spPr>
          <a:xfrm>
            <a:off x="4495800" y="1905000"/>
            <a:ext cx="1981200" cy="685800"/>
          </a:xfrm>
          <a:prstGeom prst="wedgeRoundRectCallout">
            <a:avLst>
              <a:gd name="adj1" fmla="val -64181"/>
              <a:gd name="adj2" fmla="val 269907"/>
              <a:gd name="adj3" fmla="val 16667"/>
            </a:avLst>
          </a:prstGeom>
          <a:noFill/>
          <a:ln w="9525" cap="flat" cmpd="sng">
            <a:solidFill>
              <a:srgbClr val="000000"/>
            </a:solidFill>
            <a:prstDash val="solid"/>
            <a:miter/>
            <a:headEnd type="none" w="med" len="med"/>
            <a:tailEnd type="none" w="med" len="med"/>
          </a:ln>
        </p:spPr>
        <p:txBody>
          <a:bodyPr/>
          <a:p>
            <a:pPr algn="ctr"/>
            <a:r>
              <a:rPr lang="zh-CN" altLang="en-US" sz="3200" dirty="0">
                <a:solidFill>
                  <a:srgbClr val="FF0000"/>
                </a:solidFill>
                <a:latin typeface="Times New Roman" panose="02020603050405020304" pitchFamily="2" charset="0"/>
                <a:ea typeface="隶书" pitchFamily="1" charset="-122"/>
              </a:rPr>
              <a:t>数字信封</a:t>
            </a:r>
            <a:endParaRPr lang="zh-CN" altLang="en-US" sz="3200" dirty="0">
              <a:solidFill>
                <a:srgbClr val="FF0000"/>
              </a:solidFill>
              <a:latin typeface="Times New Roman" panose="02020603050405020304" pitchFamily="2" charset="0"/>
              <a:ea typeface="隶书" pitchFamily="1" charset="-122"/>
            </a:endParaRPr>
          </a:p>
        </p:txBody>
      </p:sp>
      <p:sp>
        <p:nvSpPr>
          <p:cNvPr id="76017" name="直接连接符 76016"/>
          <p:cNvSpPr/>
          <p:nvPr/>
        </p:nvSpPr>
        <p:spPr>
          <a:xfrm flipH="1" flipV="1">
            <a:off x="6096000" y="3505200"/>
            <a:ext cx="609600" cy="1143000"/>
          </a:xfrm>
          <a:prstGeom prst="line">
            <a:avLst/>
          </a:prstGeom>
          <a:ln w="76200" cap="flat" cmpd="sng">
            <a:solidFill>
              <a:srgbClr val="FF0000"/>
            </a:solidFill>
            <a:prstDash val="solid"/>
            <a:headEnd type="none" w="med" len="med"/>
            <a:tailEnd type="triangle" w="med" len="med"/>
          </a:ln>
        </p:spPr>
      </p:sp>
      <p:sp>
        <p:nvSpPr>
          <p:cNvPr id="76018" name="左大括号 76017"/>
          <p:cNvSpPr/>
          <p:nvPr/>
        </p:nvSpPr>
        <p:spPr>
          <a:xfrm rot="16200000">
            <a:off x="2819400" y="4648200"/>
            <a:ext cx="152400" cy="3048000"/>
          </a:xfrm>
          <a:prstGeom prst="leftBrace">
            <a:avLst>
              <a:gd name="adj1" fmla="val 166666"/>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76019" name="左大括号 76018"/>
          <p:cNvSpPr/>
          <p:nvPr/>
        </p:nvSpPr>
        <p:spPr>
          <a:xfrm rot="16200000">
            <a:off x="6172200" y="4648200"/>
            <a:ext cx="152400" cy="3048000"/>
          </a:xfrm>
          <a:prstGeom prst="leftBrace">
            <a:avLst>
              <a:gd name="adj1" fmla="val 166666"/>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76020" name="文本框 76019"/>
          <p:cNvSpPr txBox="1"/>
          <p:nvPr/>
        </p:nvSpPr>
        <p:spPr>
          <a:xfrm>
            <a:off x="1600200" y="6248400"/>
            <a:ext cx="2590800" cy="396875"/>
          </a:xfrm>
          <a:prstGeom prst="rect">
            <a:avLst/>
          </a:prstGeom>
          <a:noFill/>
          <a:ln w="9525">
            <a:noFill/>
          </a:ln>
        </p:spPr>
        <p:txBody>
          <a:bodyPr>
            <a:spAutoFit/>
          </a:bodyPr>
          <a:p>
            <a:pPr algn="ctr">
              <a:spcBef>
                <a:spcPct val="50000"/>
              </a:spcBef>
            </a:pPr>
            <a:r>
              <a:rPr lang="zh-CN" altLang="en-US" sz="2000" b="1" dirty="0">
                <a:latin typeface="华文隶书" pitchFamily="2" charset="-122"/>
                <a:ea typeface="华文隶书" pitchFamily="2" charset="-122"/>
              </a:rPr>
              <a:t>制作数字信封</a:t>
            </a:r>
            <a:endParaRPr lang="zh-CN" altLang="en-US" sz="2000" b="1" dirty="0">
              <a:latin typeface="华文隶书" pitchFamily="2" charset="-122"/>
              <a:ea typeface="华文隶书" pitchFamily="2" charset="-122"/>
            </a:endParaRPr>
          </a:p>
        </p:txBody>
      </p:sp>
      <p:sp>
        <p:nvSpPr>
          <p:cNvPr id="76021" name="文本框 76020"/>
          <p:cNvSpPr txBox="1"/>
          <p:nvPr/>
        </p:nvSpPr>
        <p:spPr>
          <a:xfrm>
            <a:off x="3886200" y="6248400"/>
            <a:ext cx="4419600" cy="396875"/>
          </a:xfrm>
          <a:prstGeom prst="rect">
            <a:avLst/>
          </a:prstGeom>
          <a:solidFill>
            <a:schemeClr val="bg1"/>
          </a:solidFill>
          <a:ln w="9525">
            <a:noFill/>
          </a:ln>
        </p:spPr>
        <p:txBody>
          <a:bodyPr>
            <a:spAutoFit/>
          </a:bodyPr>
          <a:p>
            <a:pPr algn="ctr">
              <a:spcBef>
                <a:spcPct val="50000"/>
              </a:spcBef>
            </a:pPr>
            <a:r>
              <a:rPr lang="zh-CN" altLang="en-US" sz="2000" b="1" dirty="0">
                <a:latin typeface="华文隶书" pitchFamily="2" charset="-122"/>
                <a:ea typeface="华文隶书" pitchFamily="2" charset="-122"/>
              </a:rPr>
              <a:t>解开数字信封</a:t>
            </a:r>
            <a:endParaRPr lang="zh-CN" altLang="en-US" sz="2000" b="1" dirty="0">
              <a:latin typeface="华文隶书" pitchFamily="2" charset="-122"/>
              <a:ea typeface="华文隶书"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p:cTn id="7" dur="500" fill="hold"/>
                                        <p:tgtEl>
                                          <p:spTgt spid="75780"/>
                                        </p:tgtEl>
                                        <p:attrNameLst>
                                          <p:attrName>ppt_x</p:attrName>
                                        </p:attrNameLst>
                                      </p:cBhvr>
                                      <p:tavLst>
                                        <p:tav tm="0">
                                          <p:val>
                                            <p:strVal val="#ppt_x-#ppt_w/2"/>
                                          </p:val>
                                        </p:tav>
                                        <p:tav tm="100000">
                                          <p:val>
                                            <p:strVal val="#ppt_x"/>
                                          </p:val>
                                        </p:tav>
                                      </p:tavLst>
                                    </p:anim>
                                    <p:anim calcmode="lin" valueType="num">
                                      <p:cBhvr>
                                        <p:cTn id="8" dur="500" fill="hold"/>
                                        <p:tgtEl>
                                          <p:spTgt spid="75780"/>
                                        </p:tgtEl>
                                        <p:attrNameLst>
                                          <p:attrName>ppt_y</p:attrName>
                                        </p:attrNameLst>
                                      </p:cBhvr>
                                      <p:tavLst>
                                        <p:tav tm="0">
                                          <p:val>
                                            <p:strVal val="#ppt_y"/>
                                          </p:val>
                                        </p:tav>
                                        <p:tav tm="100000">
                                          <p:val>
                                            <p:strVal val="#ppt_y"/>
                                          </p:val>
                                        </p:tav>
                                      </p:tavLst>
                                    </p:anim>
                                    <p:anim calcmode="lin" valueType="num">
                                      <p:cBhvr>
                                        <p:cTn id="9" dur="500" fill="hold"/>
                                        <p:tgtEl>
                                          <p:spTgt spid="75780"/>
                                        </p:tgtEl>
                                        <p:attrNameLst>
                                          <p:attrName>ppt_w</p:attrName>
                                        </p:attrNameLst>
                                      </p:cBhvr>
                                      <p:tavLst>
                                        <p:tav tm="0">
                                          <p:val>
                                            <p:fltVal val="0.000000"/>
                                          </p:val>
                                        </p:tav>
                                        <p:tav tm="100000">
                                          <p:val>
                                            <p:strVal val="#ppt_w"/>
                                          </p:val>
                                        </p:tav>
                                      </p:tavLst>
                                    </p:anim>
                                    <p:anim calcmode="lin" valueType="num">
                                      <p:cBhvr>
                                        <p:cTn id="10" dur="500" fill="hold"/>
                                        <p:tgtEl>
                                          <p:spTgt spid="7578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75779">
                                            <p:txEl>
                                              <p:charRg st="0" end="5"/>
                                            </p:txEl>
                                          </p:spTgt>
                                        </p:tgtEl>
                                        <p:attrNameLst>
                                          <p:attrName>style.visibility</p:attrName>
                                        </p:attrNameLst>
                                      </p:cBhvr>
                                      <p:to>
                                        <p:strVal val="visible"/>
                                      </p:to>
                                    </p:set>
                                    <p:anim calcmode="lin" valueType="num">
                                      <p:cBhvr>
                                        <p:cTn id="15" dur="1" fill="hold"/>
                                        <p:tgtEl>
                                          <p:spTgt spid="75779">
                                            <p:txEl>
                                              <p:charRg st="0" end="5"/>
                                            </p:txEl>
                                          </p:spTgt>
                                        </p:tgtEl>
                                      </p:cBhvr>
                                    </p:anim>
                                  </p:childTnLst>
                                  <p:subTnLst>
                                    <p:audio>
                                      <p:cMediaNode>
                                        <p:cTn display="0" masterRel="sameClick">
                                          <p:stCondLst>
                                            <p:cond evt="begin" delay="0">
                                              <p:tn val="13"/>
                                            </p:cond>
                                          </p:stCondLst>
                                          <p:endCondLst>
                                            <p:cond evt="onStopAudio" delay="0">
                                              <p:tgtEl>
                                                <p:sldTgt/>
                                              </p:tgtEl>
                                            </p:cond>
                                          </p:endCondLst>
                                        </p:cTn>
                                        <p:tgtEl>
                                          <p:sndTgt r:embed="rId3" name="cashreg.wav"/>
                                        </p:tgtEl>
                                      </p:cMediaNode>
                                    </p:audio>
                                  </p:sub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499"/>
                                          </p:stCondLst>
                                        </p:cTn>
                                        <p:tgtEl>
                                          <p:spTgt spid="75779">
                                            <p:txEl>
                                              <p:charRg st="5" end="10"/>
                                            </p:txEl>
                                          </p:spTgt>
                                        </p:tgtEl>
                                        <p:attrNameLst>
                                          <p:attrName>style.visibility</p:attrName>
                                        </p:attrNameLst>
                                      </p:cBhvr>
                                      <p:to>
                                        <p:strVal val="visible"/>
                                      </p:to>
                                    </p:set>
                                    <p:anim calcmode="lin" valueType="num">
                                      <p:cBhvr>
                                        <p:cTn id="20" dur="1" fill="hold"/>
                                        <p:tgtEl>
                                          <p:spTgt spid="75779">
                                            <p:txEl>
                                              <p:charRg st="5" end="10"/>
                                            </p:txEl>
                                          </p:spTgt>
                                        </p:tgtEl>
                                      </p:cBhvr>
                                    </p:anim>
                                  </p:childTnLst>
                                  <p:subTnLst>
                                    <p:audio>
                                      <p:cMediaNode>
                                        <p:cTn display="0" masterRel="sameClick">
                                          <p:stCondLst>
                                            <p:cond evt="begin" delay="0">
                                              <p:tn val="18"/>
                                            </p:cond>
                                          </p:stCondLst>
                                          <p:endCondLst>
                                            <p:cond evt="onStopAudio" delay="0">
                                              <p:tgtEl>
                                                <p:sldTgt/>
                                              </p:tgtEl>
                                            </p:cond>
                                          </p:endCondLst>
                                        </p:cTn>
                                        <p:tgtEl>
                                          <p:sndTgt r:embed="rId3" name="cashreg.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5781"/>
                                        </p:tgtEl>
                                        <p:attrNameLst>
                                          <p:attrName>style.visibility</p:attrName>
                                        </p:attrNameLst>
                                      </p:cBhvr>
                                      <p:to>
                                        <p:strVal val="visible"/>
                                      </p:to>
                                    </p:set>
                                    <p:anim calcmode="lin" valueType="num">
                                      <p:cBhvr additive="base">
                                        <p:cTn id="25" dur="500" fill="hold"/>
                                        <p:tgtEl>
                                          <p:spTgt spid="75781"/>
                                        </p:tgtEl>
                                        <p:attrNameLst>
                                          <p:attrName>ppt_x</p:attrName>
                                        </p:attrNameLst>
                                      </p:cBhvr>
                                      <p:tavLst>
                                        <p:tav tm="0">
                                          <p:val>
                                            <p:strVal val="1+#ppt_w/2"/>
                                          </p:val>
                                        </p:tav>
                                        <p:tav tm="100000">
                                          <p:val>
                                            <p:strVal val="#ppt_x"/>
                                          </p:val>
                                        </p:tav>
                                      </p:tavLst>
                                    </p:anim>
                                    <p:anim calcmode="lin" valueType="num">
                                      <p:cBhvr additive="base">
                                        <p:cTn id="26" dur="500" fill="hold"/>
                                        <p:tgtEl>
                                          <p:spTgt spid="75781"/>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2" fill="hold" grpId="0" nodeType="afterEffect">
                                  <p:stCondLst>
                                    <p:cond delay="0"/>
                                  </p:stCondLst>
                                  <p:childTnLst>
                                    <p:set>
                                      <p:cBhvr>
                                        <p:cTn id="29" dur="1" fill="hold">
                                          <p:stCondLst>
                                            <p:cond delay="0"/>
                                          </p:stCondLst>
                                        </p:cTn>
                                        <p:tgtEl>
                                          <p:spTgt spid="75784"/>
                                        </p:tgtEl>
                                        <p:attrNameLst>
                                          <p:attrName>style.visibility</p:attrName>
                                        </p:attrNameLst>
                                      </p:cBhvr>
                                      <p:to>
                                        <p:strVal val="visible"/>
                                      </p:to>
                                    </p:set>
                                    <p:anim calcmode="lin" valueType="num">
                                      <p:cBhvr additive="base">
                                        <p:cTn id="30" dur="500" fill="hold"/>
                                        <p:tgtEl>
                                          <p:spTgt spid="75784"/>
                                        </p:tgtEl>
                                        <p:attrNameLst>
                                          <p:attrName>ppt_x</p:attrName>
                                        </p:attrNameLst>
                                      </p:cBhvr>
                                      <p:tavLst>
                                        <p:tav tm="0">
                                          <p:val>
                                            <p:strVal val="1+#ppt_w/2"/>
                                          </p:val>
                                        </p:tav>
                                        <p:tav tm="100000">
                                          <p:val>
                                            <p:strVal val="#ppt_x"/>
                                          </p:val>
                                        </p:tav>
                                      </p:tavLst>
                                    </p:anim>
                                    <p:anim calcmode="lin" valueType="num">
                                      <p:cBhvr additive="base">
                                        <p:cTn id="31" dur="500" fill="hold"/>
                                        <p:tgtEl>
                                          <p:spTgt spid="7578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75899"/>
                                        </p:tgtEl>
                                        <p:attrNameLst>
                                          <p:attrName>style.visibility</p:attrName>
                                        </p:attrNameLst>
                                      </p:cBhvr>
                                      <p:to>
                                        <p:strVal val="visible"/>
                                      </p:to>
                                    </p:set>
                                    <p:anim calcmode="lin" valueType="num">
                                      <p:cBhvr>
                                        <p:cTn id="36" dur="1000" fill="hold"/>
                                        <p:tgtEl>
                                          <p:spTgt spid="75899"/>
                                        </p:tgtEl>
                                        <p:attrNameLst>
                                          <p:attrName>ppt_w</p:attrName>
                                        </p:attrNameLst>
                                      </p:cBhvr>
                                      <p:tavLst>
                                        <p:tav tm="0">
                                          <p:val>
                                            <p:fltVal val="0.000000"/>
                                          </p:val>
                                        </p:tav>
                                        <p:tav tm="100000">
                                          <p:val>
                                            <p:strVal val="#ppt_w"/>
                                          </p:val>
                                        </p:tav>
                                      </p:tavLst>
                                    </p:anim>
                                    <p:anim calcmode="lin" valueType="num">
                                      <p:cBhvr>
                                        <p:cTn id="37" dur="1000" fill="hold"/>
                                        <p:tgtEl>
                                          <p:spTgt spid="75899"/>
                                        </p:tgtEl>
                                        <p:attrNameLst>
                                          <p:attrName>ppt_h</p:attrName>
                                        </p:attrNameLst>
                                      </p:cBhvr>
                                      <p:tavLst>
                                        <p:tav tm="0">
                                          <p:val>
                                            <p:fltVal val="0.000000"/>
                                          </p:val>
                                        </p:tav>
                                        <p:tav tm="100000">
                                          <p:val>
                                            <p:strVal val="#ppt_h"/>
                                          </p:val>
                                        </p:tav>
                                      </p:tavLst>
                                    </p:anim>
                                    <p:anim calcmode="lin" valueType="num">
                                      <p:cBhvr>
                                        <p:cTn id="38" dur="1000" fill="hold"/>
                                        <p:tgtEl>
                                          <p:spTgt spid="75899"/>
                                        </p:tgtEl>
                                        <p:attrNameLst>
                                          <p:attrName>ppt_x</p:attrName>
                                        </p:attrNameLst>
                                      </p:cBhvr>
                                      <p:tavLst>
                                        <p:tav tm="0" fmla="#ppt_x+(cos(-2*pi*(1-$))*-#ppt_x-sin(-2*pi*(1-$))*(1-#ppt_y))*(1-$)">
                                          <p:val>
                                            <p:fltVal val="0.000000"/>
                                          </p:val>
                                        </p:tav>
                                        <p:tav tm="100000">
                                          <p:val>
                                            <p:fltVal val="1.000000"/>
                                          </p:val>
                                        </p:tav>
                                      </p:tavLst>
                                    </p:anim>
                                    <p:anim calcmode="lin" valueType="num">
                                      <p:cBhvr>
                                        <p:cTn id="39" dur="1000" fill="hold"/>
                                        <p:tgtEl>
                                          <p:spTgt spid="75899"/>
                                        </p:tgtEl>
                                        <p:attrNameLst>
                                          <p:attrName>ppt_y</p:attrName>
                                        </p:attrNameLst>
                                      </p:cBhvr>
                                      <p:tavLst>
                                        <p:tav tm="0" fmla="#ppt_y+(sin(-2*pi*(1-$))*-#ppt_x+cos(-2*pi*(1-$))*(1-#ppt_y))*(1-$)">
                                          <p:val>
                                            <p:fltVal val="0.000000"/>
                                          </p:val>
                                        </p:tav>
                                        <p:tav tm="100000">
                                          <p:val>
                                            <p:fltVal val="1.000000"/>
                                          </p:val>
                                        </p:tav>
                                      </p:tavLst>
                                    </p:anim>
                                  </p:childTnLst>
                                </p:cTn>
                              </p:par>
                            </p:childTnLst>
                          </p:cTn>
                        </p:par>
                        <p:par>
                          <p:cTn id="40" fill="hold">
                            <p:stCondLst>
                              <p:cond delay="1000"/>
                            </p:stCondLst>
                            <p:childTnLst>
                              <p:par>
                                <p:cTn id="41" presetID="2" presetClass="entr" presetSubtype="4" fill="hold" nodeType="afterEffect">
                                  <p:stCondLst>
                                    <p:cond delay="0"/>
                                  </p:stCondLst>
                                  <p:childTnLst>
                                    <p:set>
                                      <p:cBhvr>
                                        <p:cTn id="42" dur="1" fill="hold">
                                          <p:stCondLst>
                                            <p:cond delay="0"/>
                                          </p:stCondLst>
                                        </p:cTn>
                                        <p:tgtEl>
                                          <p:spTgt spid="75787"/>
                                        </p:tgtEl>
                                        <p:attrNameLst>
                                          <p:attrName>style.visibility</p:attrName>
                                        </p:attrNameLst>
                                      </p:cBhvr>
                                      <p:to>
                                        <p:strVal val="visible"/>
                                      </p:to>
                                    </p:set>
                                    <p:anim calcmode="lin" valueType="num">
                                      <p:cBhvr additive="base">
                                        <p:cTn id="43" dur="500" fill="hold"/>
                                        <p:tgtEl>
                                          <p:spTgt spid="75787"/>
                                        </p:tgtEl>
                                        <p:attrNameLst>
                                          <p:attrName>ppt_x</p:attrName>
                                        </p:attrNameLst>
                                      </p:cBhvr>
                                      <p:tavLst>
                                        <p:tav tm="0">
                                          <p:val>
                                            <p:strVal val="#ppt_x"/>
                                          </p:val>
                                        </p:tav>
                                        <p:tav tm="100000">
                                          <p:val>
                                            <p:strVal val="#ppt_x"/>
                                          </p:val>
                                        </p:tav>
                                      </p:tavLst>
                                    </p:anim>
                                    <p:anim calcmode="lin" valueType="num">
                                      <p:cBhvr additive="base">
                                        <p:cTn id="44" dur="500" fill="hold"/>
                                        <p:tgtEl>
                                          <p:spTgt spid="75787"/>
                                        </p:tgtEl>
                                        <p:attrNameLst>
                                          <p:attrName>ppt_y</p:attrName>
                                        </p:attrNameLst>
                                      </p:cBhvr>
                                      <p:tavLst>
                                        <p:tav tm="0">
                                          <p:val>
                                            <p:strVal val="1+#ppt_h/2"/>
                                          </p:val>
                                        </p:tav>
                                        <p:tav tm="100000">
                                          <p:val>
                                            <p:strVal val="#ppt_y"/>
                                          </p:val>
                                        </p:tav>
                                      </p:tavLst>
                                    </p:anim>
                                  </p:childTnLst>
                                </p:cTn>
                              </p:par>
                            </p:childTnLst>
                          </p:cTn>
                        </p:par>
                        <p:par>
                          <p:cTn id="45" fill="hold">
                            <p:stCondLst>
                              <p:cond delay="1500"/>
                            </p:stCondLst>
                            <p:childTnLst>
                              <p:par>
                                <p:cTn id="46" presetID="12" presetClass="entr" presetSubtype="2" fill="hold" nodeType="afterEffect">
                                  <p:stCondLst>
                                    <p:cond delay="0"/>
                                  </p:stCondLst>
                                  <p:childTnLst>
                                    <p:set>
                                      <p:cBhvr>
                                        <p:cTn id="47" dur="1" fill="hold">
                                          <p:stCondLst>
                                            <p:cond delay="0"/>
                                          </p:stCondLst>
                                        </p:cTn>
                                        <p:tgtEl>
                                          <p:spTgt spid="75786"/>
                                        </p:tgtEl>
                                        <p:attrNameLst>
                                          <p:attrName>style.visibility</p:attrName>
                                        </p:attrNameLst>
                                      </p:cBhvr>
                                      <p:to>
                                        <p:strVal val="visible"/>
                                      </p:to>
                                    </p:set>
                                    <p:animEffect transition="in" filter="slide(fromRight)">
                                      <p:cBhvr>
                                        <p:cTn id="48" dur="500"/>
                                        <p:tgtEl>
                                          <p:spTgt spid="75786"/>
                                        </p:tgtEl>
                                      </p:cBhvr>
                                    </p:animEffect>
                                  </p:childTnLst>
                                </p:cTn>
                              </p:par>
                            </p:childTnLst>
                          </p:cTn>
                        </p:par>
                        <p:par>
                          <p:cTn id="49" fill="hold">
                            <p:stCondLst>
                              <p:cond delay="2000"/>
                            </p:stCondLst>
                            <p:childTnLst>
                              <p:par>
                                <p:cTn id="50" presetID="15" presetClass="entr" presetSubtype="0" fill="hold" nodeType="afterEffect">
                                  <p:stCondLst>
                                    <p:cond delay="0"/>
                                  </p:stCondLst>
                                  <p:childTnLst>
                                    <p:set>
                                      <p:cBhvr>
                                        <p:cTn id="51" dur="1" fill="hold">
                                          <p:stCondLst>
                                            <p:cond delay="0"/>
                                          </p:stCondLst>
                                        </p:cTn>
                                        <p:tgtEl>
                                          <p:spTgt spid="75783"/>
                                        </p:tgtEl>
                                        <p:attrNameLst>
                                          <p:attrName>style.visibility</p:attrName>
                                        </p:attrNameLst>
                                      </p:cBhvr>
                                      <p:to>
                                        <p:strVal val="visible"/>
                                      </p:to>
                                    </p:set>
                                    <p:anim calcmode="lin" valueType="num">
                                      <p:cBhvr>
                                        <p:cTn id="52" dur="1000" fill="hold"/>
                                        <p:tgtEl>
                                          <p:spTgt spid="75783"/>
                                        </p:tgtEl>
                                        <p:attrNameLst>
                                          <p:attrName>ppt_w</p:attrName>
                                        </p:attrNameLst>
                                      </p:cBhvr>
                                      <p:tavLst>
                                        <p:tav tm="0">
                                          <p:val>
                                            <p:fltVal val="0.000000"/>
                                          </p:val>
                                        </p:tav>
                                        <p:tav tm="100000">
                                          <p:val>
                                            <p:strVal val="#ppt_w"/>
                                          </p:val>
                                        </p:tav>
                                      </p:tavLst>
                                    </p:anim>
                                    <p:anim calcmode="lin" valueType="num">
                                      <p:cBhvr>
                                        <p:cTn id="53" dur="1000" fill="hold"/>
                                        <p:tgtEl>
                                          <p:spTgt spid="75783"/>
                                        </p:tgtEl>
                                        <p:attrNameLst>
                                          <p:attrName>ppt_h</p:attrName>
                                        </p:attrNameLst>
                                      </p:cBhvr>
                                      <p:tavLst>
                                        <p:tav tm="0">
                                          <p:val>
                                            <p:fltVal val="0.000000"/>
                                          </p:val>
                                        </p:tav>
                                        <p:tav tm="100000">
                                          <p:val>
                                            <p:strVal val="#ppt_h"/>
                                          </p:val>
                                        </p:tav>
                                      </p:tavLst>
                                    </p:anim>
                                    <p:anim calcmode="lin" valueType="num">
                                      <p:cBhvr>
                                        <p:cTn id="54" dur="1000" fill="hold"/>
                                        <p:tgtEl>
                                          <p:spTgt spid="75783"/>
                                        </p:tgtEl>
                                        <p:attrNameLst>
                                          <p:attrName>ppt_x</p:attrName>
                                        </p:attrNameLst>
                                      </p:cBhvr>
                                      <p:tavLst>
                                        <p:tav tm="0" fmla="#ppt_x+(cos(-2*pi*(1-$))*-#ppt_x-sin(-2*pi*(1-$))*(1-#ppt_y))*(1-$)">
                                          <p:val>
                                            <p:fltVal val="0.000000"/>
                                          </p:val>
                                        </p:tav>
                                        <p:tav tm="100000">
                                          <p:val>
                                            <p:fltVal val="1.000000"/>
                                          </p:val>
                                        </p:tav>
                                      </p:tavLst>
                                    </p:anim>
                                    <p:anim calcmode="lin" valueType="num">
                                      <p:cBhvr>
                                        <p:cTn id="55" dur="1000" fill="hold"/>
                                        <p:tgtEl>
                                          <p:spTgt spid="75783"/>
                                        </p:tgtEl>
                                        <p:attrNameLst>
                                          <p:attrName>ppt_y</p:attrName>
                                        </p:attrNameLst>
                                      </p:cBhvr>
                                      <p:tavLst>
                                        <p:tav tm="0" fmla="#ppt_y+(sin(-2*pi*(1-$))*-#ppt_x+cos(-2*pi*(1-$))*(1-#ppt_y))*(1-$)">
                                          <p:val>
                                            <p:fltVal val="0.000000"/>
                                          </p:val>
                                        </p:tav>
                                        <p:tav tm="100000">
                                          <p:val>
                                            <p:fltVal val="1.000000"/>
                                          </p:val>
                                        </p:tav>
                                      </p:tavLst>
                                    </p:anim>
                                  </p:childTnLst>
                                </p:cTn>
                              </p:par>
                            </p:childTnLst>
                          </p:cTn>
                        </p:par>
                        <p:par>
                          <p:cTn id="56" fill="hold">
                            <p:stCondLst>
                              <p:cond delay="3000"/>
                            </p:stCondLst>
                            <p:childTnLst>
                              <p:par>
                                <p:cTn id="57" presetID="2" presetClass="entr" presetSubtype="4" fill="hold" grpId="0" nodeType="afterEffect">
                                  <p:stCondLst>
                                    <p:cond delay="0"/>
                                  </p:stCondLst>
                                  <p:childTnLst>
                                    <p:set>
                                      <p:cBhvr>
                                        <p:cTn id="58" dur="1" fill="hold">
                                          <p:stCondLst>
                                            <p:cond delay="0"/>
                                          </p:stCondLst>
                                        </p:cTn>
                                        <p:tgtEl>
                                          <p:spTgt spid="75785"/>
                                        </p:tgtEl>
                                        <p:attrNameLst>
                                          <p:attrName>style.visibility</p:attrName>
                                        </p:attrNameLst>
                                      </p:cBhvr>
                                      <p:to>
                                        <p:strVal val="visible"/>
                                      </p:to>
                                    </p:set>
                                    <p:anim calcmode="lin" valueType="num">
                                      <p:cBhvr additive="base">
                                        <p:cTn id="59" dur="500" fill="hold"/>
                                        <p:tgtEl>
                                          <p:spTgt spid="75785"/>
                                        </p:tgtEl>
                                        <p:attrNameLst>
                                          <p:attrName>ppt_x</p:attrName>
                                        </p:attrNameLst>
                                      </p:cBhvr>
                                      <p:tavLst>
                                        <p:tav tm="0">
                                          <p:val>
                                            <p:strVal val="#ppt_x"/>
                                          </p:val>
                                        </p:tav>
                                        <p:tav tm="100000">
                                          <p:val>
                                            <p:strVal val="#ppt_x"/>
                                          </p:val>
                                        </p:tav>
                                      </p:tavLst>
                                    </p:anim>
                                    <p:anim calcmode="lin" valueType="num">
                                      <p:cBhvr additive="base">
                                        <p:cTn id="60" dur="500" fill="hold"/>
                                        <p:tgtEl>
                                          <p:spTgt spid="7578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2" fill="hold" nodeType="clickEffect">
                                  <p:stCondLst>
                                    <p:cond delay="0"/>
                                  </p:stCondLst>
                                  <p:childTnLst>
                                    <p:set>
                                      <p:cBhvr>
                                        <p:cTn id="64" dur="1" fill="hold">
                                          <p:stCondLst>
                                            <p:cond delay="0"/>
                                          </p:stCondLst>
                                        </p:cTn>
                                        <p:tgtEl>
                                          <p:spTgt spid="75822"/>
                                        </p:tgtEl>
                                        <p:attrNameLst>
                                          <p:attrName>style.visibility</p:attrName>
                                        </p:attrNameLst>
                                      </p:cBhvr>
                                      <p:to>
                                        <p:strVal val="visible"/>
                                      </p:to>
                                    </p:set>
                                    <p:anim calcmode="lin" valueType="num">
                                      <p:cBhvr>
                                        <p:cTn id="65" dur="500" fill="hold"/>
                                        <p:tgtEl>
                                          <p:spTgt spid="75822"/>
                                        </p:tgtEl>
                                        <p:attrNameLst>
                                          <p:attrName>ppt_x</p:attrName>
                                        </p:attrNameLst>
                                      </p:cBhvr>
                                      <p:tavLst>
                                        <p:tav tm="0">
                                          <p:val>
                                            <p:strVal val="#ppt_x+#ppt_w/2"/>
                                          </p:val>
                                        </p:tav>
                                        <p:tav tm="100000">
                                          <p:val>
                                            <p:strVal val="#ppt_x"/>
                                          </p:val>
                                        </p:tav>
                                      </p:tavLst>
                                    </p:anim>
                                    <p:anim calcmode="lin" valueType="num">
                                      <p:cBhvr>
                                        <p:cTn id="66" dur="500" fill="hold"/>
                                        <p:tgtEl>
                                          <p:spTgt spid="75822"/>
                                        </p:tgtEl>
                                        <p:attrNameLst>
                                          <p:attrName>ppt_y</p:attrName>
                                        </p:attrNameLst>
                                      </p:cBhvr>
                                      <p:tavLst>
                                        <p:tav tm="0">
                                          <p:val>
                                            <p:strVal val="#ppt_y"/>
                                          </p:val>
                                        </p:tav>
                                        <p:tav tm="100000">
                                          <p:val>
                                            <p:strVal val="#ppt_y"/>
                                          </p:val>
                                        </p:tav>
                                      </p:tavLst>
                                    </p:anim>
                                    <p:anim calcmode="lin" valueType="num">
                                      <p:cBhvr>
                                        <p:cTn id="67" dur="500" fill="hold"/>
                                        <p:tgtEl>
                                          <p:spTgt spid="75822"/>
                                        </p:tgtEl>
                                        <p:attrNameLst>
                                          <p:attrName>ppt_w</p:attrName>
                                        </p:attrNameLst>
                                      </p:cBhvr>
                                      <p:tavLst>
                                        <p:tav tm="0">
                                          <p:val>
                                            <p:fltVal val="0.000000"/>
                                          </p:val>
                                        </p:tav>
                                        <p:tav tm="100000">
                                          <p:val>
                                            <p:strVal val="#ppt_w"/>
                                          </p:val>
                                        </p:tav>
                                      </p:tavLst>
                                    </p:anim>
                                    <p:anim calcmode="lin" valueType="num">
                                      <p:cBhvr>
                                        <p:cTn id="68" dur="500" fill="hold"/>
                                        <p:tgtEl>
                                          <p:spTgt spid="75822"/>
                                        </p:tgtEl>
                                        <p:attrNameLst>
                                          <p:attrName>ppt_h</p:attrName>
                                        </p:attrNameLst>
                                      </p:cBhvr>
                                      <p:tavLst>
                                        <p:tav tm="0">
                                          <p:val>
                                            <p:strVal val="#ppt_h"/>
                                          </p:val>
                                        </p:tav>
                                        <p:tav tm="100000">
                                          <p:val>
                                            <p:strVal val="#ppt_h"/>
                                          </p:val>
                                        </p:tav>
                                      </p:tavLst>
                                    </p:anim>
                                  </p:childTnLst>
                                </p:cTn>
                              </p:par>
                            </p:childTnLst>
                          </p:cTn>
                        </p:par>
                        <p:par>
                          <p:cTn id="69" fill="hold">
                            <p:stCondLst>
                              <p:cond delay="500"/>
                            </p:stCondLst>
                            <p:childTnLst>
                              <p:par>
                                <p:cTn id="70" presetID="2" presetClass="entr" presetSubtype="1" fill="hold" nodeType="afterEffect">
                                  <p:stCondLst>
                                    <p:cond delay="0"/>
                                  </p:stCondLst>
                                  <p:childTnLst>
                                    <p:set>
                                      <p:cBhvr>
                                        <p:cTn id="71" dur="1" fill="hold">
                                          <p:stCondLst>
                                            <p:cond delay="0"/>
                                          </p:stCondLst>
                                        </p:cTn>
                                        <p:tgtEl>
                                          <p:spTgt spid="75863"/>
                                        </p:tgtEl>
                                        <p:attrNameLst>
                                          <p:attrName>style.visibility</p:attrName>
                                        </p:attrNameLst>
                                      </p:cBhvr>
                                      <p:to>
                                        <p:strVal val="visible"/>
                                      </p:to>
                                    </p:set>
                                    <p:anim calcmode="lin" valueType="num">
                                      <p:cBhvr additive="base">
                                        <p:cTn id="72" dur="500" fill="hold"/>
                                        <p:tgtEl>
                                          <p:spTgt spid="75863"/>
                                        </p:tgtEl>
                                        <p:attrNameLst>
                                          <p:attrName>ppt_x</p:attrName>
                                        </p:attrNameLst>
                                      </p:cBhvr>
                                      <p:tavLst>
                                        <p:tav tm="0">
                                          <p:val>
                                            <p:strVal val="#ppt_x"/>
                                          </p:val>
                                        </p:tav>
                                        <p:tav tm="100000">
                                          <p:val>
                                            <p:strVal val="#ppt_x"/>
                                          </p:val>
                                        </p:tav>
                                      </p:tavLst>
                                    </p:anim>
                                    <p:anim calcmode="lin" valueType="num">
                                      <p:cBhvr additive="base">
                                        <p:cTn id="73" dur="500" fill="hold"/>
                                        <p:tgtEl>
                                          <p:spTgt spid="75863"/>
                                        </p:tgtEl>
                                        <p:attrNameLst>
                                          <p:attrName>ppt_y</p:attrName>
                                        </p:attrNameLst>
                                      </p:cBhvr>
                                      <p:tavLst>
                                        <p:tav tm="0">
                                          <p:val>
                                            <p:strVal val="0-#ppt_h/2"/>
                                          </p:val>
                                        </p:tav>
                                        <p:tav tm="100000">
                                          <p:val>
                                            <p:strVal val="#ppt_y"/>
                                          </p:val>
                                        </p:tav>
                                      </p:tavLst>
                                    </p:anim>
                                  </p:childTnLst>
                                </p:cTn>
                              </p:par>
                            </p:childTnLst>
                          </p:cTn>
                        </p:par>
                        <p:par>
                          <p:cTn id="74" fill="hold">
                            <p:stCondLst>
                              <p:cond delay="1000"/>
                            </p:stCondLst>
                            <p:childTnLst>
                              <p:par>
                                <p:cTn id="75" presetID="15" presetClass="entr" presetSubtype="0" fill="hold" grpId="0" nodeType="afterEffect">
                                  <p:stCondLst>
                                    <p:cond delay="0"/>
                                  </p:stCondLst>
                                  <p:childTnLst>
                                    <p:set>
                                      <p:cBhvr>
                                        <p:cTn id="76" dur="1" fill="hold">
                                          <p:stCondLst>
                                            <p:cond delay="0"/>
                                          </p:stCondLst>
                                        </p:cTn>
                                        <p:tgtEl>
                                          <p:spTgt spid="75825"/>
                                        </p:tgtEl>
                                        <p:attrNameLst>
                                          <p:attrName>style.visibility</p:attrName>
                                        </p:attrNameLst>
                                      </p:cBhvr>
                                      <p:to>
                                        <p:strVal val="visible"/>
                                      </p:to>
                                    </p:set>
                                    <p:anim calcmode="lin" valueType="num">
                                      <p:cBhvr>
                                        <p:cTn id="77" dur="1000" fill="hold"/>
                                        <p:tgtEl>
                                          <p:spTgt spid="75825"/>
                                        </p:tgtEl>
                                        <p:attrNameLst>
                                          <p:attrName>ppt_w</p:attrName>
                                        </p:attrNameLst>
                                      </p:cBhvr>
                                      <p:tavLst>
                                        <p:tav tm="0">
                                          <p:val>
                                            <p:fltVal val="0.000000"/>
                                          </p:val>
                                        </p:tav>
                                        <p:tav tm="100000">
                                          <p:val>
                                            <p:strVal val="#ppt_w"/>
                                          </p:val>
                                        </p:tav>
                                      </p:tavLst>
                                    </p:anim>
                                    <p:anim calcmode="lin" valueType="num">
                                      <p:cBhvr>
                                        <p:cTn id="78" dur="1000" fill="hold"/>
                                        <p:tgtEl>
                                          <p:spTgt spid="75825"/>
                                        </p:tgtEl>
                                        <p:attrNameLst>
                                          <p:attrName>ppt_h</p:attrName>
                                        </p:attrNameLst>
                                      </p:cBhvr>
                                      <p:tavLst>
                                        <p:tav tm="0">
                                          <p:val>
                                            <p:fltVal val="0.000000"/>
                                          </p:val>
                                        </p:tav>
                                        <p:tav tm="100000">
                                          <p:val>
                                            <p:strVal val="#ppt_h"/>
                                          </p:val>
                                        </p:tav>
                                      </p:tavLst>
                                    </p:anim>
                                    <p:anim calcmode="lin" valueType="num">
                                      <p:cBhvr>
                                        <p:cTn id="79" dur="1000" fill="hold"/>
                                        <p:tgtEl>
                                          <p:spTgt spid="75825"/>
                                        </p:tgtEl>
                                        <p:attrNameLst>
                                          <p:attrName>ppt_x</p:attrName>
                                        </p:attrNameLst>
                                      </p:cBhvr>
                                      <p:tavLst>
                                        <p:tav tm="0" fmla="#ppt_x+(cos(-2*pi*(1-$))*-#ppt_x-sin(-2*pi*(1-$))*(1-#ppt_y))*(1-$)">
                                          <p:val>
                                            <p:fltVal val="0.000000"/>
                                          </p:val>
                                        </p:tav>
                                        <p:tav tm="100000">
                                          <p:val>
                                            <p:fltVal val="1.000000"/>
                                          </p:val>
                                        </p:tav>
                                      </p:tavLst>
                                    </p:anim>
                                    <p:anim calcmode="lin" valueType="num">
                                      <p:cBhvr>
                                        <p:cTn id="80" dur="1000" fill="hold"/>
                                        <p:tgtEl>
                                          <p:spTgt spid="75825"/>
                                        </p:tgtEl>
                                        <p:attrNameLst>
                                          <p:attrName>ppt_y</p:attrName>
                                        </p:attrNameLst>
                                      </p:cBhvr>
                                      <p:tavLst>
                                        <p:tav tm="0" fmla="#ppt_y+(sin(-2*pi*(1-$))*-#ppt_x+cos(-2*pi*(1-$))*(1-#ppt_y))*(1-$)">
                                          <p:val>
                                            <p:fltVal val="0.000000"/>
                                          </p:val>
                                        </p:tav>
                                        <p:tav tm="100000">
                                          <p:val>
                                            <p:fltVal val="1.000000"/>
                                          </p:val>
                                        </p:tav>
                                      </p:tavLst>
                                    </p:anim>
                                  </p:childTnLst>
                                </p:cTn>
                              </p:par>
                            </p:childTnLst>
                          </p:cTn>
                        </p:par>
                        <p:par>
                          <p:cTn id="81" fill="hold">
                            <p:stCondLst>
                              <p:cond delay="2000"/>
                            </p:stCondLst>
                            <p:childTnLst>
                              <p:par>
                                <p:cTn id="82" presetID="2" presetClass="entr" presetSubtype="3" fill="hold" nodeType="afterEffect">
                                  <p:stCondLst>
                                    <p:cond delay="0"/>
                                  </p:stCondLst>
                                  <p:childTnLst>
                                    <p:set>
                                      <p:cBhvr>
                                        <p:cTn id="83" dur="1" fill="hold">
                                          <p:stCondLst>
                                            <p:cond delay="0"/>
                                          </p:stCondLst>
                                        </p:cTn>
                                        <p:tgtEl>
                                          <p:spTgt spid="75827"/>
                                        </p:tgtEl>
                                        <p:attrNameLst>
                                          <p:attrName>style.visibility</p:attrName>
                                        </p:attrNameLst>
                                      </p:cBhvr>
                                      <p:to>
                                        <p:strVal val="visible"/>
                                      </p:to>
                                    </p:set>
                                    <p:anim calcmode="lin" valueType="num">
                                      <p:cBhvr additive="base">
                                        <p:cTn id="84" dur="500" fill="hold"/>
                                        <p:tgtEl>
                                          <p:spTgt spid="75827"/>
                                        </p:tgtEl>
                                        <p:attrNameLst>
                                          <p:attrName>ppt_x</p:attrName>
                                        </p:attrNameLst>
                                      </p:cBhvr>
                                      <p:tavLst>
                                        <p:tav tm="0">
                                          <p:val>
                                            <p:strVal val="1+#ppt_w/2"/>
                                          </p:val>
                                        </p:tav>
                                        <p:tav tm="100000">
                                          <p:val>
                                            <p:strVal val="#ppt_x"/>
                                          </p:val>
                                        </p:tav>
                                      </p:tavLst>
                                    </p:anim>
                                    <p:anim calcmode="lin" valueType="num">
                                      <p:cBhvr additive="base">
                                        <p:cTn id="85" dur="500" fill="hold"/>
                                        <p:tgtEl>
                                          <p:spTgt spid="75827"/>
                                        </p:tgtEl>
                                        <p:attrNameLst>
                                          <p:attrName>ppt_y</p:attrName>
                                        </p:attrNameLst>
                                      </p:cBhvr>
                                      <p:tavLst>
                                        <p:tav tm="0">
                                          <p:val>
                                            <p:strVal val="0-#ppt_h/2"/>
                                          </p:val>
                                        </p:tav>
                                        <p:tav tm="100000">
                                          <p:val>
                                            <p:strVal val="#ppt_y"/>
                                          </p:val>
                                        </p:tav>
                                      </p:tavLst>
                                    </p:anim>
                                  </p:childTnLst>
                                </p:cTn>
                              </p:par>
                            </p:childTnLst>
                          </p:cTn>
                        </p:par>
                        <p:par>
                          <p:cTn id="86" fill="hold">
                            <p:stCondLst>
                              <p:cond delay="2500"/>
                            </p:stCondLst>
                            <p:childTnLst>
                              <p:par>
                                <p:cTn id="87" presetID="12" presetClass="entr" presetSubtype="8" fill="hold" nodeType="afterEffect">
                                  <p:stCondLst>
                                    <p:cond delay="0"/>
                                  </p:stCondLst>
                                  <p:childTnLst>
                                    <p:set>
                                      <p:cBhvr>
                                        <p:cTn id="88" dur="1" fill="hold">
                                          <p:stCondLst>
                                            <p:cond delay="0"/>
                                          </p:stCondLst>
                                        </p:cTn>
                                        <p:tgtEl>
                                          <p:spTgt spid="75862"/>
                                        </p:tgtEl>
                                        <p:attrNameLst>
                                          <p:attrName>style.visibility</p:attrName>
                                        </p:attrNameLst>
                                      </p:cBhvr>
                                      <p:to>
                                        <p:strVal val="visible"/>
                                      </p:to>
                                    </p:set>
                                    <p:animEffect transition="in" filter="slide(fromLeft)">
                                      <p:cBhvr>
                                        <p:cTn id="89" dur="500"/>
                                        <p:tgtEl>
                                          <p:spTgt spid="75862"/>
                                        </p:tgtEl>
                                      </p:cBhvr>
                                    </p:animEffect>
                                  </p:childTnLst>
                                </p:cTn>
                              </p:par>
                            </p:childTnLst>
                          </p:cTn>
                        </p:par>
                        <p:par>
                          <p:cTn id="90" fill="hold">
                            <p:stCondLst>
                              <p:cond delay="3000"/>
                            </p:stCondLst>
                            <p:childTnLst>
                              <p:par>
                                <p:cTn id="91" presetID="2" presetClass="entr" presetSubtype="9" fill="hold" nodeType="afterEffect">
                                  <p:stCondLst>
                                    <p:cond delay="0"/>
                                  </p:stCondLst>
                                  <p:childTnLst>
                                    <p:set>
                                      <p:cBhvr>
                                        <p:cTn id="92" dur="1" fill="hold">
                                          <p:stCondLst>
                                            <p:cond delay="0"/>
                                          </p:stCondLst>
                                        </p:cTn>
                                        <p:tgtEl>
                                          <p:spTgt spid="75826"/>
                                        </p:tgtEl>
                                        <p:attrNameLst>
                                          <p:attrName>style.visibility</p:attrName>
                                        </p:attrNameLst>
                                      </p:cBhvr>
                                      <p:to>
                                        <p:strVal val="visible"/>
                                      </p:to>
                                    </p:set>
                                    <p:anim calcmode="lin" valueType="num">
                                      <p:cBhvr additive="base">
                                        <p:cTn id="93" dur="500" fill="hold"/>
                                        <p:tgtEl>
                                          <p:spTgt spid="75826"/>
                                        </p:tgtEl>
                                        <p:attrNameLst>
                                          <p:attrName>ppt_x</p:attrName>
                                        </p:attrNameLst>
                                      </p:cBhvr>
                                      <p:tavLst>
                                        <p:tav tm="0">
                                          <p:val>
                                            <p:strVal val="0-#ppt_w/2"/>
                                          </p:val>
                                        </p:tav>
                                        <p:tav tm="100000">
                                          <p:val>
                                            <p:strVal val="#ppt_x"/>
                                          </p:val>
                                        </p:tav>
                                      </p:tavLst>
                                    </p:anim>
                                    <p:anim calcmode="lin" valueType="num">
                                      <p:cBhvr additive="base">
                                        <p:cTn id="94" dur="500" fill="hold"/>
                                        <p:tgtEl>
                                          <p:spTgt spid="75826"/>
                                        </p:tgtEl>
                                        <p:attrNameLst>
                                          <p:attrName>ppt_y</p:attrName>
                                        </p:attrNameLst>
                                      </p:cBhvr>
                                      <p:tavLst>
                                        <p:tav tm="0">
                                          <p:val>
                                            <p:strVal val="0-#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75898"/>
                                        </p:tgtEl>
                                        <p:attrNameLst>
                                          <p:attrName>style.visibility</p:attrName>
                                        </p:attrNameLst>
                                      </p:cBhvr>
                                      <p:to>
                                        <p:strVal val="visible"/>
                                      </p:to>
                                    </p:set>
                                    <p:animEffect transition="in" filter="blinds(horizontal)">
                                      <p:cBhvr>
                                        <p:cTn id="99" dur="500"/>
                                        <p:tgtEl>
                                          <p:spTgt spid="75898"/>
                                        </p:tgtEl>
                                      </p:cBhvr>
                                    </p:animEffect>
                                  </p:childTnLst>
                                </p:cTn>
                              </p:par>
                            </p:childTnLst>
                          </p:cTn>
                        </p:par>
                        <p:par>
                          <p:cTn id="100" fill="hold">
                            <p:stCondLst>
                              <p:cond delay="500"/>
                            </p:stCondLst>
                            <p:childTnLst>
                              <p:par>
                                <p:cTn id="101" presetID="2" presetClass="entr" presetSubtype="2" fill="hold" nodeType="afterEffect">
                                  <p:stCondLst>
                                    <p:cond delay="0"/>
                                  </p:stCondLst>
                                  <p:childTnLst>
                                    <p:set>
                                      <p:cBhvr>
                                        <p:cTn id="102" dur="1" fill="hold">
                                          <p:stCondLst>
                                            <p:cond delay="0"/>
                                          </p:stCondLst>
                                        </p:cTn>
                                        <p:tgtEl>
                                          <p:spTgt spid="75904"/>
                                        </p:tgtEl>
                                        <p:attrNameLst>
                                          <p:attrName>style.visibility</p:attrName>
                                        </p:attrNameLst>
                                      </p:cBhvr>
                                      <p:to>
                                        <p:strVal val="visible"/>
                                      </p:to>
                                    </p:set>
                                    <p:anim calcmode="lin" valueType="num">
                                      <p:cBhvr additive="base">
                                        <p:cTn id="103" dur="500" fill="hold"/>
                                        <p:tgtEl>
                                          <p:spTgt spid="75904"/>
                                        </p:tgtEl>
                                        <p:attrNameLst>
                                          <p:attrName>ppt_x</p:attrName>
                                        </p:attrNameLst>
                                      </p:cBhvr>
                                      <p:tavLst>
                                        <p:tav tm="0">
                                          <p:val>
                                            <p:strVal val="1+#ppt_w/2"/>
                                          </p:val>
                                        </p:tav>
                                        <p:tav tm="100000">
                                          <p:val>
                                            <p:strVal val="#ppt_x"/>
                                          </p:val>
                                        </p:tav>
                                      </p:tavLst>
                                    </p:anim>
                                    <p:anim calcmode="lin" valueType="num">
                                      <p:cBhvr additive="base">
                                        <p:cTn id="104" dur="500" fill="hold"/>
                                        <p:tgtEl>
                                          <p:spTgt spid="75904"/>
                                        </p:tgtEl>
                                        <p:attrNameLst>
                                          <p:attrName>ppt_y</p:attrName>
                                        </p:attrNameLst>
                                      </p:cBhvr>
                                      <p:tavLst>
                                        <p:tav tm="0">
                                          <p:val>
                                            <p:strVal val="#ppt_y"/>
                                          </p:val>
                                        </p:tav>
                                        <p:tav tm="100000">
                                          <p:val>
                                            <p:strVal val="#ppt_y"/>
                                          </p:val>
                                        </p:tav>
                                      </p:tavLst>
                                    </p:anim>
                                  </p:childTnLst>
                                </p:cTn>
                              </p:par>
                            </p:childTnLst>
                          </p:cTn>
                        </p:par>
                        <p:par>
                          <p:cTn id="105" fill="hold">
                            <p:stCondLst>
                              <p:cond delay="1000"/>
                            </p:stCondLst>
                            <p:childTnLst>
                              <p:par>
                                <p:cTn id="106" presetID="15" presetClass="entr" presetSubtype="0" fill="hold" grpId="0" nodeType="afterEffect">
                                  <p:stCondLst>
                                    <p:cond delay="0"/>
                                  </p:stCondLst>
                                  <p:childTnLst>
                                    <p:set>
                                      <p:cBhvr>
                                        <p:cTn id="107" dur="1" fill="hold">
                                          <p:stCondLst>
                                            <p:cond delay="0"/>
                                          </p:stCondLst>
                                        </p:cTn>
                                        <p:tgtEl>
                                          <p:spTgt spid="76016"/>
                                        </p:tgtEl>
                                        <p:attrNameLst>
                                          <p:attrName>style.visibility</p:attrName>
                                        </p:attrNameLst>
                                      </p:cBhvr>
                                      <p:to>
                                        <p:strVal val="visible"/>
                                      </p:to>
                                    </p:set>
                                    <p:anim calcmode="lin" valueType="num">
                                      <p:cBhvr>
                                        <p:cTn id="108" dur="1000" fill="hold"/>
                                        <p:tgtEl>
                                          <p:spTgt spid="76016"/>
                                        </p:tgtEl>
                                        <p:attrNameLst>
                                          <p:attrName>ppt_w</p:attrName>
                                        </p:attrNameLst>
                                      </p:cBhvr>
                                      <p:tavLst>
                                        <p:tav tm="0">
                                          <p:val>
                                            <p:fltVal val="0.000000"/>
                                          </p:val>
                                        </p:tav>
                                        <p:tav tm="100000">
                                          <p:val>
                                            <p:strVal val="#ppt_w"/>
                                          </p:val>
                                        </p:tav>
                                      </p:tavLst>
                                    </p:anim>
                                    <p:anim calcmode="lin" valueType="num">
                                      <p:cBhvr>
                                        <p:cTn id="109" dur="1000" fill="hold"/>
                                        <p:tgtEl>
                                          <p:spTgt spid="76016"/>
                                        </p:tgtEl>
                                        <p:attrNameLst>
                                          <p:attrName>ppt_h</p:attrName>
                                        </p:attrNameLst>
                                      </p:cBhvr>
                                      <p:tavLst>
                                        <p:tav tm="0">
                                          <p:val>
                                            <p:fltVal val="0.000000"/>
                                          </p:val>
                                        </p:tav>
                                        <p:tav tm="100000">
                                          <p:val>
                                            <p:strVal val="#ppt_h"/>
                                          </p:val>
                                        </p:tav>
                                      </p:tavLst>
                                    </p:anim>
                                    <p:anim calcmode="lin" valueType="num">
                                      <p:cBhvr>
                                        <p:cTn id="110" dur="1000" fill="hold"/>
                                        <p:tgtEl>
                                          <p:spTgt spid="76016"/>
                                        </p:tgtEl>
                                        <p:attrNameLst>
                                          <p:attrName>ppt_x</p:attrName>
                                        </p:attrNameLst>
                                      </p:cBhvr>
                                      <p:tavLst>
                                        <p:tav tm="0" fmla="#ppt_x+(cos(-2*pi*(1-$))*-#ppt_x-sin(-2*pi*(1-$))*(1-#ppt_y))*(1-$)">
                                          <p:val>
                                            <p:fltVal val="0.000000"/>
                                          </p:val>
                                        </p:tav>
                                        <p:tav tm="100000">
                                          <p:val>
                                            <p:fltVal val="1.000000"/>
                                          </p:val>
                                        </p:tav>
                                      </p:tavLst>
                                    </p:anim>
                                    <p:anim calcmode="lin" valueType="num">
                                      <p:cBhvr>
                                        <p:cTn id="111" dur="1000" fill="hold"/>
                                        <p:tgtEl>
                                          <p:spTgt spid="7601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2" fill="hold">
                      <p:stCondLst>
                        <p:cond delay="indefinite"/>
                      </p:stCondLst>
                      <p:childTnLst>
                        <p:par>
                          <p:cTn id="113" fill="hold">
                            <p:stCondLst>
                              <p:cond delay="0"/>
                            </p:stCondLst>
                            <p:childTnLst>
                              <p:par>
                                <p:cTn id="114" presetID="12" presetClass="entr" presetSubtype="8" fill="hold" nodeType="clickEffect">
                                  <p:stCondLst>
                                    <p:cond delay="0"/>
                                  </p:stCondLst>
                                  <p:childTnLst>
                                    <p:set>
                                      <p:cBhvr>
                                        <p:cTn id="115" dur="1" fill="hold">
                                          <p:stCondLst>
                                            <p:cond delay="0"/>
                                          </p:stCondLst>
                                        </p:cTn>
                                        <p:tgtEl>
                                          <p:spTgt spid="75903"/>
                                        </p:tgtEl>
                                        <p:attrNameLst>
                                          <p:attrName>style.visibility</p:attrName>
                                        </p:attrNameLst>
                                      </p:cBhvr>
                                      <p:to>
                                        <p:strVal val="visible"/>
                                      </p:to>
                                    </p:set>
                                    <p:animEffect transition="in" filter="slide(fromLeft)">
                                      <p:cBhvr>
                                        <p:cTn id="116" dur="500"/>
                                        <p:tgtEl>
                                          <p:spTgt spid="75903"/>
                                        </p:tgtEl>
                                      </p:cBhvr>
                                    </p:animEffect>
                                  </p:childTnLst>
                                </p:cTn>
                              </p:par>
                            </p:childTnLst>
                          </p:cTn>
                        </p:par>
                        <p:par>
                          <p:cTn id="117" fill="hold">
                            <p:stCondLst>
                              <p:cond delay="500"/>
                            </p:stCondLst>
                            <p:childTnLst>
                              <p:par>
                                <p:cTn id="118" presetID="15" presetClass="entr" presetSubtype="0" fill="hold" nodeType="afterEffect">
                                  <p:stCondLst>
                                    <p:cond delay="0"/>
                                  </p:stCondLst>
                                  <p:childTnLst>
                                    <p:set>
                                      <p:cBhvr>
                                        <p:cTn id="119" dur="1" fill="hold">
                                          <p:stCondLst>
                                            <p:cond delay="0"/>
                                          </p:stCondLst>
                                        </p:cTn>
                                        <p:tgtEl>
                                          <p:spTgt spid="75900"/>
                                        </p:tgtEl>
                                        <p:attrNameLst>
                                          <p:attrName>style.visibility</p:attrName>
                                        </p:attrNameLst>
                                      </p:cBhvr>
                                      <p:to>
                                        <p:strVal val="visible"/>
                                      </p:to>
                                    </p:set>
                                    <p:anim calcmode="lin" valueType="num">
                                      <p:cBhvr>
                                        <p:cTn id="120" dur="1000" fill="hold"/>
                                        <p:tgtEl>
                                          <p:spTgt spid="75900"/>
                                        </p:tgtEl>
                                        <p:attrNameLst>
                                          <p:attrName>ppt_w</p:attrName>
                                        </p:attrNameLst>
                                      </p:cBhvr>
                                      <p:tavLst>
                                        <p:tav tm="0">
                                          <p:val>
                                            <p:fltVal val="0.000000"/>
                                          </p:val>
                                        </p:tav>
                                        <p:tav tm="100000">
                                          <p:val>
                                            <p:strVal val="#ppt_w"/>
                                          </p:val>
                                        </p:tav>
                                      </p:tavLst>
                                    </p:anim>
                                    <p:anim calcmode="lin" valueType="num">
                                      <p:cBhvr>
                                        <p:cTn id="121" dur="1000" fill="hold"/>
                                        <p:tgtEl>
                                          <p:spTgt spid="75900"/>
                                        </p:tgtEl>
                                        <p:attrNameLst>
                                          <p:attrName>ppt_h</p:attrName>
                                        </p:attrNameLst>
                                      </p:cBhvr>
                                      <p:tavLst>
                                        <p:tav tm="0">
                                          <p:val>
                                            <p:fltVal val="0.000000"/>
                                          </p:val>
                                        </p:tav>
                                        <p:tav tm="100000">
                                          <p:val>
                                            <p:strVal val="#ppt_h"/>
                                          </p:val>
                                        </p:tav>
                                      </p:tavLst>
                                    </p:anim>
                                    <p:anim calcmode="lin" valueType="num">
                                      <p:cBhvr>
                                        <p:cTn id="122" dur="1000" fill="hold"/>
                                        <p:tgtEl>
                                          <p:spTgt spid="75900"/>
                                        </p:tgtEl>
                                        <p:attrNameLst>
                                          <p:attrName>ppt_x</p:attrName>
                                        </p:attrNameLst>
                                      </p:cBhvr>
                                      <p:tavLst>
                                        <p:tav tm="0" fmla="#ppt_x+(cos(-2*pi*(1-$))*-#ppt_x-sin(-2*pi*(1-$))*(1-#ppt_y))*(1-$)">
                                          <p:val>
                                            <p:fltVal val="0.000000"/>
                                          </p:val>
                                        </p:tav>
                                        <p:tav tm="100000">
                                          <p:val>
                                            <p:fltVal val="1.000000"/>
                                          </p:val>
                                        </p:tav>
                                      </p:tavLst>
                                    </p:anim>
                                    <p:anim calcmode="lin" valueType="num">
                                      <p:cBhvr>
                                        <p:cTn id="123" dur="1000" fill="hold"/>
                                        <p:tgtEl>
                                          <p:spTgt spid="75900"/>
                                        </p:tgtEl>
                                        <p:attrNameLst>
                                          <p:attrName>ppt_y</p:attrName>
                                        </p:attrNameLst>
                                      </p:cBhvr>
                                      <p:tavLst>
                                        <p:tav tm="0" fmla="#ppt_y+(sin(-2*pi*(1-$))*-#ppt_x+cos(-2*pi*(1-$))*(1-#ppt_y))*(1-$)">
                                          <p:val>
                                            <p:fltVal val="0.000000"/>
                                          </p:val>
                                        </p:tav>
                                        <p:tav tm="100000">
                                          <p:val>
                                            <p:fltVal val="1.000000"/>
                                          </p:val>
                                        </p:tav>
                                      </p:tavLst>
                                    </p:anim>
                                  </p:childTnLst>
                                </p:cTn>
                              </p:par>
                            </p:childTnLst>
                          </p:cTn>
                        </p:par>
                        <p:par>
                          <p:cTn id="124" fill="hold">
                            <p:stCondLst>
                              <p:cond delay="1500"/>
                            </p:stCondLst>
                            <p:childTnLst>
                              <p:par>
                                <p:cTn id="125" presetID="2" presetClass="entr" presetSubtype="4" fill="hold" grpId="0" nodeType="afterEffect">
                                  <p:stCondLst>
                                    <p:cond delay="0"/>
                                  </p:stCondLst>
                                  <p:childTnLst>
                                    <p:set>
                                      <p:cBhvr>
                                        <p:cTn id="126" dur="1" fill="hold">
                                          <p:stCondLst>
                                            <p:cond delay="0"/>
                                          </p:stCondLst>
                                        </p:cTn>
                                        <p:tgtEl>
                                          <p:spTgt spid="75901"/>
                                        </p:tgtEl>
                                        <p:attrNameLst>
                                          <p:attrName>style.visibility</p:attrName>
                                        </p:attrNameLst>
                                      </p:cBhvr>
                                      <p:to>
                                        <p:strVal val="visible"/>
                                      </p:to>
                                    </p:set>
                                    <p:anim calcmode="lin" valueType="num">
                                      <p:cBhvr additive="base">
                                        <p:cTn id="127" dur="500" fill="hold"/>
                                        <p:tgtEl>
                                          <p:spTgt spid="75901"/>
                                        </p:tgtEl>
                                        <p:attrNameLst>
                                          <p:attrName>ppt_x</p:attrName>
                                        </p:attrNameLst>
                                      </p:cBhvr>
                                      <p:tavLst>
                                        <p:tav tm="0">
                                          <p:val>
                                            <p:strVal val="#ppt_x"/>
                                          </p:val>
                                        </p:tav>
                                        <p:tav tm="100000">
                                          <p:val>
                                            <p:strVal val="#ppt_x"/>
                                          </p:val>
                                        </p:tav>
                                      </p:tavLst>
                                    </p:anim>
                                    <p:anim calcmode="lin" valueType="num">
                                      <p:cBhvr additive="base">
                                        <p:cTn id="128" dur="500" fill="hold"/>
                                        <p:tgtEl>
                                          <p:spTgt spid="75901"/>
                                        </p:tgtEl>
                                        <p:attrNameLst>
                                          <p:attrName>ppt_y</p:attrName>
                                        </p:attrNameLst>
                                      </p:cBhvr>
                                      <p:tavLst>
                                        <p:tav tm="0">
                                          <p:val>
                                            <p:strVal val="1+#ppt_h/2"/>
                                          </p:val>
                                        </p:tav>
                                        <p:tav tm="100000">
                                          <p:val>
                                            <p:strVal val="#ppt_y"/>
                                          </p:val>
                                        </p:tav>
                                      </p:tavLst>
                                    </p:anim>
                                  </p:childTnLst>
                                </p:cTn>
                              </p:par>
                            </p:childTnLst>
                          </p:cTn>
                        </p:par>
                        <p:par>
                          <p:cTn id="129" fill="hold">
                            <p:stCondLst>
                              <p:cond delay="2000"/>
                            </p:stCondLst>
                            <p:childTnLst>
                              <p:par>
                                <p:cTn id="130" presetID="2" presetClass="entr" presetSubtype="9" fill="hold" nodeType="afterEffect">
                                  <p:stCondLst>
                                    <p:cond delay="0"/>
                                  </p:stCondLst>
                                  <p:childTnLst>
                                    <p:set>
                                      <p:cBhvr>
                                        <p:cTn id="131" dur="1" fill="hold">
                                          <p:stCondLst>
                                            <p:cond delay="0"/>
                                          </p:stCondLst>
                                        </p:cTn>
                                        <p:tgtEl>
                                          <p:spTgt spid="75902"/>
                                        </p:tgtEl>
                                        <p:attrNameLst>
                                          <p:attrName>style.visibility</p:attrName>
                                        </p:attrNameLst>
                                      </p:cBhvr>
                                      <p:to>
                                        <p:strVal val="visible"/>
                                      </p:to>
                                    </p:set>
                                    <p:anim calcmode="lin" valueType="num">
                                      <p:cBhvr additive="base">
                                        <p:cTn id="132" dur="500" fill="hold"/>
                                        <p:tgtEl>
                                          <p:spTgt spid="75902"/>
                                        </p:tgtEl>
                                        <p:attrNameLst>
                                          <p:attrName>ppt_x</p:attrName>
                                        </p:attrNameLst>
                                      </p:cBhvr>
                                      <p:tavLst>
                                        <p:tav tm="0">
                                          <p:val>
                                            <p:strVal val="0-#ppt_w/2"/>
                                          </p:val>
                                        </p:tav>
                                        <p:tav tm="100000">
                                          <p:val>
                                            <p:strVal val="#ppt_x"/>
                                          </p:val>
                                        </p:tav>
                                      </p:tavLst>
                                    </p:anim>
                                    <p:anim calcmode="lin" valueType="num">
                                      <p:cBhvr additive="base">
                                        <p:cTn id="133" dur="500" fill="hold"/>
                                        <p:tgtEl>
                                          <p:spTgt spid="75902"/>
                                        </p:tgtEl>
                                        <p:attrNameLst>
                                          <p:attrName>ppt_y</p:attrName>
                                        </p:attrNameLst>
                                      </p:cBhvr>
                                      <p:tavLst>
                                        <p:tav tm="0">
                                          <p:val>
                                            <p:strVal val="0-#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5" presetClass="entr" presetSubtype="0" fill="hold" grpId="0" nodeType="clickEffect">
                                  <p:stCondLst>
                                    <p:cond delay="0"/>
                                  </p:stCondLst>
                                  <p:childTnLst>
                                    <p:set>
                                      <p:cBhvr>
                                        <p:cTn id="137" dur="1" fill="hold">
                                          <p:stCondLst>
                                            <p:cond delay="0"/>
                                          </p:stCondLst>
                                        </p:cTn>
                                        <p:tgtEl>
                                          <p:spTgt spid="75905"/>
                                        </p:tgtEl>
                                        <p:attrNameLst>
                                          <p:attrName>style.visibility</p:attrName>
                                        </p:attrNameLst>
                                      </p:cBhvr>
                                      <p:to>
                                        <p:strVal val="visible"/>
                                      </p:to>
                                    </p:set>
                                    <p:anim calcmode="lin" valueType="num">
                                      <p:cBhvr>
                                        <p:cTn id="138" dur="1000" fill="hold"/>
                                        <p:tgtEl>
                                          <p:spTgt spid="75905"/>
                                        </p:tgtEl>
                                        <p:attrNameLst>
                                          <p:attrName>ppt_w</p:attrName>
                                        </p:attrNameLst>
                                      </p:cBhvr>
                                      <p:tavLst>
                                        <p:tav tm="0">
                                          <p:val>
                                            <p:fltVal val="0.000000"/>
                                          </p:val>
                                        </p:tav>
                                        <p:tav tm="100000">
                                          <p:val>
                                            <p:strVal val="#ppt_w"/>
                                          </p:val>
                                        </p:tav>
                                      </p:tavLst>
                                    </p:anim>
                                    <p:anim calcmode="lin" valueType="num">
                                      <p:cBhvr>
                                        <p:cTn id="139" dur="1000" fill="hold"/>
                                        <p:tgtEl>
                                          <p:spTgt spid="75905"/>
                                        </p:tgtEl>
                                        <p:attrNameLst>
                                          <p:attrName>ppt_h</p:attrName>
                                        </p:attrNameLst>
                                      </p:cBhvr>
                                      <p:tavLst>
                                        <p:tav tm="0">
                                          <p:val>
                                            <p:fltVal val="0.000000"/>
                                          </p:val>
                                        </p:tav>
                                        <p:tav tm="100000">
                                          <p:val>
                                            <p:strVal val="#ppt_h"/>
                                          </p:val>
                                        </p:tav>
                                      </p:tavLst>
                                    </p:anim>
                                    <p:anim calcmode="lin" valueType="num">
                                      <p:cBhvr>
                                        <p:cTn id="140" dur="1000" fill="hold"/>
                                        <p:tgtEl>
                                          <p:spTgt spid="75905"/>
                                        </p:tgtEl>
                                        <p:attrNameLst>
                                          <p:attrName>ppt_x</p:attrName>
                                        </p:attrNameLst>
                                      </p:cBhvr>
                                      <p:tavLst>
                                        <p:tav tm="0" fmla="#ppt_x+(cos(-2*pi*(1-$))*-#ppt_x-sin(-2*pi*(1-$))*(1-#ppt_y))*(1-$)">
                                          <p:val>
                                            <p:fltVal val="0.000000"/>
                                          </p:val>
                                        </p:tav>
                                        <p:tav tm="100000">
                                          <p:val>
                                            <p:fltVal val="1.000000"/>
                                          </p:val>
                                        </p:tav>
                                      </p:tavLst>
                                    </p:anim>
                                    <p:anim calcmode="lin" valueType="num">
                                      <p:cBhvr>
                                        <p:cTn id="141" dur="1000" fill="hold"/>
                                        <p:tgtEl>
                                          <p:spTgt spid="75905"/>
                                        </p:tgtEl>
                                        <p:attrNameLst>
                                          <p:attrName>ppt_y</p:attrName>
                                        </p:attrNameLst>
                                      </p:cBhvr>
                                      <p:tavLst>
                                        <p:tav tm="0" fmla="#ppt_y+(sin(-2*pi*(1-$))*-#ppt_x+cos(-2*pi*(1-$))*(1-#ppt_y))*(1-$)">
                                          <p:val>
                                            <p:fltVal val="0.000000"/>
                                          </p:val>
                                        </p:tav>
                                        <p:tav tm="100000">
                                          <p:val>
                                            <p:fltVal val="1.000000"/>
                                          </p:val>
                                        </p:tav>
                                      </p:tavLst>
                                    </p:anim>
                                  </p:childTnLst>
                                </p:cTn>
                              </p:par>
                            </p:childTnLst>
                          </p:cTn>
                        </p:par>
                        <p:par>
                          <p:cTn id="142" fill="hold">
                            <p:stCondLst>
                              <p:cond delay="1000"/>
                            </p:stCondLst>
                            <p:childTnLst>
                              <p:par>
                                <p:cTn id="143" presetID="12" presetClass="entr" presetSubtype="2" fill="hold" nodeType="afterEffect">
                                  <p:stCondLst>
                                    <p:cond delay="0"/>
                                  </p:stCondLst>
                                  <p:childTnLst>
                                    <p:set>
                                      <p:cBhvr>
                                        <p:cTn id="144" dur="1" fill="hold">
                                          <p:stCondLst>
                                            <p:cond delay="0"/>
                                          </p:stCondLst>
                                        </p:cTn>
                                        <p:tgtEl>
                                          <p:spTgt spid="75906"/>
                                        </p:tgtEl>
                                        <p:attrNameLst>
                                          <p:attrName>style.visibility</p:attrName>
                                        </p:attrNameLst>
                                      </p:cBhvr>
                                      <p:to>
                                        <p:strVal val="visible"/>
                                      </p:to>
                                    </p:set>
                                    <p:animEffect transition="in" filter="slide(fromRight)">
                                      <p:cBhvr>
                                        <p:cTn id="145" dur="500"/>
                                        <p:tgtEl>
                                          <p:spTgt spid="75906"/>
                                        </p:tgtEl>
                                      </p:cBhvr>
                                    </p:animEffect>
                                  </p:childTnLst>
                                </p:cTn>
                              </p:par>
                            </p:childTnLst>
                          </p:cTn>
                        </p:par>
                        <p:par>
                          <p:cTn id="146" fill="hold">
                            <p:stCondLst>
                              <p:cond delay="1500"/>
                            </p:stCondLst>
                            <p:childTnLst>
                              <p:par>
                                <p:cTn id="147" presetID="2" presetClass="entr" presetSubtype="9" fill="hold" nodeType="afterEffect">
                                  <p:stCondLst>
                                    <p:cond delay="0"/>
                                  </p:stCondLst>
                                  <p:childTnLst>
                                    <p:set>
                                      <p:cBhvr>
                                        <p:cTn id="148" dur="1" fill="hold">
                                          <p:stCondLst>
                                            <p:cond delay="0"/>
                                          </p:stCondLst>
                                        </p:cTn>
                                        <p:tgtEl>
                                          <p:spTgt spid="75941"/>
                                        </p:tgtEl>
                                        <p:attrNameLst>
                                          <p:attrName>style.visibility</p:attrName>
                                        </p:attrNameLst>
                                      </p:cBhvr>
                                      <p:to>
                                        <p:strVal val="visible"/>
                                      </p:to>
                                    </p:set>
                                    <p:anim calcmode="lin" valueType="num">
                                      <p:cBhvr additive="base">
                                        <p:cTn id="149" dur="500" fill="hold"/>
                                        <p:tgtEl>
                                          <p:spTgt spid="75941"/>
                                        </p:tgtEl>
                                        <p:attrNameLst>
                                          <p:attrName>ppt_x</p:attrName>
                                        </p:attrNameLst>
                                      </p:cBhvr>
                                      <p:tavLst>
                                        <p:tav tm="0">
                                          <p:val>
                                            <p:strVal val="0-#ppt_w/2"/>
                                          </p:val>
                                        </p:tav>
                                        <p:tav tm="100000">
                                          <p:val>
                                            <p:strVal val="#ppt_x"/>
                                          </p:val>
                                        </p:tav>
                                      </p:tavLst>
                                    </p:anim>
                                    <p:anim calcmode="lin" valueType="num">
                                      <p:cBhvr additive="base">
                                        <p:cTn id="150" dur="500" fill="hold"/>
                                        <p:tgtEl>
                                          <p:spTgt spid="75941"/>
                                        </p:tgtEl>
                                        <p:attrNameLst>
                                          <p:attrName>ppt_y</p:attrName>
                                        </p:attrNameLst>
                                      </p:cBhvr>
                                      <p:tavLst>
                                        <p:tav tm="0">
                                          <p:val>
                                            <p:strVal val="0-#ppt_h/2"/>
                                          </p:val>
                                        </p:tav>
                                        <p:tav tm="100000">
                                          <p:val>
                                            <p:strVal val="#ppt_y"/>
                                          </p:val>
                                        </p:tav>
                                      </p:tavLst>
                                    </p:anim>
                                  </p:childTnLst>
                                </p:cTn>
                              </p:par>
                            </p:childTnLst>
                          </p:cTn>
                        </p:par>
                        <p:par>
                          <p:cTn id="151" fill="hold">
                            <p:stCondLst>
                              <p:cond delay="2000"/>
                            </p:stCondLst>
                            <p:childTnLst>
                              <p:par>
                                <p:cTn id="152" presetID="15" presetClass="entr" presetSubtype="0" fill="hold" nodeType="afterEffect">
                                  <p:stCondLst>
                                    <p:cond delay="0"/>
                                  </p:stCondLst>
                                  <p:childTnLst>
                                    <p:set>
                                      <p:cBhvr>
                                        <p:cTn id="153" dur="1" fill="hold">
                                          <p:stCondLst>
                                            <p:cond delay="0"/>
                                          </p:stCondLst>
                                        </p:cTn>
                                        <p:tgtEl>
                                          <p:spTgt spid="75944"/>
                                        </p:tgtEl>
                                        <p:attrNameLst>
                                          <p:attrName>style.visibility</p:attrName>
                                        </p:attrNameLst>
                                      </p:cBhvr>
                                      <p:to>
                                        <p:strVal val="visible"/>
                                      </p:to>
                                    </p:set>
                                    <p:anim calcmode="lin" valueType="num">
                                      <p:cBhvr>
                                        <p:cTn id="154" dur="1000" fill="hold"/>
                                        <p:tgtEl>
                                          <p:spTgt spid="75944"/>
                                        </p:tgtEl>
                                        <p:attrNameLst>
                                          <p:attrName>ppt_w</p:attrName>
                                        </p:attrNameLst>
                                      </p:cBhvr>
                                      <p:tavLst>
                                        <p:tav tm="0">
                                          <p:val>
                                            <p:fltVal val="0.000000"/>
                                          </p:val>
                                        </p:tav>
                                        <p:tav tm="100000">
                                          <p:val>
                                            <p:strVal val="#ppt_w"/>
                                          </p:val>
                                        </p:tav>
                                      </p:tavLst>
                                    </p:anim>
                                    <p:anim calcmode="lin" valueType="num">
                                      <p:cBhvr>
                                        <p:cTn id="155" dur="1000" fill="hold"/>
                                        <p:tgtEl>
                                          <p:spTgt spid="75944"/>
                                        </p:tgtEl>
                                        <p:attrNameLst>
                                          <p:attrName>ppt_h</p:attrName>
                                        </p:attrNameLst>
                                      </p:cBhvr>
                                      <p:tavLst>
                                        <p:tav tm="0">
                                          <p:val>
                                            <p:fltVal val="0.000000"/>
                                          </p:val>
                                        </p:tav>
                                        <p:tav tm="100000">
                                          <p:val>
                                            <p:strVal val="#ppt_h"/>
                                          </p:val>
                                        </p:tav>
                                      </p:tavLst>
                                    </p:anim>
                                    <p:anim calcmode="lin" valueType="num">
                                      <p:cBhvr>
                                        <p:cTn id="156" dur="1000" fill="hold"/>
                                        <p:tgtEl>
                                          <p:spTgt spid="75944"/>
                                        </p:tgtEl>
                                        <p:attrNameLst>
                                          <p:attrName>ppt_x</p:attrName>
                                        </p:attrNameLst>
                                      </p:cBhvr>
                                      <p:tavLst>
                                        <p:tav tm="0" fmla="#ppt_x+(cos(-2*pi*(1-$))*-#ppt_x-sin(-2*pi*(1-$))*(1-#ppt_y))*(1-$)">
                                          <p:val>
                                            <p:fltVal val="0.000000"/>
                                          </p:val>
                                        </p:tav>
                                        <p:tav tm="100000">
                                          <p:val>
                                            <p:fltVal val="1.000000"/>
                                          </p:val>
                                        </p:tav>
                                      </p:tavLst>
                                    </p:anim>
                                    <p:anim calcmode="lin" valueType="num">
                                      <p:cBhvr>
                                        <p:cTn id="157" dur="1000" fill="hold"/>
                                        <p:tgtEl>
                                          <p:spTgt spid="7594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58" fill="hold">
                      <p:stCondLst>
                        <p:cond delay="indefinite"/>
                      </p:stCondLst>
                      <p:childTnLst>
                        <p:par>
                          <p:cTn id="159" fill="hold">
                            <p:stCondLst>
                              <p:cond delay="0"/>
                            </p:stCondLst>
                            <p:childTnLst>
                              <p:par>
                                <p:cTn id="160" presetID="17" presetClass="entr" presetSubtype="2" fill="hold" nodeType="clickEffect">
                                  <p:stCondLst>
                                    <p:cond delay="0"/>
                                  </p:stCondLst>
                                  <p:childTnLst>
                                    <p:set>
                                      <p:cBhvr>
                                        <p:cTn id="161" dur="1" fill="hold">
                                          <p:stCondLst>
                                            <p:cond delay="0"/>
                                          </p:stCondLst>
                                        </p:cTn>
                                        <p:tgtEl>
                                          <p:spTgt spid="76017"/>
                                        </p:tgtEl>
                                        <p:attrNameLst>
                                          <p:attrName>style.visibility</p:attrName>
                                        </p:attrNameLst>
                                      </p:cBhvr>
                                      <p:to>
                                        <p:strVal val="visible"/>
                                      </p:to>
                                    </p:set>
                                    <p:anim calcmode="lin" valueType="num">
                                      <p:cBhvr>
                                        <p:cTn id="162" dur="500" fill="hold"/>
                                        <p:tgtEl>
                                          <p:spTgt spid="76017"/>
                                        </p:tgtEl>
                                        <p:attrNameLst>
                                          <p:attrName>ppt_x</p:attrName>
                                        </p:attrNameLst>
                                      </p:cBhvr>
                                      <p:tavLst>
                                        <p:tav tm="0">
                                          <p:val>
                                            <p:strVal val="#ppt_x+#ppt_w/2"/>
                                          </p:val>
                                        </p:tav>
                                        <p:tav tm="100000">
                                          <p:val>
                                            <p:strVal val="#ppt_x"/>
                                          </p:val>
                                        </p:tav>
                                      </p:tavLst>
                                    </p:anim>
                                    <p:anim calcmode="lin" valueType="num">
                                      <p:cBhvr>
                                        <p:cTn id="163" dur="500" fill="hold"/>
                                        <p:tgtEl>
                                          <p:spTgt spid="76017"/>
                                        </p:tgtEl>
                                        <p:attrNameLst>
                                          <p:attrName>ppt_y</p:attrName>
                                        </p:attrNameLst>
                                      </p:cBhvr>
                                      <p:tavLst>
                                        <p:tav tm="0">
                                          <p:val>
                                            <p:strVal val="#ppt_y"/>
                                          </p:val>
                                        </p:tav>
                                        <p:tav tm="100000">
                                          <p:val>
                                            <p:strVal val="#ppt_y"/>
                                          </p:val>
                                        </p:tav>
                                      </p:tavLst>
                                    </p:anim>
                                    <p:anim calcmode="lin" valueType="num">
                                      <p:cBhvr>
                                        <p:cTn id="164" dur="500" fill="hold"/>
                                        <p:tgtEl>
                                          <p:spTgt spid="76017"/>
                                        </p:tgtEl>
                                        <p:attrNameLst>
                                          <p:attrName>ppt_w</p:attrName>
                                        </p:attrNameLst>
                                      </p:cBhvr>
                                      <p:tavLst>
                                        <p:tav tm="0">
                                          <p:val>
                                            <p:fltVal val="0.000000"/>
                                          </p:val>
                                        </p:tav>
                                        <p:tav tm="100000">
                                          <p:val>
                                            <p:strVal val="#ppt_w"/>
                                          </p:val>
                                        </p:tav>
                                      </p:tavLst>
                                    </p:anim>
                                    <p:anim calcmode="lin" valueType="num">
                                      <p:cBhvr>
                                        <p:cTn id="165" dur="500" fill="hold"/>
                                        <p:tgtEl>
                                          <p:spTgt spid="76017"/>
                                        </p:tgtEl>
                                        <p:attrNameLst>
                                          <p:attrName>ppt_h</p:attrName>
                                        </p:attrNameLst>
                                      </p:cBhvr>
                                      <p:tavLst>
                                        <p:tav tm="0">
                                          <p:val>
                                            <p:strVal val="#ppt_h"/>
                                          </p:val>
                                        </p:tav>
                                        <p:tav tm="100000">
                                          <p:val>
                                            <p:strVal val="#ppt_h"/>
                                          </p:val>
                                        </p:tav>
                                      </p:tavLst>
                                    </p:anim>
                                  </p:childTnLst>
                                </p:cTn>
                              </p:par>
                            </p:childTnLst>
                          </p:cTn>
                        </p:par>
                        <p:par>
                          <p:cTn id="166" fill="hold">
                            <p:stCondLst>
                              <p:cond delay="500"/>
                            </p:stCondLst>
                            <p:childTnLst>
                              <p:par>
                                <p:cTn id="167" presetID="2" presetClass="entr" presetSubtype="4" fill="hold" nodeType="afterEffect">
                                  <p:stCondLst>
                                    <p:cond delay="0"/>
                                  </p:stCondLst>
                                  <p:childTnLst>
                                    <p:set>
                                      <p:cBhvr>
                                        <p:cTn id="168" dur="1" fill="hold">
                                          <p:stCondLst>
                                            <p:cond delay="0"/>
                                          </p:stCondLst>
                                        </p:cTn>
                                        <p:tgtEl>
                                          <p:spTgt spid="75980"/>
                                        </p:tgtEl>
                                        <p:attrNameLst>
                                          <p:attrName>style.visibility</p:attrName>
                                        </p:attrNameLst>
                                      </p:cBhvr>
                                      <p:to>
                                        <p:strVal val="visible"/>
                                      </p:to>
                                    </p:set>
                                    <p:anim calcmode="lin" valueType="num">
                                      <p:cBhvr additive="base">
                                        <p:cTn id="169" dur="500" fill="hold"/>
                                        <p:tgtEl>
                                          <p:spTgt spid="75980"/>
                                        </p:tgtEl>
                                        <p:attrNameLst>
                                          <p:attrName>ppt_x</p:attrName>
                                        </p:attrNameLst>
                                      </p:cBhvr>
                                      <p:tavLst>
                                        <p:tav tm="0">
                                          <p:val>
                                            <p:strVal val="#ppt_x"/>
                                          </p:val>
                                        </p:tav>
                                        <p:tav tm="100000">
                                          <p:val>
                                            <p:strVal val="#ppt_x"/>
                                          </p:val>
                                        </p:tav>
                                      </p:tavLst>
                                    </p:anim>
                                    <p:anim calcmode="lin" valueType="num">
                                      <p:cBhvr additive="base">
                                        <p:cTn id="170" dur="500" fill="hold"/>
                                        <p:tgtEl>
                                          <p:spTgt spid="75980"/>
                                        </p:tgtEl>
                                        <p:attrNameLst>
                                          <p:attrName>ppt_y</p:attrName>
                                        </p:attrNameLst>
                                      </p:cBhvr>
                                      <p:tavLst>
                                        <p:tav tm="0">
                                          <p:val>
                                            <p:strVal val="1+#ppt_h/2"/>
                                          </p:val>
                                        </p:tav>
                                        <p:tav tm="100000">
                                          <p:val>
                                            <p:strVal val="#ppt_y"/>
                                          </p:val>
                                        </p:tav>
                                      </p:tavLst>
                                    </p:anim>
                                  </p:childTnLst>
                                </p:cTn>
                              </p:par>
                            </p:childTnLst>
                          </p:cTn>
                        </p:par>
                        <p:par>
                          <p:cTn id="171" fill="hold">
                            <p:stCondLst>
                              <p:cond delay="1000"/>
                            </p:stCondLst>
                            <p:childTnLst>
                              <p:par>
                                <p:cTn id="172" presetID="15" presetClass="entr" presetSubtype="0" fill="hold" grpId="0" nodeType="afterEffect">
                                  <p:stCondLst>
                                    <p:cond delay="0"/>
                                  </p:stCondLst>
                                  <p:childTnLst>
                                    <p:set>
                                      <p:cBhvr>
                                        <p:cTn id="173" dur="1" fill="hold">
                                          <p:stCondLst>
                                            <p:cond delay="0"/>
                                          </p:stCondLst>
                                        </p:cTn>
                                        <p:tgtEl>
                                          <p:spTgt spid="76015"/>
                                        </p:tgtEl>
                                        <p:attrNameLst>
                                          <p:attrName>style.visibility</p:attrName>
                                        </p:attrNameLst>
                                      </p:cBhvr>
                                      <p:to>
                                        <p:strVal val="visible"/>
                                      </p:to>
                                    </p:set>
                                    <p:anim calcmode="lin" valueType="num">
                                      <p:cBhvr>
                                        <p:cTn id="174" dur="1000" fill="hold"/>
                                        <p:tgtEl>
                                          <p:spTgt spid="76015"/>
                                        </p:tgtEl>
                                        <p:attrNameLst>
                                          <p:attrName>ppt_w</p:attrName>
                                        </p:attrNameLst>
                                      </p:cBhvr>
                                      <p:tavLst>
                                        <p:tav tm="0">
                                          <p:val>
                                            <p:fltVal val="0.000000"/>
                                          </p:val>
                                        </p:tav>
                                        <p:tav tm="100000">
                                          <p:val>
                                            <p:strVal val="#ppt_w"/>
                                          </p:val>
                                        </p:tav>
                                      </p:tavLst>
                                    </p:anim>
                                    <p:anim calcmode="lin" valueType="num">
                                      <p:cBhvr>
                                        <p:cTn id="175" dur="1000" fill="hold"/>
                                        <p:tgtEl>
                                          <p:spTgt spid="76015"/>
                                        </p:tgtEl>
                                        <p:attrNameLst>
                                          <p:attrName>ppt_h</p:attrName>
                                        </p:attrNameLst>
                                      </p:cBhvr>
                                      <p:tavLst>
                                        <p:tav tm="0">
                                          <p:val>
                                            <p:fltVal val="0.000000"/>
                                          </p:val>
                                        </p:tav>
                                        <p:tav tm="100000">
                                          <p:val>
                                            <p:strVal val="#ppt_h"/>
                                          </p:val>
                                        </p:tav>
                                      </p:tavLst>
                                    </p:anim>
                                    <p:anim calcmode="lin" valueType="num">
                                      <p:cBhvr>
                                        <p:cTn id="176" dur="1000" fill="hold"/>
                                        <p:tgtEl>
                                          <p:spTgt spid="76015"/>
                                        </p:tgtEl>
                                        <p:attrNameLst>
                                          <p:attrName>ppt_x</p:attrName>
                                        </p:attrNameLst>
                                      </p:cBhvr>
                                      <p:tavLst>
                                        <p:tav tm="0" fmla="#ppt_x+(cos(-2*pi*(1-$))*-#ppt_x-sin(-2*pi*(1-$))*(1-#ppt_y))*(1-$)">
                                          <p:val>
                                            <p:fltVal val="0.000000"/>
                                          </p:val>
                                        </p:tav>
                                        <p:tav tm="100000">
                                          <p:val>
                                            <p:fltVal val="1.000000"/>
                                          </p:val>
                                        </p:tav>
                                      </p:tavLst>
                                    </p:anim>
                                    <p:anim calcmode="lin" valueType="num">
                                      <p:cBhvr>
                                        <p:cTn id="177" dur="1000" fill="hold"/>
                                        <p:tgtEl>
                                          <p:spTgt spid="76015"/>
                                        </p:tgtEl>
                                        <p:attrNameLst>
                                          <p:attrName>ppt_y</p:attrName>
                                        </p:attrNameLst>
                                      </p:cBhvr>
                                      <p:tavLst>
                                        <p:tav tm="0" fmla="#ppt_y+(sin(-2*pi*(1-$))*-#ppt_x+cos(-2*pi*(1-$))*(1-#ppt_y))*(1-$)">
                                          <p:val>
                                            <p:fltVal val="0.000000"/>
                                          </p:val>
                                        </p:tav>
                                        <p:tav tm="100000">
                                          <p:val>
                                            <p:fltVal val="1.000000"/>
                                          </p:val>
                                        </p:tav>
                                      </p:tavLst>
                                    </p:anim>
                                  </p:childTnLst>
                                </p:cTn>
                              </p:par>
                            </p:childTnLst>
                          </p:cTn>
                        </p:par>
                        <p:par>
                          <p:cTn id="178" fill="hold">
                            <p:stCondLst>
                              <p:cond delay="2000"/>
                            </p:stCondLst>
                            <p:childTnLst>
                              <p:par>
                                <p:cTn id="179" presetID="2" presetClass="entr" presetSubtype="8" fill="hold" nodeType="afterEffect">
                                  <p:stCondLst>
                                    <p:cond delay="0"/>
                                  </p:stCondLst>
                                  <p:childTnLst>
                                    <p:set>
                                      <p:cBhvr>
                                        <p:cTn id="180" dur="1" fill="hold">
                                          <p:stCondLst>
                                            <p:cond delay="0"/>
                                          </p:stCondLst>
                                        </p:cTn>
                                        <p:tgtEl>
                                          <p:spTgt spid="75979"/>
                                        </p:tgtEl>
                                        <p:attrNameLst>
                                          <p:attrName>style.visibility</p:attrName>
                                        </p:attrNameLst>
                                      </p:cBhvr>
                                      <p:to>
                                        <p:strVal val="visible"/>
                                      </p:to>
                                    </p:set>
                                    <p:anim calcmode="lin" valueType="num">
                                      <p:cBhvr additive="base">
                                        <p:cTn id="181" dur="500" fill="hold"/>
                                        <p:tgtEl>
                                          <p:spTgt spid="75979"/>
                                        </p:tgtEl>
                                        <p:attrNameLst>
                                          <p:attrName>ppt_x</p:attrName>
                                        </p:attrNameLst>
                                      </p:cBhvr>
                                      <p:tavLst>
                                        <p:tav tm="0">
                                          <p:val>
                                            <p:strVal val="0-#ppt_w/2"/>
                                          </p:val>
                                        </p:tav>
                                        <p:tav tm="100000">
                                          <p:val>
                                            <p:strVal val="#ppt_x"/>
                                          </p:val>
                                        </p:tav>
                                      </p:tavLst>
                                    </p:anim>
                                    <p:anim calcmode="lin" valueType="num">
                                      <p:cBhvr additive="base">
                                        <p:cTn id="182" dur="500" fill="hold"/>
                                        <p:tgtEl>
                                          <p:spTgt spid="75979"/>
                                        </p:tgtEl>
                                        <p:attrNameLst>
                                          <p:attrName>ppt_y</p:attrName>
                                        </p:attrNameLst>
                                      </p:cBhvr>
                                      <p:tavLst>
                                        <p:tav tm="0">
                                          <p:val>
                                            <p:strVal val="#ppt_y"/>
                                          </p:val>
                                        </p:tav>
                                        <p:tav tm="100000">
                                          <p:val>
                                            <p:strVal val="#ppt_y"/>
                                          </p:val>
                                        </p:tav>
                                      </p:tavLst>
                                    </p:anim>
                                  </p:childTnLst>
                                </p:cTn>
                              </p:par>
                            </p:childTnLst>
                          </p:cTn>
                        </p:par>
                        <p:par>
                          <p:cTn id="183" fill="hold">
                            <p:stCondLst>
                              <p:cond delay="2500"/>
                            </p:stCondLst>
                            <p:childTnLst>
                              <p:par>
                                <p:cTn id="184" presetID="2" presetClass="entr" presetSubtype="8" fill="hold" nodeType="afterEffect">
                                  <p:stCondLst>
                                    <p:cond delay="0"/>
                                  </p:stCondLst>
                                  <p:childTnLst>
                                    <p:set>
                                      <p:cBhvr>
                                        <p:cTn id="185" dur="1" fill="hold">
                                          <p:stCondLst>
                                            <p:cond delay="0"/>
                                          </p:stCondLst>
                                        </p:cTn>
                                        <p:tgtEl>
                                          <p:spTgt spid="75942"/>
                                        </p:tgtEl>
                                        <p:attrNameLst>
                                          <p:attrName>style.visibility</p:attrName>
                                        </p:attrNameLst>
                                      </p:cBhvr>
                                      <p:to>
                                        <p:strVal val="visible"/>
                                      </p:to>
                                    </p:set>
                                    <p:anim calcmode="lin" valueType="num">
                                      <p:cBhvr additive="base">
                                        <p:cTn id="186" dur="500" fill="hold"/>
                                        <p:tgtEl>
                                          <p:spTgt spid="75942"/>
                                        </p:tgtEl>
                                        <p:attrNameLst>
                                          <p:attrName>ppt_x</p:attrName>
                                        </p:attrNameLst>
                                      </p:cBhvr>
                                      <p:tavLst>
                                        <p:tav tm="0">
                                          <p:val>
                                            <p:strVal val="0-#ppt_w/2"/>
                                          </p:val>
                                        </p:tav>
                                        <p:tav tm="100000">
                                          <p:val>
                                            <p:strVal val="#ppt_x"/>
                                          </p:val>
                                        </p:tav>
                                      </p:tavLst>
                                    </p:anim>
                                    <p:anim calcmode="lin" valueType="num">
                                      <p:cBhvr additive="base">
                                        <p:cTn id="187" dur="500" fill="hold"/>
                                        <p:tgtEl>
                                          <p:spTgt spid="75942"/>
                                        </p:tgtEl>
                                        <p:attrNameLst>
                                          <p:attrName>ppt_y</p:attrName>
                                        </p:attrNameLst>
                                      </p:cBhvr>
                                      <p:tavLst>
                                        <p:tav tm="0">
                                          <p:val>
                                            <p:strVal val="#ppt_y"/>
                                          </p:val>
                                        </p:tav>
                                        <p:tav tm="100000">
                                          <p:val>
                                            <p:strVal val="#ppt_y"/>
                                          </p:val>
                                        </p:tav>
                                      </p:tavLst>
                                    </p:anim>
                                  </p:childTnLst>
                                </p:cTn>
                              </p:par>
                            </p:childTnLst>
                          </p:cTn>
                        </p:par>
                        <p:par>
                          <p:cTn id="188" fill="hold">
                            <p:stCondLst>
                              <p:cond delay="3000"/>
                            </p:stCondLst>
                            <p:childTnLst>
                              <p:par>
                                <p:cTn id="189" presetID="2" presetClass="entr" presetSubtype="8" fill="hold" grpId="0" nodeType="afterEffect">
                                  <p:stCondLst>
                                    <p:cond delay="0"/>
                                  </p:stCondLst>
                                  <p:childTnLst>
                                    <p:set>
                                      <p:cBhvr>
                                        <p:cTn id="190" dur="1" fill="hold">
                                          <p:stCondLst>
                                            <p:cond delay="0"/>
                                          </p:stCondLst>
                                        </p:cTn>
                                        <p:tgtEl>
                                          <p:spTgt spid="75943"/>
                                        </p:tgtEl>
                                        <p:attrNameLst>
                                          <p:attrName>style.visibility</p:attrName>
                                        </p:attrNameLst>
                                      </p:cBhvr>
                                      <p:to>
                                        <p:strVal val="visible"/>
                                      </p:to>
                                    </p:set>
                                    <p:anim calcmode="lin" valueType="num">
                                      <p:cBhvr additive="base">
                                        <p:cTn id="191" dur="500" fill="hold"/>
                                        <p:tgtEl>
                                          <p:spTgt spid="75943"/>
                                        </p:tgtEl>
                                        <p:attrNameLst>
                                          <p:attrName>ppt_x</p:attrName>
                                        </p:attrNameLst>
                                      </p:cBhvr>
                                      <p:tavLst>
                                        <p:tav tm="0">
                                          <p:val>
                                            <p:strVal val="0-#ppt_w/2"/>
                                          </p:val>
                                        </p:tav>
                                        <p:tav tm="100000">
                                          <p:val>
                                            <p:strVal val="#ppt_x"/>
                                          </p:val>
                                        </p:tav>
                                      </p:tavLst>
                                    </p:anim>
                                    <p:anim calcmode="lin" valueType="num">
                                      <p:cBhvr additive="base">
                                        <p:cTn id="192" dur="500" fill="hold"/>
                                        <p:tgtEl>
                                          <p:spTgt spid="75943"/>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8" fill="hold" nodeType="clickEffect">
                                  <p:stCondLst>
                                    <p:cond delay="0"/>
                                  </p:stCondLst>
                                  <p:childTnLst>
                                    <p:set>
                                      <p:cBhvr>
                                        <p:cTn id="196" dur="1" fill="hold">
                                          <p:stCondLst>
                                            <p:cond delay="0"/>
                                          </p:stCondLst>
                                        </p:cTn>
                                        <p:tgtEl>
                                          <p:spTgt spid="76018"/>
                                        </p:tgtEl>
                                        <p:attrNameLst>
                                          <p:attrName>style.visibility</p:attrName>
                                        </p:attrNameLst>
                                      </p:cBhvr>
                                      <p:to>
                                        <p:strVal val="visible"/>
                                      </p:to>
                                    </p:set>
                                    <p:anim calcmode="lin" valueType="num">
                                      <p:cBhvr additive="base">
                                        <p:cTn id="197" dur="500" fill="hold"/>
                                        <p:tgtEl>
                                          <p:spTgt spid="76018"/>
                                        </p:tgtEl>
                                        <p:attrNameLst>
                                          <p:attrName>ppt_x</p:attrName>
                                        </p:attrNameLst>
                                      </p:cBhvr>
                                      <p:tavLst>
                                        <p:tav tm="0">
                                          <p:val>
                                            <p:strVal val="0-#ppt_w/2"/>
                                          </p:val>
                                        </p:tav>
                                        <p:tav tm="100000">
                                          <p:val>
                                            <p:strVal val="#ppt_x"/>
                                          </p:val>
                                        </p:tav>
                                      </p:tavLst>
                                    </p:anim>
                                    <p:anim calcmode="lin" valueType="num">
                                      <p:cBhvr additive="base">
                                        <p:cTn id="198" dur="500" fill="hold"/>
                                        <p:tgtEl>
                                          <p:spTgt spid="76018"/>
                                        </p:tgtEl>
                                        <p:attrNameLst>
                                          <p:attrName>ppt_y</p:attrName>
                                        </p:attrNameLst>
                                      </p:cBhvr>
                                      <p:tavLst>
                                        <p:tav tm="0">
                                          <p:val>
                                            <p:strVal val="#ppt_y"/>
                                          </p:val>
                                        </p:tav>
                                        <p:tav tm="100000">
                                          <p:val>
                                            <p:strVal val="#ppt_y"/>
                                          </p:val>
                                        </p:tav>
                                      </p:tavLst>
                                    </p:anim>
                                  </p:childTnLst>
                                </p:cTn>
                              </p:par>
                            </p:childTnLst>
                          </p:cTn>
                        </p:par>
                        <p:par>
                          <p:cTn id="199" fill="hold">
                            <p:stCondLst>
                              <p:cond delay="500"/>
                            </p:stCondLst>
                            <p:childTnLst>
                              <p:par>
                                <p:cTn id="200" presetID="2" presetClass="entr" presetSubtype="2" fill="hold" grpId="0" nodeType="afterEffect">
                                  <p:stCondLst>
                                    <p:cond delay="0"/>
                                  </p:stCondLst>
                                  <p:childTnLst>
                                    <p:set>
                                      <p:cBhvr>
                                        <p:cTn id="201" dur="1" fill="hold">
                                          <p:stCondLst>
                                            <p:cond delay="0"/>
                                          </p:stCondLst>
                                        </p:cTn>
                                        <p:tgtEl>
                                          <p:spTgt spid="76020"/>
                                        </p:tgtEl>
                                        <p:attrNameLst>
                                          <p:attrName>style.visibility</p:attrName>
                                        </p:attrNameLst>
                                      </p:cBhvr>
                                      <p:to>
                                        <p:strVal val="visible"/>
                                      </p:to>
                                    </p:set>
                                    <p:anim calcmode="lin" valueType="num">
                                      <p:cBhvr additive="base">
                                        <p:cTn id="202" dur="500" fill="hold"/>
                                        <p:tgtEl>
                                          <p:spTgt spid="76020"/>
                                        </p:tgtEl>
                                        <p:attrNameLst>
                                          <p:attrName>ppt_x</p:attrName>
                                        </p:attrNameLst>
                                      </p:cBhvr>
                                      <p:tavLst>
                                        <p:tav tm="0">
                                          <p:val>
                                            <p:strVal val="1+#ppt_w/2"/>
                                          </p:val>
                                        </p:tav>
                                        <p:tav tm="100000">
                                          <p:val>
                                            <p:strVal val="#ppt_x"/>
                                          </p:val>
                                        </p:tav>
                                      </p:tavLst>
                                    </p:anim>
                                    <p:anim calcmode="lin" valueType="num">
                                      <p:cBhvr additive="base">
                                        <p:cTn id="203" dur="500" fill="hold"/>
                                        <p:tgtEl>
                                          <p:spTgt spid="76020"/>
                                        </p:tgtEl>
                                        <p:attrNameLst>
                                          <p:attrName>ppt_y</p:attrName>
                                        </p:attrNameLst>
                                      </p:cBhvr>
                                      <p:tavLst>
                                        <p:tav tm="0">
                                          <p:val>
                                            <p:strVal val="#ppt_y"/>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2" presetClass="entr" presetSubtype="8" fill="hold" nodeType="clickEffect">
                                  <p:stCondLst>
                                    <p:cond delay="0"/>
                                  </p:stCondLst>
                                  <p:childTnLst>
                                    <p:set>
                                      <p:cBhvr>
                                        <p:cTn id="207" dur="1" fill="hold">
                                          <p:stCondLst>
                                            <p:cond delay="0"/>
                                          </p:stCondLst>
                                        </p:cTn>
                                        <p:tgtEl>
                                          <p:spTgt spid="76019"/>
                                        </p:tgtEl>
                                        <p:attrNameLst>
                                          <p:attrName>style.visibility</p:attrName>
                                        </p:attrNameLst>
                                      </p:cBhvr>
                                      <p:to>
                                        <p:strVal val="visible"/>
                                      </p:to>
                                    </p:set>
                                    <p:anim calcmode="lin" valueType="num">
                                      <p:cBhvr additive="base">
                                        <p:cTn id="208" dur="500" fill="hold"/>
                                        <p:tgtEl>
                                          <p:spTgt spid="76019"/>
                                        </p:tgtEl>
                                        <p:attrNameLst>
                                          <p:attrName>ppt_x</p:attrName>
                                        </p:attrNameLst>
                                      </p:cBhvr>
                                      <p:tavLst>
                                        <p:tav tm="0">
                                          <p:val>
                                            <p:strVal val="0-#ppt_w/2"/>
                                          </p:val>
                                        </p:tav>
                                        <p:tav tm="100000">
                                          <p:val>
                                            <p:strVal val="#ppt_x"/>
                                          </p:val>
                                        </p:tav>
                                      </p:tavLst>
                                    </p:anim>
                                    <p:anim calcmode="lin" valueType="num">
                                      <p:cBhvr additive="base">
                                        <p:cTn id="209" dur="500" fill="hold"/>
                                        <p:tgtEl>
                                          <p:spTgt spid="76019"/>
                                        </p:tgtEl>
                                        <p:attrNameLst>
                                          <p:attrName>ppt_y</p:attrName>
                                        </p:attrNameLst>
                                      </p:cBhvr>
                                      <p:tavLst>
                                        <p:tav tm="0">
                                          <p:val>
                                            <p:strVal val="#ppt_y"/>
                                          </p:val>
                                        </p:tav>
                                        <p:tav tm="100000">
                                          <p:val>
                                            <p:strVal val="#ppt_y"/>
                                          </p:val>
                                        </p:tav>
                                      </p:tavLst>
                                    </p:anim>
                                  </p:childTnLst>
                                </p:cTn>
                              </p:par>
                            </p:childTnLst>
                          </p:cTn>
                        </p:par>
                        <p:par>
                          <p:cTn id="210" fill="hold">
                            <p:stCondLst>
                              <p:cond delay="500"/>
                            </p:stCondLst>
                            <p:childTnLst>
                              <p:par>
                                <p:cTn id="211" presetID="2" presetClass="entr" presetSubtype="8" fill="hold" grpId="0" nodeType="afterEffect">
                                  <p:stCondLst>
                                    <p:cond delay="0"/>
                                  </p:stCondLst>
                                  <p:childTnLst>
                                    <p:set>
                                      <p:cBhvr>
                                        <p:cTn id="212" dur="1" fill="hold">
                                          <p:stCondLst>
                                            <p:cond delay="0"/>
                                          </p:stCondLst>
                                        </p:cTn>
                                        <p:tgtEl>
                                          <p:spTgt spid="76021"/>
                                        </p:tgtEl>
                                        <p:attrNameLst>
                                          <p:attrName>style.visibility</p:attrName>
                                        </p:attrNameLst>
                                      </p:cBhvr>
                                      <p:to>
                                        <p:strVal val="visible"/>
                                      </p:to>
                                    </p:set>
                                    <p:anim calcmode="lin" valueType="num">
                                      <p:cBhvr additive="base">
                                        <p:cTn id="213" dur="500" fill="hold"/>
                                        <p:tgtEl>
                                          <p:spTgt spid="76021"/>
                                        </p:tgtEl>
                                        <p:attrNameLst>
                                          <p:attrName>ppt_x</p:attrName>
                                        </p:attrNameLst>
                                      </p:cBhvr>
                                      <p:tavLst>
                                        <p:tav tm="0">
                                          <p:val>
                                            <p:strVal val="0-#ppt_w/2"/>
                                          </p:val>
                                        </p:tav>
                                        <p:tav tm="100000">
                                          <p:val>
                                            <p:strVal val="#ppt_x"/>
                                          </p:val>
                                        </p:tav>
                                      </p:tavLst>
                                    </p:anim>
                                    <p:anim calcmode="lin" valueType="num">
                                      <p:cBhvr additive="base">
                                        <p:cTn id="214" dur="500" fill="hold"/>
                                        <p:tgtEl>
                                          <p:spTgt spid="760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ldLvl="2" build="p"/>
      <p:bldP spid="75784" grpId="0"/>
      <p:bldP spid="75785" grpId="0"/>
      <p:bldP spid="75825" grpId="0" animBg="1"/>
      <p:bldP spid="75899" grpId="0" animBg="1"/>
      <p:bldP spid="75901" grpId="0"/>
      <p:bldP spid="75905" grpId="0" animBg="1"/>
      <p:bldP spid="75943" grpId="0"/>
      <p:bldP spid="76015" grpId="0" animBg="1"/>
      <p:bldP spid="76016" grpId="0" animBg="1"/>
      <p:bldP spid="76020" grpId="0"/>
      <p:bldP spid="760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a:xfrm>
            <a:off x="250825" y="0"/>
            <a:ext cx="6842125" cy="1412875"/>
          </a:xfrm>
          <a:ln/>
        </p:spPr>
        <p:txBody>
          <a:bodyPr lIns="90488" tIns="44450" rIns="90488" bIns="44450" anchor="ctr"/>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发展历程</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认证使用无所不在</a:t>
            </a:r>
            <a:endParaRPr lang="zh-CN" altLang="en-US" sz="3000" dirty="0">
              <a:latin typeface="Arial" panose="020B0604020202020204" pitchFamily="34" charset="0"/>
              <a:ea typeface="黑体" pitchFamily="2" charset="-122"/>
            </a:endParaRPr>
          </a:p>
        </p:txBody>
      </p:sp>
      <p:sp>
        <p:nvSpPr>
          <p:cNvPr id="12291" name="文本占位符 12290"/>
          <p:cNvSpPr>
            <a:spLocks noGrp="1"/>
          </p:cNvSpPr>
          <p:nvPr>
            <p:ph type="body" idx="1"/>
          </p:nvPr>
        </p:nvSpPr>
        <p:spPr>
          <a:xfrm>
            <a:off x="611188" y="1628775"/>
            <a:ext cx="7772400" cy="4114800"/>
          </a:xfrm>
          <a:ln/>
        </p:spPr>
        <p:txBody>
          <a:bodyPr lIns="90488" tIns="44450" rIns="90488" bIns="44450"/>
          <a:p>
            <a:pPr>
              <a:buClr>
                <a:srgbClr val="FF0000"/>
              </a:buClr>
              <a:buSzPct val="80000"/>
              <a:buFont typeface="Wingdings" panose="05000000000000000000" pitchFamily="2" charset="2"/>
              <a:buChar char="Ø"/>
            </a:pPr>
            <a:r>
              <a:rPr lang="zh-CN" altLang="en-US" sz="2800" b="0" dirty="0">
                <a:latin typeface="Times New Roman" panose="02020603050405020304" pitchFamily="2" charset="0"/>
                <a:ea typeface="黑体" pitchFamily="2" charset="-122"/>
              </a:rPr>
              <a:t>认证贯穿每一天：早晨、白天、晚上</a:t>
            </a:r>
            <a:endParaRPr lang="zh-CN" altLang="en-US"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2800" b="0" dirty="0">
                <a:latin typeface="Times New Roman" panose="02020603050405020304" pitchFamily="2" charset="0"/>
                <a:ea typeface="黑体" pitchFamily="2" charset="-122"/>
              </a:rPr>
              <a:t>父母</a:t>
            </a:r>
            <a:r>
              <a:rPr lang="en-US" altLang="zh-CN" sz="2800" b="0" dirty="0">
                <a:latin typeface="Times New Roman" panose="02020603050405020304" pitchFamily="2" charset="0"/>
                <a:ea typeface="黑体" pitchFamily="2" charset="-122"/>
              </a:rPr>
              <a:t>/</a:t>
            </a:r>
            <a:r>
              <a:rPr lang="zh-CN" altLang="en-US" sz="2800" b="0" dirty="0">
                <a:latin typeface="Times New Roman" panose="02020603050405020304" pitchFamily="2" charset="0"/>
                <a:ea typeface="黑体" pitchFamily="2" charset="-122"/>
              </a:rPr>
              <a:t>亲戚</a:t>
            </a:r>
            <a:r>
              <a:rPr lang="en-US" altLang="zh-CN" sz="2800" b="0" dirty="0">
                <a:latin typeface="Times New Roman" panose="02020603050405020304" pitchFamily="2" charset="0"/>
                <a:ea typeface="黑体" pitchFamily="2" charset="-122"/>
              </a:rPr>
              <a:t>/</a:t>
            </a:r>
            <a:r>
              <a:rPr lang="zh-CN" altLang="en-US" sz="2800" b="0" dirty="0">
                <a:latin typeface="Times New Roman" panose="02020603050405020304" pitchFamily="2" charset="0"/>
                <a:ea typeface="黑体" pitchFamily="2" charset="-122"/>
              </a:rPr>
              <a:t>朋友对自己的认证</a:t>
            </a:r>
            <a:endParaRPr lang="zh-CN" altLang="en-US"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2800" b="0" dirty="0">
                <a:latin typeface="Times New Roman" panose="02020603050405020304" pitchFamily="2" charset="0"/>
                <a:ea typeface="黑体" pitchFamily="2" charset="-122"/>
              </a:rPr>
              <a:t>新东方学校上课对学生的认证</a:t>
            </a:r>
            <a:endParaRPr lang="zh-CN" altLang="en-US"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2800" b="0" dirty="0">
                <a:latin typeface="Times New Roman" panose="02020603050405020304" pitchFamily="2" charset="0"/>
                <a:ea typeface="黑体" pitchFamily="2" charset="-122"/>
              </a:rPr>
              <a:t>机场安检对个人的认证</a:t>
            </a:r>
            <a:endParaRPr lang="zh-CN" altLang="en-US"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2800" b="0" dirty="0">
                <a:latin typeface="Times New Roman" panose="02020603050405020304" pitchFamily="2" charset="0"/>
                <a:ea typeface="黑体" pitchFamily="2" charset="-122"/>
              </a:rPr>
              <a:t>电话购火车票，现场取票时认证</a:t>
            </a:r>
            <a:endParaRPr lang="zh-CN" altLang="en-US"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2800" b="0" dirty="0">
                <a:latin typeface="Times New Roman" panose="02020603050405020304" pitchFamily="2" charset="0"/>
                <a:ea typeface="黑体" pitchFamily="2" charset="-122"/>
              </a:rPr>
              <a:t>彩票中奖后领奖时认证</a:t>
            </a:r>
            <a:endParaRPr lang="zh-CN" altLang="en-US"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2800" b="0" dirty="0">
                <a:latin typeface="Times New Roman" panose="02020603050405020304" pitchFamily="2" charset="0"/>
                <a:ea typeface="黑体" pitchFamily="2" charset="-122"/>
              </a:rPr>
              <a:t>电信公司对固话用户的认证</a:t>
            </a:r>
            <a:endParaRPr lang="zh-CN" altLang="en-US"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2800" b="0" dirty="0">
                <a:latin typeface="Times New Roman" panose="02020603050405020304" pitchFamily="2" charset="0"/>
                <a:ea typeface="黑体" pitchFamily="2" charset="-122"/>
              </a:rPr>
              <a:t>移动公司对手机用户的认证</a:t>
            </a:r>
            <a:endParaRPr lang="zh-CN" altLang="en-US"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None/>
            </a:pPr>
            <a:r>
              <a:rPr lang="zh-CN" altLang="en-US" sz="2800" b="0" dirty="0">
                <a:latin typeface="Times New Roman" panose="02020603050405020304" pitchFamily="2" charset="0"/>
                <a:ea typeface="黑体" pitchFamily="2" charset="-122"/>
                <a:sym typeface="Symbol" panose="05050102010706020507" pitchFamily="2" charset="2"/>
              </a:rPr>
              <a:t>                            </a:t>
            </a:r>
            <a:endParaRPr lang="zh-CN" altLang="en-US" sz="2800" b="0" dirty="0">
              <a:latin typeface="Times New Roman" panose="02020603050405020304" pitchFamily="2" charset="0"/>
              <a:ea typeface="黑体" pitchFamily="2" charset="-122"/>
              <a:sym typeface="Symbol" panose="05050102010706020507" pitchFamily="2"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2291">
                                            <p:txEl>
                                              <p:charRg st="0" end="17"/>
                                            </p:txEl>
                                          </p:spTgt>
                                        </p:tgtEl>
                                        <p:attrNameLst>
                                          <p:attrName>style.visibility</p:attrName>
                                        </p:attrNameLst>
                                      </p:cBhvr>
                                      <p:to>
                                        <p:strVal val="visible"/>
                                      </p:to>
                                    </p:set>
                                    <p:anim calcmode="lin" valueType="num">
                                      <p:cBhvr>
                                        <p:cTn id="7" dur="1" fill="hold"/>
                                        <p:tgtEl>
                                          <p:spTgt spid="12291">
                                            <p:txEl>
                                              <p:charRg st="0" end="17"/>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2291">
                                            <p:txEl>
                                              <p:charRg st="17" end="32"/>
                                            </p:txEl>
                                          </p:spTgt>
                                        </p:tgtEl>
                                        <p:attrNameLst>
                                          <p:attrName>style.visibility</p:attrName>
                                        </p:attrNameLst>
                                      </p:cBhvr>
                                      <p:to>
                                        <p:strVal val="visible"/>
                                      </p:to>
                                    </p:set>
                                    <p:anim calcmode="lin" valueType="num">
                                      <p:cBhvr>
                                        <p:cTn id="12" dur="1" fill="hold"/>
                                        <p:tgtEl>
                                          <p:spTgt spid="12291">
                                            <p:txEl>
                                              <p:charRg st="17" end="32"/>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2291">
                                            <p:txEl>
                                              <p:charRg st="32" end="46"/>
                                            </p:txEl>
                                          </p:spTgt>
                                        </p:tgtEl>
                                        <p:attrNameLst>
                                          <p:attrName>style.visibility</p:attrName>
                                        </p:attrNameLst>
                                      </p:cBhvr>
                                      <p:to>
                                        <p:strVal val="visible"/>
                                      </p:to>
                                    </p:set>
                                    <p:anim calcmode="lin" valueType="num">
                                      <p:cBhvr>
                                        <p:cTn id="17" dur="1" fill="hold"/>
                                        <p:tgtEl>
                                          <p:spTgt spid="12291">
                                            <p:txEl>
                                              <p:charRg st="32" end="46"/>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2291">
                                            <p:txEl>
                                              <p:charRg st="46" end="57"/>
                                            </p:txEl>
                                          </p:spTgt>
                                        </p:tgtEl>
                                        <p:attrNameLst>
                                          <p:attrName>style.visibility</p:attrName>
                                        </p:attrNameLst>
                                      </p:cBhvr>
                                      <p:to>
                                        <p:strVal val="visible"/>
                                      </p:to>
                                    </p:set>
                                    <p:anim calcmode="lin" valueType="num">
                                      <p:cBhvr>
                                        <p:cTn id="22" dur="1" fill="hold"/>
                                        <p:tgtEl>
                                          <p:spTgt spid="12291">
                                            <p:txEl>
                                              <p:charRg st="46" end="57"/>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2291">
                                            <p:txEl>
                                              <p:charRg st="57" end="72"/>
                                            </p:txEl>
                                          </p:spTgt>
                                        </p:tgtEl>
                                        <p:attrNameLst>
                                          <p:attrName>style.visibility</p:attrName>
                                        </p:attrNameLst>
                                      </p:cBhvr>
                                      <p:to>
                                        <p:strVal val="visible"/>
                                      </p:to>
                                    </p:set>
                                    <p:anim calcmode="lin" valueType="num">
                                      <p:cBhvr>
                                        <p:cTn id="27" dur="1" fill="hold"/>
                                        <p:tgtEl>
                                          <p:spTgt spid="12291">
                                            <p:txEl>
                                              <p:charRg st="57" end="72"/>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12291">
                                            <p:txEl>
                                              <p:charRg st="72" end="83"/>
                                            </p:txEl>
                                          </p:spTgt>
                                        </p:tgtEl>
                                        <p:attrNameLst>
                                          <p:attrName>style.visibility</p:attrName>
                                        </p:attrNameLst>
                                      </p:cBhvr>
                                      <p:to>
                                        <p:strVal val="visible"/>
                                      </p:to>
                                    </p:set>
                                    <p:anim calcmode="lin" valueType="num">
                                      <p:cBhvr>
                                        <p:cTn id="32" dur="1" fill="hold"/>
                                        <p:tgtEl>
                                          <p:spTgt spid="12291">
                                            <p:txEl>
                                              <p:charRg st="72" end="83"/>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12291">
                                            <p:txEl>
                                              <p:charRg st="83" end="96"/>
                                            </p:txEl>
                                          </p:spTgt>
                                        </p:tgtEl>
                                        <p:attrNameLst>
                                          <p:attrName>style.visibility</p:attrName>
                                        </p:attrNameLst>
                                      </p:cBhvr>
                                      <p:to>
                                        <p:strVal val="visible"/>
                                      </p:to>
                                    </p:set>
                                    <p:anim calcmode="lin" valueType="num">
                                      <p:cBhvr>
                                        <p:cTn id="37" dur="1" fill="hold"/>
                                        <p:tgtEl>
                                          <p:spTgt spid="12291">
                                            <p:txEl>
                                              <p:charRg st="83" end="96"/>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12291">
                                            <p:txEl>
                                              <p:charRg st="96" end="109"/>
                                            </p:txEl>
                                          </p:spTgt>
                                        </p:tgtEl>
                                        <p:attrNameLst>
                                          <p:attrName>style.visibility</p:attrName>
                                        </p:attrNameLst>
                                      </p:cBhvr>
                                      <p:to>
                                        <p:strVal val="visible"/>
                                      </p:to>
                                    </p:set>
                                    <p:anim calcmode="lin" valueType="num">
                                      <p:cBhvr>
                                        <p:cTn id="42" dur="1" fill="hold"/>
                                        <p:tgtEl>
                                          <p:spTgt spid="12291">
                                            <p:txEl>
                                              <p:charRg st="96" end="109"/>
                                            </p:txEl>
                                          </p:spTgt>
                                        </p:tgtEl>
                                      </p:cBhvr>
                                    </p:anim>
                                  </p:childTnLst>
                                  <p:subTnLst>
                                    <p:audio>
                                      <p:cMediaNode>
                                        <p:cTn display="0" masterRel="sameClick">
                                          <p:stCondLst>
                                            <p:cond evt="begin" delay="0">
                                              <p:tn val="40"/>
                                            </p:cond>
                                          </p:stCondLst>
                                          <p:endCondLst>
                                            <p:cond evt="onStopAudio" delay="0">
                                              <p:tgtEl>
                                                <p:sldTgt/>
                                              </p:tgtEl>
                                            </p:cond>
                                          </p:endCondLst>
                                        </p:cTn>
                                        <p:tgtEl>
                                          <p:sndTgt r:embed="rId1"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12291">
                                            <p:txEl>
                                              <p:charRg st="109" end="144"/>
                                            </p:txEl>
                                          </p:spTgt>
                                        </p:tgtEl>
                                        <p:attrNameLst>
                                          <p:attrName>style.visibility</p:attrName>
                                        </p:attrNameLst>
                                      </p:cBhvr>
                                      <p:to>
                                        <p:strVal val="visible"/>
                                      </p:to>
                                    </p:set>
                                    <p:anim calcmode="lin" valueType="num">
                                      <p:cBhvr>
                                        <p:cTn id="47" dur="1" fill="hold"/>
                                        <p:tgtEl>
                                          <p:spTgt spid="12291">
                                            <p:txEl>
                                              <p:charRg st="109" end="144"/>
                                            </p:txEl>
                                          </p:spTgt>
                                        </p:tgtEl>
                                      </p:cBhvr>
                                    </p:anim>
                                  </p:childTnLst>
                                  <p:subTnLst>
                                    <p:audio>
                                      <p:cMediaNode>
                                        <p:cTn display="0" masterRel="sameClick">
                                          <p:stCondLst>
                                            <p:cond evt="begin" delay="0">
                                              <p:tn val="4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ldLvl="2"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76801"/>
          <p:cNvSpPr>
            <a:spLocks noGrp="1"/>
          </p:cNvSpPr>
          <p:nvPr>
            <p:ph type="title"/>
          </p:nvPr>
        </p:nvSpPr>
        <p:spPr>
          <a:xfrm>
            <a:off x="0" y="0"/>
            <a:ext cx="9144000" cy="1484313"/>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基础标准</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协议</a:t>
            </a:r>
            <a:endParaRPr lang="zh-CN" altLang="en-US" sz="3300" dirty="0">
              <a:latin typeface="Arial" panose="020B0604020202020204" pitchFamily="34" charset="0"/>
              <a:ea typeface="黑体" pitchFamily="2" charset="-122"/>
            </a:endParaRPr>
          </a:p>
        </p:txBody>
      </p:sp>
      <p:sp>
        <p:nvSpPr>
          <p:cNvPr id="76803" name="文本占位符 76802"/>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en-US" altLang="zh-CN" b="0" dirty="0">
                <a:latin typeface="Times New Roman" panose="02020603050405020304" pitchFamily="2" charset="0"/>
                <a:ea typeface="黑体" pitchFamily="2" charset="-122"/>
              </a:rPr>
              <a:t>ASN.1</a:t>
            </a:r>
            <a:r>
              <a:rPr lang="zh-CN" altLang="en-US" b="0" dirty="0">
                <a:latin typeface="Times New Roman" panose="02020603050405020304" pitchFamily="2" charset="0"/>
                <a:ea typeface="黑体" pitchFamily="2" charset="-122"/>
              </a:rPr>
              <a:t>文法标准 </a:t>
            </a:r>
            <a:r>
              <a:rPr lang="en-US" altLang="zh-CN" b="0" dirty="0">
                <a:latin typeface="Times New Roman" panose="02020603050405020304" pitchFamily="2" charset="0"/>
                <a:ea typeface="黑体" pitchFamily="2" charset="-122"/>
              </a:rPr>
              <a:t>Abstract Syntax Notation One</a:t>
            </a:r>
            <a:endParaRPr lang="en-US" altLang="zh-CN"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endParaRPr lang="en-US" altLang="zh-CN"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b="0" dirty="0">
                <a:latin typeface="Times New Roman" panose="02020603050405020304" pitchFamily="2" charset="0"/>
                <a:ea typeface="黑体" pitchFamily="2" charset="-122"/>
              </a:rPr>
              <a:t>BER</a:t>
            </a:r>
            <a:r>
              <a:rPr lang="zh-CN" altLang="en-US" b="0" dirty="0">
                <a:latin typeface="Times New Roman" panose="02020603050405020304" pitchFamily="2" charset="0"/>
                <a:ea typeface="黑体" pitchFamily="2" charset="-122"/>
              </a:rPr>
              <a:t>编码标准</a:t>
            </a:r>
            <a:endParaRPr lang="zh-CN" altLang="en-US"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endParaRPr lang="zh-CN" altLang="en-US"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b="0" dirty="0">
                <a:latin typeface="Times New Roman" panose="02020603050405020304" pitchFamily="2" charset="0"/>
                <a:ea typeface="黑体" pitchFamily="2" charset="-122"/>
              </a:rPr>
              <a:t>DER</a:t>
            </a:r>
            <a:r>
              <a:rPr lang="zh-CN" altLang="en-US" b="0" dirty="0">
                <a:latin typeface="Times New Roman" panose="02020603050405020304" pitchFamily="2" charset="0"/>
                <a:ea typeface="黑体" pitchFamily="2" charset="-122"/>
              </a:rPr>
              <a:t>编码标准</a:t>
            </a:r>
            <a:endParaRPr lang="zh-CN" altLang="en-US" b="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6803">
                                            <p:txEl>
                                              <p:charRg st="0" end="39"/>
                                            </p:txEl>
                                          </p:spTgt>
                                        </p:tgtEl>
                                        <p:attrNameLst>
                                          <p:attrName>style.visibility</p:attrName>
                                        </p:attrNameLst>
                                      </p:cBhvr>
                                      <p:to>
                                        <p:strVal val="visible"/>
                                      </p:to>
                                    </p:set>
                                    <p:anim calcmode="lin" valueType="num">
                                      <p:cBhvr>
                                        <p:cTn id="7" dur="1" fill="hold"/>
                                        <p:tgtEl>
                                          <p:spTgt spid="76803">
                                            <p:txEl>
                                              <p:charRg st="0" end="39"/>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6803">
                                            <p:txEl>
                                              <p:charRg st="40" end="48"/>
                                            </p:txEl>
                                          </p:spTgt>
                                        </p:tgtEl>
                                        <p:attrNameLst>
                                          <p:attrName>style.visibility</p:attrName>
                                        </p:attrNameLst>
                                      </p:cBhvr>
                                      <p:to>
                                        <p:strVal val="visible"/>
                                      </p:to>
                                    </p:set>
                                    <p:anim calcmode="lin" valueType="num">
                                      <p:cBhvr>
                                        <p:cTn id="12" dur="1" fill="hold"/>
                                        <p:tgtEl>
                                          <p:spTgt spid="76803">
                                            <p:txEl>
                                              <p:charRg st="40" end="48"/>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76803">
                                            <p:txEl>
                                              <p:charRg st="49" end="57"/>
                                            </p:txEl>
                                          </p:spTgt>
                                        </p:tgtEl>
                                        <p:attrNameLst>
                                          <p:attrName>style.visibility</p:attrName>
                                        </p:attrNameLst>
                                      </p:cBhvr>
                                      <p:to>
                                        <p:strVal val="visible"/>
                                      </p:to>
                                    </p:set>
                                    <p:anim calcmode="lin" valueType="num">
                                      <p:cBhvr>
                                        <p:cTn id="17" dur="1" fill="hold"/>
                                        <p:tgtEl>
                                          <p:spTgt spid="76803">
                                            <p:txEl>
                                              <p:charRg st="49" end="57"/>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ldLvl="2"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a:xfrm>
            <a:off x="0" y="0"/>
            <a:ext cx="9144000" cy="1484313"/>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基础协议</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标准</a:t>
            </a:r>
            <a:endParaRPr lang="zh-CN" altLang="en-US" sz="2600" dirty="0">
              <a:latin typeface="Arial" panose="020B0604020202020204" pitchFamily="34" charset="0"/>
              <a:ea typeface="黑体" pitchFamily="2" charset="-122"/>
            </a:endParaRPr>
          </a:p>
        </p:txBody>
      </p:sp>
      <p:sp>
        <p:nvSpPr>
          <p:cNvPr id="77827" name="文本占位符 77826"/>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en-US" altLang="zh-CN" sz="2800" b="0" dirty="0">
                <a:latin typeface="Times New Roman" panose="02020603050405020304" pitchFamily="2" charset="0"/>
                <a:ea typeface="黑体" pitchFamily="2" charset="-122"/>
              </a:rPr>
              <a:t>PKCS</a:t>
            </a:r>
            <a:r>
              <a:rPr lang="zh-CN" altLang="en-US" sz="2800" b="0" dirty="0">
                <a:latin typeface="Times New Roman" panose="02020603050405020304" pitchFamily="2" charset="0"/>
                <a:ea typeface="黑体" pitchFamily="2" charset="-122"/>
              </a:rPr>
              <a:t>系列标准</a:t>
            </a:r>
            <a:endParaRPr lang="zh-CN" altLang="en-US" sz="28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sz="2400" b="0" dirty="0">
                <a:latin typeface="Times New Roman" panose="02020603050405020304" pitchFamily="2" charset="0"/>
                <a:ea typeface="黑体" pitchFamily="2" charset="-122"/>
              </a:rPr>
              <a:t>PKCS#1 </a:t>
            </a:r>
            <a:endParaRPr lang="en-US" altLang="zh-CN" sz="24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sz="2400" b="0" dirty="0">
                <a:latin typeface="Times New Roman" panose="02020603050405020304" pitchFamily="2" charset="0"/>
                <a:ea typeface="黑体" pitchFamily="2" charset="-122"/>
              </a:rPr>
              <a:t>PKCS#3 </a:t>
            </a:r>
            <a:endParaRPr lang="en-US" altLang="zh-CN" sz="24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sz="2400" b="0" dirty="0">
                <a:latin typeface="Times New Roman" panose="02020603050405020304" pitchFamily="2" charset="0"/>
                <a:ea typeface="黑体" pitchFamily="2" charset="-122"/>
              </a:rPr>
              <a:t>PKCS#5 </a:t>
            </a:r>
            <a:endParaRPr lang="en-US" altLang="zh-CN" sz="24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sz="2400" b="0" dirty="0">
                <a:latin typeface="Times New Roman" panose="02020603050405020304" pitchFamily="2" charset="0"/>
                <a:ea typeface="黑体" pitchFamily="2" charset="-122"/>
              </a:rPr>
              <a:t>PKCS#6</a:t>
            </a:r>
            <a:endParaRPr lang="en-US" altLang="zh-CN" sz="24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sz="2400" b="0" dirty="0">
                <a:latin typeface="Times New Roman" panose="02020603050405020304" pitchFamily="2" charset="0"/>
                <a:ea typeface="黑体" pitchFamily="2" charset="-122"/>
              </a:rPr>
              <a:t>PKCS#7</a:t>
            </a:r>
            <a:endParaRPr lang="en-US" altLang="zh-CN" sz="24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sz="2400" b="0" dirty="0">
                <a:latin typeface="Times New Roman" panose="02020603050405020304" pitchFamily="2" charset="0"/>
                <a:ea typeface="黑体" pitchFamily="2" charset="-122"/>
              </a:rPr>
              <a:t>PKCS#8</a:t>
            </a:r>
            <a:endParaRPr lang="en-US" altLang="zh-CN" sz="24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sz="2400" b="0" dirty="0">
                <a:latin typeface="Times New Roman" panose="02020603050405020304" pitchFamily="2" charset="0"/>
                <a:ea typeface="黑体" pitchFamily="2" charset="-122"/>
              </a:rPr>
              <a:t>PKCS#9</a:t>
            </a:r>
            <a:endParaRPr lang="en-US" altLang="zh-CN" sz="24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sz="2400" b="0" dirty="0">
                <a:latin typeface="Times New Roman" panose="02020603050405020304" pitchFamily="2" charset="0"/>
                <a:ea typeface="黑体" pitchFamily="2" charset="-122"/>
              </a:rPr>
              <a:t>PKCS#10</a:t>
            </a:r>
            <a:endParaRPr lang="en-US" altLang="zh-CN" sz="24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en-US" altLang="zh-CN" sz="24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zh-CN" altLang="en-US" sz="2400" b="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7827">
                                            <p:txEl>
                                              <p:charRg st="0" end="9"/>
                                            </p:txEl>
                                          </p:spTgt>
                                        </p:tgtEl>
                                        <p:attrNameLst>
                                          <p:attrName>style.visibility</p:attrName>
                                        </p:attrNameLst>
                                      </p:cBhvr>
                                      <p:to>
                                        <p:strVal val="visible"/>
                                      </p:to>
                                    </p:set>
                                    <p:anim calcmode="lin" valueType="num">
                                      <p:cBhvr>
                                        <p:cTn id="7" dur="1" fill="hold"/>
                                        <p:tgtEl>
                                          <p:spTgt spid="77827">
                                            <p:txEl>
                                              <p:charRg st="0" end="9"/>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7827">
                                            <p:txEl>
                                              <p:charRg st="9" end="17"/>
                                            </p:txEl>
                                          </p:spTgt>
                                        </p:tgtEl>
                                        <p:attrNameLst>
                                          <p:attrName>style.visibility</p:attrName>
                                        </p:attrNameLst>
                                      </p:cBhvr>
                                      <p:to>
                                        <p:strVal val="visible"/>
                                      </p:to>
                                    </p:set>
                                    <p:anim calcmode="lin" valueType="num">
                                      <p:cBhvr>
                                        <p:cTn id="12" dur="1" fill="hold"/>
                                        <p:tgtEl>
                                          <p:spTgt spid="77827">
                                            <p:txEl>
                                              <p:charRg st="9" end="17"/>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77827">
                                            <p:txEl>
                                              <p:charRg st="17" end="25"/>
                                            </p:txEl>
                                          </p:spTgt>
                                        </p:tgtEl>
                                        <p:attrNameLst>
                                          <p:attrName>style.visibility</p:attrName>
                                        </p:attrNameLst>
                                      </p:cBhvr>
                                      <p:to>
                                        <p:strVal val="visible"/>
                                      </p:to>
                                    </p:set>
                                    <p:anim calcmode="lin" valueType="num">
                                      <p:cBhvr>
                                        <p:cTn id="17" dur="1" fill="hold"/>
                                        <p:tgtEl>
                                          <p:spTgt spid="77827">
                                            <p:txEl>
                                              <p:charRg st="17" end="25"/>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77827">
                                            <p:txEl>
                                              <p:charRg st="25" end="33"/>
                                            </p:txEl>
                                          </p:spTgt>
                                        </p:tgtEl>
                                        <p:attrNameLst>
                                          <p:attrName>style.visibility</p:attrName>
                                        </p:attrNameLst>
                                      </p:cBhvr>
                                      <p:to>
                                        <p:strVal val="visible"/>
                                      </p:to>
                                    </p:set>
                                    <p:anim calcmode="lin" valueType="num">
                                      <p:cBhvr>
                                        <p:cTn id="22" dur="1" fill="hold"/>
                                        <p:tgtEl>
                                          <p:spTgt spid="77827">
                                            <p:txEl>
                                              <p:charRg st="25" end="33"/>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77827">
                                            <p:txEl>
                                              <p:charRg st="33" end="40"/>
                                            </p:txEl>
                                          </p:spTgt>
                                        </p:tgtEl>
                                        <p:attrNameLst>
                                          <p:attrName>style.visibility</p:attrName>
                                        </p:attrNameLst>
                                      </p:cBhvr>
                                      <p:to>
                                        <p:strVal val="visible"/>
                                      </p:to>
                                    </p:set>
                                    <p:anim calcmode="lin" valueType="num">
                                      <p:cBhvr>
                                        <p:cTn id="27" dur="1" fill="hold"/>
                                        <p:tgtEl>
                                          <p:spTgt spid="77827">
                                            <p:txEl>
                                              <p:charRg st="33" end="40"/>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77827">
                                            <p:txEl>
                                              <p:charRg st="40" end="47"/>
                                            </p:txEl>
                                          </p:spTgt>
                                        </p:tgtEl>
                                        <p:attrNameLst>
                                          <p:attrName>style.visibility</p:attrName>
                                        </p:attrNameLst>
                                      </p:cBhvr>
                                      <p:to>
                                        <p:strVal val="visible"/>
                                      </p:to>
                                    </p:set>
                                    <p:anim calcmode="lin" valueType="num">
                                      <p:cBhvr>
                                        <p:cTn id="32" dur="1" fill="hold"/>
                                        <p:tgtEl>
                                          <p:spTgt spid="77827">
                                            <p:txEl>
                                              <p:charRg st="40" end="47"/>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77827">
                                            <p:txEl>
                                              <p:charRg st="47" end="54"/>
                                            </p:txEl>
                                          </p:spTgt>
                                        </p:tgtEl>
                                        <p:attrNameLst>
                                          <p:attrName>style.visibility</p:attrName>
                                        </p:attrNameLst>
                                      </p:cBhvr>
                                      <p:to>
                                        <p:strVal val="visible"/>
                                      </p:to>
                                    </p:set>
                                    <p:anim calcmode="lin" valueType="num">
                                      <p:cBhvr>
                                        <p:cTn id="37" dur="1" fill="hold"/>
                                        <p:tgtEl>
                                          <p:spTgt spid="77827">
                                            <p:txEl>
                                              <p:charRg st="47" end="54"/>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77827">
                                            <p:txEl>
                                              <p:charRg st="54" end="61"/>
                                            </p:txEl>
                                          </p:spTgt>
                                        </p:tgtEl>
                                        <p:attrNameLst>
                                          <p:attrName>style.visibility</p:attrName>
                                        </p:attrNameLst>
                                      </p:cBhvr>
                                      <p:to>
                                        <p:strVal val="visible"/>
                                      </p:to>
                                    </p:set>
                                    <p:anim calcmode="lin" valueType="num">
                                      <p:cBhvr>
                                        <p:cTn id="42" dur="1" fill="hold"/>
                                        <p:tgtEl>
                                          <p:spTgt spid="77827">
                                            <p:txEl>
                                              <p:charRg st="54" end="61"/>
                                            </p:txEl>
                                          </p:spTgt>
                                        </p:tgtEl>
                                      </p:cBhvr>
                                    </p:anim>
                                  </p:childTnLst>
                                  <p:subTnLst>
                                    <p:audio>
                                      <p:cMediaNode>
                                        <p:cTn display="0" masterRel="sameClick">
                                          <p:stCondLst>
                                            <p:cond evt="begin" delay="0">
                                              <p:tn val="40"/>
                                            </p:cond>
                                          </p:stCondLst>
                                          <p:endCondLst>
                                            <p:cond evt="onStopAudio" delay="0">
                                              <p:tgtEl>
                                                <p:sldTgt/>
                                              </p:tgtEl>
                                            </p:cond>
                                          </p:endCondLst>
                                        </p:cTn>
                                        <p:tgtEl>
                                          <p:sndTgt r:embed="rId1"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77827">
                                            <p:txEl>
                                              <p:charRg st="61" end="69"/>
                                            </p:txEl>
                                          </p:spTgt>
                                        </p:tgtEl>
                                        <p:attrNameLst>
                                          <p:attrName>style.visibility</p:attrName>
                                        </p:attrNameLst>
                                      </p:cBhvr>
                                      <p:to>
                                        <p:strVal val="visible"/>
                                      </p:to>
                                    </p:set>
                                    <p:anim calcmode="lin" valueType="num">
                                      <p:cBhvr>
                                        <p:cTn id="47" dur="1" fill="hold"/>
                                        <p:tgtEl>
                                          <p:spTgt spid="77827">
                                            <p:txEl>
                                              <p:charRg st="61" end="69"/>
                                            </p:txEl>
                                          </p:spTgt>
                                        </p:tgtEl>
                                      </p:cBhvr>
                                    </p:anim>
                                  </p:childTnLst>
                                  <p:subTnLst>
                                    <p:audio>
                                      <p:cMediaNode>
                                        <p:cTn display="0" masterRel="sameClick">
                                          <p:stCondLst>
                                            <p:cond evt="begin" delay="0">
                                              <p:tn val="4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ldLvl="2"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a:xfrm>
            <a:off x="0" y="0"/>
            <a:ext cx="9144000" cy="1484313"/>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基础协议</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标准</a:t>
            </a:r>
            <a:endParaRPr lang="zh-CN" altLang="en-US" sz="2600" dirty="0">
              <a:latin typeface="Arial" panose="020B0604020202020204" pitchFamily="34" charset="0"/>
              <a:ea typeface="黑体" pitchFamily="2" charset="-122"/>
            </a:endParaRPr>
          </a:p>
        </p:txBody>
      </p:sp>
      <p:sp>
        <p:nvSpPr>
          <p:cNvPr id="78851" name="文本占位符 78850"/>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en-US" altLang="zh-CN" b="0" dirty="0">
                <a:latin typeface="Times New Roman" panose="02020603050405020304" pitchFamily="2" charset="0"/>
                <a:ea typeface="黑体" pitchFamily="2" charset="-122"/>
              </a:rPr>
              <a:t>PKCS</a:t>
            </a:r>
            <a:r>
              <a:rPr lang="zh-CN" altLang="en-US" b="0" dirty="0">
                <a:latin typeface="Times New Roman" panose="02020603050405020304" pitchFamily="2" charset="0"/>
                <a:ea typeface="黑体" pitchFamily="2" charset="-122"/>
              </a:rPr>
              <a:t>系列标准</a:t>
            </a: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PKCS#11</a:t>
            </a:r>
            <a:endParaRPr lang="en-US" altLang="zh-CN"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PKCS#12</a:t>
            </a:r>
            <a:endParaRPr lang="en-US" altLang="zh-CN"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PKCS#13</a:t>
            </a:r>
            <a:endParaRPr lang="en-US" altLang="zh-CN"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PKCS#14</a:t>
            </a:r>
            <a:endParaRPr lang="en-US" altLang="zh-CN"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PKCS#15</a:t>
            </a:r>
            <a:endParaRPr lang="en-US" altLang="zh-CN" b="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8851">
                                            <p:txEl>
                                              <p:charRg st="0" end="9"/>
                                            </p:txEl>
                                          </p:spTgt>
                                        </p:tgtEl>
                                        <p:attrNameLst>
                                          <p:attrName>style.visibility</p:attrName>
                                        </p:attrNameLst>
                                      </p:cBhvr>
                                      <p:to>
                                        <p:strVal val="visible"/>
                                      </p:to>
                                    </p:set>
                                    <p:anim calcmode="lin" valueType="num">
                                      <p:cBhvr>
                                        <p:cTn id="7" dur="1" fill="hold"/>
                                        <p:tgtEl>
                                          <p:spTgt spid="78851">
                                            <p:txEl>
                                              <p:charRg st="0" end="9"/>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8851">
                                            <p:txEl>
                                              <p:charRg st="9" end="17"/>
                                            </p:txEl>
                                          </p:spTgt>
                                        </p:tgtEl>
                                        <p:attrNameLst>
                                          <p:attrName>style.visibility</p:attrName>
                                        </p:attrNameLst>
                                      </p:cBhvr>
                                      <p:to>
                                        <p:strVal val="visible"/>
                                      </p:to>
                                    </p:set>
                                    <p:anim calcmode="lin" valueType="num">
                                      <p:cBhvr>
                                        <p:cTn id="12" dur="1" fill="hold"/>
                                        <p:tgtEl>
                                          <p:spTgt spid="78851">
                                            <p:txEl>
                                              <p:charRg st="9" end="17"/>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78851">
                                            <p:txEl>
                                              <p:charRg st="17" end="25"/>
                                            </p:txEl>
                                          </p:spTgt>
                                        </p:tgtEl>
                                        <p:attrNameLst>
                                          <p:attrName>style.visibility</p:attrName>
                                        </p:attrNameLst>
                                      </p:cBhvr>
                                      <p:to>
                                        <p:strVal val="visible"/>
                                      </p:to>
                                    </p:set>
                                    <p:anim calcmode="lin" valueType="num">
                                      <p:cBhvr>
                                        <p:cTn id="17" dur="1" fill="hold"/>
                                        <p:tgtEl>
                                          <p:spTgt spid="78851">
                                            <p:txEl>
                                              <p:charRg st="17" end="25"/>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78851">
                                            <p:txEl>
                                              <p:charRg st="25" end="33"/>
                                            </p:txEl>
                                          </p:spTgt>
                                        </p:tgtEl>
                                        <p:attrNameLst>
                                          <p:attrName>style.visibility</p:attrName>
                                        </p:attrNameLst>
                                      </p:cBhvr>
                                      <p:to>
                                        <p:strVal val="visible"/>
                                      </p:to>
                                    </p:set>
                                    <p:anim calcmode="lin" valueType="num">
                                      <p:cBhvr>
                                        <p:cTn id="22" dur="1" fill="hold"/>
                                        <p:tgtEl>
                                          <p:spTgt spid="78851">
                                            <p:txEl>
                                              <p:charRg st="25" end="33"/>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78851">
                                            <p:txEl>
                                              <p:charRg st="33" end="41"/>
                                            </p:txEl>
                                          </p:spTgt>
                                        </p:tgtEl>
                                        <p:attrNameLst>
                                          <p:attrName>style.visibility</p:attrName>
                                        </p:attrNameLst>
                                      </p:cBhvr>
                                      <p:to>
                                        <p:strVal val="visible"/>
                                      </p:to>
                                    </p:set>
                                    <p:anim calcmode="lin" valueType="num">
                                      <p:cBhvr>
                                        <p:cTn id="27" dur="1" fill="hold"/>
                                        <p:tgtEl>
                                          <p:spTgt spid="78851">
                                            <p:txEl>
                                              <p:charRg st="33" end="41"/>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78851">
                                            <p:txEl>
                                              <p:charRg st="41" end="49"/>
                                            </p:txEl>
                                          </p:spTgt>
                                        </p:tgtEl>
                                        <p:attrNameLst>
                                          <p:attrName>style.visibility</p:attrName>
                                        </p:attrNameLst>
                                      </p:cBhvr>
                                      <p:to>
                                        <p:strVal val="visible"/>
                                      </p:to>
                                    </p:set>
                                    <p:anim calcmode="lin" valueType="num">
                                      <p:cBhvr>
                                        <p:cTn id="32" dur="1" fill="hold"/>
                                        <p:tgtEl>
                                          <p:spTgt spid="78851">
                                            <p:txEl>
                                              <p:charRg st="41" end="49"/>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ldLvl="2"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79873"/>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基础标准</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协议</a:t>
            </a:r>
            <a:endParaRPr lang="zh-CN" altLang="en-US" sz="3300" dirty="0">
              <a:latin typeface="Arial" panose="020B0604020202020204" pitchFamily="34" charset="0"/>
              <a:ea typeface="黑体" pitchFamily="2" charset="-122"/>
            </a:endParaRPr>
          </a:p>
        </p:txBody>
      </p:sp>
      <p:sp>
        <p:nvSpPr>
          <p:cNvPr id="79875" name="文本占位符 79874"/>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zh-CN" altLang="en-US" sz="2800" b="0" dirty="0">
                <a:latin typeface="Times New Roman" panose="02020603050405020304" pitchFamily="2" charset="0"/>
                <a:ea typeface="黑体" pitchFamily="2" charset="-122"/>
              </a:rPr>
              <a:t>加密标准</a:t>
            </a:r>
            <a:endParaRPr lang="zh-CN" altLang="en-US" sz="28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sz="2400" b="0" dirty="0">
                <a:latin typeface="Times New Roman" panose="02020603050405020304" pitchFamily="2" charset="0"/>
                <a:ea typeface="黑体" pitchFamily="2" charset="-122"/>
              </a:rPr>
              <a:t>GSS-API v2.0</a:t>
            </a:r>
            <a:endParaRPr lang="en-US" altLang="zh-CN" sz="24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sz="2400" b="0" dirty="0">
                <a:latin typeface="Times New Roman" panose="02020603050405020304" pitchFamily="2" charset="0"/>
                <a:ea typeface="黑体" pitchFamily="2" charset="-122"/>
              </a:rPr>
              <a:t>GCS-API</a:t>
            </a:r>
            <a:endParaRPr lang="en-US" altLang="zh-CN" sz="24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sz="2400" b="0" dirty="0">
                <a:latin typeface="Times New Roman" panose="02020603050405020304" pitchFamily="2" charset="0"/>
                <a:ea typeface="黑体" pitchFamily="2" charset="-122"/>
              </a:rPr>
              <a:t>CDSA</a:t>
            </a:r>
            <a:endParaRPr lang="en-US" altLang="zh-CN" sz="24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sz="2400" b="0" dirty="0">
                <a:latin typeface="Times New Roman" panose="02020603050405020304" pitchFamily="2" charset="0"/>
                <a:ea typeface="黑体" pitchFamily="2" charset="-122"/>
              </a:rPr>
              <a:t>RSA PKCS#11 Cryptographic Token Interface Standard v2.01</a:t>
            </a:r>
            <a:endParaRPr lang="en-US" altLang="zh-CN" sz="24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sz="2400" b="0" dirty="0">
                <a:latin typeface="Times New Roman" panose="02020603050405020304" pitchFamily="2" charset="0"/>
                <a:ea typeface="黑体" pitchFamily="2" charset="-122"/>
              </a:rPr>
              <a:t>RSA BSAFE API</a:t>
            </a:r>
            <a:endParaRPr lang="en-US" altLang="zh-CN" sz="24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sz="2400" b="0" dirty="0">
                <a:latin typeface="Times New Roman" panose="02020603050405020304" pitchFamily="2" charset="0"/>
                <a:ea typeface="黑体" pitchFamily="2" charset="-122"/>
              </a:rPr>
              <a:t>MS CryptoAPI v2.0</a:t>
            </a:r>
            <a:endParaRPr lang="en-US" altLang="zh-CN" sz="24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sz="2400" b="0" dirty="0">
                <a:latin typeface="Times New Roman" panose="02020603050405020304" pitchFamily="2" charset="0"/>
                <a:ea typeface="黑体" pitchFamily="2" charset="-122"/>
              </a:rPr>
              <a:t>CTCA </a:t>
            </a:r>
            <a:r>
              <a:rPr lang="zh-CN" altLang="en-US" sz="2400" b="0" dirty="0">
                <a:latin typeface="Times New Roman" panose="02020603050405020304" pitchFamily="2" charset="0"/>
                <a:ea typeface="黑体" pitchFamily="2" charset="-122"/>
              </a:rPr>
              <a:t>证书存储介质接口规范</a:t>
            </a:r>
            <a:r>
              <a:rPr lang="en-US" altLang="zh-CN" sz="2400" b="0" dirty="0">
                <a:latin typeface="Times New Roman" panose="02020603050405020304" pitchFamily="2" charset="0"/>
                <a:ea typeface="黑体" pitchFamily="2" charset="-122"/>
              </a:rPr>
              <a:t>v1.0</a:t>
            </a:r>
            <a:endParaRPr lang="en-US" altLang="zh-CN" sz="2400" b="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9875">
                                            <p:txEl>
                                              <p:charRg st="0" end="5"/>
                                            </p:txEl>
                                          </p:spTgt>
                                        </p:tgtEl>
                                        <p:attrNameLst>
                                          <p:attrName>style.visibility</p:attrName>
                                        </p:attrNameLst>
                                      </p:cBhvr>
                                      <p:to>
                                        <p:strVal val="visible"/>
                                      </p:to>
                                    </p:set>
                                    <p:anim calcmode="lin" valueType="num">
                                      <p:cBhvr>
                                        <p:cTn id="7" dur="1" fill="hold"/>
                                        <p:tgtEl>
                                          <p:spTgt spid="79875">
                                            <p:txEl>
                                              <p:charRg st="0" end="5"/>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9875">
                                            <p:txEl>
                                              <p:charRg st="5" end="18"/>
                                            </p:txEl>
                                          </p:spTgt>
                                        </p:tgtEl>
                                        <p:attrNameLst>
                                          <p:attrName>style.visibility</p:attrName>
                                        </p:attrNameLst>
                                      </p:cBhvr>
                                      <p:to>
                                        <p:strVal val="visible"/>
                                      </p:to>
                                    </p:set>
                                    <p:anim calcmode="lin" valueType="num">
                                      <p:cBhvr>
                                        <p:cTn id="12" dur="1" fill="hold"/>
                                        <p:tgtEl>
                                          <p:spTgt spid="79875">
                                            <p:txEl>
                                              <p:charRg st="5" end="18"/>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79875">
                                            <p:txEl>
                                              <p:charRg st="18" end="26"/>
                                            </p:txEl>
                                          </p:spTgt>
                                        </p:tgtEl>
                                        <p:attrNameLst>
                                          <p:attrName>style.visibility</p:attrName>
                                        </p:attrNameLst>
                                      </p:cBhvr>
                                      <p:to>
                                        <p:strVal val="visible"/>
                                      </p:to>
                                    </p:set>
                                    <p:anim calcmode="lin" valueType="num">
                                      <p:cBhvr>
                                        <p:cTn id="17" dur="1" fill="hold"/>
                                        <p:tgtEl>
                                          <p:spTgt spid="79875">
                                            <p:txEl>
                                              <p:charRg st="18" end="26"/>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79875">
                                            <p:txEl>
                                              <p:charRg st="26" end="31"/>
                                            </p:txEl>
                                          </p:spTgt>
                                        </p:tgtEl>
                                        <p:attrNameLst>
                                          <p:attrName>style.visibility</p:attrName>
                                        </p:attrNameLst>
                                      </p:cBhvr>
                                      <p:to>
                                        <p:strVal val="visible"/>
                                      </p:to>
                                    </p:set>
                                    <p:anim calcmode="lin" valueType="num">
                                      <p:cBhvr>
                                        <p:cTn id="22" dur="1" fill="hold"/>
                                        <p:tgtEl>
                                          <p:spTgt spid="79875">
                                            <p:txEl>
                                              <p:charRg st="26" end="31"/>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79875">
                                            <p:txEl>
                                              <p:charRg st="31" end="88"/>
                                            </p:txEl>
                                          </p:spTgt>
                                        </p:tgtEl>
                                        <p:attrNameLst>
                                          <p:attrName>style.visibility</p:attrName>
                                        </p:attrNameLst>
                                      </p:cBhvr>
                                      <p:to>
                                        <p:strVal val="visible"/>
                                      </p:to>
                                    </p:set>
                                    <p:anim calcmode="lin" valueType="num">
                                      <p:cBhvr>
                                        <p:cTn id="27" dur="1" fill="hold"/>
                                        <p:tgtEl>
                                          <p:spTgt spid="79875">
                                            <p:txEl>
                                              <p:charRg st="31" end="88"/>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79875">
                                            <p:txEl>
                                              <p:charRg st="88" end="102"/>
                                            </p:txEl>
                                          </p:spTgt>
                                        </p:tgtEl>
                                        <p:attrNameLst>
                                          <p:attrName>style.visibility</p:attrName>
                                        </p:attrNameLst>
                                      </p:cBhvr>
                                      <p:to>
                                        <p:strVal val="visible"/>
                                      </p:to>
                                    </p:set>
                                    <p:anim calcmode="lin" valueType="num">
                                      <p:cBhvr>
                                        <p:cTn id="32" dur="1" fill="hold"/>
                                        <p:tgtEl>
                                          <p:spTgt spid="79875">
                                            <p:txEl>
                                              <p:charRg st="88" end="102"/>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79875">
                                            <p:txEl>
                                              <p:charRg st="102" end="120"/>
                                            </p:txEl>
                                          </p:spTgt>
                                        </p:tgtEl>
                                        <p:attrNameLst>
                                          <p:attrName>style.visibility</p:attrName>
                                        </p:attrNameLst>
                                      </p:cBhvr>
                                      <p:to>
                                        <p:strVal val="visible"/>
                                      </p:to>
                                    </p:set>
                                    <p:anim calcmode="lin" valueType="num">
                                      <p:cBhvr>
                                        <p:cTn id="37" dur="1" fill="hold"/>
                                        <p:tgtEl>
                                          <p:spTgt spid="79875">
                                            <p:txEl>
                                              <p:charRg st="102" end="120"/>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79875">
                                            <p:txEl>
                                              <p:charRg st="120" end="140"/>
                                            </p:txEl>
                                          </p:spTgt>
                                        </p:tgtEl>
                                        <p:attrNameLst>
                                          <p:attrName>style.visibility</p:attrName>
                                        </p:attrNameLst>
                                      </p:cBhvr>
                                      <p:to>
                                        <p:strVal val="visible"/>
                                      </p:to>
                                    </p:set>
                                    <p:anim calcmode="lin" valueType="num">
                                      <p:cBhvr>
                                        <p:cTn id="42" dur="1" fill="hold"/>
                                        <p:tgtEl>
                                          <p:spTgt spid="79875">
                                            <p:txEl>
                                              <p:charRg st="120" end="140"/>
                                            </p:txEl>
                                          </p:spTgt>
                                        </p:tgtEl>
                                      </p:cBhvr>
                                    </p:anim>
                                  </p:childTnLst>
                                  <p:subTnLst>
                                    <p:audio>
                                      <p:cMediaNode>
                                        <p:cTn display="0" masterRel="sameClick">
                                          <p:stCondLst>
                                            <p:cond evt="begin" delay="0">
                                              <p:tn val="4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ldLvl="2"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80897"/>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证书和</a:t>
            </a:r>
            <a:r>
              <a:rPr lang="en-US" altLang="zh-CN" sz="3300" dirty="0">
                <a:latin typeface="Arial" panose="020B0604020202020204" pitchFamily="34" charset="0"/>
                <a:ea typeface="黑体" pitchFamily="2" charset="-122"/>
              </a:rPr>
              <a:t>CRL</a:t>
            </a:r>
            <a:r>
              <a:rPr lang="zh-CN" altLang="en-US" sz="3300" dirty="0">
                <a:latin typeface="Arial" panose="020B0604020202020204" pitchFamily="34" charset="0"/>
                <a:ea typeface="黑体" pitchFamily="2" charset="-122"/>
              </a:rPr>
              <a:t>标准</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协议</a:t>
            </a:r>
            <a:endParaRPr lang="zh-CN" altLang="en-US" sz="3300" dirty="0">
              <a:latin typeface="Arial" panose="020B0604020202020204" pitchFamily="34" charset="0"/>
              <a:ea typeface="黑体" pitchFamily="2" charset="-122"/>
            </a:endParaRPr>
          </a:p>
        </p:txBody>
      </p:sp>
      <p:sp>
        <p:nvSpPr>
          <p:cNvPr id="80899" name="文本占位符 80898"/>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en-US" altLang="zh-CN" sz="2800" b="0" dirty="0">
                <a:latin typeface="Times New Roman" panose="02020603050405020304" pitchFamily="2" charset="0"/>
                <a:ea typeface="黑体" pitchFamily="2" charset="-122"/>
              </a:rPr>
              <a:t>RFC 2459 Internet X.509 Public Key Infrastructure Certificate and CRL Profile</a:t>
            </a:r>
            <a:endParaRPr lang="en-US" altLang="zh-CN"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sz="2800" b="0" dirty="0">
                <a:latin typeface="Arial Unicode MS" pitchFamily="2" charset="-122"/>
                <a:ea typeface="黑体" pitchFamily="2" charset="-122"/>
              </a:rPr>
              <a:t>RFC 3280 Internet X.509 Public Key Infrastructure Certificate and Certificate Revocation List (CRL) Profile</a:t>
            </a:r>
            <a:r>
              <a:rPr lang="en-US" altLang="zh-CN" sz="2800" b="0" dirty="0">
                <a:latin typeface="Times New Roman" panose="02020603050405020304" pitchFamily="2" charset="0"/>
                <a:ea typeface="黑体" pitchFamily="2" charset="-122"/>
              </a:rPr>
              <a:t> </a:t>
            </a:r>
            <a:endParaRPr lang="en-US" altLang="zh-CN"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80899">
                                            <p:txEl>
                                              <p:charRg st="0" end="78"/>
                                            </p:txEl>
                                          </p:spTgt>
                                        </p:tgtEl>
                                        <p:attrNameLst>
                                          <p:attrName>style.visibility</p:attrName>
                                        </p:attrNameLst>
                                      </p:cBhvr>
                                      <p:to>
                                        <p:strVal val="visible"/>
                                      </p:to>
                                    </p:set>
                                    <p:anim calcmode="lin" valueType="num">
                                      <p:cBhvr>
                                        <p:cTn id="7" dur="1" fill="hold"/>
                                        <p:tgtEl>
                                          <p:spTgt spid="80899">
                                            <p:txEl>
                                              <p:charRg st="0" end="78"/>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80899">
                                            <p:txEl>
                                              <p:charRg st="78" end="187"/>
                                            </p:txEl>
                                          </p:spTgt>
                                        </p:tgtEl>
                                        <p:attrNameLst>
                                          <p:attrName>style.visibility</p:attrName>
                                        </p:attrNameLst>
                                      </p:cBhvr>
                                      <p:to>
                                        <p:strVal val="visible"/>
                                      </p:to>
                                    </p:set>
                                    <p:anim calcmode="lin" valueType="num">
                                      <p:cBhvr>
                                        <p:cTn id="12" dur="1" fill="hold"/>
                                        <p:tgtEl>
                                          <p:spTgt spid="80899">
                                            <p:txEl>
                                              <p:charRg st="78" end="187"/>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ldLvl="2"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81921"/>
          <p:cNvSpPr>
            <a:spLocks noGrp="1"/>
          </p:cNvSpPr>
          <p:nvPr>
            <p:ph type="title"/>
          </p:nvPr>
        </p:nvSpPr>
        <p:spPr>
          <a:xfrm>
            <a:off x="0" y="0"/>
            <a:ext cx="9144000" cy="1484313"/>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操作标准</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协议</a:t>
            </a:r>
            <a:endParaRPr lang="zh-CN" altLang="en-US" sz="3300" dirty="0">
              <a:latin typeface="Arial" panose="020B0604020202020204" pitchFamily="34" charset="0"/>
              <a:ea typeface="黑体" pitchFamily="2" charset="-122"/>
            </a:endParaRPr>
          </a:p>
        </p:txBody>
      </p:sp>
      <p:sp>
        <p:nvSpPr>
          <p:cNvPr id="81923" name="文本占位符 81922"/>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rPr>
              <a:t>LDAP</a:t>
            </a:r>
            <a:r>
              <a:rPr lang="zh-CN" altLang="en-US" sz="2400" b="0" dirty="0">
                <a:latin typeface="Times New Roman" panose="02020603050405020304" pitchFamily="2" charset="0"/>
                <a:ea typeface="黑体" pitchFamily="2" charset="-122"/>
              </a:rPr>
              <a:t>：</a:t>
            </a:r>
            <a:r>
              <a:rPr lang="en-US" altLang="zh-CN" sz="2400" b="0" dirty="0">
                <a:latin typeface="Times New Roman" panose="02020603050405020304" pitchFamily="2" charset="0"/>
                <a:ea typeface="黑体" pitchFamily="2" charset="-122"/>
              </a:rPr>
              <a:t>RFC 1777</a:t>
            </a:r>
            <a:r>
              <a:rPr lang="zh-CN" altLang="en-US" sz="2400" b="0" dirty="0">
                <a:latin typeface="Times New Roman" panose="02020603050405020304" pitchFamily="2" charset="0"/>
                <a:ea typeface="黑体" pitchFamily="2" charset="-122"/>
              </a:rPr>
              <a:t>，</a:t>
            </a:r>
            <a:r>
              <a:rPr lang="en-US" altLang="zh-CN" sz="2400" b="0" dirty="0">
                <a:latin typeface="Times New Roman" panose="02020603050405020304" pitchFamily="2" charset="0"/>
                <a:ea typeface="黑体" pitchFamily="2" charset="-122"/>
              </a:rPr>
              <a:t>Lightweight Directory Access Protocal</a:t>
            </a:r>
            <a:endParaRPr lang="en-US" altLang="zh-CN" sz="24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sz="2400" b="0" dirty="0">
                <a:latin typeface="Arial Unicode MS" pitchFamily="2" charset="-122"/>
                <a:ea typeface="黑体" pitchFamily="2" charset="-122"/>
              </a:rPr>
              <a:t>RFC 2587 Internet X.509 PKI LDAPv2 </a:t>
            </a:r>
            <a:endParaRPr lang="en-US" altLang="zh-CN" sz="2400" b="0" dirty="0">
              <a:latin typeface="Arial Unicode MS" pitchFamily="2" charset="-122"/>
              <a:ea typeface="黑体" pitchFamily="2" charset="-122"/>
            </a:endParaRPr>
          </a:p>
          <a:p>
            <a:pPr>
              <a:buClr>
                <a:srgbClr val="FF0000"/>
              </a:buClr>
              <a:buSzPct val="80000"/>
              <a:buFont typeface="Wingdings" panose="05000000000000000000" pitchFamily="2" charset="2"/>
              <a:buChar char="Ø"/>
            </a:pPr>
            <a:r>
              <a:rPr lang="en-US" altLang="zh-CN" sz="2400" b="0" dirty="0">
                <a:latin typeface="Arial Unicode MS" pitchFamily="2" charset="-122"/>
                <a:ea typeface="黑体" pitchFamily="2" charset="-122"/>
              </a:rPr>
              <a:t>HTTP</a:t>
            </a:r>
            <a:r>
              <a:rPr lang="zh-CN" altLang="en-US" sz="2400" b="0" dirty="0">
                <a:latin typeface="Arial Unicode MS" pitchFamily="2" charset="-122"/>
                <a:ea typeface="黑体" pitchFamily="2" charset="-122"/>
              </a:rPr>
              <a:t>：</a:t>
            </a:r>
            <a:r>
              <a:rPr lang="en-US" altLang="zh-CN" sz="2400" b="0" dirty="0">
                <a:latin typeface="Arial Unicode MS" pitchFamily="2" charset="-122"/>
                <a:ea typeface="黑体" pitchFamily="2" charset="-122"/>
              </a:rPr>
              <a:t>2616 Hypertext Transfer Protocol -- HTTP/1.1 </a:t>
            </a:r>
            <a:endParaRPr lang="en-US" altLang="zh-CN" sz="2400" b="0" dirty="0">
              <a:latin typeface="Arial Unicode MS" pitchFamily="2" charset="-122"/>
              <a:ea typeface="黑体" pitchFamily="2" charset="-122"/>
            </a:endParaRPr>
          </a:p>
          <a:p>
            <a:pPr>
              <a:buClr>
                <a:srgbClr val="FF0000"/>
              </a:buClr>
              <a:buSzPct val="80000"/>
              <a:buFont typeface="Wingdings" panose="05000000000000000000" pitchFamily="2" charset="2"/>
              <a:buChar char="Ø"/>
            </a:pPr>
            <a:r>
              <a:rPr lang="en-US" altLang="zh-CN" sz="2400" b="0" dirty="0">
                <a:latin typeface="Arial Unicode MS" pitchFamily="2" charset="-122"/>
                <a:ea typeface="黑体" pitchFamily="2" charset="-122"/>
              </a:rPr>
              <a:t>FTP</a:t>
            </a:r>
            <a:r>
              <a:rPr lang="zh-CN" altLang="en-US" sz="2400" b="0" dirty="0">
                <a:latin typeface="Arial Unicode MS" pitchFamily="2" charset="-122"/>
                <a:ea typeface="黑体" pitchFamily="2" charset="-122"/>
              </a:rPr>
              <a:t>：</a:t>
            </a:r>
            <a:endParaRPr lang="zh-CN" altLang="en-US" sz="2400" b="0" dirty="0">
              <a:latin typeface="Arial Unicode MS" pitchFamily="2" charset="-122"/>
              <a:ea typeface="黑体" pitchFamily="2" charset="-122"/>
            </a:endParaRPr>
          </a:p>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rPr>
              <a:t>OCSP</a:t>
            </a:r>
            <a:r>
              <a:rPr lang="zh-CN" altLang="en-US" sz="2400" b="0" dirty="0">
                <a:latin typeface="Times New Roman" panose="02020603050405020304" pitchFamily="2" charset="0"/>
                <a:ea typeface="黑体" pitchFamily="2" charset="-122"/>
              </a:rPr>
              <a:t>：</a:t>
            </a:r>
            <a:r>
              <a:rPr lang="en-US" altLang="zh-CN" sz="2400" b="0" dirty="0">
                <a:latin typeface="Times New Roman" panose="02020603050405020304" pitchFamily="2" charset="0"/>
                <a:ea typeface="黑体" pitchFamily="2" charset="-122"/>
              </a:rPr>
              <a:t>RFC </a:t>
            </a:r>
            <a:r>
              <a:rPr lang="en-US" altLang="zh-CN" sz="2400" b="0" dirty="0">
                <a:latin typeface="Arial Unicode MS" pitchFamily="2" charset="-122"/>
                <a:ea typeface="黑体" pitchFamily="2" charset="-122"/>
              </a:rPr>
              <a:t>2560,X.509 Internet PKI Online Certificate Status Protocol</a:t>
            </a:r>
            <a:r>
              <a:rPr lang="en-US" altLang="zh-CN" sz="2400" b="0" dirty="0">
                <a:latin typeface="Times New Roman" panose="02020603050405020304" pitchFamily="2" charset="0"/>
                <a:ea typeface="黑体" pitchFamily="2" charset="-122"/>
              </a:rPr>
              <a:t> </a:t>
            </a:r>
            <a:endParaRPr lang="en-US" altLang="zh-CN" sz="24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sz="2400" b="0" dirty="0">
                <a:latin typeface="Arial Unicode MS" pitchFamily="2" charset="-122"/>
                <a:ea typeface="黑体" pitchFamily="2" charset="-122"/>
              </a:rPr>
              <a:t>RFC 2559 Internet X.509 PKI Operational Protocols - LDAPv2</a:t>
            </a:r>
            <a:r>
              <a:rPr lang="en-US" altLang="zh-CN" sz="2400" b="0" dirty="0">
                <a:latin typeface="Times New Roman" panose="02020603050405020304" pitchFamily="2" charset="0"/>
                <a:ea typeface="黑体" pitchFamily="2" charset="-122"/>
              </a:rPr>
              <a:t> </a:t>
            </a:r>
            <a:endParaRPr lang="en-US" altLang="zh-CN" sz="24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sz="2400" b="0" dirty="0">
                <a:latin typeface="Arial Unicode MS" pitchFamily="2" charset="-122"/>
                <a:ea typeface="黑体" pitchFamily="2" charset="-122"/>
              </a:rPr>
              <a:t>RFC 2585 Internet X.509 PKI Operational Protocols: FTP and HTTP</a:t>
            </a:r>
            <a:r>
              <a:rPr lang="en-US" altLang="zh-CN" sz="2400" b="0" dirty="0">
                <a:latin typeface="Times New Roman" panose="02020603050405020304" pitchFamily="2" charset="0"/>
                <a:ea typeface="黑体" pitchFamily="2" charset="-122"/>
              </a:rPr>
              <a:t> </a:t>
            </a:r>
            <a:endParaRPr lang="en-US" altLang="zh-CN" sz="24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endParaRPr lang="zh-CN" altLang="en-US" sz="2800" b="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81923">
                                            <p:txEl>
                                              <p:charRg st="0" end="52"/>
                                            </p:txEl>
                                          </p:spTgt>
                                        </p:tgtEl>
                                        <p:attrNameLst>
                                          <p:attrName>style.visibility</p:attrName>
                                        </p:attrNameLst>
                                      </p:cBhvr>
                                      <p:to>
                                        <p:strVal val="visible"/>
                                      </p:to>
                                    </p:set>
                                    <p:anim calcmode="lin" valueType="num">
                                      <p:cBhvr>
                                        <p:cTn id="7" dur="1" fill="hold"/>
                                        <p:tgtEl>
                                          <p:spTgt spid="81923">
                                            <p:txEl>
                                              <p:charRg st="0" end="52"/>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81923">
                                            <p:txEl>
                                              <p:charRg st="52" end="88"/>
                                            </p:txEl>
                                          </p:spTgt>
                                        </p:tgtEl>
                                        <p:attrNameLst>
                                          <p:attrName>style.visibility</p:attrName>
                                        </p:attrNameLst>
                                      </p:cBhvr>
                                      <p:to>
                                        <p:strVal val="visible"/>
                                      </p:to>
                                    </p:set>
                                    <p:anim calcmode="lin" valueType="num">
                                      <p:cBhvr>
                                        <p:cTn id="12" dur="1" fill="hold"/>
                                        <p:tgtEl>
                                          <p:spTgt spid="81923">
                                            <p:txEl>
                                              <p:charRg st="52" end="88"/>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81923">
                                            <p:txEl>
                                              <p:charRg st="88" end="139"/>
                                            </p:txEl>
                                          </p:spTgt>
                                        </p:tgtEl>
                                        <p:attrNameLst>
                                          <p:attrName>style.visibility</p:attrName>
                                        </p:attrNameLst>
                                      </p:cBhvr>
                                      <p:to>
                                        <p:strVal val="visible"/>
                                      </p:to>
                                    </p:set>
                                    <p:anim calcmode="lin" valueType="num">
                                      <p:cBhvr>
                                        <p:cTn id="17" dur="1" fill="hold"/>
                                        <p:tgtEl>
                                          <p:spTgt spid="81923">
                                            <p:txEl>
                                              <p:charRg st="88" end="139"/>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81923">
                                            <p:txEl>
                                              <p:charRg st="139" end="144"/>
                                            </p:txEl>
                                          </p:spTgt>
                                        </p:tgtEl>
                                        <p:attrNameLst>
                                          <p:attrName>style.visibility</p:attrName>
                                        </p:attrNameLst>
                                      </p:cBhvr>
                                      <p:to>
                                        <p:strVal val="visible"/>
                                      </p:to>
                                    </p:set>
                                    <p:anim calcmode="lin" valueType="num">
                                      <p:cBhvr>
                                        <p:cTn id="22" dur="1" fill="hold"/>
                                        <p:tgtEl>
                                          <p:spTgt spid="81923">
                                            <p:txEl>
                                              <p:charRg st="139" end="144"/>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81923">
                                            <p:txEl>
                                              <p:charRg st="144" end="213"/>
                                            </p:txEl>
                                          </p:spTgt>
                                        </p:tgtEl>
                                        <p:attrNameLst>
                                          <p:attrName>style.visibility</p:attrName>
                                        </p:attrNameLst>
                                      </p:cBhvr>
                                      <p:to>
                                        <p:strVal val="visible"/>
                                      </p:to>
                                    </p:set>
                                    <p:anim calcmode="lin" valueType="num">
                                      <p:cBhvr>
                                        <p:cTn id="27" dur="1" fill="hold"/>
                                        <p:tgtEl>
                                          <p:spTgt spid="81923">
                                            <p:txEl>
                                              <p:charRg st="144" end="213"/>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81923">
                                            <p:txEl>
                                              <p:charRg st="213" end="273"/>
                                            </p:txEl>
                                          </p:spTgt>
                                        </p:tgtEl>
                                        <p:attrNameLst>
                                          <p:attrName>style.visibility</p:attrName>
                                        </p:attrNameLst>
                                      </p:cBhvr>
                                      <p:to>
                                        <p:strVal val="visible"/>
                                      </p:to>
                                    </p:set>
                                    <p:anim calcmode="lin" valueType="num">
                                      <p:cBhvr>
                                        <p:cTn id="32" dur="1" fill="hold"/>
                                        <p:tgtEl>
                                          <p:spTgt spid="81923">
                                            <p:txEl>
                                              <p:charRg st="213" end="273"/>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81923">
                                            <p:txEl>
                                              <p:charRg st="273" end="338"/>
                                            </p:txEl>
                                          </p:spTgt>
                                        </p:tgtEl>
                                        <p:attrNameLst>
                                          <p:attrName>style.visibility</p:attrName>
                                        </p:attrNameLst>
                                      </p:cBhvr>
                                      <p:to>
                                        <p:strVal val="visible"/>
                                      </p:to>
                                    </p:set>
                                    <p:anim calcmode="lin" valueType="num">
                                      <p:cBhvr>
                                        <p:cTn id="37" dur="1" fill="hold"/>
                                        <p:tgtEl>
                                          <p:spTgt spid="81923">
                                            <p:txEl>
                                              <p:charRg st="273" end="338"/>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ldLvl="2"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82945"/>
          <p:cNvSpPr>
            <a:spLocks noGrp="1"/>
          </p:cNvSpPr>
          <p:nvPr>
            <p:ph type="title"/>
          </p:nvPr>
        </p:nvSpPr>
        <p:spPr>
          <a:xfrm>
            <a:off x="0" y="0"/>
            <a:ext cx="9144000" cy="1484313"/>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管理标准</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协议</a:t>
            </a:r>
            <a:endParaRPr lang="zh-CN" altLang="en-US" sz="3300" dirty="0">
              <a:latin typeface="Arial" panose="020B0604020202020204" pitchFamily="34" charset="0"/>
              <a:ea typeface="黑体" pitchFamily="2" charset="-122"/>
            </a:endParaRPr>
          </a:p>
        </p:txBody>
      </p:sp>
      <p:sp>
        <p:nvSpPr>
          <p:cNvPr id="82947" name="文本占位符 82946"/>
          <p:cNvSpPr>
            <a:spLocks noGrp="1"/>
          </p:cNvSpPr>
          <p:nvPr>
            <p:ph type="body" idx="1"/>
          </p:nvPr>
        </p:nvSpPr>
        <p:spPr>
          <a:xfrm>
            <a:off x="395288" y="1628775"/>
            <a:ext cx="8424862" cy="4114800"/>
          </a:xfrm>
          <a:ln/>
        </p:spPr>
        <p:txBody>
          <a:bodyPr lIns="92075" tIns="46038" rIns="92075" bIns="46038"/>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rPr>
              <a:t>CRMF </a:t>
            </a:r>
            <a:r>
              <a:rPr lang="zh-CN" altLang="en-US" sz="2400" b="0" dirty="0">
                <a:latin typeface="Times New Roman" panose="02020603050405020304" pitchFamily="2" charset="0"/>
                <a:ea typeface="黑体" pitchFamily="2" charset="-122"/>
              </a:rPr>
              <a:t>：</a:t>
            </a:r>
            <a:r>
              <a:rPr lang="en-US" altLang="zh-CN" sz="2400" b="0" dirty="0">
                <a:latin typeface="Times New Roman" panose="02020603050405020304" pitchFamily="2" charset="0"/>
                <a:ea typeface="黑体" pitchFamily="2" charset="-122"/>
              </a:rPr>
              <a:t>FRC 2511</a:t>
            </a:r>
            <a:r>
              <a:rPr lang="zh-CN" altLang="en-US" sz="2400" b="0" dirty="0">
                <a:latin typeface="Times New Roman" panose="02020603050405020304" pitchFamily="2" charset="0"/>
                <a:ea typeface="黑体" pitchFamily="2" charset="-122"/>
              </a:rPr>
              <a:t>，</a:t>
            </a:r>
            <a:r>
              <a:rPr lang="en-US" altLang="zh-CN" sz="2400" b="0" dirty="0">
                <a:latin typeface="Times New Roman" panose="02020603050405020304" pitchFamily="2" charset="0"/>
                <a:ea typeface="黑体" pitchFamily="2" charset="-122"/>
              </a:rPr>
              <a:t>Internet X.509 Certificate Request Message Format</a:t>
            </a:r>
            <a:endParaRPr lang="en-US" altLang="zh-CN" sz="24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rPr>
              <a:t>CMP</a:t>
            </a:r>
            <a:r>
              <a:rPr lang="zh-CN" altLang="en-US" sz="2400" b="0" dirty="0">
                <a:latin typeface="Times New Roman" panose="02020603050405020304" pitchFamily="2" charset="0"/>
                <a:ea typeface="黑体" pitchFamily="2" charset="-122"/>
              </a:rPr>
              <a:t>：</a:t>
            </a:r>
            <a:r>
              <a:rPr lang="en-US" altLang="zh-CN" sz="2400" b="0" dirty="0">
                <a:latin typeface="Times New Roman" panose="02020603050405020304" pitchFamily="2" charset="0"/>
                <a:ea typeface="黑体" pitchFamily="2" charset="-122"/>
              </a:rPr>
              <a:t>RFC 2510</a:t>
            </a:r>
            <a:r>
              <a:rPr lang="zh-CN" altLang="en-US" sz="2400" b="0" dirty="0">
                <a:latin typeface="Times New Roman" panose="02020603050405020304" pitchFamily="2" charset="0"/>
                <a:ea typeface="黑体" pitchFamily="2" charset="-122"/>
              </a:rPr>
              <a:t>，</a:t>
            </a:r>
            <a:r>
              <a:rPr lang="en-US" altLang="zh-CN" sz="2400" b="0" dirty="0">
                <a:latin typeface="Times New Roman" panose="02020603050405020304" pitchFamily="2" charset="0"/>
                <a:ea typeface="黑体" pitchFamily="2" charset="-122"/>
              </a:rPr>
              <a:t>Internet X.509 PKI Certificate Management Protocols</a:t>
            </a:r>
            <a:endParaRPr lang="en-US" altLang="zh-CN" sz="24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rPr>
              <a:t>IKE</a:t>
            </a:r>
            <a:r>
              <a:rPr lang="zh-CN" altLang="en-US" sz="2400" b="0" dirty="0">
                <a:latin typeface="Times New Roman" panose="02020603050405020304" pitchFamily="2" charset="0"/>
                <a:ea typeface="黑体" pitchFamily="2" charset="-122"/>
              </a:rPr>
              <a:t>：</a:t>
            </a:r>
            <a:r>
              <a:rPr lang="en-US" altLang="zh-CN" sz="2400" b="0" dirty="0">
                <a:latin typeface="Times New Roman" panose="02020603050405020304" pitchFamily="2" charset="0"/>
                <a:ea typeface="黑体" pitchFamily="2" charset="-122"/>
              </a:rPr>
              <a:t>RFC 2409 The Internet Key Exchange</a:t>
            </a:r>
            <a:endParaRPr lang="en-US" altLang="zh-CN" sz="24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sz="2400" b="0" dirty="0">
                <a:latin typeface="Times New Roman" panose="02020603050405020304" pitchFamily="2" charset="0"/>
                <a:ea typeface="黑体" pitchFamily="2" charset="-122"/>
              </a:rPr>
              <a:t>CP</a:t>
            </a:r>
            <a:r>
              <a:rPr lang="zh-CN" altLang="en-US" sz="2400" b="0" dirty="0">
                <a:latin typeface="Times New Roman" panose="02020603050405020304" pitchFamily="2" charset="0"/>
                <a:ea typeface="黑体" pitchFamily="2" charset="-122"/>
              </a:rPr>
              <a:t>：</a:t>
            </a:r>
            <a:r>
              <a:rPr lang="en-US" altLang="zh-CN" sz="2400" b="0" dirty="0">
                <a:latin typeface="Times New Roman" panose="02020603050405020304" pitchFamily="2" charset="0"/>
                <a:ea typeface="黑体" pitchFamily="2" charset="-122"/>
              </a:rPr>
              <a:t>RFC 2527</a:t>
            </a:r>
            <a:r>
              <a:rPr lang="zh-CN" altLang="en-US" sz="2400" b="0" dirty="0">
                <a:latin typeface="Times New Roman" panose="02020603050405020304" pitchFamily="2" charset="0"/>
                <a:ea typeface="黑体" pitchFamily="2" charset="-122"/>
              </a:rPr>
              <a:t>，</a:t>
            </a:r>
            <a:r>
              <a:rPr lang="en-US" altLang="zh-CN" sz="2400" b="0" dirty="0">
                <a:latin typeface="Times New Roman" panose="02020603050405020304" pitchFamily="2" charset="0"/>
                <a:ea typeface="黑体" pitchFamily="2" charset="-122"/>
              </a:rPr>
              <a:t>Internet X.509 PKI Certificate Policy and Certification Practices Framework</a:t>
            </a:r>
            <a:endParaRPr lang="en-US" altLang="zh-CN" sz="24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sz="2400" b="0" dirty="0">
                <a:latin typeface="Arial Unicode MS" pitchFamily="2" charset="-122"/>
                <a:ea typeface="黑体" pitchFamily="2" charset="-122"/>
              </a:rPr>
              <a:t>3029 Internet X.509 PKI Data Validation and Certification Server Protocols</a:t>
            </a:r>
            <a:r>
              <a:rPr lang="en-US" altLang="zh-CN" sz="2400" b="0" dirty="0">
                <a:latin typeface="Times New Roman" panose="02020603050405020304" pitchFamily="2" charset="0"/>
                <a:ea typeface="黑体" pitchFamily="2" charset="-122"/>
              </a:rPr>
              <a:t> </a:t>
            </a:r>
            <a:endParaRPr lang="en-US" altLang="zh-CN" sz="24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sz="2400" b="0" dirty="0">
                <a:latin typeface="Arial Unicode MS" pitchFamily="2" charset="-122"/>
                <a:ea typeface="黑体" pitchFamily="2" charset="-122"/>
              </a:rPr>
              <a:t>3039 Internet X.509 PKI Qualified Certificates Profile</a:t>
            </a:r>
            <a:r>
              <a:rPr lang="en-US" altLang="zh-CN" sz="2400" b="0" dirty="0">
                <a:latin typeface="Times New Roman" panose="02020603050405020304" pitchFamily="2" charset="0"/>
                <a:ea typeface="黑体" pitchFamily="2" charset="-122"/>
              </a:rPr>
              <a:t> </a:t>
            </a:r>
            <a:endParaRPr lang="en-US" altLang="zh-CN" sz="24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sz="2400" b="0" dirty="0">
                <a:latin typeface="Arial Unicode MS" pitchFamily="2" charset="-122"/>
                <a:ea typeface="黑体" pitchFamily="2" charset="-122"/>
              </a:rPr>
              <a:t>3161 Internet X.509 PKI Time-Stamp Protocol (TSP). </a:t>
            </a:r>
            <a:endParaRPr lang="en-US" altLang="zh-CN" sz="24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endParaRPr lang="zh-CN" altLang="en-US" sz="2800" b="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82947">
                                            <p:txEl>
                                              <p:charRg st="0" end="65"/>
                                            </p:txEl>
                                          </p:spTgt>
                                        </p:tgtEl>
                                        <p:attrNameLst>
                                          <p:attrName>style.visibility</p:attrName>
                                        </p:attrNameLst>
                                      </p:cBhvr>
                                      <p:to>
                                        <p:strVal val="visible"/>
                                      </p:to>
                                    </p:set>
                                    <p:anim calcmode="lin" valueType="num">
                                      <p:cBhvr>
                                        <p:cTn id="7" dur="1" fill="hold"/>
                                        <p:tgtEl>
                                          <p:spTgt spid="82947">
                                            <p:txEl>
                                              <p:charRg st="0" end="65"/>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82947">
                                            <p:txEl>
                                              <p:charRg st="65" end="130"/>
                                            </p:txEl>
                                          </p:spTgt>
                                        </p:tgtEl>
                                        <p:attrNameLst>
                                          <p:attrName>style.visibility</p:attrName>
                                        </p:attrNameLst>
                                      </p:cBhvr>
                                      <p:to>
                                        <p:strVal val="visible"/>
                                      </p:to>
                                    </p:set>
                                    <p:anim calcmode="lin" valueType="num">
                                      <p:cBhvr>
                                        <p:cTn id="12" dur="1" fill="hold"/>
                                        <p:tgtEl>
                                          <p:spTgt spid="82947">
                                            <p:txEl>
                                              <p:charRg st="65" end="130"/>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82947">
                                            <p:txEl>
                                              <p:charRg st="130" end="169"/>
                                            </p:txEl>
                                          </p:spTgt>
                                        </p:tgtEl>
                                        <p:attrNameLst>
                                          <p:attrName>style.visibility</p:attrName>
                                        </p:attrNameLst>
                                      </p:cBhvr>
                                      <p:to>
                                        <p:strVal val="visible"/>
                                      </p:to>
                                    </p:set>
                                    <p:anim calcmode="lin" valueType="num">
                                      <p:cBhvr>
                                        <p:cTn id="17" dur="1" fill="hold"/>
                                        <p:tgtEl>
                                          <p:spTgt spid="82947">
                                            <p:txEl>
                                              <p:charRg st="130" end="169"/>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82947">
                                            <p:txEl>
                                              <p:charRg st="169" end="257"/>
                                            </p:txEl>
                                          </p:spTgt>
                                        </p:tgtEl>
                                        <p:attrNameLst>
                                          <p:attrName>style.visibility</p:attrName>
                                        </p:attrNameLst>
                                      </p:cBhvr>
                                      <p:to>
                                        <p:strVal val="visible"/>
                                      </p:to>
                                    </p:set>
                                    <p:anim calcmode="lin" valueType="num">
                                      <p:cBhvr>
                                        <p:cTn id="22" dur="1" fill="hold"/>
                                        <p:tgtEl>
                                          <p:spTgt spid="82947">
                                            <p:txEl>
                                              <p:charRg st="169" end="257"/>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82947">
                                            <p:txEl>
                                              <p:charRg st="257" end="333"/>
                                            </p:txEl>
                                          </p:spTgt>
                                        </p:tgtEl>
                                        <p:attrNameLst>
                                          <p:attrName>style.visibility</p:attrName>
                                        </p:attrNameLst>
                                      </p:cBhvr>
                                      <p:to>
                                        <p:strVal val="visible"/>
                                      </p:to>
                                    </p:set>
                                    <p:anim calcmode="lin" valueType="num">
                                      <p:cBhvr>
                                        <p:cTn id="27" dur="1" fill="hold"/>
                                        <p:tgtEl>
                                          <p:spTgt spid="82947">
                                            <p:txEl>
                                              <p:charRg st="257" end="333"/>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82947">
                                            <p:txEl>
                                              <p:charRg st="333" end="389"/>
                                            </p:txEl>
                                          </p:spTgt>
                                        </p:tgtEl>
                                        <p:attrNameLst>
                                          <p:attrName>style.visibility</p:attrName>
                                        </p:attrNameLst>
                                      </p:cBhvr>
                                      <p:to>
                                        <p:strVal val="visible"/>
                                      </p:to>
                                    </p:set>
                                    <p:anim calcmode="lin" valueType="num">
                                      <p:cBhvr>
                                        <p:cTn id="32" dur="1" fill="hold"/>
                                        <p:tgtEl>
                                          <p:spTgt spid="82947">
                                            <p:txEl>
                                              <p:charRg st="333" end="389"/>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82947">
                                            <p:txEl>
                                              <p:charRg st="389" end="441"/>
                                            </p:txEl>
                                          </p:spTgt>
                                        </p:tgtEl>
                                        <p:attrNameLst>
                                          <p:attrName>style.visibility</p:attrName>
                                        </p:attrNameLst>
                                      </p:cBhvr>
                                      <p:to>
                                        <p:strVal val="visible"/>
                                      </p:to>
                                    </p:set>
                                    <p:anim calcmode="lin" valueType="num">
                                      <p:cBhvr>
                                        <p:cTn id="37" dur="1" fill="hold"/>
                                        <p:tgtEl>
                                          <p:spTgt spid="82947">
                                            <p:txEl>
                                              <p:charRg st="389" end="441"/>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ldLvl="2"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83969"/>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管理标准</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协议</a:t>
            </a:r>
            <a:endParaRPr lang="zh-CN" altLang="en-US" sz="3300" dirty="0">
              <a:latin typeface="Arial" panose="020B0604020202020204" pitchFamily="34" charset="0"/>
              <a:ea typeface="黑体" pitchFamily="2" charset="-122"/>
            </a:endParaRPr>
          </a:p>
        </p:txBody>
      </p:sp>
      <p:sp>
        <p:nvSpPr>
          <p:cNvPr id="83971" name="文本占位符 83970"/>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en-US" altLang="zh-CN" sz="2800" b="0" dirty="0">
                <a:latin typeface="Times New Roman" panose="02020603050405020304" pitchFamily="2" charset="0"/>
                <a:ea typeface="黑体" pitchFamily="2" charset="-122"/>
              </a:rPr>
              <a:t>RFC 2528 Representation of Key Exchange Algorithm (KEA) keys in Internet X.509 Public Key Infrastructure Certificates</a:t>
            </a:r>
            <a:endParaRPr lang="en-US" altLang="zh-CN"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sz="2800" b="0" dirty="0">
                <a:latin typeface="Times New Roman" panose="02020603050405020304" pitchFamily="2" charset="0"/>
                <a:ea typeface="黑体" pitchFamily="2" charset="-122"/>
              </a:rPr>
              <a:t>RFC 2538 Storing Certificates in the Domain Name System (DNS)</a:t>
            </a:r>
            <a:endParaRPr lang="en-US" altLang="zh-CN" b="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83971">
                                            <p:txEl>
                                              <p:charRg st="0" end="118"/>
                                            </p:txEl>
                                          </p:spTgt>
                                        </p:tgtEl>
                                        <p:attrNameLst>
                                          <p:attrName>style.visibility</p:attrName>
                                        </p:attrNameLst>
                                      </p:cBhvr>
                                      <p:to>
                                        <p:strVal val="visible"/>
                                      </p:to>
                                    </p:set>
                                    <p:anim calcmode="lin" valueType="num">
                                      <p:cBhvr>
                                        <p:cTn id="7" dur="1" fill="hold"/>
                                        <p:tgtEl>
                                          <p:spTgt spid="83971">
                                            <p:txEl>
                                              <p:charRg st="0" end="118"/>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83971">
                                            <p:txEl>
                                              <p:charRg st="118" end="180"/>
                                            </p:txEl>
                                          </p:spTgt>
                                        </p:tgtEl>
                                        <p:attrNameLst>
                                          <p:attrName>style.visibility</p:attrName>
                                        </p:attrNameLst>
                                      </p:cBhvr>
                                      <p:to>
                                        <p:strVal val="visible"/>
                                      </p:to>
                                    </p:set>
                                    <p:anim calcmode="lin" valueType="num">
                                      <p:cBhvr>
                                        <p:cTn id="12" dur="1" fill="hold"/>
                                        <p:tgtEl>
                                          <p:spTgt spid="83971">
                                            <p:txEl>
                                              <p:charRg st="118" end="180"/>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ldLvl="2"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84993"/>
          <p:cNvSpPr>
            <a:spLocks noGrp="1"/>
          </p:cNvSpPr>
          <p:nvPr>
            <p:ph type="title"/>
          </p:nvPr>
        </p:nvSpPr>
        <p:spPr>
          <a:xfrm>
            <a:off x="0" y="0"/>
            <a:ext cx="9144000" cy="141287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zh-CN" altLang="en-US" sz="3300" dirty="0">
                <a:latin typeface="Arial" panose="020B0604020202020204" pitchFamily="34" charset="0"/>
                <a:ea typeface="黑体" pitchFamily="2" charset="-122"/>
              </a:rPr>
              <a:t>应用标准</a:t>
            </a:r>
            <a:r>
              <a:rPr lang="en-US" altLang="zh-CN" sz="3300" dirty="0">
                <a:latin typeface="Arial" panose="020B0604020202020204" pitchFamily="34" charset="0"/>
                <a:ea typeface="黑体" pitchFamily="2" charset="-122"/>
              </a:rPr>
              <a:t>/</a:t>
            </a:r>
            <a:r>
              <a:rPr lang="zh-CN" altLang="en-US" sz="3300" dirty="0">
                <a:latin typeface="Arial" panose="020B0604020202020204" pitchFamily="34" charset="0"/>
                <a:ea typeface="黑体" pitchFamily="2" charset="-122"/>
              </a:rPr>
              <a:t>协议</a:t>
            </a:r>
            <a:endParaRPr lang="zh-CN" altLang="en-US" sz="3300" dirty="0">
              <a:latin typeface="Arial" panose="020B0604020202020204" pitchFamily="34" charset="0"/>
              <a:ea typeface="黑体" pitchFamily="2" charset="-122"/>
            </a:endParaRPr>
          </a:p>
        </p:txBody>
      </p:sp>
      <p:sp>
        <p:nvSpPr>
          <p:cNvPr id="84995" name="文本占位符 84994"/>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en-US" altLang="zh-CN" b="0" dirty="0">
                <a:latin typeface="Times New Roman" panose="02020603050405020304" pitchFamily="2" charset="0"/>
                <a:ea typeface="黑体" pitchFamily="2" charset="-122"/>
              </a:rPr>
              <a:t>IPSec</a:t>
            </a:r>
            <a:endParaRPr lang="en-US" altLang="zh-CN"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b="0" dirty="0">
                <a:latin typeface="Times New Roman" panose="02020603050405020304" pitchFamily="2" charset="0"/>
                <a:ea typeface="黑体" pitchFamily="2" charset="-122"/>
              </a:rPr>
              <a:t>SSL/TLS</a:t>
            </a:r>
            <a:r>
              <a:rPr lang="zh-CN" altLang="en-US" b="0" dirty="0">
                <a:latin typeface="Times New Roman" panose="02020603050405020304" pitchFamily="2" charset="0"/>
                <a:ea typeface="黑体" pitchFamily="2" charset="-122"/>
              </a:rPr>
              <a:t>：</a:t>
            </a:r>
            <a:r>
              <a:rPr lang="en-US" altLang="zh-CN" sz="2800" b="0" dirty="0">
                <a:latin typeface="Times New Roman" panose="02020603050405020304" pitchFamily="2" charset="0"/>
                <a:ea typeface="黑体" pitchFamily="2" charset="-122"/>
              </a:rPr>
              <a:t>RFC 2246 The TLS Protocol Version 1.0</a:t>
            </a:r>
            <a:endParaRPr lang="en-US" altLang="zh-CN"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b="0" dirty="0">
                <a:latin typeface="Times New Roman" panose="02020603050405020304" pitchFamily="2" charset="0"/>
                <a:ea typeface="黑体" pitchFamily="2" charset="-122"/>
              </a:rPr>
              <a:t>S/MIME</a:t>
            </a:r>
            <a:r>
              <a:rPr lang="zh-CN" altLang="en-US" b="0" dirty="0">
                <a:latin typeface="Times New Roman" panose="02020603050405020304" pitchFamily="2" charset="0"/>
                <a:ea typeface="黑体" pitchFamily="2" charset="-122"/>
              </a:rPr>
              <a:t>：</a:t>
            </a:r>
            <a:r>
              <a:rPr lang="en-US" altLang="zh-CN" sz="2800" b="0" dirty="0">
                <a:latin typeface="Times New Roman" panose="02020603050405020304" pitchFamily="2" charset="0"/>
                <a:ea typeface="黑体" pitchFamily="2" charset="-122"/>
              </a:rPr>
              <a:t>RFC 2312 S/MIME Version 2 Certificate Handling</a:t>
            </a:r>
            <a:endParaRPr lang="en-US" altLang="zh-CN" sz="28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b="0" dirty="0">
                <a:latin typeface="Times New Roman" panose="02020603050405020304" pitchFamily="2" charset="0"/>
                <a:ea typeface="黑体" pitchFamily="2" charset="-122"/>
              </a:rPr>
              <a:t>PGP</a:t>
            </a:r>
            <a:r>
              <a:rPr lang="zh-CN" altLang="en-US" b="0" dirty="0">
                <a:latin typeface="Times New Roman" panose="02020603050405020304" pitchFamily="2" charset="0"/>
                <a:ea typeface="黑体" pitchFamily="2" charset="-122"/>
              </a:rPr>
              <a:t>：</a:t>
            </a: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84995">
                                            <p:txEl>
                                              <p:charRg st="0" end="6"/>
                                            </p:txEl>
                                          </p:spTgt>
                                        </p:tgtEl>
                                        <p:attrNameLst>
                                          <p:attrName>style.visibility</p:attrName>
                                        </p:attrNameLst>
                                      </p:cBhvr>
                                      <p:to>
                                        <p:strVal val="visible"/>
                                      </p:to>
                                    </p:set>
                                    <p:anim calcmode="lin" valueType="num">
                                      <p:cBhvr>
                                        <p:cTn id="7" dur="1" fill="hold"/>
                                        <p:tgtEl>
                                          <p:spTgt spid="84995">
                                            <p:txEl>
                                              <p:charRg st="0" end="6"/>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84995">
                                            <p:txEl>
                                              <p:charRg st="6" end="52"/>
                                            </p:txEl>
                                          </p:spTgt>
                                        </p:tgtEl>
                                        <p:attrNameLst>
                                          <p:attrName>style.visibility</p:attrName>
                                        </p:attrNameLst>
                                      </p:cBhvr>
                                      <p:to>
                                        <p:strVal val="visible"/>
                                      </p:to>
                                    </p:set>
                                    <p:anim calcmode="lin" valueType="num">
                                      <p:cBhvr>
                                        <p:cTn id="12" dur="1" fill="hold"/>
                                        <p:tgtEl>
                                          <p:spTgt spid="84995">
                                            <p:txEl>
                                              <p:charRg st="6" end="52"/>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84995">
                                            <p:txEl>
                                              <p:charRg st="52" end="106"/>
                                            </p:txEl>
                                          </p:spTgt>
                                        </p:tgtEl>
                                        <p:attrNameLst>
                                          <p:attrName>style.visibility</p:attrName>
                                        </p:attrNameLst>
                                      </p:cBhvr>
                                      <p:to>
                                        <p:strVal val="visible"/>
                                      </p:to>
                                    </p:set>
                                    <p:anim calcmode="lin" valueType="num">
                                      <p:cBhvr>
                                        <p:cTn id="17" dur="1" fill="hold"/>
                                        <p:tgtEl>
                                          <p:spTgt spid="84995">
                                            <p:txEl>
                                              <p:charRg st="52" end="106"/>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84995">
                                            <p:txEl>
                                              <p:charRg st="106" end="111"/>
                                            </p:txEl>
                                          </p:spTgt>
                                        </p:tgtEl>
                                        <p:attrNameLst>
                                          <p:attrName>style.visibility</p:attrName>
                                        </p:attrNameLst>
                                      </p:cBhvr>
                                      <p:to>
                                        <p:strVal val="visible"/>
                                      </p:to>
                                    </p:set>
                                    <p:anim calcmode="lin" valueType="num">
                                      <p:cBhvr>
                                        <p:cTn id="22" dur="1" fill="hold"/>
                                        <p:tgtEl>
                                          <p:spTgt spid="84995">
                                            <p:txEl>
                                              <p:charRg st="106" end="111"/>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ldLvl="2"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86017"/>
          <p:cNvSpPr>
            <a:spLocks noGrp="1"/>
          </p:cNvSpPr>
          <p:nvPr>
            <p:ph type="title"/>
          </p:nvPr>
        </p:nvSpPr>
        <p:spPr>
          <a:xfrm>
            <a:off x="0" y="0"/>
            <a:ext cx="9144000" cy="1484313"/>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标准与协议</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国内标准化现状</a:t>
            </a:r>
            <a:endParaRPr lang="zh-CN" altLang="en-US" sz="3000" dirty="0">
              <a:latin typeface="Arial" panose="020B0604020202020204" pitchFamily="34" charset="0"/>
              <a:ea typeface="黑体" pitchFamily="2" charset="-122"/>
            </a:endParaRPr>
          </a:p>
        </p:txBody>
      </p:sp>
      <p:sp>
        <p:nvSpPr>
          <p:cNvPr id="86019" name="文本占位符 86018"/>
          <p:cNvSpPr>
            <a:spLocks noGrp="1"/>
          </p:cNvSpPr>
          <p:nvPr>
            <p:ph type="body" idx="1"/>
          </p:nvPr>
        </p:nvSpPr>
        <p:spPr>
          <a:xfrm>
            <a:off x="304800" y="1905000"/>
            <a:ext cx="7772400" cy="4114800"/>
          </a:xfrm>
          <a:ln/>
        </p:spPr>
        <p:txBody>
          <a:bodyPr lIns="92075" tIns="46038" rIns="92075" bIns="46038"/>
          <a:p>
            <a:pPr>
              <a:buClr>
                <a:srgbClr val="FF0000"/>
              </a:buClr>
              <a:buSzPct val="80000"/>
              <a:buFont typeface="Wingdings" panose="05000000000000000000" pitchFamily="2" charset="2"/>
              <a:buChar char="Ø"/>
            </a:pPr>
            <a:r>
              <a:rPr lang="zh-CN" altLang="en-US" sz="3600" b="0" dirty="0">
                <a:latin typeface="Times New Roman" panose="02020603050405020304" pitchFamily="2" charset="0"/>
                <a:ea typeface="黑体" pitchFamily="2" charset="-122"/>
              </a:rPr>
              <a:t>证书格式</a:t>
            </a:r>
            <a:endParaRPr lang="zh-CN" altLang="en-US" sz="36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sz="3600" b="0" dirty="0">
                <a:latin typeface="Times New Roman" panose="02020603050405020304" pitchFamily="2" charset="0"/>
                <a:ea typeface="黑体" pitchFamily="2" charset="-122"/>
              </a:rPr>
              <a:t>CRL</a:t>
            </a:r>
            <a:r>
              <a:rPr lang="zh-CN" altLang="en-US" sz="3600" b="0" dirty="0">
                <a:latin typeface="Times New Roman" panose="02020603050405020304" pitchFamily="2" charset="0"/>
                <a:ea typeface="黑体" pitchFamily="2" charset="-122"/>
              </a:rPr>
              <a:t>格式</a:t>
            </a:r>
            <a:endParaRPr lang="zh-CN" altLang="en-US" sz="36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3600" b="0" dirty="0">
                <a:latin typeface="Times New Roman" panose="02020603050405020304" pitchFamily="2" charset="0"/>
                <a:ea typeface="黑体" pitchFamily="2" charset="-122"/>
              </a:rPr>
              <a:t>对称加密标准</a:t>
            </a:r>
            <a:endParaRPr lang="zh-CN" altLang="en-US" sz="36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3600" b="0" dirty="0">
                <a:latin typeface="Times New Roman" panose="02020603050405020304" pitchFamily="2" charset="0"/>
                <a:ea typeface="黑体" pitchFamily="2" charset="-122"/>
              </a:rPr>
              <a:t>公钥加密标准</a:t>
            </a:r>
            <a:endParaRPr lang="zh-CN" altLang="en-US" sz="36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en-US" altLang="zh-CN" sz="3600" b="0" dirty="0">
                <a:latin typeface="Times New Roman" panose="02020603050405020304" pitchFamily="2" charset="0"/>
                <a:ea typeface="黑体" pitchFamily="2" charset="-122"/>
              </a:rPr>
              <a:t>Hash</a:t>
            </a:r>
            <a:r>
              <a:rPr lang="zh-CN" altLang="en-US" sz="3600" b="0" dirty="0">
                <a:latin typeface="Times New Roman" panose="02020603050405020304" pitchFamily="2" charset="0"/>
                <a:ea typeface="黑体" pitchFamily="2" charset="-122"/>
              </a:rPr>
              <a:t>函数标准</a:t>
            </a:r>
            <a:endParaRPr lang="zh-CN" altLang="en-US" sz="3600"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3600" b="0" dirty="0">
                <a:latin typeface="Times New Roman" panose="02020603050405020304" pitchFamily="2" charset="0"/>
                <a:ea typeface="黑体" pitchFamily="2" charset="-122"/>
              </a:rPr>
              <a:t>证书互操作标准</a:t>
            </a:r>
            <a:endParaRPr lang="zh-CN" altLang="en-US" sz="3600" b="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86019">
                                            <p:txEl>
                                              <p:charRg st="0" end="5"/>
                                            </p:txEl>
                                          </p:spTgt>
                                        </p:tgtEl>
                                        <p:attrNameLst>
                                          <p:attrName>style.visibility</p:attrName>
                                        </p:attrNameLst>
                                      </p:cBhvr>
                                      <p:to>
                                        <p:strVal val="visible"/>
                                      </p:to>
                                    </p:set>
                                    <p:anim calcmode="lin" valueType="num">
                                      <p:cBhvr>
                                        <p:cTn id="7" dur="1" fill="hold"/>
                                        <p:tgtEl>
                                          <p:spTgt spid="86019">
                                            <p:txEl>
                                              <p:charRg st="0" end="5"/>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86019">
                                            <p:txEl>
                                              <p:charRg st="5" end="11"/>
                                            </p:txEl>
                                          </p:spTgt>
                                        </p:tgtEl>
                                        <p:attrNameLst>
                                          <p:attrName>style.visibility</p:attrName>
                                        </p:attrNameLst>
                                      </p:cBhvr>
                                      <p:to>
                                        <p:strVal val="visible"/>
                                      </p:to>
                                    </p:set>
                                    <p:anim calcmode="lin" valueType="num">
                                      <p:cBhvr>
                                        <p:cTn id="12" dur="1" fill="hold"/>
                                        <p:tgtEl>
                                          <p:spTgt spid="86019">
                                            <p:txEl>
                                              <p:charRg st="5" end="11"/>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86019">
                                            <p:txEl>
                                              <p:charRg st="11" end="18"/>
                                            </p:txEl>
                                          </p:spTgt>
                                        </p:tgtEl>
                                        <p:attrNameLst>
                                          <p:attrName>style.visibility</p:attrName>
                                        </p:attrNameLst>
                                      </p:cBhvr>
                                      <p:to>
                                        <p:strVal val="visible"/>
                                      </p:to>
                                    </p:set>
                                    <p:anim calcmode="lin" valueType="num">
                                      <p:cBhvr>
                                        <p:cTn id="17" dur="1" fill="hold"/>
                                        <p:tgtEl>
                                          <p:spTgt spid="86019">
                                            <p:txEl>
                                              <p:charRg st="11" end="18"/>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86019">
                                            <p:txEl>
                                              <p:charRg st="18" end="25"/>
                                            </p:txEl>
                                          </p:spTgt>
                                        </p:tgtEl>
                                        <p:attrNameLst>
                                          <p:attrName>style.visibility</p:attrName>
                                        </p:attrNameLst>
                                      </p:cBhvr>
                                      <p:to>
                                        <p:strVal val="visible"/>
                                      </p:to>
                                    </p:set>
                                    <p:anim calcmode="lin" valueType="num">
                                      <p:cBhvr>
                                        <p:cTn id="22" dur="1" fill="hold"/>
                                        <p:tgtEl>
                                          <p:spTgt spid="86019">
                                            <p:txEl>
                                              <p:charRg st="18" end="25"/>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86019">
                                            <p:txEl>
                                              <p:charRg st="25" end="34"/>
                                            </p:txEl>
                                          </p:spTgt>
                                        </p:tgtEl>
                                        <p:attrNameLst>
                                          <p:attrName>style.visibility</p:attrName>
                                        </p:attrNameLst>
                                      </p:cBhvr>
                                      <p:to>
                                        <p:strVal val="visible"/>
                                      </p:to>
                                    </p:set>
                                    <p:anim calcmode="lin" valueType="num">
                                      <p:cBhvr>
                                        <p:cTn id="27" dur="1" fill="hold"/>
                                        <p:tgtEl>
                                          <p:spTgt spid="86019">
                                            <p:txEl>
                                              <p:charRg st="25" end="34"/>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86019">
                                            <p:txEl>
                                              <p:charRg st="34" end="42"/>
                                            </p:txEl>
                                          </p:spTgt>
                                        </p:tgtEl>
                                        <p:attrNameLst>
                                          <p:attrName>style.visibility</p:attrName>
                                        </p:attrNameLst>
                                      </p:cBhvr>
                                      <p:to>
                                        <p:strVal val="visible"/>
                                      </p:to>
                                    </p:set>
                                    <p:anim calcmode="lin" valueType="num">
                                      <p:cBhvr>
                                        <p:cTn id="32" dur="1" fill="hold"/>
                                        <p:tgtEl>
                                          <p:spTgt spid="86019">
                                            <p:txEl>
                                              <p:charRg st="34" end="42"/>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ldLvl="2"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3313"/>
          <p:cNvSpPr>
            <a:spLocks noGrp="1"/>
          </p:cNvSpPr>
          <p:nvPr>
            <p:ph type="title"/>
          </p:nvPr>
        </p:nvSpPr>
        <p:spPr>
          <a:xfrm>
            <a:off x="0" y="188913"/>
            <a:ext cx="7235825" cy="1152525"/>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发展历程</a:t>
            </a:r>
            <a:br>
              <a:rPr lang="zh-CN" altLang="en-US" sz="3300" dirty="0">
                <a:latin typeface="Arial" panose="020B0604020202020204" pitchFamily="34" charset="0"/>
                <a:ea typeface="黑体" pitchFamily="2" charset="-122"/>
              </a:rPr>
            </a:br>
            <a:r>
              <a:rPr lang="zh-CN" altLang="en-US" sz="2600" dirty="0">
                <a:latin typeface="Arial" panose="020B0604020202020204" pitchFamily="34" charset="0"/>
                <a:ea typeface="黑体" pitchFamily="2" charset="-122"/>
              </a:rPr>
              <a:t>认证使用无所不在</a:t>
            </a:r>
            <a:endParaRPr lang="zh-CN" altLang="en-US" sz="2600" dirty="0">
              <a:latin typeface="Arial" panose="020B0604020202020204" pitchFamily="34" charset="0"/>
              <a:ea typeface="黑体" pitchFamily="2" charset="-122"/>
            </a:endParaRPr>
          </a:p>
        </p:txBody>
      </p:sp>
      <p:grpSp>
        <p:nvGrpSpPr>
          <p:cNvPr id="13315" name="组合 13314"/>
          <p:cNvGrpSpPr/>
          <p:nvPr/>
        </p:nvGrpSpPr>
        <p:grpSpPr>
          <a:xfrm>
            <a:off x="152400" y="1600200"/>
            <a:ext cx="8763000" cy="5227638"/>
            <a:chOff x="0" y="0"/>
            <a:chExt cx="5520" cy="3293"/>
          </a:xfrm>
        </p:grpSpPr>
        <p:sp>
          <p:nvSpPr>
            <p:cNvPr id="13316" name="矩形 13315"/>
            <p:cNvSpPr/>
            <p:nvPr/>
          </p:nvSpPr>
          <p:spPr>
            <a:xfrm>
              <a:off x="0" y="0"/>
              <a:ext cx="5520" cy="3287"/>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3317" name="任意多边形 13316"/>
            <p:cNvSpPr/>
            <p:nvPr/>
          </p:nvSpPr>
          <p:spPr>
            <a:xfrm>
              <a:off x="761" y="263"/>
              <a:ext cx="4659" cy="2485"/>
            </a:xfrm>
            <a:custGeom>
              <a:avLst/>
              <a:gdLst/>
              <a:ahLst/>
              <a:cxnLst/>
              <a:pathLst>
                <a:path w="4659" h="2485">
                  <a:moveTo>
                    <a:pt x="0" y="0"/>
                  </a:moveTo>
                  <a:lnTo>
                    <a:pt x="0" y="2485"/>
                  </a:lnTo>
                  <a:lnTo>
                    <a:pt x="4659" y="2485"/>
                  </a:lnTo>
                </a:path>
              </a:pathLst>
            </a:custGeom>
            <a:solidFill>
              <a:schemeClr val="bg1"/>
            </a:solidFill>
            <a:ln w="12700" cap="flat" cmpd="sng">
              <a:solidFill>
                <a:schemeClr val="tx1"/>
              </a:solidFill>
              <a:prstDash val="solid"/>
              <a:headEnd type="none" w="med" len="med"/>
              <a:tailEnd type="none" w="med" len="med"/>
            </a:ln>
          </p:spPr>
          <p:txBody>
            <a:bodyPr/>
            <a:p>
              <a:endParaRPr lang="zh-CN" altLang="en-US"/>
            </a:p>
          </p:txBody>
        </p:sp>
        <p:sp>
          <p:nvSpPr>
            <p:cNvPr id="13318" name="任意多边形 13317"/>
            <p:cNvSpPr/>
            <p:nvPr/>
          </p:nvSpPr>
          <p:spPr>
            <a:xfrm>
              <a:off x="727" y="215"/>
              <a:ext cx="68" cy="64"/>
            </a:xfrm>
            <a:custGeom>
              <a:avLst/>
              <a:gdLst/>
              <a:ahLst/>
              <a:cxnLst/>
              <a:pathLst>
                <a:path w="68" h="64">
                  <a:moveTo>
                    <a:pt x="34" y="0"/>
                  </a:moveTo>
                  <a:lnTo>
                    <a:pt x="68" y="64"/>
                  </a:lnTo>
                  <a:lnTo>
                    <a:pt x="51" y="58"/>
                  </a:lnTo>
                  <a:lnTo>
                    <a:pt x="34" y="57"/>
                  </a:lnTo>
                  <a:lnTo>
                    <a:pt x="16" y="58"/>
                  </a:lnTo>
                  <a:lnTo>
                    <a:pt x="0" y="64"/>
                  </a:lnTo>
                  <a:lnTo>
                    <a:pt x="34" y="0"/>
                  </a:lnTo>
                  <a:close/>
                </a:path>
              </a:pathLst>
            </a:custGeom>
            <a:solidFill>
              <a:schemeClr val="bg1"/>
            </a:solidFill>
            <a:ln w="9525">
              <a:noFill/>
            </a:ln>
          </p:spPr>
          <p:txBody>
            <a:bodyPr/>
            <a:p>
              <a:endParaRPr lang="zh-CN" altLang="en-US"/>
            </a:p>
          </p:txBody>
        </p:sp>
        <p:sp>
          <p:nvSpPr>
            <p:cNvPr id="13319" name="任意多边形 13318"/>
            <p:cNvSpPr/>
            <p:nvPr/>
          </p:nvSpPr>
          <p:spPr>
            <a:xfrm>
              <a:off x="5404" y="2716"/>
              <a:ext cx="68" cy="64"/>
            </a:xfrm>
            <a:custGeom>
              <a:avLst/>
              <a:gdLst/>
              <a:ahLst/>
              <a:cxnLst/>
              <a:pathLst>
                <a:path w="68" h="64">
                  <a:moveTo>
                    <a:pt x="68" y="32"/>
                  </a:moveTo>
                  <a:lnTo>
                    <a:pt x="0" y="64"/>
                  </a:lnTo>
                  <a:lnTo>
                    <a:pt x="6" y="49"/>
                  </a:lnTo>
                  <a:lnTo>
                    <a:pt x="7" y="32"/>
                  </a:lnTo>
                  <a:lnTo>
                    <a:pt x="6" y="16"/>
                  </a:lnTo>
                  <a:lnTo>
                    <a:pt x="0" y="0"/>
                  </a:lnTo>
                  <a:lnTo>
                    <a:pt x="68" y="32"/>
                  </a:lnTo>
                  <a:close/>
                </a:path>
              </a:pathLst>
            </a:custGeom>
            <a:solidFill>
              <a:schemeClr val="bg1"/>
            </a:solidFill>
            <a:ln w="9525">
              <a:noFill/>
            </a:ln>
          </p:spPr>
          <p:txBody>
            <a:bodyPr/>
            <a:p>
              <a:endParaRPr lang="zh-CN" altLang="en-US"/>
            </a:p>
          </p:txBody>
        </p:sp>
        <p:sp>
          <p:nvSpPr>
            <p:cNvPr id="13320" name="矩形 13319"/>
            <p:cNvSpPr/>
            <p:nvPr/>
          </p:nvSpPr>
          <p:spPr>
            <a:xfrm>
              <a:off x="312" y="543"/>
              <a:ext cx="36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应用层</a:t>
              </a:r>
              <a:endParaRPr lang="zh-CN" altLang="en-US" sz="2400" dirty="0">
                <a:latin typeface="Times New Roman" panose="02020603050405020304" pitchFamily="2" charset="0"/>
              </a:endParaRPr>
            </a:p>
          </p:txBody>
        </p:sp>
        <p:sp>
          <p:nvSpPr>
            <p:cNvPr id="13321" name="矩形 13320"/>
            <p:cNvSpPr/>
            <p:nvPr/>
          </p:nvSpPr>
          <p:spPr>
            <a:xfrm>
              <a:off x="312" y="1134"/>
              <a:ext cx="36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传输层</a:t>
              </a:r>
              <a:endParaRPr lang="zh-CN" altLang="en-US" sz="2400" dirty="0">
                <a:latin typeface="Times New Roman" panose="02020603050405020304" pitchFamily="2" charset="0"/>
              </a:endParaRPr>
            </a:p>
          </p:txBody>
        </p:sp>
        <p:sp>
          <p:nvSpPr>
            <p:cNvPr id="13322" name="矩形 13321"/>
            <p:cNvSpPr/>
            <p:nvPr/>
          </p:nvSpPr>
          <p:spPr>
            <a:xfrm>
              <a:off x="312" y="1696"/>
              <a:ext cx="36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网络层</a:t>
              </a:r>
              <a:endParaRPr lang="zh-CN" altLang="en-US" sz="2400" dirty="0">
                <a:latin typeface="Times New Roman" panose="02020603050405020304" pitchFamily="2" charset="0"/>
              </a:endParaRPr>
            </a:p>
          </p:txBody>
        </p:sp>
        <p:sp>
          <p:nvSpPr>
            <p:cNvPr id="13323" name="矩形 13322"/>
            <p:cNvSpPr/>
            <p:nvPr/>
          </p:nvSpPr>
          <p:spPr>
            <a:xfrm>
              <a:off x="116" y="2329"/>
              <a:ext cx="60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数据链路层</a:t>
              </a:r>
              <a:endParaRPr lang="zh-CN" altLang="en-US" sz="2400" dirty="0">
                <a:latin typeface="Times New Roman" panose="02020603050405020304" pitchFamily="2" charset="0"/>
              </a:endParaRPr>
            </a:p>
          </p:txBody>
        </p:sp>
        <p:sp>
          <p:nvSpPr>
            <p:cNvPr id="13324" name="矩形 13323"/>
            <p:cNvSpPr/>
            <p:nvPr/>
          </p:nvSpPr>
          <p:spPr>
            <a:xfrm>
              <a:off x="176" y="2472"/>
              <a:ext cx="48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与物理层</a:t>
              </a:r>
              <a:endParaRPr lang="zh-CN" altLang="en-US" sz="2400" dirty="0">
                <a:latin typeface="Times New Roman" panose="02020603050405020304" pitchFamily="2" charset="0"/>
              </a:endParaRPr>
            </a:p>
          </p:txBody>
        </p:sp>
        <p:sp>
          <p:nvSpPr>
            <p:cNvPr id="13325" name="矩形 13324"/>
            <p:cNvSpPr/>
            <p:nvPr/>
          </p:nvSpPr>
          <p:spPr>
            <a:xfrm>
              <a:off x="998" y="2863"/>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认证</a:t>
              </a:r>
              <a:endParaRPr lang="zh-CN" altLang="en-US" sz="2400" dirty="0">
                <a:latin typeface="Times New Roman" panose="02020603050405020304" pitchFamily="2" charset="0"/>
              </a:endParaRPr>
            </a:p>
          </p:txBody>
        </p:sp>
        <p:sp>
          <p:nvSpPr>
            <p:cNvPr id="13326" name="矩形 13325"/>
            <p:cNvSpPr/>
            <p:nvPr/>
          </p:nvSpPr>
          <p:spPr>
            <a:xfrm>
              <a:off x="1609" y="2863"/>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访问</a:t>
              </a:r>
              <a:endParaRPr lang="zh-CN" altLang="en-US" sz="2400" dirty="0">
                <a:latin typeface="Times New Roman" panose="02020603050405020304" pitchFamily="2" charset="0"/>
              </a:endParaRPr>
            </a:p>
          </p:txBody>
        </p:sp>
        <p:sp>
          <p:nvSpPr>
            <p:cNvPr id="13327" name="矩形 13326"/>
            <p:cNvSpPr/>
            <p:nvPr/>
          </p:nvSpPr>
          <p:spPr>
            <a:xfrm>
              <a:off x="1609" y="3006"/>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控制</a:t>
              </a:r>
              <a:endParaRPr lang="zh-CN" altLang="en-US" sz="2400" dirty="0">
                <a:latin typeface="Times New Roman" panose="02020603050405020304" pitchFamily="2" charset="0"/>
              </a:endParaRPr>
            </a:p>
          </p:txBody>
        </p:sp>
        <p:sp>
          <p:nvSpPr>
            <p:cNvPr id="13328" name="矩形 13327"/>
            <p:cNvSpPr/>
            <p:nvPr/>
          </p:nvSpPr>
          <p:spPr>
            <a:xfrm>
              <a:off x="2236" y="2863"/>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数据</a:t>
              </a:r>
              <a:endParaRPr lang="zh-CN" altLang="en-US" sz="2400" dirty="0">
                <a:latin typeface="Times New Roman" panose="02020603050405020304" pitchFamily="2" charset="0"/>
              </a:endParaRPr>
            </a:p>
          </p:txBody>
        </p:sp>
        <p:sp>
          <p:nvSpPr>
            <p:cNvPr id="13329" name="矩形 13328"/>
            <p:cNvSpPr/>
            <p:nvPr/>
          </p:nvSpPr>
          <p:spPr>
            <a:xfrm>
              <a:off x="2236" y="3006"/>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的完</a:t>
              </a:r>
              <a:endParaRPr lang="zh-CN" altLang="en-US" sz="2400" dirty="0">
                <a:latin typeface="Times New Roman" panose="02020603050405020304" pitchFamily="2" charset="0"/>
              </a:endParaRPr>
            </a:p>
          </p:txBody>
        </p:sp>
        <p:sp>
          <p:nvSpPr>
            <p:cNvPr id="13330" name="矩形 13329"/>
            <p:cNvSpPr/>
            <p:nvPr/>
          </p:nvSpPr>
          <p:spPr>
            <a:xfrm>
              <a:off x="2236" y="3149"/>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整性</a:t>
              </a:r>
              <a:endParaRPr lang="zh-CN" altLang="en-US" sz="2400" dirty="0">
                <a:latin typeface="Times New Roman" panose="02020603050405020304" pitchFamily="2" charset="0"/>
              </a:endParaRPr>
            </a:p>
          </p:txBody>
        </p:sp>
        <p:sp>
          <p:nvSpPr>
            <p:cNvPr id="13331" name="矩形 13330"/>
            <p:cNvSpPr/>
            <p:nvPr/>
          </p:nvSpPr>
          <p:spPr>
            <a:xfrm>
              <a:off x="2832" y="2863"/>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数据</a:t>
              </a:r>
              <a:endParaRPr lang="zh-CN" altLang="en-US" sz="2400" dirty="0">
                <a:latin typeface="Times New Roman" panose="02020603050405020304" pitchFamily="2" charset="0"/>
              </a:endParaRPr>
            </a:p>
          </p:txBody>
        </p:sp>
        <p:sp>
          <p:nvSpPr>
            <p:cNvPr id="13332" name="矩形 13331"/>
            <p:cNvSpPr/>
            <p:nvPr/>
          </p:nvSpPr>
          <p:spPr>
            <a:xfrm>
              <a:off x="2832" y="3006"/>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的保</a:t>
              </a:r>
              <a:endParaRPr lang="zh-CN" altLang="en-US" sz="2400" dirty="0">
                <a:latin typeface="Times New Roman" panose="02020603050405020304" pitchFamily="2" charset="0"/>
              </a:endParaRPr>
            </a:p>
          </p:txBody>
        </p:sp>
        <p:sp>
          <p:nvSpPr>
            <p:cNvPr id="13333" name="矩形 13332"/>
            <p:cNvSpPr/>
            <p:nvPr/>
          </p:nvSpPr>
          <p:spPr>
            <a:xfrm>
              <a:off x="2832" y="3149"/>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密性</a:t>
              </a:r>
              <a:endParaRPr lang="zh-CN" altLang="en-US" sz="2400" dirty="0">
                <a:latin typeface="Times New Roman" panose="02020603050405020304" pitchFamily="2" charset="0"/>
              </a:endParaRPr>
            </a:p>
          </p:txBody>
        </p:sp>
        <p:sp>
          <p:nvSpPr>
            <p:cNvPr id="13334" name="矩形 13333"/>
            <p:cNvSpPr/>
            <p:nvPr/>
          </p:nvSpPr>
          <p:spPr>
            <a:xfrm>
              <a:off x="3293" y="2863"/>
              <a:ext cx="36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抗抵赖</a:t>
              </a:r>
              <a:endParaRPr lang="zh-CN" altLang="en-US" sz="2400" dirty="0">
                <a:latin typeface="Times New Roman" panose="02020603050405020304" pitchFamily="2" charset="0"/>
              </a:endParaRPr>
            </a:p>
          </p:txBody>
        </p:sp>
        <p:sp>
          <p:nvSpPr>
            <p:cNvPr id="13335" name="矩形 13334"/>
            <p:cNvSpPr/>
            <p:nvPr/>
          </p:nvSpPr>
          <p:spPr>
            <a:xfrm>
              <a:off x="4025" y="2863"/>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审计</a:t>
              </a:r>
              <a:endParaRPr lang="zh-CN" altLang="en-US" sz="2400" dirty="0">
                <a:latin typeface="Times New Roman" panose="02020603050405020304" pitchFamily="2" charset="0"/>
              </a:endParaRPr>
            </a:p>
          </p:txBody>
        </p:sp>
        <p:sp>
          <p:nvSpPr>
            <p:cNvPr id="13336" name="矩形 13335"/>
            <p:cNvSpPr/>
            <p:nvPr/>
          </p:nvSpPr>
          <p:spPr>
            <a:xfrm>
              <a:off x="4784" y="2863"/>
              <a:ext cx="36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可用性</a:t>
              </a:r>
              <a:endParaRPr lang="zh-CN" altLang="en-US" sz="2400" dirty="0">
                <a:latin typeface="Times New Roman" panose="02020603050405020304" pitchFamily="2" charset="0"/>
              </a:endParaRPr>
            </a:p>
          </p:txBody>
        </p:sp>
        <p:sp>
          <p:nvSpPr>
            <p:cNvPr id="13337" name="矩形 13336"/>
            <p:cNvSpPr/>
            <p:nvPr/>
          </p:nvSpPr>
          <p:spPr>
            <a:xfrm>
              <a:off x="920" y="540"/>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身份及权</a:t>
              </a:r>
              <a:endParaRPr lang="zh-CN" altLang="en-US" sz="2400" dirty="0">
                <a:latin typeface="Times New Roman" panose="02020603050405020304" pitchFamily="2" charset="0"/>
              </a:endParaRPr>
            </a:p>
          </p:txBody>
        </p:sp>
        <p:sp>
          <p:nvSpPr>
            <p:cNvPr id="13338" name="矩形 13337"/>
            <p:cNvSpPr/>
            <p:nvPr/>
          </p:nvSpPr>
          <p:spPr>
            <a:xfrm>
              <a:off x="970" y="659"/>
              <a:ext cx="288"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限认证</a:t>
              </a:r>
              <a:endParaRPr lang="zh-CN" altLang="en-US" sz="2400" dirty="0">
                <a:latin typeface="Times New Roman" panose="02020603050405020304" pitchFamily="2" charset="0"/>
              </a:endParaRPr>
            </a:p>
          </p:txBody>
        </p:sp>
        <p:sp>
          <p:nvSpPr>
            <p:cNvPr id="13339" name="矩形 13338"/>
            <p:cNvSpPr/>
            <p:nvPr/>
          </p:nvSpPr>
          <p:spPr>
            <a:xfrm>
              <a:off x="935" y="1736"/>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主机、路</a:t>
              </a:r>
              <a:endParaRPr lang="zh-CN" altLang="en-US" sz="2400" dirty="0">
                <a:latin typeface="Times New Roman" panose="02020603050405020304" pitchFamily="2" charset="0"/>
              </a:endParaRPr>
            </a:p>
          </p:txBody>
        </p:sp>
        <p:sp>
          <p:nvSpPr>
            <p:cNvPr id="13340" name="矩形 13339"/>
            <p:cNvSpPr/>
            <p:nvPr/>
          </p:nvSpPr>
          <p:spPr>
            <a:xfrm>
              <a:off x="935" y="1855"/>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由器等源</a:t>
              </a:r>
              <a:endParaRPr lang="zh-CN" altLang="en-US" sz="2400" dirty="0">
                <a:latin typeface="Times New Roman" panose="02020603050405020304" pitchFamily="2" charset="0"/>
              </a:endParaRPr>
            </a:p>
          </p:txBody>
        </p:sp>
        <p:sp>
          <p:nvSpPr>
            <p:cNvPr id="13341" name="矩形 13340"/>
            <p:cNvSpPr/>
            <p:nvPr/>
          </p:nvSpPr>
          <p:spPr>
            <a:xfrm>
              <a:off x="985" y="1974"/>
              <a:ext cx="288"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发认证</a:t>
              </a:r>
              <a:endParaRPr lang="zh-CN" altLang="en-US" sz="2400" dirty="0">
                <a:latin typeface="Times New Roman" panose="02020603050405020304" pitchFamily="2" charset="0"/>
              </a:endParaRPr>
            </a:p>
          </p:txBody>
        </p:sp>
        <p:sp>
          <p:nvSpPr>
            <p:cNvPr id="13342" name="矩形 13341"/>
            <p:cNvSpPr/>
            <p:nvPr/>
          </p:nvSpPr>
          <p:spPr>
            <a:xfrm>
              <a:off x="935" y="2370"/>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相邻节点</a:t>
              </a:r>
              <a:endParaRPr lang="zh-CN" altLang="en-US" sz="2400" dirty="0">
                <a:latin typeface="Times New Roman" panose="02020603050405020304" pitchFamily="2" charset="0"/>
              </a:endParaRPr>
            </a:p>
          </p:txBody>
        </p:sp>
        <p:sp>
          <p:nvSpPr>
            <p:cNvPr id="13343" name="矩形 13342"/>
            <p:cNvSpPr/>
            <p:nvPr/>
          </p:nvSpPr>
          <p:spPr>
            <a:xfrm>
              <a:off x="935" y="2489"/>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间的认证</a:t>
              </a:r>
              <a:endParaRPr lang="zh-CN" altLang="en-US" sz="2400" dirty="0">
                <a:latin typeface="Times New Roman" panose="02020603050405020304" pitchFamily="2" charset="0"/>
              </a:endParaRPr>
            </a:p>
          </p:txBody>
        </p:sp>
        <p:sp>
          <p:nvSpPr>
            <p:cNvPr id="13344" name="矩形 13343"/>
            <p:cNvSpPr/>
            <p:nvPr/>
          </p:nvSpPr>
          <p:spPr>
            <a:xfrm>
              <a:off x="1542" y="516"/>
              <a:ext cx="480"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用户授权与</a:t>
              </a:r>
              <a:endParaRPr lang="zh-CN" altLang="en-US" sz="2400" dirty="0">
                <a:latin typeface="Times New Roman" panose="02020603050405020304" pitchFamily="2" charset="0"/>
              </a:endParaRPr>
            </a:p>
          </p:txBody>
        </p:sp>
        <p:sp>
          <p:nvSpPr>
            <p:cNvPr id="13345" name="矩形 13344"/>
            <p:cNvSpPr/>
            <p:nvPr/>
          </p:nvSpPr>
          <p:spPr>
            <a:xfrm>
              <a:off x="1591" y="635"/>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访问控制</a:t>
              </a:r>
              <a:endParaRPr lang="zh-CN" altLang="en-US" sz="2400" dirty="0">
                <a:latin typeface="Times New Roman" panose="02020603050405020304" pitchFamily="2" charset="0"/>
              </a:endParaRPr>
            </a:p>
          </p:txBody>
        </p:sp>
        <p:sp>
          <p:nvSpPr>
            <p:cNvPr id="13346" name="矩形 13345"/>
            <p:cNvSpPr/>
            <p:nvPr/>
          </p:nvSpPr>
          <p:spPr>
            <a:xfrm>
              <a:off x="2239" y="540"/>
              <a:ext cx="576"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应用层安全通</a:t>
              </a:r>
              <a:endParaRPr lang="zh-CN" altLang="en-US" sz="2400" dirty="0">
                <a:latin typeface="Times New Roman" panose="02020603050405020304" pitchFamily="2" charset="0"/>
              </a:endParaRPr>
            </a:p>
          </p:txBody>
        </p:sp>
        <p:sp>
          <p:nvSpPr>
            <p:cNvPr id="13347" name="矩形 13346"/>
            <p:cNvSpPr/>
            <p:nvPr/>
          </p:nvSpPr>
          <p:spPr>
            <a:xfrm>
              <a:off x="2215" y="659"/>
              <a:ext cx="62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信协议，如</a:t>
              </a:r>
              <a:r>
                <a:rPr lang="en-US" altLang="zh-CN" sz="1200" dirty="0">
                  <a:latin typeface="宋体" panose="02010600030101010101" pitchFamily="2" charset="-122"/>
                </a:rPr>
                <a:t>SSL</a:t>
              </a:r>
              <a:endParaRPr lang="en-US" altLang="zh-CN" sz="2400" dirty="0">
                <a:latin typeface="Times New Roman" panose="02020603050405020304" pitchFamily="2" charset="0"/>
              </a:endParaRPr>
            </a:p>
          </p:txBody>
        </p:sp>
        <p:sp>
          <p:nvSpPr>
            <p:cNvPr id="13348" name="矩形 13347"/>
            <p:cNvSpPr/>
            <p:nvPr/>
          </p:nvSpPr>
          <p:spPr>
            <a:xfrm>
              <a:off x="3156" y="540"/>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数字签名</a:t>
              </a:r>
              <a:endParaRPr lang="zh-CN" altLang="en-US" sz="2400" dirty="0">
                <a:latin typeface="Times New Roman" panose="02020603050405020304" pitchFamily="2" charset="0"/>
              </a:endParaRPr>
            </a:p>
          </p:txBody>
        </p:sp>
        <p:sp>
          <p:nvSpPr>
            <p:cNvPr id="13349" name="矩形 13348"/>
            <p:cNvSpPr/>
            <p:nvPr/>
          </p:nvSpPr>
          <p:spPr>
            <a:xfrm>
              <a:off x="3107" y="659"/>
              <a:ext cx="480"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第三方公证</a:t>
              </a:r>
              <a:endParaRPr lang="zh-CN" altLang="en-US" sz="2400" dirty="0">
                <a:latin typeface="Times New Roman" panose="02020603050405020304" pitchFamily="2" charset="0"/>
              </a:endParaRPr>
            </a:p>
          </p:txBody>
        </p:sp>
        <p:sp>
          <p:nvSpPr>
            <p:cNvPr id="13350" name="矩形 13349"/>
            <p:cNvSpPr/>
            <p:nvPr/>
          </p:nvSpPr>
          <p:spPr>
            <a:xfrm>
              <a:off x="1538" y="1118"/>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应用层代</a:t>
              </a:r>
              <a:endParaRPr lang="zh-CN" altLang="en-US" sz="2400" dirty="0">
                <a:latin typeface="Times New Roman" panose="02020603050405020304" pitchFamily="2" charset="0"/>
              </a:endParaRPr>
            </a:p>
          </p:txBody>
        </p:sp>
        <p:sp>
          <p:nvSpPr>
            <p:cNvPr id="13351" name="矩形 13350"/>
            <p:cNvSpPr/>
            <p:nvPr/>
          </p:nvSpPr>
          <p:spPr>
            <a:xfrm>
              <a:off x="1538" y="1237"/>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理或网关</a:t>
              </a:r>
              <a:endParaRPr lang="zh-CN" altLang="en-US" sz="2400" dirty="0">
                <a:latin typeface="Times New Roman" panose="02020603050405020304" pitchFamily="2" charset="0"/>
              </a:endParaRPr>
            </a:p>
          </p:txBody>
        </p:sp>
        <p:sp>
          <p:nvSpPr>
            <p:cNvPr id="13352" name="矩形 13351"/>
            <p:cNvSpPr/>
            <p:nvPr/>
          </p:nvSpPr>
          <p:spPr>
            <a:xfrm>
              <a:off x="872" y="1079"/>
              <a:ext cx="480"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电路层防火</a:t>
              </a:r>
              <a:endParaRPr lang="zh-CN" altLang="en-US" sz="2400" dirty="0">
                <a:latin typeface="Times New Roman" panose="02020603050405020304" pitchFamily="2" charset="0"/>
              </a:endParaRPr>
            </a:p>
          </p:txBody>
        </p:sp>
        <p:sp>
          <p:nvSpPr>
            <p:cNvPr id="13353" name="矩形 13352"/>
            <p:cNvSpPr/>
            <p:nvPr/>
          </p:nvSpPr>
          <p:spPr>
            <a:xfrm>
              <a:off x="1066" y="1199"/>
              <a:ext cx="96"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墙</a:t>
              </a:r>
              <a:endParaRPr lang="zh-CN" altLang="en-US" sz="2400" dirty="0">
                <a:latin typeface="Times New Roman" panose="02020603050405020304" pitchFamily="2" charset="0"/>
              </a:endParaRPr>
            </a:p>
          </p:txBody>
        </p:sp>
        <p:sp>
          <p:nvSpPr>
            <p:cNvPr id="13354" name="矩形 13353"/>
            <p:cNvSpPr/>
            <p:nvPr/>
          </p:nvSpPr>
          <p:spPr>
            <a:xfrm>
              <a:off x="846" y="1318"/>
              <a:ext cx="528"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（如</a:t>
              </a:r>
              <a:r>
                <a:rPr lang="en-US" altLang="zh-CN" sz="1200" dirty="0">
                  <a:latin typeface="宋体" panose="02010600030101010101" pitchFamily="2" charset="-122"/>
                </a:rPr>
                <a:t>SOCKs</a:t>
              </a:r>
              <a:r>
                <a:rPr lang="zh-CN" altLang="en-US" sz="1200" dirty="0">
                  <a:latin typeface="宋体" panose="02010600030101010101" pitchFamily="2" charset="-122"/>
                </a:rPr>
                <a:t>）</a:t>
              </a:r>
              <a:endParaRPr lang="zh-CN" altLang="en-US" sz="2400" dirty="0">
                <a:latin typeface="Times New Roman" panose="02020603050405020304" pitchFamily="2" charset="0"/>
              </a:endParaRPr>
            </a:p>
          </p:txBody>
        </p:sp>
        <p:sp>
          <p:nvSpPr>
            <p:cNvPr id="13355" name="矩形 13354"/>
            <p:cNvSpPr/>
            <p:nvPr/>
          </p:nvSpPr>
          <p:spPr>
            <a:xfrm>
              <a:off x="1597" y="1769"/>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防火墙和</a:t>
              </a:r>
              <a:endParaRPr lang="zh-CN" altLang="en-US" sz="2400" dirty="0">
                <a:latin typeface="Times New Roman" panose="02020603050405020304" pitchFamily="2" charset="0"/>
              </a:endParaRPr>
            </a:p>
          </p:txBody>
        </p:sp>
        <p:sp>
          <p:nvSpPr>
            <p:cNvPr id="13356" name="矩形 13355"/>
            <p:cNvSpPr/>
            <p:nvPr/>
          </p:nvSpPr>
          <p:spPr>
            <a:xfrm>
              <a:off x="1597" y="1889"/>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入侵检测</a:t>
              </a:r>
              <a:endParaRPr lang="zh-CN" altLang="en-US" sz="2400" dirty="0">
                <a:latin typeface="Times New Roman" panose="02020603050405020304" pitchFamily="2" charset="0"/>
              </a:endParaRPr>
            </a:p>
          </p:txBody>
        </p:sp>
        <p:sp>
          <p:nvSpPr>
            <p:cNvPr id="13357" name="矩形 13356"/>
            <p:cNvSpPr/>
            <p:nvPr/>
          </p:nvSpPr>
          <p:spPr>
            <a:xfrm>
              <a:off x="2288" y="1135"/>
              <a:ext cx="480"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传输层安全</a:t>
              </a:r>
              <a:endParaRPr lang="zh-CN" altLang="en-US" sz="2400" dirty="0">
                <a:latin typeface="Times New Roman" panose="02020603050405020304" pitchFamily="2" charset="0"/>
              </a:endParaRPr>
            </a:p>
          </p:txBody>
        </p:sp>
        <p:sp>
          <p:nvSpPr>
            <p:cNvPr id="13358" name="矩形 13357"/>
            <p:cNvSpPr/>
            <p:nvPr/>
          </p:nvSpPr>
          <p:spPr>
            <a:xfrm>
              <a:off x="2336" y="1255"/>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通信协议</a:t>
              </a:r>
              <a:endParaRPr lang="zh-CN" altLang="en-US" sz="2400" dirty="0">
                <a:latin typeface="Times New Roman" panose="02020603050405020304" pitchFamily="2" charset="0"/>
              </a:endParaRPr>
            </a:p>
          </p:txBody>
        </p:sp>
        <p:sp>
          <p:nvSpPr>
            <p:cNvPr id="13359" name="矩形 13358"/>
            <p:cNvSpPr/>
            <p:nvPr/>
          </p:nvSpPr>
          <p:spPr>
            <a:xfrm>
              <a:off x="2269" y="1783"/>
              <a:ext cx="576"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主机或路由器</a:t>
              </a:r>
              <a:endParaRPr lang="zh-CN" altLang="en-US" sz="2400" dirty="0">
                <a:latin typeface="Times New Roman" panose="02020603050405020304" pitchFamily="2" charset="0"/>
              </a:endParaRPr>
            </a:p>
          </p:txBody>
        </p:sp>
        <p:sp>
          <p:nvSpPr>
            <p:cNvPr id="13360" name="矩形 13359"/>
            <p:cNvSpPr/>
            <p:nvPr/>
          </p:nvSpPr>
          <p:spPr>
            <a:xfrm>
              <a:off x="2244" y="1902"/>
              <a:ext cx="62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间</a:t>
              </a:r>
              <a:r>
                <a:rPr lang="en-US" altLang="zh-CN" sz="1200" dirty="0">
                  <a:latin typeface="宋体" panose="02010600030101010101" pitchFamily="2" charset="-122"/>
                </a:rPr>
                <a:t>IPSec</a:t>
              </a:r>
              <a:r>
                <a:rPr lang="zh-CN" altLang="en-US" sz="1200" dirty="0">
                  <a:latin typeface="宋体" panose="02010600030101010101" pitchFamily="2" charset="-122"/>
                </a:rPr>
                <a:t>等协议</a:t>
              </a:r>
              <a:endParaRPr lang="zh-CN" altLang="en-US" sz="2400" dirty="0">
                <a:latin typeface="Times New Roman" panose="02020603050405020304" pitchFamily="2" charset="0"/>
              </a:endParaRPr>
            </a:p>
          </p:txBody>
        </p:sp>
        <p:sp>
          <p:nvSpPr>
            <p:cNvPr id="13361" name="矩形 13360"/>
            <p:cNvSpPr/>
            <p:nvPr/>
          </p:nvSpPr>
          <p:spPr>
            <a:xfrm>
              <a:off x="2132" y="2370"/>
              <a:ext cx="288"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点到点</a:t>
              </a:r>
              <a:endParaRPr lang="zh-CN" altLang="en-US" sz="2400" dirty="0">
                <a:latin typeface="Times New Roman" panose="02020603050405020304" pitchFamily="2" charset="0"/>
              </a:endParaRPr>
            </a:p>
          </p:txBody>
        </p:sp>
        <p:sp>
          <p:nvSpPr>
            <p:cNvPr id="13362" name="矩形 13361"/>
            <p:cNvSpPr/>
            <p:nvPr/>
          </p:nvSpPr>
          <p:spPr>
            <a:xfrm>
              <a:off x="2132" y="2489"/>
              <a:ext cx="288"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加密机</a:t>
              </a:r>
              <a:endParaRPr lang="zh-CN" altLang="en-US" sz="2400" dirty="0">
                <a:latin typeface="Times New Roman" panose="02020603050405020304" pitchFamily="2" charset="0"/>
              </a:endParaRPr>
            </a:p>
          </p:txBody>
        </p:sp>
        <p:sp>
          <p:nvSpPr>
            <p:cNvPr id="13363" name="矩形 13362"/>
            <p:cNvSpPr/>
            <p:nvPr/>
          </p:nvSpPr>
          <p:spPr>
            <a:xfrm>
              <a:off x="2802" y="2370"/>
              <a:ext cx="288"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点到点</a:t>
              </a:r>
              <a:endParaRPr lang="zh-CN" altLang="en-US" sz="2400" dirty="0">
                <a:latin typeface="Times New Roman" panose="02020603050405020304" pitchFamily="2" charset="0"/>
              </a:endParaRPr>
            </a:p>
          </p:txBody>
        </p:sp>
        <p:sp>
          <p:nvSpPr>
            <p:cNvPr id="13364" name="矩形 13363"/>
            <p:cNvSpPr/>
            <p:nvPr/>
          </p:nvSpPr>
          <p:spPr>
            <a:xfrm>
              <a:off x="2802" y="2489"/>
              <a:ext cx="288"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加密机</a:t>
              </a:r>
              <a:endParaRPr lang="zh-CN" altLang="en-US" sz="2400" dirty="0">
                <a:latin typeface="Times New Roman" panose="02020603050405020304" pitchFamily="2" charset="0"/>
              </a:endParaRPr>
            </a:p>
          </p:txBody>
        </p:sp>
        <p:sp>
          <p:nvSpPr>
            <p:cNvPr id="13365" name="矩形 13364"/>
            <p:cNvSpPr/>
            <p:nvPr/>
          </p:nvSpPr>
          <p:spPr>
            <a:xfrm>
              <a:off x="3948" y="540"/>
              <a:ext cx="382"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主机和服</a:t>
              </a:r>
              <a:endParaRPr lang="zh-CN" altLang="en-US" sz="2400" dirty="0">
                <a:latin typeface="Times New Roman" panose="02020603050405020304" pitchFamily="2" charset="0"/>
              </a:endParaRPr>
            </a:p>
          </p:txBody>
        </p:sp>
        <p:sp>
          <p:nvSpPr>
            <p:cNvPr id="13366" name="矩形 13365"/>
            <p:cNvSpPr/>
            <p:nvPr/>
          </p:nvSpPr>
          <p:spPr>
            <a:xfrm>
              <a:off x="3947" y="659"/>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务的审计</a:t>
              </a:r>
              <a:endParaRPr lang="zh-CN" altLang="en-US" sz="2400" dirty="0">
                <a:latin typeface="Times New Roman" panose="02020603050405020304" pitchFamily="2" charset="0"/>
              </a:endParaRPr>
            </a:p>
          </p:txBody>
        </p:sp>
        <p:sp>
          <p:nvSpPr>
            <p:cNvPr id="13367" name="矩形 13366"/>
            <p:cNvSpPr/>
            <p:nvPr/>
          </p:nvSpPr>
          <p:spPr>
            <a:xfrm>
              <a:off x="3947" y="778"/>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记录分析</a:t>
              </a:r>
              <a:endParaRPr lang="zh-CN" altLang="en-US" sz="2400" dirty="0">
                <a:latin typeface="Times New Roman" panose="02020603050405020304" pitchFamily="2" charset="0"/>
              </a:endParaRPr>
            </a:p>
          </p:txBody>
        </p:sp>
        <p:sp>
          <p:nvSpPr>
            <p:cNvPr id="13368" name="矩形 13367"/>
            <p:cNvSpPr/>
            <p:nvPr/>
          </p:nvSpPr>
          <p:spPr>
            <a:xfrm>
              <a:off x="3857" y="1783"/>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流量分析</a:t>
              </a:r>
              <a:endParaRPr lang="zh-CN" altLang="en-US" sz="2400" dirty="0">
                <a:latin typeface="Times New Roman" panose="02020603050405020304" pitchFamily="2" charset="0"/>
              </a:endParaRPr>
            </a:p>
          </p:txBody>
        </p:sp>
        <p:sp>
          <p:nvSpPr>
            <p:cNvPr id="13369" name="矩形 13368"/>
            <p:cNvSpPr/>
            <p:nvPr/>
          </p:nvSpPr>
          <p:spPr>
            <a:xfrm>
              <a:off x="3857" y="1902"/>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入侵记录</a:t>
              </a:r>
              <a:endParaRPr lang="zh-CN" altLang="en-US" sz="2400" dirty="0">
                <a:latin typeface="Times New Roman" panose="02020603050405020304" pitchFamily="2" charset="0"/>
              </a:endParaRPr>
            </a:p>
          </p:txBody>
        </p:sp>
        <p:sp>
          <p:nvSpPr>
            <p:cNvPr id="13370" name="矩形 13369"/>
            <p:cNvSpPr/>
            <p:nvPr/>
          </p:nvSpPr>
          <p:spPr>
            <a:xfrm>
              <a:off x="4629" y="2004"/>
              <a:ext cx="672"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网络结构设计，</a:t>
              </a:r>
              <a:endParaRPr lang="zh-CN" altLang="en-US" sz="2400" dirty="0">
                <a:latin typeface="Times New Roman" panose="02020603050405020304" pitchFamily="2" charset="0"/>
              </a:endParaRPr>
            </a:p>
          </p:txBody>
        </p:sp>
        <p:sp>
          <p:nvSpPr>
            <p:cNvPr id="13371" name="矩形 13370"/>
            <p:cNvSpPr/>
            <p:nvPr/>
          </p:nvSpPr>
          <p:spPr>
            <a:xfrm>
              <a:off x="4629" y="2123"/>
              <a:ext cx="672"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路由系统安全，</a:t>
              </a:r>
              <a:endParaRPr lang="zh-CN" altLang="en-US" sz="2400" dirty="0">
                <a:latin typeface="Times New Roman" panose="02020603050405020304" pitchFamily="2" charset="0"/>
              </a:endParaRPr>
            </a:p>
          </p:txBody>
        </p:sp>
        <p:sp>
          <p:nvSpPr>
            <p:cNvPr id="13372" name="矩形 13371"/>
            <p:cNvSpPr/>
            <p:nvPr/>
          </p:nvSpPr>
          <p:spPr>
            <a:xfrm>
              <a:off x="4630" y="2243"/>
              <a:ext cx="670"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基础服务安全，</a:t>
              </a:r>
              <a:endParaRPr lang="zh-CN" altLang="en-US" sz="2400" dirty="0">
                <a:latin typeface="Times New Roman" panose="02020603050405020304" pitchFamily="2" charset="0"/>
              </a:endParaRPr>
            </a:p>
          </p:txBody>
        </p:sp>
        <p:sp>
          <p:nvSpPr>
            <p:cNvPr id="13373" name="矩形 13372"/>
            <p:cNvSpPr/>
            <p:nvPr/>
          </p:nvSpPr>
          <p:spPr>
            <a:xfrm>
              <a:off x="4773" y="2362"/>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网络管理</a:t>
              </a:r>
              <a:endParaRPr lang="zh-CN" altLang="en-US" sz="2400" dirty="0">
                <a:latin typeface="Times New Roman" panose="02020603050405020304" pitchFamily="2" charset="0"/>
              </a:endParaRPr>
            </a:p>
          </p:txBody>
        </p:sp>
        <p:sp>
          <p:nvSpPr>
            <p:cNvPr id="13374" name="矩形 13373"/>
            <p:cNvSpPr/>
            <p:nvPr/>
          </p:nvSpPr>
          <p:spPr>
            <a:xfrm>
              <a:off x="4669" y="540"/>
              <a:ext cx="576"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应用系统的容</a:t>
              </a:r>
              <a:endParaRPr lang="zh-CN" altLang="en-US" sz="2400" dirty="0">
                <a:latin typeface="Times New Roman" panose="02020603050405020304" pitchFamily="2" charset="0"/>
              </a:endParaRPr>
            </a:p>
          </p:txBody>
        </p:sp>
        <p:sp>
          <p:nvSpPr>
            <p:cNvPr id="13375" name="矩形 13374"/>
            <p:cNvSpPr/>
            <p:nvPr/>
          </p:nvSpPr>
          <p:spPr>
            <a:xfrm>
              <a:off x="4670" y="659"/>
              <a:ext cx="57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错容灾、服务</a:t>
              </a:r>
              <a:endParaRPr lang="zh-CN" altLang="en-US" sz="2400" dirty="0">
                <a:latin typeface="Times New Roman" panose="02020603050405020304" pitchFamily="2" charset="0"/>
              </a:endParaRPr>
            </a:p>
          </p:txBody>
        </p:sp>
        <p:sp>
          <p:nvSpPr>
            <p:cNvPr id="13376" name="矩形 13375"/>
            <p:cNvSpPr/>
            <p:nvPr/>
          </p:nvSpPr>
          <p:spPr>
            <a:xfrm>
              <a:off x="4864" y="778"/>
              <a:ext cx="192"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管理</a:t>
              </a:r>
              <a:endParaRPr lang="zh-CN" altLang="en-US" sz="2400" dirty="0">
                <a:latin typeface="Times New Roman" panose="02020603050405020304" pitchFamily="2" charset="0"/>
              </a:endParaRPr>
            </a:p>
          </p:txBody>
        </p:sp>
      </p:gr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87041"/>
          <p:cNvSpPr>
            <a:spLocks noGrp="1"/>
          </p:cNvSpPr>
          <p:nvPr>
            <p:ph type="title"/>
          </p:nvPr>
        </p:nvSpPr>
        <p:spPr>
          <a:xfrm>
            <a:off x="0" y="0"/>
            <a:ext cx="9144000" cy="1341438"/>
          </a:xfrm>
          <a:ln/>
        </p:spPr>
        <p:txBody>
          <a:bodyPr lIns="92075" tIns="46038" rIns="92075" bIns="46038" anchor="b"/>
          <a:p>
            <a:r>
              <a:rPr lang="en-US" altLang="zh-CN" sz="4300" dirty="0">
                <a:latin typeface="幼圆" pitchFamily="1" charset="-122"/>
                <a:ea typeface="幼圆" pitchFamily="1" charset="-122"/>
              </a:rPr>
              <a:t>PKI/CA</a:t>
            </a:r>
            <a:r>
              <a:rPr lang="zh-CN" altLang="en-US" sz="4300" dirty="0">
                <a:latin typeface="幼圆" pitchFamily="1" charset="-122"/>
                <a:ea typeface="幼圆" pitchFamily="1" charset="-122"/>
              </a:rPr>
              <a:t>标准与协议</a:t>
            </a:r>
            <a:br>
              <a:rPr lang="zh-CN" altLang="en-US" sz="3300" dirty="0">
                <a:latin typeface="Arial" panose="020B0604020202020204" pitchFamily="34" charset="0"/>
                <a:ea typeface="黑体" pitchFamily="2" charset="-122"/>
              </a:rPr>
            </a:br>
            <a:r>
              <a:rPr lang="en-US" altLang="zh-CN" sz="2600" dirty="0">
                <a:latin typeface="Arial" panose="020B0604020202020204" pitchFamily="34" charset="0"/>
                <a:ea typeface="黑体" pitchFamily="2" charset="-122"/>
              </a:rPr>
              <a:t>PKI</a:t>
            </a:r>
            <a:r>
              <a:rPr lang="zh-CN" altLang="en-US" sz="2600" dirty="0">
                <a:latin typeface="Arial" panose="020B0604020202020204" pitchFamily="34" charset="0"/>
                <a:ea typeface="黑体" pitchFamily="2" charset="-122"/>
              </a:rPr>
              <a:t>公钥体系</a:t>
            </a:r>
            <a:endParaRPr lang="zh-CN" altLang="en-US" sz="2600" dirty="0">
              <a:latin typeface="Arial" panose="020B0604020202020204" pitchFamily="34" charset="0"/>
              <a:ea typeface="黑体" pitchFamily="2" charset="-122"/>
            </a:endParaRPr>
          </a:p>
        </p:txBody>
      </p:sp>
      <p:sp>
        <p:nvSpPr>
          <p:cNvPr id="87043" name="文本占位符 87042"/>
          <p:cNvSpPr>
            <a:spLocks noGrp="1"/>
          </p:cNvSpPr>
          <p:nvPr>
            <p:ph type="body" idx="1"/>
          </p:nvPr>
        </p:nvSpPr>
        <p:spPr>
          <a:xfrm>
            <a:off x="304800" y="1905000"/>
            <a:ext cx="8839200" cy="4114800"/>
          </a:xfrm>
          <a:ln/>
        </p:spPr>
        <p:txBody>
          <a:bodyPr lIns="92075" tIns="46038" rIns="92075" bIns="46038"/>
          <a:p>
            <a:pPr>
              <a:buClr>
                <a:srgbClr val="FF0000"/>
              </a:buClr>
              <a:buSzPct val="80000"/>
              <a:buFont typeface="Wingdings" panose="05000000000000000000" pitchFamily="2" charset="2"/>
              <a:buChar char="Ø"/>
            </a:pPr>
            <a:r>
              <a:rPr lang="zh-CN" altLang="en-US" sz="2800" b="0">
                <a:latin typeface="Times New Roman" panose="02020603050405020304" pitchFamily="2" charset="0"/>
                <a:ea typeface="黑体" pitchFamily="2" charset="-122"/>
              </a:rPr>
              <a:t>加密服务</a:t>
            </a:r>
            <a:endParaRPr lang="zh-CN" altLang="en-US" sz="2800" b="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2800" b="0">
                <a:latin typeface="Times New Roman" panose="02020603050405020304" pitchFamily="2" charset="0"/>
                <a:ea typeface="黑体" pitchFamily="2" charset="-122"/>
              </a:rPr>
              <a:t>证书管理服务</a:t>
            </a:r>
            <a:endParaRPr lang="zh-CN" altLang="en-US" sz="2800" b="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2800" b="0">
                <a:latin typeface="Times New Roman" panose="02020603050405020304" pitchFamily="2" charset="0"/>
                <a:ea typeface="黑体" pitchFamily="2" charset="-122"/>
              </a:rPr>
              <a:t>其他服务</a:t>
            </a:r>
            <a:endParaRPr lang="zh-CN" altLang="en-US" sz="2800" b="0">
              <a:latin typeface="Times New Roman" panose="02020603050405020304" pitchFamily="2" charset="0"/>
              <a:ea typeface="黑体" pitchFamily="2" charset="-122"/>
            </a:endParaRPr>
          </a:p>
        </p:txBody>
      </p:sp>
      <p:grpSp>
        <p:nvGrpSpPr>
          <p:cNvPr id="87044" name="组合 87043"/>
          <p:cNvGrpSpPr/>
          <p:nvPr/>
        </p:nvGrpSpPr>
        <p:grpSpPr>
          <a:xfrm>
            <a:off x="1981200" y="1600200"/>
            <a:ext cx="5486400" cy="5257800"/>
            <a:chOff x="0" y="0"/>
            <a:chExt cx="7560" cy="6708"/>
          </a:xfrm>
        </p:grpSpPr>
        <p:sp>
          <p:nvSpPr>
            <p:cNvPr id="87045" name="流程图: 联系 87044"/>
            <p:cNvSpPr/>
            <p:nvPr/>
          </p:nvSpPr>
          <p:spPr>
            <a:xfrm>
              <a:off x="0" y="0"/>
              <a:ext cx="7560" cy="6708"/>
            </a:xfrm>
            <a:prstGeom prst="flowChartConnector">
              <a:avLst/>
            </a:prstGeom>
            <a:solidFill>
              <a:schemeClr val="accent1"/>
            </a:solidFill>
            <a:ln w="9525" cap="flat" cmpd="sng">
              <a:solidFill>
                <a:srgbClr val="000000"/>
              </a:solidFill>
              <a:prstDash val="solid"/>
              <a:headEnd type="none" w="med" len="med"/>
              <a:tailEnd type="none" w="med" len="med"/>
            </a:ln>
          </p:spPr>
          <p:txBody>
            <a:bodyPr/>
            <a:p>
              <a:endParaRPr lang="zh-CN" altLang="en-US"/>
            </a:p>
          </p:txBody>
        </p:sp>
        <p:sp>
          <p:nvSpPr>
            <p:cNvPr id="87046" name="流程图: 联系 87045"/>
            <p:cNvSpPr/>
            <p:nvPr/>
          </p:nvSpPr>
          <p:spPr>
            <a:xfrm>
              <a:off x="540" y="624"/>
              <a:ext cx="6533" cy="5460"/>
            </a:xfrm>
            <a:prstGeom prst="flowChartConnector">
              <a:avLst/>
            </a:prstGeom>
            <a:solidFill>
              <a:schemeClr val="accent1"/>
            </a:solidFill>
            <a:ln w="9525" cap="flat" cmpd="sng">
              <a:solidFill>
                <a:srgbClr val="000000"/>
              </a:solidFill>
              <a:prstDash val="solid"/>
              <a:headEnd type="none" w="med" len="med"/>
              <a:tailEnd type="none" w="med" len="med"/>
            </a:ln>
          </p:spPr>
          <p:txBody>
            <a:bodyPr/>
            <a:p>
              <a:endParaRPr lang="zh-CN" altLang="en-US"/>
            </a:p>
          </p:txBody>
        </p:sp>
        <p:sp>
          <p:nvSpPr>
            <p:cNvPr id="87047" name="文本框 87046"/>
            <p:cNvSpPr txBox="1"/>
            <p:nvPr/>
          </p:nvSpPr>
          <p:spPr>
            <a:xfrm>
              <a:off x="2922" y="156"/>
              <a:ext cx="1583" cy="383"/>
            </a:xfrm>
            <a:prstGeom prst="rect">
              <a:avLst/>
            </a:prstGeom>
            <a:solidFill>
              <a:schemeClr val="accent1"/>
            </a:solidFill>
            <a:ln w="9525">
              <a:noFill/>
            </a:ln>
          </p:spPr>
          <p:txBody>
            <a:bodyPr/>
            <a:p>
              <a:pPr algn="just" eaLnBrk="0" hangingPunct="0"/>
              <a:r>
                <a:rPr lang="zh-CN" altLang="en-US" sz="1000" b="1" dirty="0">
                  <a:solidFill>
                    <a:srgbClr val="000000"/>
                  </a:solidFill>
                  <a:latin typeface="黑体" pitchFamily="2" charset="-122"/>
                  <a:ea typeface="黑体" pitchFamily="2" charset="-122"/>
                </a:rPr>
                <a:t>证书管理服务</a:t>
              </a:r>
              <a:endParaRPr lang="zh-CN" altLang="en-US" sz="1000" b="1" dirty="0">
                <a:solidFill>
                  <a:srgbClr val="000000"/>
                </a:solidFill>
                <a:latin typeface="黑体" pitchFamily="2" charset="-122"/>
                <a:ea typeface="黑体" pitchFamily="2" charset="-122"/>
              </a:endParaRPr>
            </a:p>
          </p:txBody>
        </p:sp>
        <p:sp>
          <p:nvSpPr>
            <p:cNvPr id="87048" name="流程图: 联系 87047"/>
            <p:cNvSpPr/>
            <p:nvPr/>
          </p:nvSpPr>
          <p:spPr>
            <a:xfrm>
              <a:off x="1808" y="1577"/>
              <a:ext cx="3961" cy="3432"/>
            </a:xfrm>
            <a:prstGeom prst="flowChartConnector">
              <a:avLst/>
            </a:prstGeom>
            <a:solidFill>
              <a:schemeClr val="accent1"/>
            </a:solidFill>
            <a:ln w="9525" cap="flat" cmpd="sng">
              <a:solidFill>
                <a:srgbClr val="000000"/>
              </a:solidFill>
              <a:prstDash val="solid"/>
              <a:headEnd type="none" w="med" len="med"/>
              <a:tailEnd type="none" w="med" len="med"/>
            </a:ln>
          </p:spPr>
          <p:txBody>
            <a:bodyPr/>
            <a:p>
              <a:endParaRPr lang="zh-CN" altLang="en-US"/>
            </a:p>
          </p:txBody>
        </p:sp>
        <p:sp>
          <p:nvSpPr>
            <p:cNvPr id="87049" name="流程图: 联系 87048"/>
            <p:cNvSpPr/>
            <p:nvPr/>
          </p:nvSpPr>
          <p:spPr>
            <a:xfrm>
              <a:off x="1934" y="1716"/>
              <a:ext cx="3692" cy="3120"/>
            </a:xfrm>
            <a:prstGeom prst="flowChartConnector">
              <a:avLst/>
            </a:prstGeom>
            <a:solidFill>
              <a:schemeClr val="accent1"/>
            </a:solidFill>
            <a:ln w="9525" cap="flat" cmpd="sng">
              <a:solidFill>
                <a:srgbClr val="000000"/>
              </a:solidFill>
              <a:prstDash val="solid"/>
              <a:headEnd type="none" w="med" len="med"/>
              <a:tailEnd type="none" w="med" len="med"/>
            </a:ln>
          </p:spPr>
          <p:txBody>
            <a:bodyPr/>
            <a:p>
              <a:endParaRPr lang="zh-CN" altLang="en-US"/>
            </a:p>
          </p:txBody>
        </p:sp>
        <p:sp>
          <p:nvSpPr>
            <p:cNvPr id="87050" name="文本框 87049"/>
            <p:cNvSpPr txBox="1"/>
            <p:nvPr/>
          </p:nvSpPr>
          <p:spPr>
            <a:xfrm>
              <a:off x="3334" y="2870"/>
              <a:ext cx="879" cy="780"/>
            </a:xfrm>
            <a:prstGeom prst="rect">
              <a:avLst/>
            </a:prstGeom>
            <a:solidFill>
              <a:schemeClr val="accent1"/>
            </a:solidFill>
            <a:ln w="9525" cap="flat" cmpd="sng">
              <a:solidFill>
                <a:srgbClr val="000000"/>
              </a:solidFill>
              <a:prstDash val="solid"/>
              <a:miter/>
              <a:headEnd type="none" w="med" len="med"/>
              <a:tailEnd type="none" w="med" len="med"/>
            </a:ln>
          </p:spPr>
          <p:txBody>
            <a:bodyPr/>
            <a:p>
              <a:pPr algn="ctr" eaLnBrk="0" hangingPunct="0"/>
              <a:r>
                <a:rPr lang="zh-CN" altLang="en-US" sz="1000" b="1" dirty="0">
                  <a:solidFill>
                    <a:srgbClr val="000000"/>
                  </a:solidFill>
                  <a:latin typeface="黑体" pitchFamily="2" charset="-122"/>
                  <a:ea typeface="黑体" pitchFamily="2" charset="-122"/>
                </a:rPr>
                <a:t>加密</a:t>
              </a:r>
              <a:endParaRPr lang="zh-CN" altLang="en-US" sz="1000" b="1" dirty="0">
                <a:solidFill>
                  <a:srgbClr val="000000"/>
                </a:solidFill>
                <a:latin typeface="黑体" pitchFamily="2" charset="-122"/>
                <a:ea typeface="黑体" pitchFamily="2" charset="-122"/>
              </a:endParaRPr>
            </a:p>
            <a:p>
              <a:pPr algn="ctr" eaLnBrk="0" hangingPunct="0"/>
              <a:r>
                <a:rPr lang="zh-CN" altLang="en-US" sz="1000" b="1" dirty="0">
                  <a:solidFill>
                    <a:srgbClr val="000000"/>
                  </a:solidFill>
                  <a:latin typeface="黑体" pitchFamily="2" charset="-122"/>
                  <a:ea typeface="黑体" pitchFamily="2" charset="-122"/>
                </a:rPr>
                <a:t>服务</a:t>
              </a:r>
              <a:endParaRPr lang="zh-CN" altLang="en-US" sz="1000" b="1" dirty="0">
                <a:solidFill>
                  <a:srgbClr val="000000"/>
                </a:solidFill>
                <a:latin typeface="黑体" pitchFamily="2" charset="-122"/>
                <a:ea typeface="黑体" pitchFamily="2" charset="-122"/>
              </a:endParaRPr>
            </a:p>
          </p:txBody>
        </p:sp>
        <p:sp>
          <p:nvSpPr>
            <p:cNvPr id="87051" name="直接连接符 87050"/>
            <p:cNvSpPr/>
            <p:nvPr/>
          </p:nvSpPr>
          <p:spPr>
            <a:xfrm flipH="1" flipV="1">
              <a:off x="2060" y="2655"/>
              <a:ext cx="1280" cy="468"/>
            </a:xfrm>
            <a:prstGeom prst="line">
              <a:avLst/>
            </a:prstGeom>
            <a:ln w="9525" cap="flat" cmpd="sng">
              <a:solidFill>
                <a:srgbClr val="000000"/>
              </a:solidFill>
              <a:prstDash val="solid"/>
              <a:headEnd type="none" w="med" len="med"/>
              <a:tailEnd type="none" w="med" len="med"/>
            </a:ln>
          </p:spPr>
        </p:sp>
        <p:sp>
          <p:nvSpPr>
            <p:cNvPr id="87052" name="直接连接符 87051"/>
            <p:cNvSpPr/>
            <p:nvPr/>
          </p:nvSpPr>
          <p:spPr>
            <a:xfrm flipH="1">
              <a:off x="2637" y="3650"/>
              <a:ext cx="703" cy="874"/>
            </a:xfrm>
            <a:prstGeom prst="line">
              <a:avLst/>
            </a:prstGeom>
            <a:ln w="9525" cap="flat" cmpd="sng">
              <a:solidFill>
                <a:srgbClr val="000000"/>
              </a:solidFill>
              <a:prstDash val="solid"/>
              <a:headEnd type="none" w="med" len="med"/>
              <a:tailEnd type="none" w="med" len="med"/>
            </a:ln>
          </p:spPr>
        </p:sp>
        <p:sp>
          <p:nvSpPr>
            <p:cNvPr id="87053" name="直接连接符 87052"/>
            <p:cNvSpPr/>
            <p:nvPr/>
          </p:nvSpPr>
          <p:spPr>
            <a:xfrm>
              <a:off x="4212" y="3650"/>
              <a:ext cx="720" cy="874"/>
            </a:xfrm>
            <a:prstGeom prst="line">
              <a:avLst/>
            </a:prstGeom>
            <a:ln w="9525" cap="flat" cmpd="sng">
              <a:solidFill>
                <a:srgbClr val="000000"/>
              </a:solidFill>
              <a:prstDash val="solid"/>
              <a:headEnd type="none" w="med" len="med"/>
              <a:tailEnd type="none" w="med" len="med"/>
            </a:ln>
          </p:spPr>
        </p:sp>
        <p:sp>
          <p:nvSpPr>
            <p:cNvPr id="87054" name="直接连接符 87053"/>
            <p:cNvSpPr/>
            <p:nvPr/>
          </p:nvSpPr>
          <p:spPr>
            <a:xfrm flipH="1">
              <a:off x="4220" y="2652"/>
              <a:ext cx="1230" cy="496"/>
            </a:xfrm>
            <a:prstGeom prst="line">
              <a:avLst/>
            </a:prstGeom>
            <a:ln w="9525" cap="flat" cmpd="sng">
              <a:solidFill>
                <a:srgbClr val="000000"/>
              </a:solidFill>
              <a:prstDash val="solid"/>
              <a:headEnd type="none" w="med" len="med"/>
              <a:tailEnd type="none" w="med" len="med"/>
            </a:ln>
          </p:spPr>
        </p:sp>
        <p:sp>
          <p:nvSpPr>
            <p:cNvPr id="87055" name="文本框 87054"/>
            <p:cNvSpPr txBox="1"/>
            <p:nvPr/>
          </p:nvSpPr>
          <p:spPr>
            <a:xfrm>
              <a:off x="2594" y="2113"/>
              <a:ext cx="1098" cy="732"/>
            </a:xfrm>
            <a:prstGeom prst="rect">
              <a:avLst/>
            </a:prstGeom>
            <a:solidFill>
              <a:schemeClr val="accent1"/>
            </a:solidFill>
            <a:ln w="9525">
              <a:noFill/>
            </a:ln>
          </p:spPr>
          <p:txBody>
            <a:bodyPr/>
            <a:p>
              <a:pPr algn="ctr" eaLnBrk="0" hangingPunct="0"/>
              <a:r>
                <a:rPr lang="zh-CN" altLang="en-US" sz="1000" b="1" dirty="0">
                  <a:solidFill>
                    <a:srgbClr val="000000"/>
                  </a:solidFill>
                  <a:latin typeface="黑体" pitchFamily="2" charset="-122"/>
                  <a:ea typeface="黑体" pitchFamily="2" charset="-122"/>
                </a:rPr>
                <a:t>对称密</a:t>
              </a:r>
              <a:endParaRPr lang="zh-CN" altLang="en-US" sz="1000" b="1" dirty="0">
                <a:solidFill>
                  <a:srgbClr val="000000"/>
                </a:solidFill>
                <a:latin typeface="黑体" pitchFamily="2" charset="-122"/>
                <a:ea typeface="黑体" pitchFamily="2" charset="-122"/>
              </a:endParaRPr>
            </a:p>
            <a:p>
              <a:pPr algn="ctr" eaLnBrk="0" hangingPunct="0"/>
              <a:r>
                <a:rPr lang="zh-CN" altLang="en-US" sz="1000" b="1" dirty="0">
                  <a:solidFill>
                    <a:srgbClr val="000000"/>
                  </a:solidFill>
                  <a:latin typeface="黑体" pitchFamily="2" charset="-122"/>
                  <a:ea typeface="黑体" pitchFamily="2" charset="-122"/>
                </a:rPr>
                <a:t>钥产生</a:t>
              </a:r>
              <a:endParaRPr lang="zh-CN" altLang="en-US" sz="1000" b="1" dirty="0">
                <a:solidFill>
                  <a:srgbClr val="000000"/>
                </a:solidFill>
                <a:latin typeface="黑体" pitchFamily="2" charset="-122"/>
                <a:ea typeface="黑体" pitchFamily="2" charset="-122"/>
              </a:endParaRPr>
            </a:p>
          </p:txBody>
        </p:sp>
        <p:sp>
          <p:nvSpPr>
            <p:cNvPr id="87056" name="文本框 87055"/>
            <p:cNvSpPr txBox="1"/>
            <p:nvPr/>
          </p:nvSpPr>
          <p:spPr>
            <a:xfrm>
              <a:off x="2093" y="3086"/>
              <a:ext cx="1098" cy="732"/>
            </a:xfrm>
            <a:prstGeom prst="rect">
              <a:avLst/>
            </a:prstGeom>
            <a:solidFill>
              <a:schemeClr val="accent1"/>
            </a:solidFill>
            <a:ln w="9525">
              <a:noFill/>
            </a:ln>
          </p:spPr>
          <p:txBody>
            <a:bodyPr/>
            <a:p>
              <a:pPr algn="ctr" eaLnBrk="0" hangingPunct="0"/>
              <a:r>
                <a:rPr lang="zh-CN" altLang="en-US" sz="1000" b="1" dirty="0">
                  <a:solidFill>
                    <a:srgbClr val="000000"/>
                  </a:solidFill>
                  <a:latin typeface="黑体" pitchFamily="2" charset="-122"/>
                  <a:ea typeface="黑体" pitchFamily="2" charset="-122"/>
                </a:rPr>
                <a:t>对称密</a:t>
              </a:r>
              <a:endParaRPr lang="zh-CN" altLang="en-US" sz="1000" b="1" dirty="0">
                <a:solidFill>
                  <a:srgbClr val="000000"/>
                </a:solidFill>
                <a:latin typeface="黑体" pitchFamily="2" charset="-122"/>
                <a:ea typeface="黑体" pitchFamily="2" charset="-122"/>
              </a:endParaRPr>
            </a:p>
            <a:p>
              <a:pPr algn="ctr" eaLnBrk="0" hangingPunct="0"/>
              <a:r>
                <a:rPr lang="zh-CN" altLang="en-US" sz="1000" b="1" dirty="0">
                  <a:solidFill>
                    <a:srgbClr val="000000"/>
                  </a:solidFill>
                  <a:latin typeface="黑体" pitchFamily="2" charset="-122"/>
                  <a:ea typeface="黑体" pitchFamily="2" charset="-122"/>
                </a:rPr>
                <a:t>钥分发</a:t>
              </a:r>
              <a:endParaRPr lang="zh-CN" altLang="en-US" sz="1000" b="1" dirty="0">
                <a:solidFill>
                  <a:srgbClr val="000000"/>
                </a:solidFill>
                <a:latin typeface="黑体" pitchFamily="2" charset="-122"/>
                <a:ea typeface="黑体" pitchFamily="2" charset="-122"/>
              </a:endParaRPr>
            </a:p>
          </p:txBody>
        </p:sp>
        <p:sp>
          <p:nvSpPr>
            <p:cNvPr id="87057" name="文本框 87056"/>
            <p:cNvSpPr txBox="1"/>
            <p:nvPr/>
          </p:nvSpPr>
          <p:spPr>
            <a:xfrm>
              <a:off x="3165" y="3900"/>
              <a:ext cx="1098" cy="732"/>
            </a:xfrm>
            <a:prstGeom prst="rect">
              <a:avLst/>
            </a:prstGeom>
            <a:solidFill>
              <a:schemeClr val="accent1"/>
            </a:solidFill>
            <a:ln w="9525">
              <a:noFill/>
            </a:ln>
          </p:spPr>
          <p:txBody>
            <a:bodyPr/>
            <a:p>
              <a:pPr algn="ctr" eaLnBrk="0" hangingPunct="0"/>
              <a:r>
                <a:rPr lang="zh-CN" altLang="en-US" sz="1000" b="1" dirty="0">
                  <a:solidFill>
                    <a:srgbClr val="000000"/>
                  </a:solidFill>
                  <a:latin typeface="黑体" pitchFamily="2" charset="-122"/>
                  <a:ea typeface="黑体" pitchFamily="2" charset="-122"/>
                </a:rPr>
                <a:t>证实数字签名</a:t>
              </a:r>
              <a:endParaRPr lang="zh-CN" altLang="en-US" sz="1000" b="1" dirty="0">
                <a:solidFill>
                  <a:srgbClr val="000000"/>
                </a:solidFill>
                <a:latin typeface="黑体" pitchFamily="2" charset="-122"/>
                <a:ea typeface="黑体" pitchFamily="2" charset="-122"/>
              </a:endParaRPr>
            </a:p>
          </p:txBody>
        </p:sp>
        <p:sp>
          <p:nvSpPr>
            <p:cNvPr id="87058" name="文本框 87057"/>
            <p:cNvSpPr txBox="1"/>
            <p:nvPr/>
          </p:nvSpPr>
          <p:spPr>
            <a:xfrm>
              <a:off x="4411" y="3100"/>
              <a:ext cx="1038" cy="780"/>
            </a:xfrm>
            <a:prstGeom prst="rect">
              <a:avLst/>
            </a:prstGeom>
            <a:solidFill>
              <a:schemeClr val="accent1"/>
            </a:solidFill>
            <a:ln w="9525">
              <a:noFill/>
            </a:ln>
          </p:spPr>
          <p:txBody>
            <a:bodyPr/>
            <a:p>
              <a:pPr algn="ctr" eaLnBrk="0" hangingPunct="0"/>
              <a:r>
                <a:rPr lang="zh-CN" altLang="en-US" sz="1000" b="1" dirty="0">
                  <a:solidFill>
                    <a:srgbClr val="000000"/>
                  </a:solidFill>
                  <a:latin typeface="黑体" pitchFamily="2" charset="-122"/>
                  <a:ea typeface="黑体" pitchFamily="2" charset="-122"/>
                </a:rPr>
                <a:t>生成数字签名</a:t>
              </a:r>
              <a:endParaRPr lang="zh-CN" altLang="en-US" sz="1000" b="1" dirty="0">
                <a:solidFill>
                  <a:srgbClr val="000000"/>
                </a:solidFill>
                <a:latin typeface="黑体" pitchFamily="2" charset="-122"/>
                <a:ea typeface="黑体" pitchFamily="2" charset="-122"/>
              </a:endParaRPr>
            </a:p>
          </p:txBody>
        </p:sp>
        <p:sp>
          <p:nvSpPr>
            <p:cNvPr id="87059" name="文本框 87058"/>
            <p:cNvSpPr txBox="1"/>
            <p:nvPr/>
          </p:nvSpPr>
          <p:spPr>
            <a:xfrm>
              <a:off x="3742" y="2306"/>
              <a:ext cx="1406" cy="397"/>
            </a:xfrm>
            <a:prstGeom prst="rect">
              <a:avLst/>
            </a:prstGeom>
            <a:solidFill>
              <a:schemeClr val="accent1"/>
            </a:solidFill>
            <a:ln w="9525">
              <a:noFill/>
            </a:ln>
          </p:spPr>
          <p:txBody>
            <a:bodyPr/>
            <a:p>
              <a:pPr algn="just" eaLnBrk="0" hangingPunct="0"/>
              <a:r>
                <a:rPr lang="zh-CN" altLang="en-US" sz="1000" b="1" dirty="0">
                  <a:solidFill>
                    <a:srgbClr val="000000"/>
                  </a:solidFill>
                  <a:latin typeface="黑体" pitchFamily="2" charset="-122"/>
                  <a:ea typeface="黑体" pitchFamily="2" charset="-122"/>
                </a:rPr>
                <a:t>公</a:t>
              </a:r>
              <a:r>
                <a:rPr lang="en-US" altLang="zh-CN" sz="1000" b="1" dirty="0">
                  <a:solidFill>
                    <a:srgbClr val="000000"/>
                  </a:solidFill>
                  <a:latin typeface="黑体" pitchFamily="2" charset="-122"/>
                  <a:ea typeface="黑体" pitchFamily="2" charset="-122"/>
                </a:rPr>
                <a:t>/</a:t>
              </a:r>
              <a:r>
                <a:rPr lang="zh-CN" altLang="en-US" sz="1000" b="1" dirty="0">
                  <a:solidFill>
                    <a:srgbClr val="000000"/>
                  </a:solidFill>
                  <a:latin typeface="黑体" pitchFamily="2" charset="-122"/>
                  <a:ea typeface="黑体" pitchFamily="2" charset="-122"/>
                </a:rPr>
                <a:t>私钥产生</a:t>
              </a:r>
              <a:endParaRPr lang="zh-CN" altLang="en-US" sz="1000" b="1" dirty="0">
                <a:solidFill>
                  <a:srgbClr val="000000"/>
                </a:solidFill>
                <a:latin typeface="黑体" pitchFamily="2" charset="-122"/>
                <a:ea typeface="黑体" pitchFamily="2" charset="-122"/>
              </a:endParaRPr>
            </a:p>
          </p:txBody>
        </p:sp>
        <p:sp>
          <p:nvSpPr>
            <p:cNvPr id="87060" name="直接连接符 87059"/>
            <p:cNvSpPr/>
            <p:nvPr/>
          </p:nvSpPr>
          <p:spPr>
            <a:xfrm>
              <a:off x="3742" y="1767"/>
              <a:ext cx="0" cy="1092"/>
            </a:xfrm>
            <a:prstGeom prst="line">
              <a:avLst/>
            </a:prstGeom>
            <a:ln w="9525" cap="flat" cmpd="sng">
              <a:solidFill>
                <a:srgbClr val="000000"/>
              </a:solidFill>
              <a:prstDash val="solid"/>
              <a:headEnd type="none" w="med" len="med"/>
              <a:tailEnd type="none" w="med" len="med"/>
            </a:ln>
          </p:spPr>
        </p:sp>
        <p:sp>
          <p:nvSpPr>
            <p:cNvPr id="87061" name="直接连接符 87060"/>
            <p:cNvSpPr/>
            <p:nvPr/>
          </p:nvSpPr>
          <p:spPr>
            <a:xfrm>
              <a:off x="0" y="3276"/>
              <a:ext cx="1817" cy="8"/>
            </a:xfrm>
            <a:prstGeom prst="line">
              <a:avLst/>
            </a:prstGeom>
            <a:ln w="9525" cap="flat" cmpd="sng">
              <a:solidFill>
                <a:srgbClr val="000000"/>
              </a:solidFill>
              <a:prstDash val="solid"/>
              <a:headEnd type="none" w="med" len="med"/>
              <a:tailEnd type="none" w="med" len="med"/>
            </a:ln>
          </p:spPr>
        </p:sp>
        <p:sp>
          <p:nvSpPr>
            <p:cNvPr id="87062" name="直接连接符 87061"/>
            <p:cNvSpPr/>
            <p:nvPr/>
          </p:nvSpPr>
          <p:spPr>
            <a:xfrm>
              <a:off x="5802" y="3324"/>
              <a:ext cx="1758" cy="0"/>
            </a:xfrm>
            <a:prstGeom prst="line">
              <a:avLst/>
            </a:prstGeom>
            <a:ln w="9525" cap="flat" cmpd="sng">
              <a:solidFill>
                <a:srgbClr val="000000"/>
              </a:solidFill>
              <a:prstDash val="solid"/>
              <a:headEnd type="none" w="med" len="med"/>
              <a:tailEnd type="none" w="med" len="med"/>
            </a:ln>
          </p:spPr>
        </p:sp>
        <p:sp>
          <p:nvSpPr>
            <p:cNvPr id="87063" name="直接连接符 87062"/>
            <p:cNvSpPr/>
            <p:nvPr/>
          </p:nvSpPr>
          <p:spPr>
            <a:xfrm flipH="1">
              <a:off x="1065" y="4212"/>
              <a:ext cx="1030" cy="624"/>
            </a:xfrm>
            <a:prstGeom prst="line">
              <a:avLst/>
            </a:prstGeom>
            <a:ln w="9525" cap="flat" cmpd="sng">
              <a:solidFill>
                <a:srgbClr val="000000"/>
              </a:solidFill>
              <a:prstDash val="solid"/>
              <a:headEnd type="none" w="med" len="med"/>
              <a:tailEnd type="none" w="med" len="med"/>
            </a:ln>
          </p:spPr>
        </p:sp>
        <p:sp>
          <p:nvSpPr>
            <p:cNvPr id="87064" name="直接连接符 87063"/>
            <p:cNvSpPr/>
            <p:nvPr/>
          </p:nvSpPr>
          <p:spPr>
            <a:xfrm flipH="1">
              <a:off x="2601" y="4828"/>
              <a:ext cx="279" cy="1072"/>
            </a:xfrm>
            <a:prstGeom prst="line">
              <a:avLst/>
            </a:prstGeom>
            <a:ln w="9525" cap="flat" cmpd="sng">
              <a:solidFill>
                <a:srgbClr val="000000"/>
              </a:solidFill>
              <a:prstDash val="solid"/>
              <a:headEnd type="none" w="med" len="med"/>
              <a:tailEnd type="none" w="med" len="med"/>
            </a:ln>
          </p:spPr>
        </p:sp>
        <p:sp>
          <p:nvSpPr>
            <p:cNvPr id="87065" name="直接连接符 87064"/>
            <p:cNvSpPr/>
            <p:nvPr/>
          </p:nvSpPr>
          <p:spPr>
            <a:xfrm>
              <a:off x="4320" y="4968"/>
              <a:ext cx="90" cy="1077"/>
            </a:xfrm>
            <a:prstGeom prst="line">
              <a:avLst/>
            </a:prstGeom>
            <a:ln w="9525" cap="flat" cmpd="sng">
              <a:solidFill>
                <a:srgbClr val="000000"/>
              </a:solidFill>
              <a:prstDash val="solid"/>
              <a:headEnd type="none" w="med" len="med"/>
              <a:tailEnd type="none" w="med" len="med"/>
            </a:ln>
          </p:spPr>
        </p:sp>
        <p:sp>
          <p:nvSpPr>
            <p:cNvPr id="87066" name="直接连接符 87065"/>
            <p:cNvSpPr/>
            <p:nvPr/>
          </p:nvSpPr>
          <p:spPr>
            <a:xfrm>
              <a:off x="5366" y="4330"/>
              <a:ext cx="934" cy="810"/>
            </a:xfrm>
            <a:prstGeom prst="line">
              <a:avLst/>
            </a:prstGeom>
            <a:ln w="9525" cap="flat" cmpd="sng">
              <a:solidFill>
                <a:srgbClr val="000000"/>
              </a:solidFill>
              <a:prstDash val="solid"/>
              <a:headEnd type="none" w="med" len="med"/>
              <a:tailEnd type="none" w="med" len="med"/>
            </a:ln>
          </p:spPr>
        </p:sp>
        <p:sp>
          <p:nvSpPr>
            <p:cNvPr id="87067" name="直接连接符 87066"/>
            <p:cNvSpPr/>
            <p:nvPr/>
          </p:nvSpPr>
          <p:spPr>
            <a:xfrm flipV="1">
              <a:off x="5573" y="1740"/>
              <a:ext cx="854" cy="780"/>
            </a:xfrm>
            <a:prstGeom prst="line">
              <a:avLst/>
            </a:prstGeom>
            <a:ln w="9525" cap="flat" cmpd="sng">
              <a:solidFill>
                <a:srgbClr val="000000"/>
              </a:solidFill>
              <a:prstDash val="solid"/>
              <a:headEnd type="none" w="med" len="med"/>
              <a:tailEnd type="none" w="med" len="med"/>
            </a:ln>
          </p:spPr>
        </p:sp>
        <p:sp>
          <p:nvSpPr>
            <p:cNvPr id="87068" name="直接连接符 87067"/>
            <p:cNvSpPr/>
            <p:nvPr/>
          </p:nvSpPr>
          <p:spPr>
            <a:xfrm flipV="1">
              <a:off x="4630" y="780"/>
              <a:ext cx="230" cy="960"/>
            </a:xfrm>
            <a:prstGeom prst="line">
              <a:avLst/>
            </a:prstGeom>
            <a:ln w="9525" cap="flat" cmpd="sng">
              <a:solidFill>
                <a:srgbClr val="000000"/>
              </a:solidFill>
              <a:prstDash val="solid"/>
              <a:headEnd type="none" w="med" len="med"/>
              <a:tailEnd type="none" w="med" len="med"/>
            </a:ln>
          </p:spPr>
        </p:sp>
        <p:sp>
          <p:nvSpPr>
            <p:cNvPr id="87069" name="直接连接符 87068"/>
            <p:cNvSpPr/>
            <p:nvPr/>
          </p:nvSpPr>
          <p:spPr>
            <a:xfrm flipH="1" flipV="1">
              <a:off x="2700" y="772"/>
              <a:ext cx="352" cy="936"/>
            </a:xfrm>
            <a:prstGeom prst="line">
              <a:avLst/>
            </a:prstGeom>
            <a:ln w="9525" cap="flat" cmpd="sng">
              <a:solidFill>
                <a:srgbClr val="000000"/>
              </a:solidFill>
              <a:prstDash val="solid"/>
              <a:headEnd type="none" w="med" len="med"/>
              <a:tailEnd type="none" w="med" len="med"/>
            </a:ln>
          </p:spPr>
        </p:sp>
        <p:sp>
          <p:nvSpPr>
            <p:cNvPr id="87070" name="直接连接符 87069"/>
            <p:cNvSpPr/>
            <p:nvPr/>
          </p:nvSpPr>
          <p:spPr>
            <a:xfrm flipH="1" flipV="1">
              <a:off x="1270" y="1619"/>
              <a:ext cx="890" cy="721"/>
            </a:xfrm>
            <a:prstGeom prst="line">
              <a:avLst/>
            </a:prstGeom>
            <a:ln w="9525" cap="flat" cmpd="sng">
              <a:solidFill>
                <a:srgbClr val="000000"/>
              </a:solidFill>
              <a:prstDash val="solid"/>
              <a:headEnd type="none" w="med" len="med"/>
              <a:tailEnd type="none" w="med" len="med"/>
            </a:ln>
          </p:spPr>
        </p:sp>
        <p:sp>
          <p:nvSpPr>
            <p:cNvPr id="87071" name="文本框 87070"/>
            <p:cNvSpPr txBox="1"/>
            <p:nvPr/>
          </p:nvSpPr>
          <p:spPr>
            <a:xfrm>
              <a:off x="2969" y="940"/>
              <a:ext cx="1719" cy="468"/>
            </a:xfrm>
            <a:prstGeom prst="rect">
              <a:avLst/>
            </a:prstGeom>
            <a:solidFill>
              <a:schemeClr val="accent1"/>
            </a:solidFill>
            <a:ln w="9525">
              <a:noFill/>
            </a:ln>
          </p:spPr>
          <p:txBody>
            <a:bodyPr/>
            <a:p>
              <a:pPr algn="just" eaLnBrk="0" hangingPunct="0"/>
              <a:r>
                <a:rPr lang="zh-CN" altLang="en-US" sz="1000" b="1" dirty="0">
                  <a:solidFill>
                    <a:srgbClr val="000000"/>
                  </a:solidFill>
                  <a:latin typeface="黑体" pitchFamily="2" charset="-122"/>
                  <a:ea typeface="黑体" pitchFamily="2" charset="-122"/>
                </a:rPr>
                <a:t>政策建立</a:t>
              </a:r>
              <a:r>
                <a:rPr lang="en-US" altLang="zh-CN" sz="1000" b="1" dirty="0">
                  <a:solidFill>
                    <a:srgbClr val="000000"/>
                  </a:solidFill>
                  <a:latin typeface="黑体" pitchFamily="2" charset="-122"/>
                  <a:ea typeface="黑体" pitchFamily="2" charset="-122"/>
                </a:rPr>
                <a:t>/</a:t>
              </a:r>
              <a:r>
                <a:rPr lang="zh-CN" altLang="en-US" sz="1000" b="1" dirty="0">
                  <a:solidFill>
                    <a:srgbClr val="000000"/>
                  </a:solidFill>
                  <a:latin typeface="黑体" pitchFamily="2" charset="-122"/>
                  <a:ea typeface="黑体" pitchFamily="2" charset="-122"/>
                </a:rPr>
                <a:t>批准</a:t>
              </a:r>
              <a:endParaRPr lang="zh-CN" altLang="en-US" sz="1000" b="1" dirty="0">
                <a:solidFill>
                  <a:srgbClr val="000000"/>
                </a:solidFill>
                <a:latin typeface="黑体" pitchFamily="2" charset="-122"/>
                <a:ea typeface="黑体" pitchFamily="2" charset="-122"/>
              </a:endParaRPr>
            </a:p>
          </p:txBody>
        </p:sp>
        <p:sp>
          <p:nvSpPr>
            <p:cNvPr id="87072" name="文本框 87071"/>
            <p:cNvSpPr txBox="1"/>
            <p:nvPr/>
          </p:nvSpPr>
          <p:spPr>
            <a:xfrm>
              <a:off x="1660" y="1348"/>
              <a:ext cx="1212" cy="408"/>
            </a:xfrm>
            <a:prstGeom prst="rect">
              <a:avLst/>
            </a:prstGeom>
            <a:solidFill>
              <a:schemeClr val="accent1"/>
            </a:solidFill>
            <a:ln w="9525">
              <a:noFill/>
            </a:ln>
          </p:spPr>
          <p:txBody>
            <a:bodyPr/>
            <a:p>
              <a:pPr algn="just" eaLnBrk="0" hangingPunct="0"/>
              <a:r>
                <a:rPr lang="zh-CN" altLang="en-US" sz="1000" b="1" dirty="0">
                  <a:solidFill>
                    <a:srgbClr val="000000"/>
                  </a:solidFill>
                  <a:latin typeface="黑体" pitchFamily="2" charset="-122"/>
                  <a:ea typeface="黑体" pitchFamily="2" charset="-122"/>
                </a:rPr>
                <a:t>证书颁发</a:t>
              </a:r>
              <a:endParaRPr lang="zh-CN" altLang="en-US" sz="1000" b="1" dirty="0">
                <a:solidFill>
                  <a:srgbClr val="000000"/>
                </a:solidFill>
                <a:latin typeface="黑体" pitchFamily="2" charset="-122"/>
                <a:ea typeface="黑体" pitchFamily="2" charset="-122"/>
              </a:endParaRPr>
            </a:p>
          </p:txBody>
        </p:sp>
        <p:sp>
          <p:nvSpPr>
            <p:cNvPr id="87073" name="文本框 87072"/>
            <p:cNvSpPr txBox="1"/>
            <p:nvPr/>
          </p:nvSpPr>
          <p:spPr>
            <a:xfrm>
              <a:off x="703" y="2496"/>
              <a:ext cx="1153" cy="408"/>
            </a:xfrm>
            <a:prstGeom prst="rect">
              <a:avLst/>
            </a:prstGeom>
            <a:solidFill>
              <a:schemeClr val="accent1"/>
            </a:solidFill>
            <a:ln w="9525">
              <a:noFill/>
            </a:ln>
          </p:spPr>
          <p:txBody>
            <a:bodyPr/>
            <a:p>
              <a:pPr algn="just" eaLnBrk="0" hangingPunct="0"/>
              <a:r>
                <a:rPr lang="zh-CN" altLang="en-US" sz="1000" b="1" dirty="0">
                  <a:solidFill>
                    <a:srgbClr val="000000"/>
                  </a:solidFill>
                  <a:latin typeface="黑体" pitchFamily="2" charset="-122"/>
                  <a:ea typeface="黑体" pitchFamily="2" charset="-122"/>
                </a:rPr>
                <a:t>证书存档</a:t>
              </a:r>
              <a:endParaRPr lang="zh-CN" altLang="en-US" sz="1000" b="1" dirty="0">
                <a:solidFill>
                  <a:srgbClr val="000000"/>
                </a:solidFill>
                <a:latin typeface="黑体" pitchFamily="2" charset="-122"/>
                <a:ea typeface="黑体" pitchFamily="2" charset="-122"/>
              </a:endParaRPr>
            </a:p>
          </p:txBody>
        </p:sp>
        <p:sp>
          <p:nvSpPr>
            <p:cNvPr id="87074" name="文本框 87073"/>
            <p:cNvSpPr txBox="1"/>
            <p:nvPr/>
          </p:nvSpPr>
          <p:spPr>
            <a:xfrm>
              <a:off x="879" y="3744"/>
              <a:ext cx="879" cy="408"/>
            </a:xfrm>
            <a:prstGeom prst="rect">
              <a:avLst/>
            </a:prstGeom>
            <a:solidFill>
              <a:schemeClr val="accent1"/>
            </a:solidFill>
            <a:ln w="9525">
              <a:noFill/>
            </a:ln>
          </p:spPr>
          <p:txBody>
            <a:bodyPr/>
            <a:p>
              <a:pPr algn="just" eaLnBrk="0" hangingPunct="0"/>
              <a:r>
                <a:rPr lang="zh-CN" altLang="en-US" sz="1000" b="1" dirty="0">
                  <a:solidFill>
                    <a:srgbClr val="000000"/>
                  </a:solidFill>
                  <a:latin typeface="黑体" pitchFamily="2" charset="-122"/>
                  <a:ea typeface="黑体" pitchFamily="2" charset="-122"/>
                </a:rPr>
                <a:t>注册</a:t>
              </a:r>
              <a:endParaRPr lang="zh-CN" altLang="en-US" sz="1000" b="1" dirty="0">
                <a:solidFill>
                  <a:srgbClr val="000000"/>
                </a:solidFill>
                <a:latin typeface="黑体" pitchFamily="2" charset="-122"/>
                <a:ea typeface="黑体" pitchFamily="2" charset="-122"/>
              </a:endParaRPr>
            </a:p>
          </p:txBody>
        </p:sp>
        <p:sp>
          <p:nvSpPr>
            <p:cNvPr id="87075" name="文本框 87074"/>
            <p:cNvSpPr txBox="1"/>
            <p:nvPr/>
          </p:nvSpPr>
          <p:spPr>
            <a:xfrm>
              <a:off x="1504" y="4840"/>
              <a:ext cx="1153" cy="408"/>
            </a:xfrm>
            <a:prstGeom prst="rect">
              <a:avLst/>
            </a:prstGeom>
            <a:solidFill>
              <a:schemeClr val="accent1"/>
            </a:solidFill>
            <a:ln w="9525">
              <a:noFill/>
            </a:ln>
          </p:spPr>
          <p:txBody>
            <a:bodyPr/>
            <a:p>
              <a:pPr algn="just" eaLnBrk="0" hangingPunct="0"/>
              <a:r>
                <a:rPr lang="zh-CN" altLang="en-US" sz="1000" b="1" dirty="0">
                  <a:solidFill>
                    <a:srgbClr val="000000"/>
                  </a:solidFill>
                  <a:latin typeface="黑体" pitchFamily="2" charset="-122"/>
                  <a:ea typeface="黑体" pitchFamily="2" charset="-122"/>
                </a:rPr>
                <a:t>数据存档</a:t>
              </a:r>
              <a:endParaRPr lang="zh-CN" altLang="en-US" sz="1000" b="1" dirty="0">
                <a:solidFill>
                  <a:srgbClr val="000000"/>
                </a:solidFill>
                <a:latin typeface="黑体" pitchFamily="2" charset="-122"/>
                <a:ea typeface="黑体" pitchFamily="2" charset="-122"/>
              </a:endParaRPr>
            </a:p>
          </p:txBody>
        </p:sp>
        <p:sp>
          <p:nvSpPr>
            <p:cNvPr id="87076" name="文本框 87075"/>
            <p:cNvSpPr txBox="1"/>
            <p:nvPr/>
          </p:nvSpPr>
          <p:spPr>
            <a:xfrm>
              <a:off x="2989" y="5304"/>
              <a:ext cx="1152" cy="408"/>
            </a:xfrm>
            <a:prstGeom prst="rect">
              <a:avLst/>
            </a:prstGeom>
            <a:solidFill>
              <a:schemeClr val="accent1"/>
            </a:solidFill>
            <a:ln w="9525">
              <a:noFill/>
            </a:ln>
          </p:spPr>
          <p:txBody>
            <a:bodyPr/>
            <a:p>
              <a:pPr algn="just" eaLnBrk="0" hangingPunct="0"/>
              <a:r>
                <a:rPr lang="zh-CN" altLang="en-US" sz="1000" b="1" dirty="0">
                  <a:solidFill>
                    <a:srgbClr val="000000"/>
                  </a:solidFill>
                  <a:latin typeface="黑体" pitchFamily="2" charset="-122"/>
                  <a:ea typeface="黑体" pitchFamily="2" charset="-122"/>
                </a:rPr>
                <a:t>公证鉴别</a:t>
              </a:r>
              <a:endParaRPr lang="zh-CN" altLang="en-US" sz="1000" b="1" dirty="0">
                <a:solidFill>
                  <a:srgbClr val="000000"/>
                </a:solidFill>
                <a:latin typeface="黑体" pitchFamily="2" charset="-122"/>
                <a:ea typeface="黑体" pitchFamily="2" charset="-122"/>
              </a:endParaRPr>
            </a:p>
          </p:txBody>
        </p:sp>
        <p:sp>
          <p:nvSpPr>
            <p:cNvPr id="87077" name="文本框 87076"/>
            <p:cNvSpPr txBox="1"/>
            <p:nvPr/>
          </p:nvSpPr>
          <p:spPr>
            <a:xfrm>
              <a:off x="4571" y="4992"/>
              <a:ext cx="1153" cy="408"/>
            </a:xfrm>
            <a:prstGeom prst="rect">
              <a:avLst/>
            </a:prstGeom>
            <a:solidFill>
              <a:schemeClr val="accent1"/>
            </a:solidFill>
            <a:ln w="9525">
              <a:noFill/>
            </a:ln>
          </p:spPr>
          <p:txBody>
            <a:bodyPr/>
            <a:p>
              <a:pPr algn="just" eaLnBrk="0" hangingPunct="0"/>
              <a:r>
                <a:rPr lang="zh-CN" altLang="en-US" sz="1000" b="1" dirty="0">
                  <a:solidFill>
                    <a:srgbClr val="000000"/>
                  </a:solidFill>
                  <a:latin typeface="黑体" pitchFamily="2" charset="-122"/>
                  <a:ea typeface="黑体" pitchFamily="2" charset="-122"/>
                </a:rPr>
                <a:t>密钥恢复</a:t>
              </a:r>
              <a:endParaRPr lang="zh-CN" altLang="en-US" sz="1000" b="1" dirty="0">
                <a:solidFill>
                  <a:srgbClr val="000000"/>
                </a:solidFill>
                <a:latin typeface="黑体" pitchFamily="2" charset="-122"/>
                <a:ea typeface="黑体" pitchFamily="2" charset="-122"/>
              </a:endParaRPr>
            </a:p>
          </p:txBody>
        </p:sp>
        <p:sp>
          <p:nvSpPr>
            <p:cNvPr id="87078" name="文本框 87077"/>
            <p:cNvSpPr txBox="1"/>
            <p:nvPr/>
          </p:nvSpPr>
          <p:spPr>
            <a:xfrm>
              <a:off x="5763" y="3744"/>
              <a:ext cx="879" cy="408"/>
            </a:xfrm>
            <a:prstGeom prst="rect">
              <a:avLst/>
            </a:prstGeom>
            <a:solidFill>
              <a:schemeClr val="accent1"/>
            </a:solidFill>
            <a:ln w="9525">
              <a:noFill/>
            </a:ln>
          </p:spPr>
          <p:txBody>
            <a:bodyPr/>
            <a:p>
              <a:pPr algn="just" eaLnBrk="0" hangingPunct="0"/>
              <a:r>
                <a:rPr lang="zh-CN" altLang="en-US" sz="1000" b="1" dirty="0">
                  <a:solidFill>
                    <a:srgbClr val="000000"/>
                  </a:solidFill>
                  <a:latin typeface="黑体" pitchFamily="2" charset="-122"/>
                  <a:ea typeface="黑体" pitchFamily="2" charset="-122"/>
                </a:rPr>
                <a:t>仓库</a:t>
              </a:r>
              <a:endParaRPr lang="zh-CN" altLang="en-US" sz="1000" b="1" dirty="0">
                <a:solidFill>
                  <a:srgbClr val="000000"/>
                </a:solidFill>
                <a:latin typeface="黑体" pitchFamily="2" charset="-122"/>
                <a:ea typeface="黑体" pitchFamily="2" charset="-122"/>
              </a:endParaRPr>
            </a:p>
          </p:txBody>
        </p:sp>
        <p:sp>
          <p:nvSpPr>
            <p:cNvPr id="87079" name="文本框 87078"/>
            <p:cNvSpPr txBox="1"/>
            <p:nvPr/>
          </p:nvSpPr>
          <p:spPr>
            <a:xfrm>
              <a:off x="4767" y="1404"/>
              <a:ext cx="1269" cy="388"/>
            </a:xfrm>
            <a:prstGeom prst="rect">
              <a:avLst/>
            </a:prstGeom>
            <a:solidFill>
              <a:schemeClr val="accent1"/>
            </a:solidFill>
            <a:ln w="9525">
              <a:noFill/>
            </a:ln>
          </p:spPr>
          <p:txBody>
            <a:bodyPr/>
            <a:p>
              <a:pPr algn="just" eaLnBrk="0" hangingPunct="0"/>
              <a:r>
                <a:rPr lang="zh-CN" altLang="en-US" sz="1000" b="1" dirty="0">
                  <a:solidFill>
                    <a:srgbClr val="000000"/>
                  </a:solidFill>
                  <a:latin typeface="黑体" pitchFamily="2" charset="-122"/>
                  <a:ea typeface="黑体" pitchFamily="2" charset="-122"/>
                </a:rPr>
                <a:t>证书撤消</a:t>
              </a:r>
              <a:endParaRPr lang="zh-CN" altLang="en-US" sz="1000" b="1" dirty="0">
                <a:solidFill>
                  <a:srgbClr val="000000"/>
                </a:solidFill>
                <a:latin typeface="黑体" pitchFamily="2" charset="-122"/>
                <a:ea typeface="黑体" pitchFamily="2" charset="-122"/>
              </a:endParaRPr>
            </a:p>
          </p:txBody>
        </p:sp>
        <p:sp>
          <p:nvSpPr>
            <p:cNvPr id="87080" name="文本框 87079"/>
            <p:cNvSpPr txBox="1"/>
            <p:nvPr/>
          </p:nvSpPr>
          <p:spPr>
            <a:xfrm>
              <a:off x="5724" y="2520"/>
              <a:ext cx="1191" cy="404"/>
            </a:xfrm>
            <a:prstGeom prst="rect">
              <a:avLst/>
            </a:prstGeom>
            <a:solidFill>
              <a:schemeClr val="accent1"/>
            </a:solidFill>
            <a:ln w="9525">
              <a:noFill/>
            </a:ln>
          </p:spPr>
          <p:txBody>
            <a:bodyPr/>
            <a:p>
              <a:pPr algn="just" eaLnBrk="0" hangingPunct="0"/>
              <a:r>
                <a:rPr lang="zh-CN" altLang="en-US" sz="1000" b="1" dirty="0">
                  <a:solidFill>
                    <a:srgbClr val="000000"/>
                  </a:solidFill>
                  <a:latin typeface="黑体" pitchFamily="2" charset="-122"/>
                  <a:ea typeface="黑体" pitchFamily="2" charset="-122"/>
                </a:rPr>
                <a:t>证书公布</a:t>
              </a:r>
              <a:endParaRPr lang="zh-CN" altLang="en-US" sz="1000" b="1" dirty="0">
                <a:solidFill>
                  <a:srgbClr val="000000"/>
                </a:solidFill>
                <a:latin typeface="黑体" pitchFamily="2" charset="-122"/>
                <a:ea typeface="黑体" pitchFamily="2" charset="-122"/>
              </a:endParaRPr>
            </a:p>
          </p:txBody>
        </p:sp>
        <p:sp>
          <p:nvSpPr>
            <p:cNvPr id="87081" name="文本框 87080"/>
            <p:cNvSpPr txBox="1"/>
            <p:nvPr/>
          </p:nvSpPr>
          <p:spPr>
            <a:xfrm>
              <a:off x="3047" y="6184"/>
              <a:ext cx="1583" cy="383"/>
            </a:xfrm>
            <a:prstGeom prst="rect">
              <a:avLst/>
            </a:prstGeom>
            <a:solidFill>
              <a:schemeClr val="accent1"/>
            </a:solidFill>
            <a:ln w="9525">
              <a:noFill/>
            </a:ln>
          </p:spPr>
          <p:txBody>
            <a:bodyPr/>
            <a:p>
              <a:pPr algn="just" eaLnBrk="0" hangingPunct="0"/>
              <a:r>
                <a:rPr lang="zh-CN" altLang="en-US" sz="1000" b="1" dirty="0">
                  <a:solidFill>
                    <a:srgbClr val="000000"/>
                  </a:solidFill>
                  <a:latin typeface="黑体" pitchFamily="2" charset="-122"/>
                  <a:ea typeface="黑体" pitchFamily="2" charset="-122"/>
                </a:rPr>
                <a:t>辅助服务</a:t>
              </a:r>
              <a:endParaRPr lang="zh-CN" altLang="en-US" sz="1000" b="1" dirty="0">
                <a:solidFill>
                  <a:srgbClr val="000000"/>
                </a:solidFill>
                <a:latin typeface="黑体" pitchFamily="2" charset="-122"/>
                <a:ea typeface="黑体"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87043">
                                            <p:txEl>
                                              <p:charRg st="0" end="5"/>
                                            </p:txEl>
                                          </p:spTgt>
                                        </p:tgtEl>
                                        <p:attrNameLst>
                                          <p:attrName>style.visibility</p:attrName>
                                        </p:attrNameLst>
                                      </p:cBhvr>
                                      <p:to>
                                        <p:strVal val="visible"/>
                                      </p:to>
                                    </p:set>
                                    <p:anim calcmode="lin" valueType="num">
                                      <p:cBhvr>
                                        <p:cTn id="7" dur="1" fill="hold"/>
                                        <p:tgtEl>
                                          <p:spTgt spid="87043">
                                            <p:txEl>
                                              <p:charRg st="0" end="5"/>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87043">
                                            <p:txEl>
                                              <p:charRg st="5" end="12"/>
                                            </p:txEl>
                                          </p:spTgt>
                                        </p:tgtEl>
                                        <p:attrNameLst>
                                          <p:attrName>style.visibility</p:attrName>
                                        </p:attrNameLst>
                                      </p:cBhvr>
                                      <p:to>
                                        <p:strVal val="visible"/>
                                      </p:to>
                                    </p:set>
                                    <p:anim calcmode="lin" valueType="num">
                                      <p:cBhvr>
                                        <p:cTn id="12" dur="1" fill="hold"/>
                                        <p:tgtEl>
                                          <p:spTgt spid="87043">
                                            <p:txEl>
                                              <p:charRg st="5" end="12"/>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87043">
                                            <p:txEl>
                                              <p:charRg st="12" end="17"/>
                                            </p:txEl>
                                          </p:spTgt>
                                        </p:tgtEl>
                                        <p:attrNameLst>
                                          <p:attrName>style.visibility</p:attrName>
                                        </p:attrNameLst>
                                      </p:cBhvr>
                                      <p:to>
                                        <p:strVal val="visible"/>
                                      </p:to>
                                    </p:set>
                                    <p:anim calcmode="lin" valueType="num">
                                      <p:cBhvr>
                                        <p:cTn id="17" dur="1" fill="hold"/>
                                        <p:tgtEl>
                                          <p:spTgt spid="87043">
                                            <p:txEl>
                                              <p:charRg st="12" end="17"/>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ldLvl="2"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88065"/>
          <p:cNvSpPr>
            <a:spLocks noGrp="1"/>
          </p:cNvSpPr>
          <p:nvPr>
            <p:ph type="title"/>
          </p:nvPr>
        </p:nvSpPr>
        <p:spPr>
          <a:xfrm>
            <a:off x="0" y="0"/>
            <a:ext cx="9144000" cy="1484313"/>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标准与协议</a:t>
            </a:r>
            <a:br>
              <a:rPr lang="zh-CN" altLang="en-US" sz="3700" dirty="0">
                <a:latin typeface="Arial" panose="020B0604020202020204" pitchFamily="34" charset="0"/>
                <a:ea typeface="黑体" pitchFamily="2" charset="-122"/>
              </a:rPr>
            </a:br>
            <a:r>
              <a:rPr lang="en-US" altLang="zh-CN" sz="3000" dirty="0">
                <a:latin typeface="Arial" panose="020B0604020202020204" pitchFamily="34" charset="0"/>
                <a:ea typeface="黑体" pitchFamily="2" charset="-122"/>
              </a:rPr>
              <a:t>CDSA</a:t>
            </a:r>
            <a:r>
              <a:rPr lang="zh-CN" altLang="en-US" sz="3000" dirty="0">
                <a:latin typeface="Arial" panose="020B0604020202020204" pitchFamily="34" charset="0"/>
                <a:ea typeface="黑体" pitchFamily="2" charset="-122"/>
              </a:rPr>
              <a:t>标准框架</a:t>
            </a:r>
            <a:endParaRPr lang="zh-CN" altLang="en-US" sz="3000" dirty="0">
              <a:latin typeface="Arial" panose="020B0604020202020204" pitchFamily="34" charset="0"/>
              <a:ea typeface="黑体" pitchFamily="2" charset="-122"/>
            </a:endParaRPr>
          </a:p>
        </p:txBody>
      </p:sp>
      <p:sp>
        <p:nvSpPr>
          <p:cNvPr id="88067" name="文本占位符 88066"/>
          <p:cNvSpPr>
            <a:spLocks noGrp="1"/>
          </p:cNvSpPr>
          <p:nvPr>
            <p:ph type="body" idx="1"/>
          </p:nvPr>
        </p:nvSpPr>
        <p:spPr>
          <a:xfrm>
            <a:off x="304800" y="1905000"/>
            <a:ext cx="8839200" cy="4114800"/>
          </a:xfrm>
          <a:ln/>
        </p:spPr>
        <p:txBody>
          <a:bodyPr lIns="92075" tIns="46038" rIns="92075" bIns="46038"/>
          <a:p>
            <a:pPr>
              <a:buClr>
                <a:srgbClr val="FF0000"/>
              </a:buClr>
              <a:buSzPct val="80000"/>
              <a:buFont typeface="Wingdings" panose="05000000000000000000" pitchFamily="2" charset="2"/>
              <a:buChar char="Ø"/>
            </a:pPr>
            <a:endParaRPr sz="2800" b="0">
              <a:latin typeface="Times New Roman" panose="02020603050405020304" pitchFamily="2" charset="0"/>
              <a:ea typeface="黑体" pitchFamily="2" charset="-122"/>
            </a:endParaRPr>
          </a:p>
        </p:txBody>
      </p:sp>
      <p:graphicFrame>
        <p:nvGraphicFramePr>
          <p:cNvPr id="88068" name="对象 88067"/>
          <p:cNvGraphicFramePr>
            <a:graphicFrameLocks noChangeAspect="1"/>
          </p:cNvGraphicFramePr>
          <p:nvPr/>
        </p:nvGraphicFramePr>
        <p:xfrm>
          <a:off x="228600" y="838200"/>
          <a:ext cx="8686800" cy="5813425"/>
        </p:xfrm>
        <a:graphic>
          <a:graphicData uri="http://schemas.openxmlformats.org/presentationml/2006/ole">
            <mc:AlternateContent xmlns:mc="http://schemas.openxmlformats.org/markup-compatibility/2006">
              <mc:Choice xmlns:v="urn:schemas-microsoft-com:vml" Requires="v">
                <p:oleObj spid="_x0000_s3091" name="" r:id="rId1" imgW="4953000" imgH="3314700" progId="">
                  <p:embed/>
                </p:oleObj>
              </mc:Choice>
              <mc:Fallback>
                <p:oleObj name="" r:id="rId1" imgW="4953000" imgH="3314700" progId="">
                  <p:embed/>
                  <p:pic>
                    <p:nvPicPr>
                      <p:cNvPr id="0" name="图片 3090"/>
                      <p:cNvPicPr/>
                      <p:nvPr/>
                    </p:nvPicPr>
                    <p:blipFill>
                      <a:blip r:embed="rId2"/>
                      <a:stretch>
                        <a:fillRect/>
                      </a:stretch>
                    </p:blipFill>
                    <p:spPr>
                      <a:xfrm>
                        <a:off x="228600" y="838200"/>
                        <a:ext cx="8686800" cy="58134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88067">
                                            <p:txEl>
                                              <p:charRg st="0" end="1"/>
                                            </p:txEl>
                                          </p:spTgt>
                                        </p:tgtEl>
                                        <p:attrNameLst>
                                          <p:attrName>style.visibility</p:attrName>
                                        </p:attrNameLst>
                                      </p:cBhvr>
                                      <p:to>
                                        <p:strVal val="visible"/>
                                      </p:to>
                                    </p:set>
                                    <p:anim calcmode="lin" valueType="num">
                                      <p:cBhvr>
                                        <p:cTn id="7" dur="1" fill="hold"/>
                                        <p:tgtEl>
                                          <p:spTgt spid="88067">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ldLvl="2"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89089"/>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标准与协议</a:t>
            </a:r>
            <a:br>
              <a:rPr lang="zh-CN" altLang="en-US" sz="3700" dirty="0">
                <a:latin typeface="Arial" panose="020B0604020202020204" pitchFamily="34" charset="0"/>
                <a:ea typeface="黑体" pitchFamily="2" charset="-122"/>
              </a:rPr>
            </a:br>
            <a:r>
              <a:rPr lang="en-US" altLang="zh-CN" sz="3000" dirty="0">
                <a:latin typeface="Arial" panose="020B0604020202020204" pitchFamily="34" charset="0"/>
                <a:ea typeface="黑体" pitchFamily="2" charset="-122"/>
              </a:rPr>
              <a:t>CSP</a:t>
            </a:r>
            <a:r>
              <a:rPr lang="zh-CN" altLang="en-US" sz="3000" dirty="0">
                <a:latin typeface="Arial" panose="020B0604020202020204" pitchFamily="34" charset="0"/>
                <a:ea typeface="黑体" pitchFamily="2" charset="-122"/>
              </a:rPr>
              <a:t>标准框架</a:t>
            </a:r>
            <a:endParaRPr lang="zh-CN" altLang="en-US" sz="3000" dirty="0">
              <a:latin typeface="Arial" panose="020B0604020202020204" pitchFamily="34" charset="0"/>
              <a:ea typeface="黑体" pitchFamily="2" charset="-122"/>
            </a:endParaRPr>
          </a:p>
        </p:txBody>
      </p:sp>
      <p:sp>
        <p:nvSpPr>
          <p:cNvPr id="89091" name="文本占位符 89090"/>
          <p:cNvSpPr>
            <a:spLocks noGrp="1"/>
          </p:cNvSpPr>
          <p:nvPr>
            <p:ph type="body" idx="1"/>
          </p:nvPr>
        </p:nvSpPr>
        <p:spPr>
          <a:xfrm>
            <a:off x="304800" y="1905000"/>
            <a:ext cx="8839200" cy="4114800"/>
          </a:xfrm>
          <a:ln/>
        </p:spPr>
        <p:txBody>
          <a:bodyPr lIns="92075" tIns="46038" rIns="92075" bIns="46038"/>
          <a:p>
            <a:pPr>
              <a:buClr>
                <a:srgbClr val="FF0000"/>
              </a:buClr>
              <a:buSzPct val="80000"/>
              <a:buFont typeface="Wingdings" panose="05000000000000000000" pitchFamily="2" charset="2"/>
              <a:buChar char="Ø"/>
            </a:pPr>
            <a:endParaRPr sz="2800" b="0">
              <a:latin typeface="Times New Roman" panose="02020603050405020304" pitchFamily="2" charset="0"/>
              <a:ea typeface="黑体" pitchFamily="2" charset="-122"/>
            </a:endParaRPr>
          </a:p>
        </p:txBody>
      </p:sp>
      <p:sp>
        <p:nvSpPr>
          <p:cNvPr id="89092" name="矩形 89091"/>
          <p:cNvSpPr/>
          <p:nvPr/>
        </p:nvSpPr>
        <p:spPr>
          <a:xfrm>
            <a:off x="131763" y="1663700"/>
            <a:ext cx="9144000" cy="0"/>
          </a:xfrm>
          <a:prstGeom prst="rect">
            <a:avLst/>
          </a:prstGeom>
          <a:noFill/>
          <a:ln w="9525">
            <a:noFill/>
          </a:ln>
        </p:spPr>
        <p:txBody>
          <a:bodyPr/>
          <a:p>
            <a:endParaRPr lang="zh-CN" altLang="en-US"/>
          </a:p>
        </p:txBody>
      </p:sp>
      <p:pic>
        <p:nvPicPr>
          <p:cNvPr id="89093" name="图片 89092" descr="d08_3t1"/>
          <p:cNvPicPr>
            <a:picLocks noChangeAspect="1"/>
          </p:cNvPicPr>
          <p:nvPr/>
        </p:nvPicPr>
        <p:blipFill>
          <a:blip r:embed="rId1"/>
          <a:stretch>
            <a:fillRect/>
          </a:stretch>
        </p:blipFill>
        <p:spPr>
          <a:xfrm>
            <a:off x="1828800" y="1828800"/>
            <a:ext cx="6019800" cy="4529138"/>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89091">
                                            <p:txEl>
                                              <p:charRg st="0" end="1"/>
                                            </p:txEl>
                                          </p:spTgt>
                                        </p:tgtEl>
                                        <p:attrNameLst>
                                          <p:attrName>style.visibility</p:attrName>
                                        </p:attrNameLst>
                                      </p:cBhvr>
                                      <p:to>
                                        <p:strVal val="visible"/>
                                      </p:to>
                                    </p:set>
                                    <p:anim calcmode="lin" valueType="num">
                                      <p:cBhvr>
                                        <p:cTn id="7" dur="1" fill="hold"/>
                                        <p:tgtEl>
                                          <p:spTgt spid="89091">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ldLvl="2"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90113"/>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标准与协议</a:t>
            </a:r>
            <a:br>
              <a:rPr lang="zh-CN" altLang="en-US" sz="3700" dirty="0">
                <a:latin typeface="Arial" panose="020B0604020202020204" pitchFamily="34" charset="0"/>
                <a:ea typeface="黑体" pitchFamily="2" charset="-122"/>
              </a:rPr>
            </a:br>
            <a:r>
              <a:rPr lang="en-US" altLang="zh-CN" sz="3000" dirty="0">
                <a:latin typeface="Arial" panose="020B0604020202020204" pitchFamily="34" charset="0"/>
                <a:ea typeface="黑体" pitchFamily="2" charset="-122"/>
              </a:rPr>
              <a:t>CSP</a:t>
            </a:r>
            <a:r>
              <a:rPr lang="zh-CN" altLang="en-US" sz="3000" dirty="0">
                <a:latin typeface="Arial" panose="020B0604020202020204" pitchFamily="34" charset="0"/>
                <a:ea typeface="黑体" pitchFamily="2" charset="-122"/>
              </a:rPr>
              <a:t>标准框架</a:t>
            </a:r>
            <a:endParaRPr lang="zh-CN" altLang="en-US" sz="3000" dirty="0">
              <a:latin typeface="Arial" panose="020B0604020202020204" pitchFamily="34" charset="0"/>
              <a:ea typeface="黑体" pitchFamily="2" charset="-122"/>
            </a:endParaRPr>
          </a:p>
        </p:txBody>
      </p:sp>
      <p:sp>
        <p:nvSpPr>
          <p:cNvPr id="90115" name="文本占位符 90114"/>
          <p:cNvSpPr>
            <a:spLocks noGrp="1"/>
          </p:cNvSpPr>
          <p:nvPr>
            <p:ph type="body" idx="1"/>
          </p:nvPr>
        </p:nvSpPr>
        <p:spPr>
          <a:xfrm>
            <a:off x="304800" y="1905000"/>
            <a:ext cx="8839200" cy="4114800"/>
          </a:xfrm>
          <a:ln/>
        </p:spPr>
        <p:txBody>
          <a:bodyPr lIns="92075" tIns="46038" rIns="92075" bIns="46038"/>
          <a:p>
            <a:pPr>
              <a:buClr>
                <a:srgbClr val="FF0000"/>
              </a:buClr>
              <a:buSzPct val="80000"/>
              <a:buFont typeface="Wingdings" panose="05000000000000000000" pitchFamily="2" charset="2"/>
              <a:buChar char="Ø"/>
            </a:pPr>
            <a:endParaRPr sz="2800" b="0">
              <a:latin typeface="Times New Roman" panose="02020603050405020304" pitchFamily="2" charset="0"/>
              <a:ea typeface="黑体" pitchFamily="2" charset="-122"/>
            </a:endParaRPr>
          </a:p>
        </p:txBody>
      </p:sp>
      <p:graphicFrame>
        <p:nvGraphicFramePr>
          <p:cNvPr id="90116" name="对象 90115"/>
          <p:cNvGraphicFramePr>
            <a:graphicFrameLocks noChangeAspect="1"/>
          </p:cNvGraphicFramePr>
          <p:nvPr/>
        </p:nvGraphicFramePr>
        <p:xfrm>
          <a:off x="228600" y="1752600"/>
          <a:ext cx="8077200" cy="5105400"/>
        </p:xfrm>
        <a:graphic>
          <a:graphicData uri="http://schemas.openxmlformats.org/presentationml/2006/ole">
            <mc:AlternateContent xmlns:mc="http://schemas.openxmlformats.org/markup-compatibility/2006">
              <mc:Choice xmlns:v="urn:schemas-microsoft-com:vml" Requires="v">
                <p:oleObj spid="_x0000_s3092" name="" r:id="rId1" imgW="4733925" imgH="2619375" progId="">
                  <p:embed/>
                </p:oleObj>
              </mc:Choice>
              <mc:Fallback>
                <p:oleObj name="" r:id="rId1" imgW="4733925" imgH="2619375" progId="">
                  <p:embed/>
                  <p:pic>
                    <p:nvPicPr>
                      <p:cNvPr id="0" name="图片 3091"/>
                      <p:cNvPicPr/>
                      <p:nvPr/>
                    </p:nvPicPr>
                    <p:blipFill>
                      <a:blip r:embed="rId2"/>
                      <a:stretch>
                        <a:fillRect/>
                      </a:stretch>
                    </p:blipFill>
                    <p:spPr>
                      <a:xfrm>
                        <a:off x="228600" y="1752600"/>
                        <a:ext cx="8077200" cy="51054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90115">
                                            <p:txEl>
                                              <p:charRg st="0" end="1"/>
                                            </p:txEl>
                                          </p:spTgt>
                                        </p:tgtEl>
                                        <p:attrNameLst>
                                          <p:attrName>style.visibility</p:attrName>
                                        </p:attrNameLst>
                                      </p:cBhvr>
                                      <p:to>
                                        <p:strVal val="visible"/>
                                      </p:to>
                                    </p:set>
                                    <p:anim calcmode="lin" valueType="num">
                                      <p:cBhvr>
                                        <p:cTn id="7" dur="1" fill="hold"/>
                                        <p:tgtEl>
                                          <p:spTgt spid="90115">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ldLvl="2"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91137"/>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标准与协议</a:t>
            </a:r>
            <a:br>
              <a:rPr lang="zh-CN" altLang="en-US" sz="3700" dirty="0">
                <a:latin typeface="Arial" panose="020B0604020202020204" pitchFamily="34" charset="0"/>
                <a:ea typeface="黑体" pitchFamily="2" charset="-122"/>
              </a:rPr>
            </a:br>
            <a:r>
              <a:rPr lang="en-US" altLang="zh-CN" sz="3000" dirty="0">
                <a:latin typeface="Arial" panose="020B0604020202020204" pitchFamily="34" charset="0"/>
                <a:ea typeface="黑体" pitchFamily="2" charset="-122"/>
              </a:rPr>
              <a:t>J2EE</a:t>
            </a:r>
            <a:endParaRPr lang="en-US" altLang="zh-CN" sz="3000" dirty="0">
              <a:latin typeface="Arial" panose="020B0604020202020204" pitchFamily="34" charset="0"/>
              <a:ea typeface="黑体" pitchFamily="2" charset="-122"/>
            </a:endParaRPr>
          </a:p>
        </p:txBody>
      </p:sp>
      <p:sp>
        <p:nvSpPr>
          <p:cNvPr id="91139" name="文本占位符 91138"/>
          <p:cNvSpPr>
            <a:spLocks noGrp="1"/>
          </p:cNvSpPr>
          <p:nvPr>
            <p:ph type="body" idx="1"/>
          </p:nvPr>
        </p:nvSpPr>
        <p:spPr>
          <a:xfrm>
            <a:off x="304800" y="1905000"/>
            <a:ext cx="8839200" cy="4114800"/>
          </a:xfrm>
          <a:ln/>
        </p:spPr>
        <p:txBody>
          <a:bodyPr lIns="92075" tIns="46038" rIns="92075" bIns="46038"/>
          <a:p>
            <a:pPr>
              <a:buClr>
                <a:srgbClr val="FF0000"/>
              </a:buClr>
              <a:buSzPct val="80000"/>
              <a:buFont typeface="Wingdings" panose="05000000000000000000" pitchFamily="2" charset="2"/>
              <a:buChar char="Ø"/>
            </a:pPr>
            <a:endParaRPr sz="2800" b="0">
              <a:latin typeface="Times New Roman" panose="02020603050405020304" pitchFamily="2" charset="0"/>
              <a:ea typeface="黑体" pitchFamily="2" charset="-122"/>
            </a:endParaRPr>
          </a:p>
        </p:txBody>
      </p:sp>
      <p:graphicFrame>
        <p:nvGraphicFramePr>
          <p:cNvPr id="91140" name="对象 91139"/>
          <p:cNvGraphicFramePr>
            <a:graphicFrameLocks noChangeAspect="1"/>
          </p:cNvGraphicFramePr>
          <p:nvPr/>
        </p:nvGraphicFramePr>
        <p:xfrm>
          <a:off x="762000" y="1719263"/>
          <a:ext cx="7620000" cy="5138737"/>
        </p:xfrm>
        <a:graphic>
          <a:graphicData uri="http://schemas.openxmlformats.org/presentationml/2006/ole">
            <mc:AlternateContent xmlns:mc="http://schemas.openxmlformats.org/markup-compatibility/2006">
              <mc:Choice xmlns:v="urn:schemas-microsoft-com:vml" Requires="v">
                <p:oleObj spid="_x0000_s3093" name="" r:id="rId1" imgW="3905250" imgH="2743200" progId="">
                  <p:embed/>
                </p:oleObj>
              </mc:Choice>
              <mc:Fallback>
                <p:oleObj name="" r:id="rId1" imgW="3905250" imgH="2743200" progId="">
                  <p:embed/>
                  <p:pic>
                    <p:nvPicPr>
                      <p:cNvPr id="0" name="图片 3092"/>
                      <p:cNvPicPr/>
                      <p:nvPr/>
                    </p:nvPicPr>
                    <p:blipFill>
                      <a:blip r:embed="rId2"/>
                      <a:stretch>
                        <a:fillRect/>
                      </a:stretch>
                    </p:blipFill>
                    <p:spPr>
                      <a:xfrm>
                        <a:off x="762000" y="1719263"/>
                        <a:ext cx="7620000" cy="5138737"/>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91139">
                                            <p:txEl>
                                              <p:charRg st="0" end="1"/>
                                            </p:txEl>
                                          </p:spTgt>
                                        </p:tgtEl>
                                        <p:attrNameLst>
                                          <p:attrName>style.visibility</p:attrName>
                                        </p:attrNameLst>
                                      </p:cBhvr>
                                      <p:to>
                                        <p:strVal val="visible"/>
                                      </p:to>
                                    </p:set>
                                    <p:anim calcmode="lin" valueType="num">
                                      <p:cBhvr>
                                        <p:cTn id="7" dur="1" fill="hold"/>
                                        <p:tgtEl>
                                          <p:spTgt spid="91139">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ldLvl="2"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92161"/>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标准与协议</a:t>
            </a:r>
            <a:br>
              <a:rPr lang="zh-CN" altLang="en-US" sz="3700" dirty="0">
                <a:latin typeface="Arial" panose="020B0604020202020204" pitchFamily="34" charset="0"/>
                <a:ea typeface="黑体" pitchFamily="2" charset="-122"/>
              </a:rPr>
            </a:br>
            <a:r>
              <a:rPr lang="en-US" altLang="zh-CN" sz="3000" dirty="0">
                <a:latin typeface="Arial" panose="020B0604020202020204" pitchFamily="34" charset="0"/>
                <a:ea typeface="黑体" pitchFamily="2" charset="-122"/>
              </a:rPr>
              <a:t>JCA/JCE</a:t>
            </a:r>
            <a:endParaRPr lang="en-US" altLang="zh-CN" sz="3000" dirty="0">
              <a:latin typeface="Arial" panose="020B0604020202020204" pitchFamily="34" charset="0"/>
              <a:ea typeface="黑体" pitchFamily="2" charset="-122"/>
            </a:endParaRPr>
          </a:p>
        </p:txBody>
      </p:sp>
      <p:sp>
        <p:nvSpPr>
          <p:cNvPr id="92163" name="文本占位符 92162"/>
          <p:cNvSpPr>
            <a:spLocks noGrp="1"/>
          </p:cNvSpPr>
          <p:nvPr>
            <p:ph type="body" idx="1"/>
          </p:nvPr>
        </p:nvSpPr>
        <p:spPr>
          <a:xfrm>
            <a:off x="304800" y="1905000"/>
            <a:ext cx="8839200" cy="4114800"/>
          </a:xfrm>
          <a:ln/>
        </p:spPr>
        <p:txBody>
          <a:bodyPr lIns="92075" tIns="46038" rIns="92075" bIns="46038"/>
          <a:p>
            <a:pPr>
              <a:buClr>
                <a:srgbClr val="FF0000"/>
              </a:buClr>
              <a:buSzPct val="80000"/>
              <a:buFont typeface="Wingdings" panose="05000000000000000000" pitchFamily="2" charset="2"/>
              <a:buChar char="Ø"/>
            </a:pPr>
            <a:endParaRPr sz="2800" b="0">
              <a:latin typeface="Times New Roman" panose="02020603050405020304" pitchFamily="2" charset="0"/>
              <a:ea typeface="黑体" pitchFamily="2" charset="-122"/>
            </a:endParaRPr>
          </a:p>
        </p:txBody>
      </p:sp>
      <p:graphicFrame>
        <p:nvGraphicFramePr>
          <p:cNvPr id="92164" name="对象 92163"/>
          <p:cNvGraphicFramePr>
            <a:graphicFrameLocks noChangeAspect="1"/>
          </p:cNvGraphicFramePr>
          <p:nvPr/>
        </p:nvGraphicFramePr>
        <p:xfrm>
          <a:off x="0" y="1828800"/>
          <a:ext cx="8610600" cy="5029200"/>
        </p:xfrm>
        <a:graphic>
          <a:graphicData uri="http://schemas.openxmlformats.org/presentationml/2006/ole">
            <mc:AlternateContent xmlns:mc="http://schemas.openxmlformats.org/markup-compatibility/2006">
              <mc:Choice xmlns:v="urn:schemas-microsoft-com:vml" Requires="v">
                <p:oleObj spid="_x0000_s3094" name="" r:id="rId1" imgW="5715000" imgH="3810000" progId="">
                  <p:embed/>
                </p:oleObj>
              </mc:Choice>
              <mc:Fallback>
                <p:oleObj name="" r:id="rId1" imgW="5715000" imgH="3810000" progId="">
                  <p:embed/>
                  <p:pic>
                    <p:nvPicPr>
                      <p:cNvPr id="0" name="图片 3093"/>
                      <p:cNvPicPr/>
                      <p:nvPr/>
                    </p:nvPicPr>
                    <p:blipFill>
                      <a:blip r:embed="rId2"/>
                      <a:stretch>
                        <a:fillRect/>
                      </a:stretch>
                    </p:blipFill>
                    <p:spPr>
                      <a:xfrm>
                        <a:off x="0" y="1828800"/>
                        <a:ext cx="8610600" cy="50292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92163">
                                            <p:txEl>
                                              <p:charRg st="0" end="1"/>
                                            </p:txEl>
                                          </p:spTgt>
                                        </p:tgtEl>
                                        <p:attrNameLst>
                                          <p:attrName>style.visibility</p:attrName>
                                        </p:attrNameLst>
                                      </p:cBhvr>
                                      <p:to>
                                        <p:strVal val="visible"/>
                                      </p:to>
                                    </p:set>
                                    <p:anim calcmode="lin" valueType="num">
                                      <p:cBhvr>
                                        <p:cTn id="7" dur="1" fill="hold"/>
                                        <p:tgtEl>
                                          <p:spTgt spid="92163">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ldLvl="2"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93185"/>
          <p:cNvSpPr>
            <a:spLocks noGrp="1"/>
          </p:cNvSpPr>
          <p:nvPr>
            <p:ph type="title"/>
          </p:nvPr>
        </p:nvSpPr>
        <p:spPr>
          <a:xfrm>
            <a:off x="0" y="0"/>
            <a:ext cx="9144000" cy="1676400"/>
          </a:xfrm>
          <a:ln/>
        </p:spPr>
        <p:txBody>
          <a:bodyPr lIns="90488" tIns="44450" rIns="90488" bIns="44450" anchor="ctr"/>
          <a:p>
            <a:r>
              <a:rPr lang="zh-CN" altLang="en-US" sz="3700">
                <a:latin typeface="Arial" panose="020B0604020202020204" pitchFamily="34" charset="0"/>
                <a:ea typeface="黑体" pitchFamily="2" charset="-122"/>
              </a:rPr>
              <a:t>内 容 安 排</a:t>
            </a:r>
            <a:endParaRPr lang="zh-CN" altLang="en-US" sz="3700">
              <a:latin typeface="Arial" panose="020B0604020202020204" pitchFamily="34" charset="0"/>
              <a:ea typeface="黑体" pitchFamily="2" charset="-122"/>
            </a:endParaRPr>
          </a:p>
        </p:txBody>
      </p:sp>
      <p:sp>
        <p:nvSpPr>
          <p:cNvPr id="93187" name="文本占位符 93186"/>
          <p:cNvSpPr>
            <a:spLocks noGrp="1"/>
          </p:cNvSpPr>
          <p:nvPr>
            <p:ph type="body" idx="1"/>
          </p:nvPr>
        </p:nvSpPr>
        <p:spPr>
          <a:xfrm>
            <a:off x="827088" y="1773238"/>
            <a:ext cx="7772400" cy="4495800"/>
          </a:xfrm>
          <a:ln/>
        </p:spPr>
        <p:txBody>
          <a:bodyPr lIns="90488" tIns="44450" rIns="90488" bIns="44450"/>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发展历程</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体系结构</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标准与协议</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宋体" panose="02010600030101010101" pitchFamily="2" charset="-122"/>
              </a:rPr>
              <a:t>PKI/CA</a:t>
            </a:r>
            <a:r>
              <a:rPr lang="zh-CN" altLang="en-US" sz="4000" dirty="0">
                <a:latin typeface="宋体" panose="02010600030101010101" pitchFamily="2" charset="-122"/>
              </a:rPr>
              <a:t>应用前景和市场前景</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zh-CN" altLang="en-US" sz="4000" dirty="0">
                <a:latin typeface="宋体" panose="02010600030101010101" pitchFamily="2" charset="-122"/>
              </a:rPr>
              <a:t>国外</a:t>
            </a:r>
            <a:r>
              <a:rPr lang="en-US" altLang="zh-CN" sz="4000" dirty="0">
                <a:latin typeface="宋体" panose="02010600030101010101" pitchFamily="2" charset="-122"/>
              </a:rPr>
              <a:t>PKI/CA</a:t>
            </a:r>
            <a:r>
              <a:rPr lang="zh-CN" altLang="en-US" sz="4000" dirty="0">
                <a:latin typeface="宋体" panose="02010600030101010101" pitchFamily="2" charset="-122"/>
              </a:rPr>
              <a:t>现状和展望</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zh-CN" altLang="en-US" sz="4000" dirty="0">
                <a:latin typeface="Times New Roman" panose="02020603050405020304" pitchFamily="2" charset="0"/>
              </a:rPr>
              <a:t>中国</a:t>
            </a:r>
            <a:r>
              <a:rPr lang="en-US" altLang="zh-CN" sz="4000" dirty="0">
                <a:latin typeface="Times New Roman" panose="02020603050405020304" pitchFamily="2" charset="0"/>
                <a:cs typeface="Times New Roman" panose="02020603050405020304" pitchFamily="2" charset="0"/>
              </a:rPr>
              <a:t>PKI/CA</a:t>
            </a:r>
            <a:r>
              <a:rPr lang="zh-CN" altLang="en-US" sz="4000" dirty="0">
                <a:latin typeface="宋体" panose="02010600030101010101" pitchFamily="2" charset="-122"/>
              </a:rPr>
              <a:t>现状和展望</a:t>
            </a:r>
            <a:endParaRPr lang="zh-CN" altLang="en-US" sz="4000" dirty="0">
              <a:latin typeface="宋体" panose="02010600030101010101" pitchFamily="2" charset="-122"/>
            </a:endParaRPr>
          </a:p>
          <a:p>
            <a:pPr>
              <a:buClr>
                <a:schemeClr val="accent2"/>
              </a:buClr>
              <a:buSzPct val="80000"/>
              <a:buFont typeface="Wingdings" panose="05000000000000000000" pitchFamily="2" charset="2"/>
              <a:buChar char="l"/>
            </a:pPr>
            <a:r>
              <a:rPr lang="en-US" altLang="zh-CN" sz="4000" dirty="0">
                <a:latin typeface="Times New Roman" panose="02020603050405020304" pitchFamily="2" charset="0"/>
                <a:cs typeface="Times New Roman" panose="02020603050405020304" pitchFamily="2" charset="0"/>
              </a:rPr>
              <a:t>PKI/CA</a:t>
            </a:r>
            <a:r>
              <a:rPr lang="zh-CN" altLang="en-US" sz="4000" dirty="0">
                <a:latin typeface="Times New Roman" panose="02020603050405020304" pitchFamily="2" charset="0"/>
              </a:rPr>
              <a:t>优缺点探讨</a:t>
            </a:r>
            <a:endParaRPr lang="zh-CN" altLang="en-US" sz="4000" dirty="0">
              <a:latin typeface="Times New Roman" panose="02020603050405020304" pitchFamily="2" charset="0"/>
            </a:endParaRPr>
          </a:p>
        </p:txBody>
      </p:sp>
      <p:sp>
        <p:nvSpPr>
          <p:cNvPr id="93188" name="矩形 93187"/>
          <p:cNvSpPr/>
          <p:nvPr/>
        </p:nvSpPr>
        <p:spPr>
          <a:xfrm>
            <a:off x="838200" y="4038600"/>
            <a:ext cx="7391400" cy="685800"/>
          </a:xfrm>
          <a:prstGeom prst="rect">
            <a:avLst/>
          </a:prstGeom>
          <a:solidFill>
            <a:srgbClr val="99CCFF"/>
          </a:solid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None/>
            </a:pPr>
            <a:r>
              <a:rPr lang="zh-CN" altLang="en-US" sz="4400" dirty="0">
                <a:solidFill>
                  <a:srgbClr val="FF0000"/>
                </a:solidFill>
                <a:latin typeface="宋体" panose="02010600030101010101" pitchFamily="2" charset="-122"/>
                <a:sym typeface="Symbol" panose="05050102010706020507" pitchFamily="2" charset="2"/>
              </a:rPr>
              <a:t></a:t>
            </a:r>
            <a:r>
              <a:rPr lang="en-US" altLang="zh-CN" sz="4400" dirty="0">
                <a:solidFill>
                  <a:srgbClr val="FF0000"/>
                </a:solidFill>
                <a:latin typeface="宋体" panose="02010600030101010101" pitchFamily="2" charset="-122"/>
              </a:rPr>
              <a:t>PKI/CA</a:t>
            </a:r>
            <a:r>
              <a:rPr lang="zh-CN" altLang="en-US" sz="4400" dirty="0">
                <a:solidFill>
                  <a:srgbClr val="FF0000"/>
                </a:solidFill>
                <a:latin typeface="宋体" panose="02010600030101010101" pitchFamily="2" charset="-122"/>
              </a:rPr>
              <a:t>应用前景和市场前景</a:t>
            </a:r>
            <a:endParaRPr lang="zh-CN" altLang="en-US" sz="4400" dirty="0">
              <a:solidFill>
                <a:srgbClr val="FF0000"/>
              </a:solidFill>
              <a:latin typeface="宋体" panose="02010600030101010101" pitchFamily="2" charset="-122"/>
            </a:endParaRPr>
          </a:p>
        </p:txBody>
      </p:sp>
      <p:sp>
        <p:nvSpPr>
          <p:cNvPr id="93189" name="右箭头 93188"/>
          <p:cNvSpPr/>
          <p:nvPr/>
        </p:nvSpPr>
        <p:spPr>
          <a:xfrm>
            <a:off x="152400" y="4191000"/>
            <a:ext cx="685800" cy="457200"/>
          </a:xfrm>
          <a:prstGeom prst="rightArrow">
            <a:avLst>
              <a:gd name="adj1" fmla="val 50000"/>
              <a:gd name="adj2" fmla="val 37500"/>
            </a:avLst>
          </a:prstGeom>
          <a:solidFill>
            <a:srgbClr val="FF0000"/>
          </a:solidFill>
          <a:ln w="9525">
            <a:noFill/>
          </a:ln>
        </p:spPr>
        <p:txBody>
          <a:bodyPr/>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93188"/>
                                        </p:tgtEl>
                                        <p:attrNameLst>
                                          <p:attrName>style.visibility</p:attrName>
                                        </p:attrNameLst>
                                      </p:cBhvr>
                                      <p:to>
                                        <p:strVal val="visible"/>
                                      </p:to>
                                    </p:set>
                                    <p:anim calcmode="lin" valueType="num">
                                      <p:cBhvr>
                                        <p:cTn id="7" dur="1000" fill="hold"/>
                                        <p:tgtEl>
                                          <p:spTgt spid="93188"/>
                                        </p:tgtEl>
                                        <p:attrNameLst>
                                          <p:attrName>ppt_w</p:attrName>
                                        </p:attrNameLst>
                                      </p:cBhvr>
                                      <p:tavLst>
                                        <p:tav tm="0">
                                          <p:val>
                                            <p:fltVal val="0.000000"/>
                                          </p:val>
                                        </p:tav>
                                        <p:tav tm="100000">
                                          <p:val>
                                            <p:strVal val="#ppt_w"/>
                                          </p:val>
                                        </p:tav>
                                      </p:tavLst>
                                    </p:anim>
                                    <p:anim calcmode="lin" valueType="num">
                                      <p:cBhvr>
                                        <p:cTn id="8" dur="1000" fill="hold"/>
                                        <p:tgtEl>
                                          <p:spTgt spid="93188"/>
                                        </p:tgtEl>
                                        <p:attrNameLst>
                                          <p:attrName>ppt_h</p:attrName>
                                        </p:attrNameLst>
                                      </p:cBhvr>
                                      <p:tavLst>
                                        <p:tav tm="0">
                                          <p:val>
                                            <p:fltVal val="0.000000"/>
                                          </p:val>
                                        </p:tav>
                                        <p:tav tm="100000">
                                          <p:val>
                                            <p:strVal val="#ppt_h"/>
                                          </p:val>
                                        </p:tav>
                                      </p:tavLst>
                                    </p:anim>
                                    <p:anim calcmode="lin" valueType="num">
                                      <p:cBhvr>
                                        <p:cTn id="9" dur="1000" fill="hold"/>
                                        <p:tgtEl>
                                          <p:spTgt spid="93188"/>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93188"/>
                                        </p:tgtEl>
                                        <p:attrNameLst>
                                          <p:attrName>ppt_y</p:attrName>
                                        </p:attrNameLst>
                                      </p:cBhvr>
                                      <p:tavLst>
                                        <p:tav tm="0" fmla="#ppt_y+(sin(-2*pi*(1-$))*-#ppt_x+cos(-2*pi*(1-$))*(1-#ppt_y))*(1-$)">
                                          <p:val>
                                            <p:fltVal val="0.000000"/>
                                          </p:val>
                                        </p:tav>
                                        <p:tav tm="100000">
                                          <p:val>
                                            <p:fltVal val="1.000000"/>
                                          </p:val>
                                        </p:tav>
                                      </p:tavLst>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93187">
                                            <p:txEl>
                                              <p:charRg st="0" end="11"/>
                                            </p:txEl>
                                          </p:spTgt>
                                        </p:tgtEl>
                                        <p:attrNameLst>
                                          <p:attrName>style.visibility</p:attrName>
                                        </p:attrNameLst>
                                      </p:cBhvr>
                                      <p:to>
                                        <p:strVal val="visible"/>
                                      </p:to>
                                    </p:set>
                                    <p:anim calcmode="lin" valueType="num">
                                      <p:cBhvr>
                                        <p:cTn id="15" dur="1" fill="hold"/>
                                        <p:tgtEl>
                                          <p:spTgt spid="93187">
                                            <p:txEl>
                                              <p:charRg st="0" end="11"/>
                                            </p:txEl>
                                          </p:spTgt>
                                        </p:tgtEl>
                                      </p:cBhvr>
                                    </p:anim>
                                  </p:childTnLst>
                                  <p:subTnLst>
                                    <p:audio>
                                      <p:cMediaNode>
                                        <p:cTn display="0" masterRel="sameClick">
                                          <p:stCondLst>
                                            <p:cond evt="begin" delay="0">
                                              <p:tn val="13"/>
                                            </p:cond>
                                          </p:stCondLst>
                                          <p:endCondLst>
                                            <p:cond evt="onStopAudio" delay="0">
                                              <p:tgtEl>
                                                <p:sldTgt/>
                                              </p:tgtEl>
                                            </p:cond>
                                          </p:endCondLst>
                                        </p:cTn>
                                        <p:tgtEl>
                                          <p:sndTgt r:embed="rId1" name="cashreg.wav"/>
                                        </p:tgtEl>
                                      </p:cMediaNode>
                                    </p:audio>
                                  </p:sub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499"/>
                                          </p:stCondLst>
                                        </p:cTn>
                                        <p:tgtEl>
                                          <p:spTgt spid="93187">
                                            <p:txEl>
                                              <p:charRg st="11" end="22"/>
                                            </p:txEl>
                                          </p:spTgt>
                                        </p:tgtEl>
                                        <p:attrNameLst>
                                          <p:attrName>style.visibility</p:attrName>
                                        </p:attrNameLst>
                                      </p:cBhvr>
                                      <p:to>
                                        <p:strVal val="visible"/>
                                      </p:to>
                                    </p:set>
                                    <p:anim calcmode="lin" valueType="num">
                                      <p:cBhvr>
                                        <p:cTn id="20" dur="1" fill="hold"/>
                                        <p:tgtEl>
                                          <p:spTgt spid="93187">
                                            <p:txEl>
                                              <p:charRg st="11" end="22"/>
                                            </p:txEl>
                                          </p:spTgt>
                                        </p:tgtEl>
                                      </p:cBhvr>
                                    </p:anim>
                                  </p:childTnLst>
                                  <p:subTnLst>
                                    <p:audio>
                                      <p:cMediaNode>
                                        <p:cTn display="0" masterRel="sameClick">
                                          <p:stCondLst>
                                            <p:cond evt="begin" delay="0">
                                              <p:tn val="18"/>
                                            </p:cond>
                                          </p:stCondLst>
                                          <p:endCondLst>
                                            <p:cond evt="onStopAudio" delay="0">
                                              <p:tgtEl>
                                                <p:sldTgt/>
                                              </p:tgtEl>
                                            </p:cond>
                                          </p:endCondLst>
                                        </p:cTn>
                                        <p:tgtEl>
                                          <p:sndTgt r:embed="rId1" name="cashreg.wav"/>
                                        </p:tgtEl>
                                      </p:cMediaNode>
                                    </p:audio>
                                  </p:subTnLst>
                                </p:cTn>
                              </p:par>
                            </p:childTnLst>
                          </p:cTn>
                        </p:par>
                      </p:childTnLst>
                    </p:cTn>
                  </p:par>
                  <p:par>
                    <p:cTn id="21" fill="hold">
                      <p:stCondLst>
                        <p:cond delay="indefinite"/>
                      </p:stCondLst>
                      <p:childTnLst>
                        <p:par>
                          <p:cTn id="22" fill="hold">
                            <p:stCondLst>
                              <p:cond delay="0"/>
                            </p:stCondLst>
                            <p:childTnLst>
                              <p:par>
                                <p:cTn id="23" presetID="24" presetClass="entr" presetSubtype="0" fill="hold" grpId="0" nodeType="clickEffect">
                                  <p:stCondLst>
                                    <p:cond delay="0"/>
                                  </p:stCondLst>
                                  <p:childTnLst>
                                    <p:set>
                                      <p:cBhvr>
                                        <p:cTn id="24" dur="1" fill="hold">
                                          <p:stCondLst>
                                            <p:cond delay="499"/>
                                          </p:stCondLst>
                                        </p:cTn>
                                        <p:tgtEl>
                                          <p:spTgt spid="93187">
                                            <p:txEl>
                                              <p:charRg st="22" end="34"/>
                                            </p:txEl>
                                          </p:spTgt>
                                        </p:tgtEl>
                                        <p:attrNameLst>
                                          <p:attrName>style.visibility</p:attrName>
                                        </p:attrNameLst>
                                      </p:cBhvr>
                                      <p:to>
                                        <p:strVal val="visible"/>
                                      </p:to>
                                    </p:set>
                                    <p:anim calcmode="lin" valueType="num">
                                      <p:cBhvr>
                                        <p:cTn id="25" dur="1" fill="hold"/>
                                        <p:tgtEl>
                                          <p:spTgt spid="93187">
                                            <p:txEl>
                                              <p:charRg st="22" end="34"/>
                                            </p:txEl>
                                          </p:spTgt>
                                        </p:tgtEl>
                                      </p:cBhvr>
                                    </p:anim>
                                  </p:childTnLst>
                                  <p:subTnLst>
                                    <p:audio>
                                      <p:cMediaNode>
                                        <p:cTn display="0" masterRel="sameClick">
                                          <p:stCondLst>
                                            <p:cond evt="begin" delay="0">
                                              <p:tn val="23"/>
                                            </p:cond>
                                          </p:stCondLst>
                                          <p:endCondLst>
                                            <p:cond evt="onStopAudio" delay="0">
                                              <p:tgtEl>
                                                <p:sldTgt/>
                                              </p:tgtEl>
                                            </p:cond>
                                          </p:endCondLst>
                                        </p:cTn>
                                        <p:tgtEl>
                                          <p:sndTgt r:embed="rId1" name="cashreg.wav"/>
                                        </p:tgtEl>
                                      </p:cMediaNode>
                                    </p:audio>
                                  </p:subTnLst>
                                </p:cTn>
                              </p:par>
                            </p:childTnLst>
                          </p:cTn>
                        </p:par>
                      </p:childTnLst>
                    </p:cTn>
                  </p:par>
                  <p:par>
                    <p:cTn id="26" fill="hold">
                      <p:stCondLst>
                        <p:cond delay="indefinite"/>
                      </p:stCondLst>
                      <p:childTnLst>
                        <p:par>
                          <p:cTn id="27" fill="hold">
                            <p:stCondLst>
                              <p:cond delay="0"/>
                            </p:stCondLst>
                            <p:childTnLst>
                              <p:par>
                                <p:cTn id="28" presetID="24" presetClass="entr" presetSubtype="0" fill="hold" grpId="0" nodeType="clickEffect">
                                  <p:stCondLst>
                                    <p:cond delay="0"/>
                                  </p:stCondLst>
                                  <p:childTnLst>
                                    <p:set>
                                      <p:cBhvr>
                                        <p:cTn id="29" dur="1" fill="hold">
                                          <p:stCondLst>
                                            <p:cond delay="499"/>
                                          </p:stCondLst>
                                        </p:cTn>
                                        <p:tgtEl>
                                          <p:spTgt spid="93187">
                                            <p:txEl>
                                              <p:charRg st="34" end="50"/>
                                            </p:txEl>
                                          </p:spTgt>
                                        </p:tgtEl>
                                        <p:attrNameLst>
                                          <p:attrName>style.visibility</p:attrName>
                                        </p:attrNameLst>
                                      </p:cBhvr>
                                      <p:to>
                                        <p:strVal val="visible"/>
                                      </p:to>
                                    </p:set>
                                    <p:anim calcmode="lin" valueType="num">
                                      <p:cBhvr>
                                        <p:cTn id="30" dur="1" fill="hold"/>
                                        <p:tgtEl>
                                          <p:spTgt spid="93187">
                                            <p:txEl>
                                              <p:charRg st="34" end="50"/>
                                            </p:txEl>
                                          </p:spTgt>
                                        </p:tgtEl>
                                      </p:cBhvr>
                                    </p:anim>
                                  </p:childTnLst>
                                  <p:subTnLst>
                                    <p:audio>
                                      <p:cMediaNode>
                                        <p:cTn display="0" masterRel="sameClick">
                                          <p:stCondLst>
                                            <p:cond evt="begin" delay="0">
                                              <p:tn val="28"/>
                                            </p:cond>
                                          </p:stCondLst>
                                          <p:endCondLst>
                                            <p:cond evt="onStopAudio" delay="0">
                                              <p:tgtEl>
                                                <p:sldTgt/>
                                              </p:tgtEl>
                                            </p:cond>
                                          </p:endCondLst>
                                        </p:cTn>
                                        <p:tgtEl>
                                          <p:sndTgt r:embed="rId1" name="cashreg.wav"/>
                                        </p:tgtEl>
                                      </p:cMediaNode>
                                    </p:audio>
                                  </p:subTnLst>
                                </p:cTn>
                              </p:par>
                            </p:childTnLst>
                          </p:cTn>
                        </p:par>
                      </p:childTnLst>
                    </p:cTn>
                  </p:par>
                  <p:par>
                    <p:cTn id="31" fill="hold">
                      <p:stCondLst>
                        <p:cond delay="indefinite"/>
                      </p:stCondLst>
                      <p:childTnLst>
                        <p:par>
                          <p:cTn id="32" fill="hold">
                            <p:stCondLst>
                              <p:cond delay="0"/>
                            </p:stCondLst>
                            <p:childTnLst>
                              <p:par>
                                <p:cTn id="33" presetID="24" presetClass="entr" presetSubtype="0" fill="hold" grpId="0" nodeType="clickEffect">
                                  <p:stCondLst>
                                    <p:cond delay="0"/>
                                  </p:stCondLst>
                                  <p:childTnLst>
                                    <p:set>
                                      <p:cBhvr>
                                        <p:cTn id="34" dur="1" fill="hold">
                                          <p:stCondLst>
                                            <p:cond delay="499"/>
                                          </p:stCondLst>
                                        </p:cTn>
                                        <p:tgtEl>
                                          <p:spTgt spid="93187">
                                            <p:txEl>
                                              <p:charRg st="50" end="64"/>
                                            </p:txEl>
                                          </p:spTgt>
                                        </p:tgtEl>
                                        <p:attrNameLst>
                                          <p:attrName>style.visibility</p:attrName>
                                        </p:attrNameLst>
                                      </p:cBhvr>
                                      <p:to>
                                        <p:strVal val="visible"/>
                                      </p:to>
                                    </p:set>
                                    <p:anim calcmode="lin" valueType="num">
                                      <p:cBhvr>
                                        <p:cTn id="35" dur="1" fill="hold"/>
                                        <p:tgtEl>
                                          <p:spTgt spid="93187">
                                            <p:txEl>
                                              <p:charRg st="50" end="64"/>
                                            </p:txEl>
                                          </p:spTgt>
                                        </p:tgtEl>
                                      </p:cBhvr>
                                    </p:anim>
                                  </p:childTnLst>
                                  <p:subTnLst>
                                    <p:audio>
                                      <p:cMediaNode>
                                        <p:cTn display="0" masterRel="sameClick">
                                          <p:stCondLst>
                                            <p:cond evt="begin" delay="0">
                                              <p:tn val="33"/>
                                            </p:cond>
                                          </p:stCondLst>
                                          <p:endCondLst>
                                            <p:cond evt="onStopAudio" delay="0">
                                              <p:tgtEl>
                                                <p:sldTgt/>
                                              </p:tgtEl>
                                            </p:cond>
                                          </p:endCondLst>
                                        </p:cTn>
                                        <p:tgtEl>
                                          <p:sndTgt r:embed="rId1" name="cashreg.wav"/>
                                        </p:tgtEl>
                                      </p:cMediaNode>
                                    </p:audio>
                                  </p:subTnLst>
                                </p:cTn>
                              </p:par>
                            </p:childTnLst>
                          </p:cTn>
                        </p:par>
                      </p:childTnLst>
                    </p:cTn>
                  </p:par>
                  <p:par>
                    <p:cTn id="36" fill="hold">
                      <p:stCondLst>
                        <p:cond delay="indefinite"/>
                      </p:stCondLst>
                      <p:childTnLst>
                        <p:par>
                          <p:cTn id="37" fill="hold">
                            <p:stCondLst>
                              <p:cond delay="0"/>
                            </p:stCondLst>
                            <p:childTnLst>
                              <p:par>
                                <p:cTn id="38" presetID="24" presetClass="entr" presetSubtype="0" fill="hold" grpId="0" nodeType="clickEffect">
                                  <p:stCondLst>
                                    <p:cond delay="0"/>
                                  </p:stCondLst>
                                  <p:childTnLst>
                                    <p:set>
                                      <p:cBhvr>
                                        <p:cTn id="39" dur="1" fill="hold">
                                          <p:stCondLst>
                                            <p:cond delay="499"/>
                                          </p:stCondLst>
                                        </p:cTn>
                                        <p:tgtEl>
                                          <p:spTgt spid="93187">
                                            <p:txEl>
                                              <p:charRg st="64" end="78"/>
                                            </p:txEl>
                                          </p:spTgt>
                                        </p:tgtEl>
                                        <p:attrNameLst>
                                          <p:attrName>style.visibility</p:attrName>
                                        </p:attrNameLst>
                                      </p:cBhvr>
                                      <p:to>
                                        <p:strVal val="visible"/>
                                      </p:to>
                                    </p:set>
                                    <p:anim calcmode="lin" valueType="num">
                                      <p:cBhvr>
                                        <p:cTn id="40" dur="1" fill="hold"/>
                                        <p:tgtEl>
                                          <p:spTgt spid="93187">
                                            <p:txEl>
                                              <p:charRg st="64" end="78"/>
                                            </p:txEl>
                                          </p:spTgt>
                                        </p:tgtEl>
                                      </p:cBhvr>
                                    </p:anim>
                                  </p:childTnLst>
                                  <p:subTnLst>
                                    <p:audio>
                                      <p:cMediaNode>
                                        <p:cTn display="0" masterRel="sameClick">
                                          <p:stCondLst>
                                            <p:cond evt="begin" delay="0">
                                              <p:tn val="38"/>
                                            </p:cond>
                                          </p:stCondLst>
                                          <p:endCondLst>
                                            <p:cond evt="onStopAudio" delay="0">
                                              <p:tgtEl>
                                                <p:sldTgt/>
                                              </p:tgtEl>
                                            </p:cond>
                                          </p:endCondLst>
                                        </p:cTn>
                                        <p:tgtEl>
                                          <p:sndTgt r:embed="rId1" name="cashreg.wav"/>
                                        </p:tgtEl>
                                      </p:cMediaNode>
                                    </p:audio>
                                  </p:subTnLst>
                                </p:cTn>
                              </p:par>
                            </p:childTnLst>
                          </p:cTn>
                        </p:par>
                      </p:childTnLst>
                    </p:cTn>
                  </p:par>
                  <p:par>
                    <p:cTn id="41" fill="hold">
                      <p:stCondLst>
                        <p:cond delay="indefinite"/>
                      </p:stCondLst>
                      <p:childTnLst>
                        <p:par>
                          <p:cTn id="42" fill="hold">
                            <p:stCondLst>
                              <p:cond delay="0"/>
                            </p:stCondLst>
                            <p:childTnLst>
                              <p:par>
                                <p:cTn id="43" presetID="24" presetClass="entr" presetSubtype="0" fill="hold" grpId="0" nodeType="clickEffect">
                                  <p:stCondLst>
                                    <p:cond delay="0"/>
                                  </p:stCondLst>
                                  <p:childTnLst>
                                    <p:set>
                                      <p:cBhvr>
                                        <p:cTn id="44" dur="1" fill="hold">
                                          <p:stCondLst>
                                            <p:cond delay="499"/>
                                          </p:stCondLst>
                                        </p:cTn>
                                        <p:tgtEl>
                                          <p:spTgt spid="93187">
                                            <p:txEl>
                                              <p:charRg st="78" end="90"/>
                                            </p:txEl>
                                          </p:spTgt>
                                        </p:tgtEl>
                                        <p:attrNameLst>
                                          <p:attrName>style.visibility</p:attrName>
                                        </p:attrNameLst>
                                      </p:cBhvr>
                                      <p:to>
                                        <p:strVal val="visible"/>
                                      </p:to>
                                    </p:set>
                                    <p:anim calcmode="lin" valueType="num">
                                      <p:cBhvr>
                                        <p:cTn id="45" dur="1" fill="hold"/>
                                        <p:tgtEl>
                                          <p:spTgt spid="93187">
                                            <p:txEl>
                                              <p:charRg st="78" end="90"/>
                                            </p:txEl>
                                          </p:spTgt>
                                        </p:tgtEl>
                                      </p:cBhvr>
                                    </p:anim>
                                  </p:childTnLst>
                                  <p:subTnLst>
                                    <p:audio>
                                      <p:cMediaNode>
                                        <p:cTn display="0" masterRel="sameClick">
                                          <p:stCondLst>
                                            <p:cond evt="begin" delay="0">
                                              <p:tn val="43"/>
                                            </p:cond>
                                          </p:stCondLst>
                                          <p:endCondLst>
                                            <p:cond evt="onStopAudio" delay="0">
                                              <p:tgtEl>
                                                <p:sldTgt/>
                                              </p:tgtEl>
                                            </p:cond>
                                          </p:endCondLst>
                                        </p:cTn>
                                        <p:tgtEl>
                                          <p:sndTgt r:embed="rId1" name="cashreg.wav"/>
                                        </p:tgtEl>
                                      </p:cMediaNode>
                                    </p:audio>
                                  </p:subTnLst>
                                </p:cTn>
                              </p:par>
                            </p:childTnLst>
                          </p:cTn>
                        </p:par>
                        <p:par>
                          <p:cTn id="46" fill="hold">
                            <p:stCondLst>
                              <p:cond delay="500"/>
                            </p:stCondLst>
                            <p:childTnLst>
                              <p:par>
                                <p:cTn id="47" presetID="2" presetClass="entr" presetSubtype="2" fill="hold" nodeType="afterEffect">
                                  <p:stCondLst>
                                    <p:cond delay="0"/>
                                  </p:stCondLst>
                                  <p:childTnLst>
                                    <p:set>
                                      <p:cBhvr>
                                        <p:cTn id="48" dur="1" fill="hold">
                                          <p:stCondLst>
                                            <p:cond delay="0"/>
                                          </p:stCondLst>
                                        </p:cTn>
                                        <p:tgtEl>
                                          <p:spTgt spid="93189"/>
                                        </p:tgtEl>
                                        <p:attrNameLst>
                                          <p:attrName>style.visibility</p:attrName>
                                        </p:attrNameLst>
                                      </p:cBhvr>
                                      <p:to>
                                        <p:strVal val="visible"/>
                                      </p:to>
                                    </p:set>
                                    <p:anim calcmode="lin" valueType="num">
                                      <p:cBhvr additive="base">
                                        <p:cTn id="49" dur="500" fill="hold"/>
                                        <p:tgtEl>
                                          <p:spTgt spid="93189"/>
                                        </p:tgtEl>
                                        <p:attrNameLst>
                                          <p:attrName>ppt_x</p:attrName>
                                        </p:attrNameLst>
                                      </p:cBhvr>
                                      <p:tavLst>
                                        <p:tav tm="0">
                                          <p:val>
                                            <p:strVal val="1+#ppt_w/2"/>
                                          </p:val>
                                        </p:tav>
                                        <p:tav tm="100000">
                                          <p:val>
                                            <p:strVal val="#ppt_x"/>
                                          </p:val>
                                        </p:tav>
                                      </p:tavLst>
                                    </p:anim>
                                    <p:anim calcmode="lin" valueType="num">
                                      <p:cBhvr additive="base">
                                        <p:cTn id="50" dur="500" fill="hold"/>
                                        <p:tgtEl>
                                          <p:spTgt spid="931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ldLvl="2" build="p"/>
      <p:bldP spid="9318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94209"/>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b="1" dirty="0">
                <a:ea typeface="黑体" pitchFamily="2" charset="-122"/>
              </a:rPr>
              <a:t>通用应用</a:t>
            </a:r>
            <a:endParaRPr lang="zh-CN" altLang="en-US" sz="3000" b="1" dirty="0">
              <a:ea typeface="黑体" pitchFamily="2" charset="-122"/>
            </a:endParaRPr>
          </a:p>
        </p:txBody>
      </p:sp>
      <p:sp>
        <p:nvSpPr>
          <p:cNvPr id="94211" name="矩形 94210"/>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94212" name="文本占位符 94211"/>
          <p:cNvSpPr>
            <a:spLocks noGrp="1"/>
          </p:cNvSpPr>
          <p:nvPr>
            <p:ph type="body" idx="1"/>
          </p:nvPr>
        </p:nvSpPr>
        <p:spPr>
          <a:xfrm>
            <a:off x="304800" y="1905000"/>
            <a:ext cx="7772400" cy="4114800"/>
          </a:xfrm>
          <a:ln/>
        </p:spPr>
        <p:txBody>
          <a:bodyPr lIns="90488" tIns="44450" rIns="90488" bIns="44450"/>
          <a:p>
            <a:pPr>
              <a:buClr>
                <a:srgbClr val="FF0000"/>
              </a:buClr>
              <a:buSzPct val="80000"/>
              <a:buFont typeface="Wingdings" panose="05000000000000000000" pitchFamily="2" charset="2"/>
              <a:buChar char="Ø"/>
            </a:pPr>
            <a:r>
              <a:rPr lang="zh-CN" altLang="en-US" sz="3600" b="0">
                <a:latin typeface="Times New Roman" panose="02020603050405020304" pitchFamily="2" charset="0"/>
                <a:ea typeface="黑体" pitchFamily="2" charset="-122"/>
              </a:rPr>
              <a:t>通用应用</a:t>
            </a:r>
            <a:endParaRPr lang="zh-CN" altLang="en-US" sz="3600" b="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3600" b="0">
                <a:latin typeface="Times New Roman" panose="02020603050405020304" pitchFamily="2" charset="0"/>
                <a:ea typeface="黑体" pitchFamily="2" charset="-122"/>
              </a:rPr>
              <a:t>特殊应用</a:t>
            </a:r>
            <a:endParaRPr lang="zh-CN" altLang="en-US" sz="3600" b="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3600" b="0">
                <a:latin typeface="Times New Roman" panose="02020603050405020304" pitchFamily="2" charset="0"/>
                <a:ea typeface="黑体" pitchFamily="2" charset="-122"/>
              </a:rPr>
              <a:t>移动应用</a:t>
            </a:r>
            <a:endParaRPr lang="zh-CN" altLang="en-US" sz="3600" b="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r>
              <a:rPr lang="zh-CN" altLang="en-US" sz="3600" b="0">
                <a:latin typeface="Times New Roman" panose="02020603050405020304" pitchFamily="2" charset="0"/>
                <a:ea typeface="黑体" pitchFamily="2" charset="-122"/>
              </a:rPr>
              <a:t>电子商务应用</a:t>
            </a:r>
            <a:endParaRPr lang="zh-CN" altLang="en-US" sz="3600" b="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94211">
                                            <p:txEl>
                                              <p:charRg st="0" end="1"/>
                                            </p:txEl>
                                          </p:spTgt>
                                        </p:tgtEl>
                                        <p:attrNameLst>
                                          <p:attrName>style.visibility</p:attrName>
                                        </p:attrNameLst>
                                      </p:cBhvr>
                                      <p:to>
                                        <p:strVal val="visible"/>
                                      </p:to>
                                    </p:set>
                                    <p:anim calcmode="lin" valueType="num">
                                      <p:cBhvr>
                                        <p:cTn id="7" dur="1" fill="hold"/>
                                        <p:tgtEl>
                                          <p:spTgt spid="94211">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94212">
                                            <p:txEl>
                                              <p:charRg st="0" end="5"/>
                                            </p:txEl>
                                          </p:spTgt>
                                        </p:tgtEl>
                                        <p:attrNameLst>
                                          <p:attrName>style.visibility</p:attrName>
                                        </p:attrNameLst>
                                      </p:cBhvr>
                                      <p:to>
                                        <p:strVal val="visible"/>
                                      </p:to>
                                    </p:set>
                                    <p:anim calcmode="lin" valueType="num">
                                      <p:cBhvr>
                                        <p:cTn id="12" dur="1" fill="hold"/>
                                        <p:tgtEl>
                                          <p:spTgt spid="94212">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94212">
                                            <p:txEl>
                                              <p:charRg st="5" end="10"/>
                                            </p:txEl>
                                          </p:spTgt>
                                        </p:tgtEl>
                                        <p:attrNameLst>
                                          <p:attrName>style.visibility</p:attrName>
                                        </p:attrNameLst>
                                      </p:cBhvr>
                                      <p:to>
                                        <p:strVal val="visible"/>
                                      </p:to>
                                    </p:set>
                                    <p:anim calcmode="lin" valueType="num">
                                      <p:cBhvr>
                                        <p:cTn id="17" dur="1" fill="hold"/>
                                        <p:tgtEl>
                                          <p:spTgt spid="94212">
                                            <p:txEl>
                                              <p:charRg st="5" end="10"/>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94212">
                                            <p:txEl>
                                              <p:charRg st="10" end="15"/>
                                            </p:txEl>
                                          </p:spTgt>
                                        </p:tgtEl>
                                        <p:attrNameLst>
                                          <p:attrName>style.visibility</p:attrName>
                                        </p:attrNameLst>
                                      </p:cBhvr>
                                      <p:to>
                                        <p:strVal val="visible"/>
                                      </p:to>
                                    </p:set>
                                    <p:anim calcmode="lin" valueType="num">
                                      <p:cBhvr>
                                        <p:cTn id="22" dur="1" fill="hold"/>
                                        <p:tgtEl>
                                          <p:spTgt spid="94212">
                                            <p:txEl>
                                              <p:charRg st="10" end="15"/>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94212">
                                            <p:txEl>
                                              <p:charRg st="15" end="22"/>
                                            </p:txEl>
                                          </p:spTgt>
                                        </p:tgtEl>
                                        <p:attrNameLst>
                                          <p:attrName>style.visibility</p:attrName>
                                        </p:attrNameLst>
                                      </p:cBhvr>
                                      <p:to>
                                        <p:strVal val="visible"/>
                                      </p:to>
                                    </p:set>
                                    <p:anim calcmode="lin" valueType="num">
                                      <p:cBhvr>
                                        <p:cTn id="27" dur="1" fill="hold"/>
                                        <p:tgtEl>
                                          <p:spTgt spid="94212">
                                            <p:txEl>
                                              <p:charRg st="15" end="22"/>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ldLvl="2" build="p"/>
      <p:bldP spid="94212" grpId="0" bldLvl="2"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95233"/>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b="1" dirty="0">
                <a:ea typeface="黑体" pitchFamily="2" charset="-122"/>
              </a:rPr>
              <a:t>通用应用</a:t>
            </a:r>
            <a:endParaRPr lang="zh-CN" altLang="en-US" sz="3000" b="1" dirty="0">
              <a:ea typeface="黑体" pitchFamily="2" charset="-122"/>
            </a:endParaRPr>
          </a:p>
        </p:txBody>
      </p:sp>
      <p:sp>
        <p:nvSpPr>
          <p:cNvPr id="95235" name="矩形 95234"/>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95236" name="文本占位符 95235"/>
          <p:cNvSpPr>
            <a:spLocks noGrp="1"/>
          </p:cNvSpPr>
          <p:nvPr>
            <p:ph type="body" idx="1"/>
          </p:nvPr>
        </p:nvSpPr>
        <p:spPr>
          <a:xfrm>
            <a:off x="304800" y="1905000"/>
            <a:ext cx="7772400" cy="4114800"/>
          </a:xfrm>
          <a:ln/>
        </p:spPr>
        <p:txBody>
          <a:bodyPr lIns="90488" tIns="44450" rIns="90488" bIns="44450"/>
          <a:p>
            <a:pPr>
              <a:buClr>
                <a:srgbClr val="FF0000"/>
              </a:buClr>
              <a:buSzPct val="80000"/>
              <a:buFont typeface="Wingdings" panose="05000000000000000000" pitchFamily="2" charset="2"/>
              <a:buChar char="Ø"/>
            </a:pPr>
            <a:r>
              <a:rPr lang="zh-CN" altLang="en-US" sz="3600" b="0" dirty="0">
                <a:latin typeface="Times New Roman" panose="02020603050405020304" pitchFamily="2" charset="0"/>
                <a:ea typeface="黑体" pitchFamily="2" charset="-122"/>
              </a:rPr>
              <a:t>通用应用</a:t>
            </a:r>
            <a:endParaRPr lang="zh-CN" altLang="en-US" sz="36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S/MIME</a:t>
            </a:r>
            <a:endParaRPr lang="en-US" altLang="zh-CN"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p:txBody>
      </p:sp>
      <p:sp>
        <p:nvSpPr>
          <p:cNvPr id="95237" name="矩形 95236"/>
          <p:cNvSpPr/>
          <p:nvPr/>
        </p:nvSpPr>
        <p:spPr>
          <a:xfrm>
            <a:off x="457200" y="1676400"/>
            <a:ext cx="8305800" cy="51816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Char char="l"/>
            </a:pPr>
            <a:endParaRPr lang="zh-CN" altLang="en-US" dirty="0">
              <a:latin typeface="宋体" panose="02010600030101010101" pitchFamily="2" charset="-122"/>
            </a:endParaRPr>
          </a:p>
        </p:txBody>
      </p:sp>
      <p:pic>
        <p:nvPicPr>
          <p:cNvPr id="95238" name="图片 95237"/>
          <p:cNvPicPr/>
          <p:nvPr/>
        </p:nvPicPr>
        <p:blipFill>
          <a:blip r:embed="rId1"/>
          <a:stretch>
            <a:fillRect/>
          </a:stretch>
        </p:blipFill>
        <p:spPr>
          <a:xfrm>
            <a:off x="4114800" y="2133600"/>
            <a:ext cx="687388" cy="1314450"/>
          </a:xfrm>
          <a:prstGeom prst="rect">
            <a:avLst/>
          </a:prstGeom>
          <a:noFill/>
          <a:ln w="9525">
            <a:noFill/>
          </a:ln>
        </p:spPr>
      </p:pic>
      <p:sp>
        <p:nvSpPr>
          <p:cNvPr id="95239" name="圆角矩形标注 95238"/>
          <p:cNvSpPr/>
          <p:nvPr/>
        </p:nvSpPr>
        <p:spPr>
          <a:xfrm>
            <a:off x="5562600" y="1905000"/>
            <a:ext cx="1981200" cy="457200"/>
          </a:xfrm>
          <a:prstGeom prst="wedgeRoundRectCallout">
            <a:avLst>
              <a:gd name="adj1" fmla="val -93190"/>
              <a:gd name="adj2" fmla="val 112500"/>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邮件服务器</a:t>
            </a:r>
            <a:endParaRPr lang="zh-CN" altLang="en-US" sz="2000" dirty="0">
              <a:latin typeface="Times New Roman" panose="02020603050405020304" pitchFamily="2" charset="0"/>
              <a:ea typeface="隶书" pitchFamily="1" charset="-122"/>
            </a:endParaRPr>
          </a:p>
        </p:txBody>
      </p:sp>
      <p:pic>
        <p:nvPicPr>
          <p:cNvPr id="95240" name="图片 95239"/>
          <p:cNvPicPr/>
          <p:nvPr/>
        </p:nvPicPr>
        <p:blipFill>
          <a:blip r:embed="rId2"/>
          <a:stretch>
            <a:fillRect/>
          </a:stretch>
        </p:blipFill>
        <p:spPr>
          <a:xfrm>
            <a:off x="6096000" y="4549775"/>
            <a:ext cx="809625" cy="1165225"/>
          </a:xfrm>
          <a:prstGeom prst="rect">
            <a:avLst/>
          </a:prstGeom>
          <a:noFill/>
          <a:ln w="9525">
            <a:noFill/>
          </a:ln>
        </p:spPr>
      </p:pic>
      <p:sp>
        <p:nvSpPr>
          <p:cNvPr id="95241" name="文本框 95240"/>
          <p:cNvSpPr txBox="1"/>
          <p:nvPr/>
        </p:nvSpPr>
        <p:spPr>
          <a:xfrm>
            <a:off x="1905000" y="5715000"/>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Mary</a:t>
            </a:r>
            <a:endParaRPr lang="en-US" altLang="zh-CN" sz="2000" dirty="0">
              <a:latin typeface="Times New Roman" panose="02020603050405020304" pitchFamily="2" charset="0"/>
              <a:ea typeface="隶书" pitchFamily="1" charset="-122"/>
            </a:endParaRPr>
          </a:p>
        </p:txBody>
      </p:sp>
      <p:pic>
        <p:nvPicPr>
          <p:cNvPr id="95242" name="图片 95241"/>
          <p:cNvPicPr/>
          <p:nvPr/>
        </p:nvPicPr>
        <p:blipFill>
          <a:blip r:embed="rId3"/>
          <a:stretch>
            <a:fillRect/>
          </a:stretch>
        </p:blipFill>
        <p:spPr>
          <a:xfrm>
            <a:off x="2286000" y="4575175"/>
            <a:ext cx="715963" cy="1139825"/>
          </a:xfrm>
          <a:prstGeom prst="rect">
            <a:avLst/>
          </a:prstGeom>
          <a:noFill/>
          <a:ln w="9525">
            <a:noFill/>
          </a:ln>
        </p:spPr>
      </p:pic>
      <p:sp>
        <p:nvSpPr>
          <p:cNvPr id="95243" name="文本框 95242"/>
          <p:cNvSpPr txBox="1"/>
          <p:nvPr/>
        </p:nvSpPr>
        <p:spPr>
          <a:xfrm>
            <a:off x="5943600" y="5715000"/>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Rick</a:t>
            </a:r>
            <a:endParaRPr lang="en-US" altLang="zh-CN" sz="2000" dirty="0">
              <a:latin typeface="Times New Roman" panose="02020603050405020304" pitchFamily="2" charset="0"/>
              <a:ea typeface="隶书" pitchFamily="1" charset="-122"/>
            </a:endParaRPr>
          </a:p>
        </p:txBody>
      </p:sp>
      <p:grpSp>
        <p:nvGrpSpPr>
          <p:cNvPr id="95244" name="组合 95243"/>
          <p:cNvGrpSpPr/>
          <p:nvPr/>
        </p:nvGrpSpPr>
        <p:grpSpPr>
          <a:xfrm>
            <a:off x="6553200" y="4800600"/>
            <a:ext cx="457200" cy="603250"/>
            <a:chOff x="0" y="0"/>
            <a:chExt cx="545" cy="518"/>
          </a:xfrm>
        </p:grpSpPr>
        <p:sp>
          <p:nvSpPr>
            <p:cNvPr id="95245" name="任意多边形 95244"/>
            <p:cNvSpPr/>
            <p:nvPr/>
          </p:nvSpPr>
          <p:spPr>
            <a:xfrm>
              <a:off x="220" y="0"/>
              <a:ext cx="230" cy="149"/>
            </a:xfrm>
            <a:custGeom>
              <a:avLst/>
              <a:gdLst/>
              <a:ahLst/>
              <a:cxnLst/>
              <a:pathLst>
                <a:path w="230" h="149">
                  <a:moveTo>
                    <a:pt x="0" y="139"/>
                  </a:moveTo>
                  <a:lnTo>
                    <a:pt x="0" y="108"/>
                  </a:lnTo>
                  <a:lnTo>
                    <a:pt x="6" y="82"/>
                  </a:lnTo>
                  <a:lnTo>
                    <a:pt x="13" y="67"/>
                  </a:lnTo>
                  <a:lnTo>
                    <a:pt x="25" y="48"/>
                  </a:lnTo>
                  <a:lnTo>
                    <a:pt x="38" y="35"/>
                  </a:lnTo>
                  <a:lnTo>
                    <a:pt x="60" y="16"/>
                  </a:lnTo>
                  <a:lnTo>
                    <a:pt x="72" y="10"/>
                  </a:lnTo>
                  <a:lnTo>
                    <a:pt x="88" y="3"/>
                  </a:lnTo>
                  <a:lnTo>
                    <a:pt x="104" y="0"/>
                  </a:lnTo>
                  <a:lnTo>
                    <a:pt x="117" y="0"/>
                  </a:lnTo>
                  <a:lnTo>
                    <a:pt x="135" y="3"/>
                  </a:lnTo>
                  <a:lnTo>
                    <a:pt x="148" y="7"/>
                  </a:lnTo>
                  <a:lnTo>
                    <a:pt x="173" y="16"/>
                  </a:lnTo>
                  <a:lnTo>
                    <a:pt x="192" y="35"/>
                  </a:lnTo>
                  <a:lnTo>
                    <a:pt x="205" y="48"/>
                  </a:lnTo>
                  <a:lnTo>
                    <a:pt x="217" y="70"/>
                  </a:lnTo>
                  <a:lnTo>
                    <a:pt x="224" y="89"/>
                  </a:lnTo>
                  <a:lnTo>
                    <a:pt x="230" y="114"/>
                  </a:lnTo>
                  <a:lnTo>
                    <a:pt x="230" y="123"/>
                  </a:lnTo>
                  <a:lnTo>
                    <a:pt x="230" y="142"/>
                  </a:lnTo>
                  <a:lnTo>
                    <a:pt x="192" y="139"/>
                  </a:lnTo>
                  <a:lnTo>
                    <a:pt x="192" y="123"/>
                  </a:lnTo>
                  <a:lnTo>
                    <a:pt x="192" y="114"/>
                  </a:lnTo>
                  <a:lnTo>
                    <a:pt x="189" y="98"/>
                  </a:lnTo>
                  <a:lnTo>
                    <a:pt x="183" y="89"/>
                  </a:lnTo>
                  <a:lnTo>
                    <a:pt x="176" y="76"/>
                  </a:lnTo>
                  <a:lnTo>
                    <a:pt x="170" y="67"/>
                  </a:lnTo>
                  <a:lnTo>
                    <a:pt x="161" y="57"/>
                  </a:lnTo>
                  <a:lnTo>
                    <a:pt x="148" y="51"/>
                  </a:lnTo>
                  <a:lnTo>
                    <a:pt x="135" y="44"/>
                  </a:lnTo>
                  <a:lnTo>
                    <a:pt x="126" y="41"/>
                  </a:lnTo>
                  <a:lnTo>
                    <a:pt x="113" y="41"/>
                  </a:lnTo>
                  <a:lnTo>
                    <a:pt x="98" y="41"/>
                  </a:lnTo>
                  <a:lnTo>
                    <a:pt x="85" y="48"/>
                  </a:lnTo>
                  <a:lnTo>
                    <a:pt x="66" y="60"/>
                  </a:lnTo>
                  <a:lnTo>
                    <a:pt x="54" y="76"/>
                  </a:lnTo>
                  <a:lnTo>
                    <a:pt x="44" y="95"/>
                  </a:lnTo>
                  <a:lnTo>
                    <a:pt x="41" y="111"/>
                  </a:lnTo>
                  <a:lnTo>
                    <a:pt x="35" y="130"/>
                  </a:lnTo>
                  <a:lnTo>
                    <a:pt x="38" y="149"/>
                  </a:lnTo>
                  <a:lnTo>
                    <a:pt x="0" y="139"/>
                  </a:lnTo>
                  <a:close/>
                </a:path>
              </a:pathLst>
            </a:custGeom>
            <a:solidFill>
              <a:srgbClr val="FF0000"/>
            </a:solidFill>
            <a:ln w="9525">
              <a:noFill/>
            </a:ln>
          </p:spPr>
          <p:txBody>
            <a:bodyPr/>
            <a:p>
              <a:endParaRPr lang="zh-CN" altLang="en-US"/>
            </a:p>
          </p:txBody>
        </p:sp>
        <p:sp>
          <p:nvSpPr>
            <p:cNvPr id="95246" name="任意多边形 95245"/>
            <p:cNvSpPr/>
            <p:nvPr/>
          </p:nvSpPr>
          <p:spPr>
            <a:xfrm>
              <a:off x="220" y="0"/>
              <a:ext cx="230" cy="149"/>
            </a:xfrm>
            <a:custGeom>
              <a:avLst/>
              <a:gdLst/>
              <a:ahLst/>
              <a:cxnLst/>
              <a:pathLst>
                <a:path w="230" h="149">
                  <a:moveTo>
                    <a:pt x="0" y="139"/>
                  </a:moveTo>
                  <a:lnTo>
                    <a:pt x="0" y="108"/>
                  </a:lnTo>
                  <a:lnTo>
                    <a:pt x="6" y="82"/>
                  </a:lnTo>
                  <a:lnTo>
                    <a:pt x="13" y="67"/>
                  </a:lnTo>
                  <a:lnTo>
                    <a:pt x="25" y="48"/>
                  </a:lnTo>
                  <a:lnTo>
                    <a:pt x="38" y="35"/>
                  </a:lnTo>
                  <a:lnTo>
                    <a:pt x="60" y="16"/>
                  </a:lnTo>
                  <a:lnTo>
                    <a:pt x="72" y="10"/>
                  </a:lnTo>
                  <a:lnTo>
                    <a:pt x="88" y="3"/>
                  </a:lnTo>
                  <a:lnTo>
                    <a:pt x="104" y="0"/>
                  </a:lnTo>
                  <a:lnTo>
                    <a:pt x="117" y="0"/>
                  </a:lnTo>
                  <a:lnTo>
                    <a:pt x="135" y="3"/>
                  </a:lnTo>
                  <a:lnTo>
                    <a:pt x="148" y="7"/>
                  </a:lnTo>
                  <a:lnTo>
                    <a:pt x="173" y="16"/>
                  </a:lnTo>
                  <a:lnTo>
                    <a:pt x="192" y="35"/>
                  </a:lnTo>
                  <a:lnTo>
                    <a:pt x="205" y="48"/>
                  </a:lnTo>
                  <a:lnTo>
                    <a:pt x="217" y="70"/>
                  </a:lnTo>
                  <a:lnTo>
                    <a:pt x="224" y="89"/>
                  </a:lnTo>
                  <a:lnTo>
                    <a:pt x="230" y="114"/>
                  </a:lnTo>
                  <a:lnTo>
                    <a:pt x="230" y="123"/>
                  </a:lnTo>
                  <a:lnTo>
                    <a:pt x="230" y="142"/>
                  </a:lnTo>
                  <a:lnTo>
                    <a:pt x="192" y="139"/>
                  </a:lnTo>
                  <a:lnTo>
                    <a:pt x="192" y="123"/>
                  </a:lnTo>
                  <a:lnTo>
                    <a:pt x="192" y="114"/>
                  </a:lnTo>
                  <a:lnTo>
                    <a:pt x="189" y="98"/>
                  </a:lnTo>
                  <a:lnTo>
                    <a:pt x="183" y="89"/>
                  </a:lnTo>
                  <a:lnTo>
                    <a:pt x="176" y="76"/>
                  </a:lnTo>
                  <a:lnTo>
                    <a:pt x="170" y="67"/>
                  </a:lnTo>
                  <a:lnTo>
                    <a:pt x="161" y="57"/>
                  </a:lnTo>
                  <a:lnTo>
                    <a:pt x="148" y="51"/>
                  </a:lnTo>
                  <a:lnTo>
                    <a:pt x="135" y="44"/>
                  </a:lnTo>
                  <a:lnTo>
                    <a:pt x="126" y="41"/>
                  </a:lnTo>
                  <a:lnTo>
                    <a:pt x="113" y="41"/>
                  </a:lnTo>
                  <a:lnTo>
                    <a:pt x="98" y="41"/>
                  </a:lnTo>
                  <a:lnTo>
                    <a:pt x="85" y="48"/>
                  </a:lnTo>
                  <a:lnTo>
                    <a:pt x="66" y="60"/>
                  </a:lnTo>
                  <a:lnTo>
                    <a:pt x="54" y="76"/>
                  </a:lnTo>
                  <a:lnTo>
                    <a:pt x="44" y="95"/>
                  </a:lnTo>
                  <a:lnTo>
                    <a:pt x="41" y="111"/>
                  </a:lnTo>
                  <a:lnTo>
                    <a:pt x="35" y="130"/>
                  </a:lnTo>
                  <a:lnTo>
                    <a:pt x="38" y="149"/>
                  </a:lnTo>
                  <a:lnTo>
                    <a:pt x="0" y="139"/>
                  </a:lnTo>
                  <a:close/>
                </a:path>
              </a:pathLst>
            </a:custGeom>
            <a:solidFill>
              <a:srgbClr val="FF0000"/>
            </a:solidFill>
            <a:ln w="9525">
              <a:noFill/>
            </a:ln>
          </p:spPr>
          <p:txBody>
            <a:bodyPr/>
            <a:p>
              <a:endParaRPr lang="zh-CN" altLang="en-US"/>
            </a:p>
          </p:txBody>
        </p:sp>
        <p:sp>
          <p:nvSpPr>
            <p:cNvPr id="95247" name="任意多边形 95246"/>
            <p:cNvSpPr/>
            <p:nvPr/>
          </p:nvSpPr>
          <p:spPr>
            <a:xfrm>
              <a:off x="135" y="193"/>
              <a:ext cx="410" cy="69"/>
            </a:xfrm>
            <a:custGeom>
              <a:avLst/>
              <a:gdLst/>
              <a:ahLst/>
              <a:cxnLst/>
              <a:pathLst>
                <a:path w="410" h="69">
                  <a:moveTo>
                    <a:pt x="0" y="69"/>
                  </a:moveTo>
                  <a:lnTo>
                    <a:pt x="69" y="0"/>
                  </a:lnTo>
                  <a:lnTo>
                    <a:pt x="410" y="0"/>
                  </a:lnTo>
                  <a:lnTo>
                    <a:pt x="337" y="69"/>
                  </a:lnTo>
                  <a:lnTo>
                    <a:pt x="0" y="69"/>
                  </a:lnTo>
                  <a:close/>
                </a:path>
              </a:pathLst>
            </a:custGeom>
            <a:solidFill>
              <a:srgbClr val="FF0000"/>
            </a:solidFill>
            <a:ln w="9525">
              <a:noFill/>
            </a:ln>
          </p:spPr>
          <p:txBody>
            <a:bodyPr/>
            <a:p>
              <a:endParaRPr lang="zh-CN" altLang="en-US"/>
            </a:p>
          </p:txBody>
        </p:sp>
        <p:sp>
          <p:nvSpPr>
            <p:cNvPr id="95248" name="任意多边形 95247"/>
            <p:cNvSpPr/>
            <p:nvPr/>
          </p:nvSpPr>
          <p:spPr>
            <a:xfrm>
              <a:off x="135" y="193"/>
              <a:ext cx="410" cy="69"/>
            </a:xfrm>
            <a:custGeom>
              <a:avLst/>
              <a:gdLst/>
              <a:ahLst/>
              <a:cxnLst/>
              <a:pathLst>
                <a:path w="410" h="69">
                  <a:moveTo>
                    <a:pt x="0" y="69"/>
                  </a:moveTo>
                  <a:lnTo>
                    <a:pt x="69" y="0"/>
                  </a:lnTo>
                  <a:lnTo>
                    <a:pt x="410" y="0"/>
                  </a:lnTo>
                  <a:lnTo>
                    <a:pt x="337" y="69"/>
                  </a:lnTo>
                  <a:lnTo>
                    <a:pt x="0" y="69"/>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249" name="任意多边形 95248"/>
            <p:cNvSpPr/>
            <p:nvPr/>
          </p:nvSpPr>
          <p:spPr>
            <a:xfrm>
              <a:off x="472" y="193"/>
              <a:ext cx="73" cy="322"/>
            </a:xfrm>
            <a:custGeom>
              <a:avLst/>
              <a:gdLst/>
              <a:ahLst/>
              <a:cxnLst/>
              <a:pathLst>
                <a:path w="73" h="322">
                  <a:moveTo>
                    <a:pt x="0" y="322"/>
                  </a:moveTo>
                  <a:lnTo>
                    <a:pt x="73" y="252"/>
                  </a:lnTo>
                  <a:lnTo>
                    <a:pt x="73" y="0"/>
                  </a:lnTo>
                  <a:lnTo>
                    <a:pt x="0" y="69"/>
                  </a:lnTo>
                  <a:lnTo>
                    <a:pt x="0" y="322"/>
                  </a:lnTo>
                  <a:close/>
                </a:path>
              </a:pathLst>
            </a:custGeom>
            <a:solidFill>
              <a:srgbClr val="FF0000"/>
            </a:solidFill>
            <a:ln w="9525">
              <a:noFill/>
            </a:ln>
          </p:spPr>
          <p:txBody>
            <a:bodyPr/>
            <a:p>
              <a:endParaRPr lang="zh-CN" altLang="en-US"/>
            </a:p>
          </p:txBody>
        </p:sp>
        <p:sp>
          <p:nvSpPr>
            <p:cNvPr id="95250" name="任意多边形 95249"/>
            <p:cNvSpPr/>
            <p:nvPr/>
          </p:nvSpPr>
          <p:spPr>
            <a:xfrm>
              <a:off x="472" y="193"/>
              <a:ext cx="73" cy="322"/>
            </a:xfrm>
            <a:custGeom>
              <a:avLst/>
              <a:gdLst/>
              <a:ahLst/>
              <a:cxnLst/>
              <a:pathLst>
                <a:path w="73" h="322">
                  <a:moveTo>
                    <a:pt x="0" y="322"/>
                  </a:moveTo>
                  <a:lnTo>
                    <a:pt x="73" y="252"/>
                  </a:lnTo>
                  <a:lnTo>
                    <a:pt x="73" y="0"/>
                  </a:lnTo>
                  <a:lnTo>
                    <a:pt x="0" y="69"/>
                  </a:lnTo>
                  <a:lnTo>
                    <a:pt x="0" y="322"/>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251" name="矩形 95250"/>
            <p:cNvSpPr/>
            <p:nvPr/>
          </p:nvSpPr>
          <p:spPr>
            <a:xfrm>
              <a:off x="135" y="262"/>
              <a:ext cx="337" cy="256"/>
            </a:xfrm>
            <a:prstGeom prst="rect">
              <a:avLst/>
            </a:prstGeom>
            <a:solidFill>
              <a:srgbClr val="FF0000"/>
            </a:solidFill>
            <a:ln w="9525">
              <a:noFill/>
            </a:ln>
          </p:spPr>
          <p:txBody>
            <a:bodyPr/>
            <a:p>
              <a:endParaRPr lang="zh-CN" altLang="en-US"/>
            </a:p>
          </p:txBody>
        </p:sp>
        <p:sp>
          <p:nvSpPr>
            <p:cNvPr id="95252" name="矩形 95251"/>
            <p:cNvSpPr/>
            <p:nvPr/>
          </p:nvSpPr>
          <p:spPr>
            <a:xfrm>
              <a:off x="136" y="263"/>
              <a:ext cx="335" cy="254"/>
            </a:xfrm>
            <a:prstGeom prst="rect">
              <a:avLst/>
            </a:prstGeom>
            <a:solidFill>
              <a:srgbClr val="FF0000"/>
            </a:solidFill>
            <a:ln w="4763" cap="flat" cmpd="sng">
              <a:solidFill>
                <a:srgbClr val="494936"/>
              </a:solidFill>
              <a:prstDash val="solid"/>
              <a:miter/>
              <a:headEnd type="none" w="med" len="med"/>
              <a:tailEnd type="none" w="med" len="med"/>
            </a:ln>
          </p:spPr>
          <p:txBody>
            <a:bodyPr/>
            <a:p>
              <a:endParaRPr lang="zh-CN" altLang="en-US"/>
            </a:p>
          </p:txBody>
        </p:sp>
        <p:sp>
          <p:nvSpPr>
            <p:cNvPr id="95253" name="椭圆 95252"/>
            <p:cNvSpPr/>
            <p:nvPr/>
          </p:nvSpPr>
          <p:spPr>
            <a:xfrm>
              <a:off x="278" y="333"/>
              <a:ext cx="73" cy="73"/>
            </a:xfrm>
            <a:prstGeom prst="ellipse">
              <a:avLst/>
            </a:prstGeom>
            <a:solidFill>
              <a:srgbClr val="FF0000"/>
            </a:solidFill>
            <a:ln w="4763" cap="flat" cmpd="sng">
              <a:solidFill>
                <a:srgbClr val="000000"/>
              </a:solidFill>
              <a:prstDash val="solid"/>
              <a:headEnd type="none" w="med" len="med"/>
              <a:tailEnd type="none" w="med" len="med"/>
            </a:ln>
          </p:spPr>
          <p:txBody>
            <a:bodyPr/>
            <a:p>
              <a:endParaRPr lang="zh-CN" altLang="en-US"/>
            </a:p>
          </p:txBody>
        </p:sp>
        <p:sp>
          <p:nvSpPr>
            <p:cNvPr id="95254" name="矩形 95253"/>
            <p:cNvSpPr/>
            <p:nvPr/>
          </p:nvSpPr>
          <p:spPr>
            <a:xfrm>
              <a:off x="303" y="361"/>
              <a:ext cx="20" cy="112"/>
            </a:xfrm>
            <a:prstGeom prst="rect">
              <a:avLst/>
            </a:prstGeom>
            <a:solidFill>
              <a:srgbClr val="FF0000"/>
            </a:solidFill>
            <a:ln w="4763" cap="flat" cmpd="sng">
              <a:solidFill>
                <a:srgbClr val="000000"/>
              </a:solidFill>
              <a:prstDash val="solid"/>
              <a:miter/>
              <a:headEnd type="none" w="med" len="med"/>
              <a:tailEnd type="none" w="med" len="med"/>
            </a:ln>
          </p:spPr>
          <p:txBody>
            <a:bodyPr/>
            <a:p>
              <a:endParaRPr lang="zh-CN" altLang="en-US"/>
            </a:p>
          </p:txBody>
        </p:sp>
        <p:sp>
          <p:nvSpPr>
            <p:cNvPr id="95255" name="任意多边形 95254"/>
            <p:cNvSpPr/>
            <p:nvPr/>
          </p:nvSpPr>
          <p:spPr>
            <a:xfrm>
              <a:off x="220" y="196"/>
              <a:ext cx="76" cy="38"/>
            </a:xfrm>
            <a:custGeom>
              <a:avLst/>
              <a:gdLst/>
              <a:ahLst/>
              <a:cxnLst/>
              <a:pathLst>
                <a:path w="76" h="38">
                  <a:moveTo>
                    <a:pt x="0" y="38"/>
                  </a:moveTo>
                  <a:lnTo>
                    <a:pt x="38" y="0"/>
                  </a:lnTo>
                  <a:lnTo>
                    <a:pt x="76" y="0"/>
                  </a:lnTo>
                  <a:lnTo>
                    <a:pt x="38" y="38"/>
                  </a:lnTo>
                  <a:lnTo>
                    <a:pt x="0" y="38"/>
                  </a:lnTo>
                  <a:close/>
                </a:path>
              </a:pathLst>
            </a:custGeom>
            <a:solidFill>
              <a:srgbClr val="FF0000"/>
            </a:solidFill>
            <a:ln w="9525">
              <a:noFill/>
            </a:ln>
          </p:spPr>
          <p:txBody>
            <a:bodyPr/>
            <a:p>
              <a:endParaRPr lang="zh-CN" altLang="en-US"/>
            </a:p>
          </p:txBody>
        </p:sp>
        <p:sp>
          <p:nvSpPr>
            <p:cNvPr id="95256" name="任意多边形 95255"/>
            <p:cNvSpPr/>
            <p:nvPr/>
          </p:nvSpPr>
          <p:spPr>
            <a:xfrm>
              <a:off x="220" y="196"/>
              <a:ext cx="76" cy="38"/>
            </a:xfrm>
            <a:custGeom>
              <a:avLst/>
              <a:gdLst/>
              <a:ahLst/>
              <a:cxnLst/>
              <a:pathLst>
                <a:path w="76" h="38">
                  <a:moveTo>
                    <a:pt x="0" y="38"/>
                  </a:moveTo>
                  <a:lnTo>
                    <a:pt x="38" y="0"/>
                  </a:lnTo>
                  <a:lnTo>
                    <a:pt x="76" y="0"/>
                  </a:lnTo>
                  <a:lnTo>
                    <a:pt x="38" y="38"/>
                  </a:lnTo>
                  <a:lnTo>
                    <a:pt x="0" y="38"/>
                  </a:lnTo>
                  <a:close/>
                </a:path>
              </a:pathLst>
            </a:custGeom>
            <a:solidFill>
              <a:srgbClr val="FF0000"/>
            </a:solidFill>
            <a:ln w="9525">
              <a:noFill/>
            </a:ln>
          </p:spPr>
          <p:txBody>
            <a:bodyPr/>
            <a:p>
              <a:endParaRPr lang="zh-CN" altLang="en-US"/>
            </a:p>
          </p:txBody>
        </p:sp>
        <p:sp>
          <p:nvSpPr>
            <p:cNvPr id="95257" name="任意多边形 95256"/>
            <p:cNvSpPr/>
            <p:nvPr/>
          </p:nvSpPr>
          <p:spPr>
            <a:xfrm>
              <a:off x="415" y="196"/>
              <a:ext cx="76" cy="35"/>
            </a:xfrm>
            <a:custGeom>
              <a:avLst/>
              <a:gdLst/>
              <a:ahLst/>
              <a:cxnLst/>
              <a:pathLst>
                <a:path w="76" h="35">
                  <a:moveTo>
                    <a:pt x="0" y="35"/>
                  </a:moveTo>
                  <a:lnTo>
                    <a:pt x="38" y="0"/>
                  </a:lnTo>
                  <a:lnTo>
                    <a:pt x="76" y="0"/>
                  </a:lnTo>
                  <a:lnTo>
                    <a:pt x="38" y="35"/>
                  </a:lnTo>
                  <a:lnTo>
                    <a:pt x="0" y="35"/>
                  </a:lnTo>
                  <a:close/>
                </a:path>
              </a:pathLst>
            </a:custGeom>
            <a:solidFill>
              <a:srgbClr val="FF0000"/>
            </a:solidFill>
            <a:ln w="9525">
              <a:noFill/>
            </a:ln>
          </p:spPr>
          <p:txBody>
            <a:bodyPr/>
            <a:p>
              <a:endParaRPr lang="zh-CN" altLang="en-US"/>
            </a:p>
          </p:txBody>
        </p:sp>
        <p:sp>
          <p:nvSpPr>
            <p:cNvPr id="95258" name="任意多边形 95257"/>
            <p:cNvSpPr/>
            <p:nvPr/>
          </p:nvSpPr>
          <p:spPr>
            <a:xfrm>
              <a:off x="415" y="196"/>
              <a:ext cx="76" cy="35"/>
            </a:xfrm>
            <a:custGeom>
              <a:avLst/>
              <a:gdLst/>
              <a:ahLst/>
              <a:cxnLst/>
              <a:pathLst>
                <a:path w="76" h="35">
                  <a:moveTo>
                    <a:pt x="0" y="35"/>
                  </a:moveTo>
                  <a:lnTo>
                    <a:pt x="38" y="0"/>
                  </a:lnTo>
                  <a:lnTo>
                    <a:pt x="76" y="0"/>
                  </a:lnTo>
                  <a:lnTo>
                    <a:pt x="38" y="35"/>
                  </a:lnTo>
                  <a:lnTo>
                    <a:pt x="0" y="35"/>
                  </a:lnTo>
                  <a:close/>
                </a:path>
              </a:pathLst>
            </a:custGeom>
            <a:solidFill>
              <a:srgbClr val="FF0000"/>
            </a:solidFill>
            <a:ln w="9525">
              <a:noFill/>
            </a:ln>
          </p:spPr>
          <p:txBody>
            <a:bodyPr/>
            <a:p>
              <a:endParaRPr lang="zh-CN" altLang="en-US"/>
            </a:p>
          </p:txBody>
        </p:sp>
        <p:sp>
          <p:nvSpPr>
            <p:cNvPr id="95259" name="椭圆 95258"/>
            <p:cNvSpPr/>
            <p:nvPr/>
          </p:nvSpPr>
          <p:spPr>
            <a:xfrm>
              <a:off x="413" y="219"/>
              <a:ext cx="39" cy="23"/>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260" name="任意多边形 95259"/>
            <p:cNvSpPr/>
            <p:nvPr/>
          </p:nvSpPr>
          <p:spPr>
            <a:xfrm>
              <a:off x="218" y="1"/>
              <a:ext cx="234" cy="132"/>
            </a:xfrm>
            <a:custGeom>
              <a:avLst/>
              <a:gdLst>
                <a:gd name="txL" fmla="*/ 0 w 43200"/>
                <a:gd name="txT" fmla="*/ 0 h 21600"/>
                <a:gd name="txR" fmla="*/ 43200 w 43200"/>
                <a:gd name="txB" fmla="*/ 21600 h 21600"/>
              </a:gdLst>
              <a:ahLst/>
              <a:cxnLst>
                <a:cxn ang="90">
                  <a:pos x="0" y="21600"/>
                </a:cxn>
                <a:cxn ang="0">
                  <a:pos x="43200" y="21600"/>
                </a:cxn>
                <a:cxn ang="90">
                  <a:pos x="21600" y="21600"/>
                </a:cxn>
              </a:cxnLst>
              <a:rect l="txL" t="txT" r="txR" b="txB"/>
              <a:pathLst>
                <a:path w="43200" h="21600" fill="none">
                  <a:moveTo>
                    <a:pt x="0" y="21600"/>
                  </a:moveTo>
                  <a:arcTo wR="21600" hR="21600" stAng="-10800000" swAng="10800000"/>
                </a:path>
                <a:path w="43200" h="21600" stroke="0">
                  <a:moveTo>
                    <a:pt x="0" y="21600"/>
                  </a:moveTo>
                  <a:arcTo wR="21600" hR="21600" stAng="-10800000" swAng="10800000"/>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261" name="矩形 95260"/>
            <p:cNvSpPr/>
            <p:nvPr/>
          </p:nvSpPr>
          <p:spPr>
            <a:xfrm>
              <a:off x="415" y="139"/>
              <a:ext cx="35" cy="92"/>
            </a:xfrm>
            <a:prstGeom prst="rect">
              <a:avLst/>
            </a:prstGeom>
            <a:solidFill>
              <a:srgbClr val="FF0000"/>
            </a:solidFill>
            <a:ln w="9525">
              <a:noFill/>
            </a:ln>
          </p:spPr>
          <p:txBody>
            <a:bodyPr/>
            <a:p>
              <a:endParaRPr lang="zh-CN" altLang="en-US"/>
            </a:p>
          </p:txBody>
        </p:sp>
        <p:sp>
          <p:nvSpPr>
            <p:cNvPr id="95262" name="直接连接符 95261"/>
            <p:cNvSpPr/>
            <p:nvPr/>
          </p:nvSpPr>
          <p:spPr>
            <a:xfrm flipV="1">
              <a:off x="450" y="133"/>
              <a:ext cx="1" cy="94"/>
            </a:xfrm>
            <a:prstGeom prst="line">
              <a:avLst/>
            </a:prstGeom>
            <a:ln w="4763" cap="flat" cmpd="sng">
              <a:solidFill>
                <a:srgbClr val="494936"/>
              </a:solidFill>
              <a:prstDash val="solid"/>
              <a:headEnd type="none" w="med" len="med"/>
              <a:tailEnd type="none" w="med" len="med"/>
            </a:ln>
          </p:spPr>
        </p:sp>
        <p:sp>
          <p:nvSpPr>
            <p:cNvPr id="95263" name="直接连接符 95262"/>
            <p:cNvSpPr/>
            <p:nvPr/>
          </p:nvSpPr>
          <p:spPr>
            <a:xfrm flipV="1">
              <a:off x="412" y="133"/>
              <a:ext cx="1" cy="94"/>
            </a:xfrm>
            <a:prstGeom prst="line">
              <a:avLst/>
            </a:prstGeom>
            <a:ln w="4763" cap="flat" cmpd="sng">
              <a:solidFill>
                <a:srgbClr val="494936"/>
              </a:solidFill>
              <a:prstDash val="solid"/>
              <a:headEnd type="none" w="med" len="med"/>
              <a:tailEnd type="none" w="med" len="med"/>
            </a:ln>
          </p:spPr>
        </p:sp>
        <p:sp>
          <p:nvSpPr>
            <p:cNvPr id="95264" name="椭圆 95263"/>
            <p:cNvSpPr/>
            <p:nvPr/>
          </p:nvSpPr>
          <p:spPr>
            <a:xfrm>
              <a:off x="218" y="219"/>
              <a:ext cx="39" cy="23"/>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265" name="矩形 95264"/>
            <p:cNvSpPr/>
            <p:nvPr/>
          </p:nvSpPr>
          <p:spPr>
            <a:xfrm>
              <a:off x="220" y="139"/>
              <a:ext cx="35" cy="92"/>
            </a:xfrm>
            <a:prstGeom prst="rect">
              <a:avLst/>
            </a:prstGeom>
            <a:solidFill>
              <a:srgbClr val="FF0000"/>
            </a:solidFill>
            <a:ln w="9525">
              <a:noFill/>
            </a:ln>
          </p:spPr>
          <p:txBody>
            <a:bodyPr/>
            <a:p>
              <a:endParaRPr lang="zh-CN" altLang="en-US"/>
            </a:p>
          </p:txBody>
        </p:sp>
        <p:sp>
          <p:nvSpPr>
            <p:cNvPr id="95266" name="任意多边形 95265"/>
            <p:cNvSpPr/>
            <p:nvPr/>
          </p:nvSpPr>
          <p:spPr>
            <a:xfrm>
              <a:off x="256" y="39"/>
              <a:ext cx="158" cy="100"/>
            </a:xfrm>
            <a:custGeom>
              <a:avLst/>
              <a:gdLst>
                <a:gd name="txL" fmla="*/ 0 w 43200"/>
                <a:gd name="txT" fmla="*/ 0 h 21600"/>
                <a:gd name="txR" fmla="*/ 43200 w 43200"/>
                <a:gd name="txB" fmla="*/ 21600 h 21600"/>
              </a:gdLst>
              <a:ahLst/>
              <a:cxnLst>
                <a:cxn ang="90">
                  <a:pos x="0" y="21600"/>
                </a:cxn>
                <a:cxn ang="0">
                  <a:pos x="43200" y="21600"/>
                </a:cxn>
                <a:cxn ang="90">
                  <a:pos x="21600" y="21600"/>
                </a:cxn>
              </a:cxnLst>
              <a:rect l="txL" t="txT" r="txR" b="txB"/>
              <a:pathLst>
                <a:path w="43200" h="21600" fill="none">
                  <a:moveTo>
                    <a:pt x="0" y="21600"/>
                  </a:moveTo>
                  <a:arcTo wR="21600" hR="21600" stAng="-10800000" swAng="10800000"/>
                </a:path>
                <a:path w="43200" h="21600" stroke="0">
                  <a:moveTo>
                    <a:pt x="0" y="21600"/>
                  </a:moveTo>
                  <a:arcTo wR="21600" hR="21600" stAng="-10800000" swAng="10800000"/>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267" name="矩形 95266"/>
            <p:cNvSpPr/>
            <p:nvPr/>
          </p:nvSpPr>
          <p:spPr>
            <a:xfrm>
              <a:off x="220" y="139"/>
              <a:ext cx="35" cy="92"/>
            </a:xfrm>
            <a:prstGeom prst="rect">
              <a:avLst/>
            </a:prstGeom>
            <a:solidFill>
              <a:srgbClr val="FF0000"/>
            </a:solidFill>
            <a:ln w="9525">
              <a:noFill/>
            </a:ln>
          </p:spPr>
          <p:txBody>
            <a:bodyPr/>
            <a:p>
              <a:endParaRPr lang="zh-CN" altLang="en-US"/>
            </a:p>
          </p:txBody>
        </p:sp>
        <p:sp>
          <p:nvSpPr>
            <p:cNvPr id="95268" name="直接连接符 95267"/>
            <p:cNvSpPr/>
            <p:nvPr/>
          </p:nvSpPr>
          <p:spPr>
            <a:xfrm flipV="1">
              <a:off x="217" y="133"/>
              <a:ext cx="1" cy="94"/>
            </a:xfrm>
            <a:prstGeom prst="line">
              <a:avLst/>
            </a:prstGeom>
            <a:ln w="4763" cap="flat" cmpd="sng">
              <a:solidFill>
                <a:srgbClr val="494936"/>
              </a:solidFill>
              <a:prstDash val="solid"/>
              <a:headEnd type="none" w="med" len="med"/>
              <a:tailEnd type="none" w="med" len="med"/>
            </a:ln>
          </p:spPr>
        </p:sp>
        <p:sp>
          <p:nvSpPr>
            <p:cNvPr id="95269" name="直接连接符 95268"/>
            <p:cNvSpPr/>
            <p:nvPr/>
          </p:nvSpPr>
          <p:spPr>
            <a:xfrm flipV="1">
              <a:off x="255" y="133"/>
              <a:ext cx="1" cy="94"/>
            </a:xfrm>
            <a:prstGeom prst="line">
              <a:avLst/>
            </a:prstGeom>
            <a:ln w="4763" cap="flat" cmpd="sng">
              <a:solidFill>
                <a:srgbClr val="494936"/>
              </a:solidFill>
              <a:prstDash val="solid"/>
              <a:headEnd type="none" w="med" len="med"/>
              <a:tailEnd type="none" w="med" len="med"/>
            </a:ln>
          </p:spPr>
        </p:sp>
        <p:sp>
          <p:nvSpPr>
            <p:cNvPr id="95270" name="任意多边形 95269"/>
            <p:cNvSpPr/>
            <p:nvPr/>
          </p:nvSpPr>
          <p:spPr>
            <a:xfrm>
              <a:off x="235" y="14"/>
              <a:ext cx="97" cy="125"/>
            </a:xfrm>
            <a:custGeom>
              <a:avLst/>
              <a:gdLst>
                <a:gd name="txL" fmla="*/ 0 w 21021"/>
                <a:gd name="txT" fmla="*/ 0 h 21600"/>
                <a:gd name="txR" fmla="*/ 21021 w 21021"/>
                <a:gd name="txB" fmla="*/ 21600 h 21600"/>
              </a:gdLst>
              <a:ahLst/>
              <a:cxnLst>
                <a:cxn ang="180">
                  <a:pos x="0" y="13196"/>
                </a:cxn>
                <a:cxn ang="270">
                  <a:pos x="21021" y="29"/>
                </a:cxn>
                <a:cxn ang="90">
                  <a:pos x="19898" y="21600"/>
                </a:cxn>
              </a:cxnLst>
              <a:rect l="txL" t="txT" r="txR" b="txB"/>
              <a:pathLst>
                <a:path w="21021" h="21600" fill="none">
                  <a:moveTo>
                    <a:pt x="0" y="13196"/>
                  </a:moveTo>
                  <a:arcTo wR="21600" hR="21600" stAng="-9426182" swAng="4204992"/>
                </a:path>
                <a:path w="21021" h="21600" stroke="0">
                  <a:moveTo>
                    <a:pt x="0" y="13196"/>
                  </a:moveTo>
                  <a:arcTo wR="21600" hR="21600" stAng="-9426182" swAng="4204992"/>
                  <a:lnTo>
                    <a:pt x="19898" y="21600"/>
                  </a:lnTo>
                  <a:close/>
                </a:path>
              </a:pathLst>
            </a:custGeom>
            <a:solidFill>
              <a:srgbClr val="FF0000"/>
            </a:solidFill>
            <a:ln w="14288" cap="flat" cmpd="sng">
              <a:solidFill>
                <a:srgbClr val="DBDBCE"/>
              </a:solidFill>
              <a:prstDash val="solid"/>
              <a:headEnd type="none" w="med" len="med"/>
              <a:tailEnd type="none" w="med" len="med"/>
            </a:ln>
          </p:spPr>
          <p:txBody>
            <a:bodyPr/>
            <a:p>
              <a:endParaRPr lang="zh-CN" altLang="en-US"/>
            </a:p>
          </p:txBody>
        </p:sp>
        <p:sp>
          <p:nvSpPr>
            <p:cNvPr id="95271" name="任意多边形 95270"/>
            <p:cNvSpPr/>
            <p:nvPr/>
          </p:nvSpPr>
          <p:spPr>
            <a:xfrm>
              <a:off x="46" y="376"/>
              <a:ext cx="105" cy="101"/>
            </a:xfrm>
            <a:custGeom>
              <a:avLst/>
              <a:gdLst/>
              <a:ahLst/>
              <a:cxnLst/>
              <a:pathLst>
                <a:path w="105" h="101">
                  <a:moveTo>
                    <a:pt x="4" y="31"/>
                  </a:moveTo>
                  <a:lnTo>
                    <a:pt x="0" y="47"/>
                  </a:lnTo>
                  <a:lnTo>
                    <a:pt x="4" y="63"/>
                  </a:lnTo>
                  <a:lnTo>
                    <a:pt x="10" y="75"/>
                  </a:lnTo>
                  <a:lnTo>
                    <a:pt x="16" y="85"/>
                  </a:lnTo>
                  <a:lnTo>
                    <a:pt x="26" y="91"/>
                  </a:lnTo>
                  <a:lnTo>
                    <a:pt x="35" y="98"/>
                  </a:lnTo>
                  <a:lnTo>
                    <a:pt x="45" y="101"/>
                  </a:lnTo>
                  <a:lnTo>
                    <a:pt x="54" y="101"/>
                  </a:lnTo>
                  <a:lnTo>
                    <a:pt x="60" y="101"/>
                  </a:lnTo>
                  <a:lnTo>
                    <a:pt x="73" y="94"/>
                  </a:lnTo>
                  <a:lnTo>
                    <a:pt x="82" y="91"/>
                  </a:lnTo>
                  <a:lnTo>
                    <a:pt x="89" y="85"/>
                  </a:lnTo>
                  <a:lnTo>
                    <a:pt x="92" y="82"/>
                  </a:lnTo>
                  <a:lnTo>
                    <a:pt x="98" y="75"/>
                  </a:lnTo>
                  <a:lnTo>
                    <a:pt x="101" y="66"/>
                  </a:lnTo>
                  <a:lnTo>
                    <a:pt x="105" y="53"/>
                  </a:lnTo>
                  <a:lnTo>
                    <a:pt x="105" y="47"/>
                  </a:lnTo>
                  <a:lnTo>
                    <a:pt x="105" y="34"/>
                  </a:lnTo>
                  <a:lnTo>
                    <a:pt x="101" y="25"/>
                  </a:lnTo>
                  <a:lnTo>
                    <a:pt x="95" y="19"/>
                  </a:lnTo>
                  <a:lnTo>
                    <a:pt x="92" y="12"/>
                  </a:lnTo>
                  <a:lnTo>
                    <a:pt x="64" y="6"/>
                  </a:lnTo>
                  <a:lnTo>
                    <a:pt x="54" y="16"/>
                  </a:lnTo>
                  <a:lnTo>
                    <a:pt x="64" y="19"/>
                  </a:lnTo>
                  <a:lnTo>
                    <a:pt x="70" y="19"/>
                  </a:lnTo>
                  <a:lnTo>
                    <a:pt x="73" y="25"/>
                  </a:lnTo>
                  <a:lnTo>
                    <a:pt x="79" y="31"/>
                  </a:lnTo>
                  <a:lnTo>
                    <a:pt x="82" y="38"/>
                  </a:lnTo>
                  <a:lnTo>
                    <a:pt x="86" y="47"/>
                  </a:lnTo>
                  <a:lnTo>
                    <a:pt x="86" y="53"/>
                  </a:lnTo>
                  <a:lnTo>
                    <a:pt x="82" y="63"/>
                  </a:lnTo>
                  <a:lnTo>
                    <a:pt x="79" y="69"/>
                  </a:lnTo>
                  <a:lnTo>
                    <a:pt x="73" y="72"/>
                  </a:lnTo>
                  <a:lnTo>
                    <a:pt x="67" y="79"/>
                  </a:lnTo>
                  <a:lnTo>
                    <a:pt x="60" y="79"/>
                  </a:lnTo>
                  <a:lnTo>
                    <a:pt x="51" y="79"/>
                  </a:lnTo>
                  <a:lnTo>
                    <a:pt x="38" y="75"/>
                  </a:lnTo>
                  <a:lnTo>
                    <a:pt x="32" y="72"/>
                  </a:lnTo>
                  <a:lnTo>
                    <a:pt x="26" y="66"/>
                  </a:lnTo>
                  <a:lnTo>
                    <a:pt x="23" y="57"/>
                  </a:lnTo>
                  <a:lnTo>
                    <a:pt x="19" y="50"/>
                  </a:lnTo>
                  <a:lnTo>
                    <a:pt x="23" y="38"/>
                  </a:lnTo>
                  <a:lnTo>
                    <a:pt x="29" y="28"/>
                  </a:lnTo>
                  <a:lnTo>
                    <a:pt x="35" y="22"/>
                  </a:lnTo>
                  <a:lnTo>
                    <a:pt x="41" y="19"/>
                  </a:lnTo>
                  <a:lnTo>
                    <a:pt x="45" y="9"/>
                  </a:lnTo>
                  <a:lnTo>
                    <a:pt x="35" y="0"/>
                  </a:lnTo>
                  <a:lnTo>
                    <a:pt x="19" y="6"/>
                  </a:lnTo>
                  <a:lnTo>
                    <a:pt x="7" y="22"/>
                  </a:lnTo>
                  <a:lnTo>
                    <a:pt x="4" y="31"/>
                  </a:lnTo>
                  <a:close/>
                </a:path>
              </a:pathLst>
            </a:custGeom>
            <a:solidFill>
              <a:srgbClr val="FF0000"/>
            </a:solidFill>
            <a:ln w="9525">
              <a:noFill/>
            </a:ln>
          </p:spPr>
          <p:txBody>
            <a:bodyPr/>
            <a:p>
              <a:endParaRPr lang="zh-CN" altLang="en-US"/>
            </a:p>
          </p:txBody>
        </p:sp>
        <p:sp>
          <p:nvSpPr>
            <p:cNvPr id="95272" name="任意多边形 95271"/>
            <p:cNvSpPr/>
            <p:nvPr/>
          </p:nvSpPr>
          <p:spPr>
            <a:xfrm>
              <a:off x="46" y="376"/>
              <a:ext cx="105" cy="101"/>
            </a:xfrm>
            <a:custGeom>
              <a:avLst/>
              <a:gdLst/>
              <a:ahLst/>
              <a:cxnLst/>
              <a:pathLst>
                <a:path w="105" h="101">
                  <a:moveTo>
                    <a:pt x="4" y="31"/>
                  </a:moveTo>
                  <a:lnTo>
                    <a:pt x="0" y="47"/>
                  </a:lnTo>
                  <a:lnTo>
                    <a:pt x="4" y="63"/>
                  </a:lnTo>
                  <a:lnTo>
                    <a:pt x="10" y="75"/>
                  </a:lnTo>
                  <a:lnTo>
                    <a:pt x="16" y="85"/>
                  </a:lnTo>
                  <a:lnTo>
                    <a:pt x="26" y="91"/>
                  </a:lnTo>
                  <a:lnTo>
                    <a:pt x="35" y="98"/>
                  </a:lnTo>
                  <a:lnTo>
                    <a:pt x="45" y="101"/>
                  </a:lnTo>
                  <a:lnTo>
                    <a:pt x="54" y="101"/>
                  </a:lnTo>
                  <a:lnTo>
                    <a:pt x="60" y="101"/>
                  </a:lnTo>
                  <a:lnTo>
                    <a:pt x="73" y="94"/>
                  </a:lnTo>
                  <a:lnTo>
                    <a:pt x="82" y="91"/>
                  </a:lnTo>
                  <a:lnTo>
                    <a:pt x="89" y="85"/>
                  </a:lnTo>
                  <a:lnTo>
                    <a:pt x="92" y="82"/>
                  </a:lnTo>
                  <a:lnTo>
                    <a:pt x="98" y="75"/>
                  </a:lnTo>
                  <a:lnTo>
                    <a:pt x="101" y="66"/>
                  </a:lnTo>
                  <a:lnTo>
                    <a:pt x="105" y="53"/>
                  </a:lnTo>
                  <a:lnTo>
                    <a:pt x="105" y="47"/>
                  </a:lnTo>
                  <a:lnTo>
                    <a:pt x="105" y="34"/>
                  </a:lnTo>
                  <a:lnTo>
                    <a:pt x="101" y="25"/>
                  </a:lnTo>
                  <a:lnTo>
                    <a:pt x="95" y="19"/>
                  </a:lnTo>
                  <a:lnTo>
                    <a:pt x="92" y="12"/>
                  </a:lnTo>
                  <a:lnTo>
                    <a:pt x="64" y="6"/>
                  </a:lnTo>
                  <a:lnTo>
                    <a:pt x="54" y="16"/>
                  </a:lnTo>
                  <a:lnTo>
                    <a:pt x="64" y="19"/>
                  </a:lnTo>
                  <a:lnTo>
                    <a:pt x="70" y="19"/>
                  </a:lnTo>
                  <a:lnTo>
                    <a:pt x="73" y="25"/>
                  </a:lnTo>
                  <a:lnTo>
                    <a:pt x="79" y="31"/>
                  </a:lnTo>
                  <a:lnTo>
                    <a:pt x="82" y="38"/>
                  </a:lnTo>
                  <a:lnTo>
                    <a:pt x="86" y="47"/>
                  </a:lnTo>
                  <a:lnTo>
                    <a:pt x="86" y="53"/>
                  </a:lnTo>
                  <a:lnTo>
                    <a:pt x="82" y="63"/>
                  </a:lnTo>
                  <a:lnTo>
                    <a:pt x="79" y="69"/>
                  </a:lnTo>
                  <a:lnTo>
                    <a:pt x="73" y="72"/>
                  </a:lnTo>
                  <a:lnTo>
                    <a:pt x="67" y="79"/>
                  </a:lnTo>
                  <a:lnTo>
                    <a:pt x="60" y="79"/>
                  </a:lnTo>
                  <a:lnTo>
                    <a:pt x="51" y="79"/>
                  </a:lnTo>
                  <a:lnTo>
                    <a:pt x="38" y="75"/>
                  </a:lnTo>
                  <a:lnTo>
                    <a:pt x="32" y="72"/>
                  </a:lnTo>
                  <a:lnTo>
                    <a:pt x="26" y="66"/>
                  </a:lnTo>
                  <a:lnTo>
                    <a:pt x="23" y="57"/>
                  </a:lnTo>
                  <a:lnTo>
                    <a:pt x="19" y="50"/>
                  </a:lnTo>
                  <a:lnTo>
                    <a:pt x="23" y="38"/>
                  </a:lnTo>
                  <a:lnTo>
                    <a:pt x="29" y="28"/>
                  </a:lnTo>
                  <a:lnTo>
                    <a:pt x="35" y="22"/>
                  </a:lnTo>
                  <a:lnTo>
                    <a:pt x="41" y="19"/>
                  </a:lnTo>
                  <a:lnTo>
                    <a:pt x="45" y="9"/>
                  </a:lnTo>
                  <a:lnTo>
                    <a:pt x="35" y="0"/>
                  </a:lnTo>
                  <a:lnTo>
                    <a:pt x="19" y="6"/>
                  </a:lnTo>
                  <a:lnTo>
                    <a:pt x="7" y="22"/>
                  </a:lnTo>
                  <a:lnTo>
                    <a:pt x="4" y="31"/>
                  </a:lnTo>
                  <a:close/>
                </a:path>
              </a:pathLst>
            </a:custGeom>
            <a:solidFill>
              <a:srgbClr val="FF0000"/>
            </a:solidFill>
            <a:ln w="4763" cap="flat" cmpd="sng">
              <a:solidFill>
                <a:srgbClr val="93936C"/>
              </a:solidFill>
              <a:prstDash val="solid"/>
              <a:headEnd type="none" w="med" len="med"/>
              <a:tailEnd type="none" w="med" len="med"/>
            </a:ln>
          </p:spPr>
          <p:txBody>
            <a:bodyPr/>
            <a:p>
              <a:endParaRPr lang="zh-CN" altLang="en-US"/>
            </a:p>
          </p:txBody>
        </p:sp>
        <p:sp>
          <p:nvSpPr>
            <p:cNvPr id="95273" name="任意多边形 95272"/>
            <p:cNvSpPr/>
            <p:nvPr/>
          </p:nvSpPr>
          <p:spPr>
            <a:xfrm>
              <a:off x="138" y="335"/>
              <a:ext cx="211" cy="75"/>
            </a:xfrm>
            <a:custGeom>
              <a:avLst/>
              <a:gdLst/>
              <a:ahLst/>
              <a:cxnLst/>
              <a:pathLst>
                <a:path w="211" h="75">
                  <a:moveTo>
                    <a:pt x="0" y="19"/>
                  </a:moveTo>
                  <a:lnTo>
                    <a:pt x="28" y="19"/>
                  </a:lnTo>
                  <a:lnTo>
                    <a:pt x="28" y="0"/>
                  </a:lnTo>
                  <a:lnTo>
                    <a:pt x="54" y="0"/>
                  </a:lnTo>
                  <a:lnTo>
                    <a:pt x="54" y="19"/>
                  </a:lnTo>
                  <a:lnTo>
                    <a:pt x="63" y="19"/>
                  </a:lnTo>
                  <a:lnTo>
                    <a:pt x="63" y="0"/>
                  </a:lnTo>
                  <a:lnTo>
                    <a:pt x="85" y="0"/>
                  </a:lnTo>
                  <a:lnTo>
                    <a:pt x="85" y="19"/>
                  </a:lnTo>
                  <a:lnTo>
                    <a:pt x="208" y="19"/>
                  </a:lnTo>
                  <a:lnTo>
                    <a:pt x="208" y="19"/>
                  </a:lnTo>
                  <a:lnTo>
                    <a:pt x="208" y="22"/>
                  </a:lnTo>
                  <a:lnTo>
                    <a:pt x="208" y="25"/>
                  </a:lnTo>
                  <a:lnTo>
                    <a:pt x="208" y="28"/>
                  </a:lnTo>
                  <a:lnTo>
                    <a:pt x="211" y="31"/>
                  </a:lnTo>
                  <a:lnTo>
                    <a:pt x="208" y="34"/>
                  </a:lnTo>
                  <a:lnTo>
                    <a:pt x="208" y="38"/>
                  </a:lnTo>
                  <a:lnTo>
                    <a:pt x="208" y="44"/>
                  </a:lnTo>
                  <a:lnTo>
                    <a:pt x="205" y="47"/>
                  </a:lnTo>
                  <a:lnTo>
                    <a:pt x="205" y="50"/>
                  </a:lnTo>
                  <a:lnTo>
                    <a:pt x="202" y="53"/>
                  </a:lnTo>
                  <a:lnTo>
                    <a:pt x="85" y="53"/>
                  </a:lnTo>
                  <a:lnTo>
                    <a:pt x="85" y="75"/>
                  </a:lnTo>
                  <a:lnTo>
                    <a:pt x="63" y="75"/>
                  </a:lnTo>
                  <a:lnTo>
                    <a:pt x="63" y="53"/>
                  </a:lnTo>
                  <a:lnTo>
                    <a:pt x="54" y="53"/>
                  </a:lnTo>
                  <a:lnTo>
                    <a:pt x="54" y="75"/>
                  </a:lnTo>
                  <a:lnTo>
                    <a:pt x="28" y="75"/>
                  </a:lnTo>
                  <a:lnTo>
                    <a:pt x="28" y="53"/>
                  </a:lnTo>
                  <a:lnTo>
                    <a:pt x="0" y="53"/>
                  </a:lnTo>
                  <a:lnTo>
                    <a:pt x="0" y="19"/>
                  </a:lnTo>
                  <a:close/>
                </a:path>
              </a:pathLst>
            </a:custGeom>
            <a:solidFill>
              <a:srgbClr val="FF0000"/>
            </a:solidFill>
            <a:ln w="9525">
              <a:noFill/>
            </a:ln>
          </p:spPr>
          <p:txBody>
            <a:bodyPr/>
            <a:p>
              <a:endParaRPr lang="zh-CN" altLang="en-US"/>
            </a:p>
          </p:txBody>
        </p:sp>
        <p:sp>
          <p:nvSpPr>
            <p:cNvPr id="95274" name="任意多边形 95273"/>
            <p:cNvSpPr/>
            <p:nvPr/>
          </p:nvSpPr>
          <p:spPr>
            <a:xfrm>
              <a:off x="138" y="335"/>
              <a:ext cx="211" cy="75"/>
            </a:xfrm>
            <a:custGeom>
              <a:avLst/>
              <a:gdLst/>
              <a:ahLst/>
              <a:cxnLst/>
              <a:pathLst>
                <a:path w="211" h="75">
                  <a:moveTo>
                    <a:pt x="0" y="19"/>
                  </a:moveTo>
                  <a:lnTo>
                    <a:pt x="28" y="19"/>
                  </a:lnTo>
                  <a:lnTo>
                    <a:pt x="28" y="0"/>
                  </a:lnTo>
                  <a:lnTo>
                    <a:pt x="54" y="0"/>
                  </a:lnTo>
                  <a:lnTo>
                    <a:pt x="54" y="19"/>
                  </a:lnTo>
                  <a:lnTo>
                    <a:pt x="63" y="19"/>
                  </a:lnTo>
                  <a:lnTo>
                    <a:pt x="63" y="0"/>
                  </a:lnTo>
                  <a:lnTo>
                    <a:pt x="85" y="0"/>
                  </a:lnTo>
                  <a:lnTo>
                    <a:pt x="85" y="19"/>
                  </a:lnTo>
                  <a:lnTo>
                    <a:pt x="208" y="19"/>
                  </a:lnTo>
                  <a:lnTo>
                    <a:pt x="208" y="22"/>
                  </a:lnTo>
                  <a:lnTo>
                    <a:pt x="208" y="25"/>
                  </a:lnTo>
                  <a:lnTo>
                    <a:pt x="208" y="28"/>
                  </a:lnTo>
                  <a:lnTo>
                    <a:pt x="211" y="31"/>
                  </a:lnTo>
                  <a:lnTo>
                    <a:pt x="208" y="34"/>
                  </a:lnTo>
                  <a:lnTo>
                    <a:pt x="208" y="38"/>
                  </a:lnTo>
                  <a:lnTo>
                    <a:pt x="208" y="44"/>
                  </a:lnTo>
                  <a:lnTo>
                    <a:pt x="205" y="47"/>
                  </a:lnTo>
                  <a:lnTo>
                    <a:pt x="205" y="50"/>
                  </a:lnTo>
                  <a:lnTo>
                    <a:pt x="202" y="53"/>
                  </a:lnTo>
                  <a:lnTo>
                    <a:pt x="85" y="53"/>
                  </a:lnTo>
                  <a:lnTo>
                    <a:pt x="85" y="75"/>
                  </a:lnTo>
                  <a:lnTo>
                    <a:pt x="63" y="75"/>
                  </a:lnTo>
                  <a:lnTo>
                    <a:pt x="63" y="53"/>
                  </a:lnTo>
                  <a:lnTo>
                    <a:pt x="54" y="53"/>
                  </a:lnTo>
                  <a:lnTo>
                    <a:pt x="54" y="75"/>
                  </a:lnTo>
                  <a:lnTo>
                    <a:pt x="28" y="75"/>
                  </a:lnTo>
                  <a:lnTo>
                    <a:pt x="28" y="53"/>
                  </a:lnTo>
                  <a:lnTo>
                    <a:pt x="0" y="53"/>
                  </a:lnTo>
                  <a:lnTo>
                    <a:pt x="0" y="19"/>
                  </a:lnTo>
                  <a:close/>
                </a:path>
              </a:pathLst>
            </a:custGeom>
            <a:solidFill>
              <a:srgbClr val="FF0000"/>
            </a:solidFill>
            <a:ln w="9525">
              <a:noFill/>
            </a:ln>
          </p:spPr>
          <p:txBody>
            <a:bodyPr/>
            <a:p>
              <a:endParaRPr lang="zh-CN" altLang="en-US"/>
            </a:p>
          </p:txBody>
        </p:sp>
        <p:sp>
          <p:nvSpPr>
            <p:cNvPr id="95275" name="任意多边形 95274"/>
            <p:cNvSpPr/>
            <p:nvPr/>
          </p:nvSpPr>
          <p:spPr>
            <a:xfrm>
              <a:off x="138" y="335"/>
              <a:ext cx="211" cy="75"/>
            </a:xfrm>
            <a:custGeom>
              <a:avLst/>
              <a:gdLst/>
              <a:ahLst/>
              <a:cxnLst/>
              <a:pathLst>
                <a:path w="211" h="75">
                  <a:moveTo>
                    <a:pt x="0" y="19"/>
                  </a:moveTo>
                  <a:lnTo>
                    <a:pt x="28" y="19"/>
                  </a:lnTo>
                  <a:lnTo>
                    <a:pt x="28" y="0"/>
                  </a:lnTo>
                  <a:lnTo>
                    <a:pt x="54" y="0"/>
                  </a:lnTo>
                  <a:lnTo>
                    <a:pt x="54" y="19"/>
                  </a:lnTo>
                  <a:lnTo>
                    <a:pt x="63" y="19"/>
                  </a:lnTo>
                  <a:lnTo>
                    <a:pt x="63" y="0"/>
                  </a:lnTo>
                  <a:lnTo>
                    <a:pt x="85" y="0"/>
                  </a:lnTo>
                  <a:lnTo>
                    <a:pt x="85" y="19"/>
                  </a:lnTo>
                  <a:lnTo>
                    <a:pt x="208" y="19"/>
                  </a:lnTo>
                  <a:lnTo>
                    <a:pt x="208" y="22"/>
                  </a:lnTo>
                  <a:lnTo>
                    <a:pt x="208" y="25"/>
                  </a:lnTo>
                  <a:lnTo>
                    <a:pt x="208" y="28"/>
                  </a:lnTo>
                  <a:lnTo>
                    <a:pt x="211" y="31"/>
                  </a:lnTo>
                  <a:lnTo>
                    <a:pt x="208" y="34"/>
                  </a:lnTo>
                  <a:lnTo>
                    <a:pt x="208" y="38"/>
                  </a:lnTo>
                  <a:lnTo>
                    <a:pt x="208" y="44"/>
                  </a:lnTo>
                  <a:lnTo>
                    <a:pt x="205" y="47"/>
                  </a:lnTo>
                  <a:lnTo>
                    <a:pt x="205" y="50"/>
                  </a:lnTo>
                  <a:lnTo>
                    <a:pt x="202" y="53"/>
                  </a:lnTo>
                  <a:lnTo>
                    <a:pt x="85" y="53"/>
                  </a:lnTo>
                  <a:lnTo>
                    <a:pt x="85" y="75"/>
                  </a:lnTo>
                  <a:lnTo>
                    <a:pt x="63" y="75"/>
                  </a:lnTo>
                  <a:lnTo>
                    <a:pt x="63" y="53"/>
                  </a:lnTo>
                  <a:lnTo>
                    <a:pt x="54" y="53"/>
                  </a:lnTo>
                  <a:lnTo>
                    <a:pt x="54" y="75"/>
                  </a:lnTo>
                  <a:lnTo>
                    <a:pt x="28" y="75"/>
                  </a:lnTo>
                  <a:lnTo>
                    <a:pt x="28" y="53"/>
                  </a:lnTo>
                  <a:lnTo>
                    <a:pt x="0" y="53"/>
                  </a:lnTo>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276" name="直接连接符 95275"/>
            <p:cNvSpPr/>
            <p:nvPr/>
          </p:nvSpPr>
          <p:spPr>
            <a:xfrm>
              <a:off x="141" y="360"/>
              <a:ext cx="202" cy="1"/>
            </a:xfrm>
            <a:prstGeom prst="line">
              <a:avLst/>
            </a:prstGeom>
            <a:ln w="4763" cap="flat" cmpd="sng">
              <a:solidFill>
                <a:srgbClr val="DBDBCE"/>
              </a:solidFill>
              <a:prstDash val="solid"/>
              <a:headEnd type="none" w="med" len="med"/>
              <a:tailEnd type="none" w="med" len="med"/>
            </a:ln>
          </p:spPr>
        </p:sp>
        <p:sp>
          <p:nvSpPr>
            <p:cNvPr id="95277" name="直接连接符 95276"/>
            <p:cNvSpPr/>
            <p:nvPr/>
          </p:nvSpPr>
          <p:spPr>
            <a:xfrm>
              <a:off x="207" y="341"/>
              <a:ext cx="1" cy="19"/>
            </a:xfrm>
            <a:prstGeom prst="line">
              <a:avLst/>
            </a:prstGeom>
            <a:ln w="4763" cap="flat" cmpd="sng">
              <a:solidFill>
                <a:srgbClr val="DBDBCE"/>
              </a:solidFill>
              <a:prstDash val="solid"/>
              <a:headEnd type="none" w="med" len="med"/>
              <a:tailEnd type="none" w="med" len="med"/>
            </a:ln>
          </p:spPr>
        </p:sp>
        <p:sp>
          <p:nvSpPr>
            <p:cNvPr id="95278" name="直接连接符 95277"/>
            <p:cNvSpPr/>
            <p:nvPr/>
          </p:nvSpPr>
          <p:spPr>
            <a:xfrm>
              <a:off x="207" y="388"/>
              <a:ext cx="1" cy="19"/>
            </a:xfrm>
            <a:prstGeom prst="line">
              <a:avLst/>
            </a:prstGeom>
            <a:ln w="4763" cap="flat" cmpd="sng">
              <a:solidFill>
                <a:srgbClr val="DBDBCE"/>
              </a:solidFill>
              <a:prstDash val="solid"/>
              <a:headEnd type="none" w="med" len="med"/>
              <a:tailEnd type="none" w="med" len="med"/>
            </a:ln>
          </p:spPr>
        </p:sp>
        <p:sp>
          <p:nvSpPr>
            <p:cNvPr id="95279" name="直接连接符 95278"/>
            <p:cNvSpPr/>
            <p:nvPr/>
          </p:nvSpPr>
          <p:spPr>
            <a:xfrm>
              <a:off x="138" y="382"/>
              <a:ext cx="199" cy="1"/>
            </a:xfrm>
            <a:prstGeom prst="line">
              <a:avLst/>
            </a:prstGeom>
            <a:ln w="4763" cap="flat" cmpd="sng">
              <a:solidFill>
                <a:srgbClr val="626248"/>
              </a:solidFill>
              <a:prstDash val="solid"/>
              <a:headEnd type="none" w="med" len="med"/>
              <a:tailEnd type="none" w="med" len="med"/>
            </a:ln>
          </p:spPr>
        </p:sp>
        <p:sp>
          <p:nvSpPr>
            <p:cNvPr id="95280" name="矩形 95279"/>
            <p:cNvSpPr/>
            <p:nvPr/>
          </p:nvSpPr>
          <p:spPr>
            <a:xfrm>
              <a:off x="72" y="357"/>
              <a:ext cx="66" cy="35"/>
            </a:xfrm>
            <a:prstGeom prst="rect">
              <a:avLst/>
            </a:prstGeom>
            <a:solidFill>
              <a:srgbClr val="FF0000"/>
            </a:solidFill>
            <a:ln w="9525">
              <a:noFill/>
            </a:ln>
          </p:spPr>
          <p:txBody>
            <a:bodyPr/>
            <a:p>
              <a:endParaRPr lang="zh-CN" altLang="en-US"/>
            </a:p>
          </p:txBody>
        </p:sp>
        <p:sp>
          <p:nvSpPr>
            <p:cNvPr id="95281" name="矩形 95280"/>
            <p:cNvSpPr/>
            <p:nvPr/>
          </p:nvSpPr>
          <p:spPr>
            <a:xfrm>
              <a:off x="72" y="357"/>
              <a:ext cx="66" cy="35"/>
            </a:xfrm>
            <a:prstGeom prst="rect">
              <a:avLst/>
            </a:prstGeom>
            <a:solidFill>
              <a:srgbClr val="FF0000"/>
            </a:solidFill>
            <a:ln w="9525">
              <a:noFill/>
            </a:ln>
          </p:spPr>
          <p:txBody>
            <a:bodyPr/>
            <a:p>
              <a:endParaRPr lang="zh-CN" altLang="en-US"/>
            </a:p>
          </p:txBody>
        </p:sp>
        <p:sp>
          <p:nvSpPr>
            <p:cNvPr id="95282" name="任意多边形 95281"/>
            <p:cNvSpPr/>
            <p:nvPr/>
          </p:nvSpPr>
          <p:spPr>
            <a:xfrm>
              <a:off x="78" y="382"/>
              <a:ext cx="32" cy="19"/>
            </a:xfrm>
            <a:custGeom>
              <a:avLst/>
              <a:gdLst/>
              <a:ahLst/>
              <a:cxnLst/>
              <a:pathLst>
                <a:path w="32" h="19">
                  <a:moveTo>
                    <a:pt x="0" y="19"/>
                  </a:moveTo>
                  <a:lnTo>
                    <a:pt x="13" y="13"/>
                  </a:lnTo>
                  <a:lnTo>
                    <a:pt x="22" y="10"/>
                  </a:lnTo>
                  <a:lnTo>
                    <a:pt x="32" y="13"/>
                  </a:lnTo>
                  <a:lnTo>
                    <a:pt x="19" y="0"/>
                  </a:lnTo>
                  <a:lnTo>
                    <a:pt x="0" y="3"/>
                  </a:lnTo>
                  <a:lnTo>
                    <a:pt x="0" y="19"/>
                  </a:lnTo>
                  <a:close/>
                </a:path>
              </a:pathLst>
            </a:custGeom>
            <a:solidFill>
              <a:srgbClr val="FF0000"/>
            </a:solidFill>
            <a:ln w="9525">
              <a:noFill/>
            </a:ln>
          </p:spPr>
          <p:txBody>
            <a:bodyPr/>
            <a:p>
              <a:endParaRPr lang="zh-CN" altLang="en-US"/>
            </a:p>
          </p:txBody>
        </p:sp>
        <p:sp>
          <p:nvSpPr>
            <p:cNvPr id="95283" name="任意多边形 95282"/>
            <p:cNvSpPr/>
            <p:nvPr/>
          </p:nvSpPr>
          <p:spPr>
            <a:xfrm>
              <a:off x="78" y="382"/>
              <a:ext cx="32" cy="19"/>
            </a:xfrm>
            <a:custGeom>
              <a:avLst/>
              <a:gdLst/>
              <a:ahLst/>
              <a:cxnLst/>
              <a:pathLst>
                <a:path w="32" h="19">
                  <a:moveTo>
                    <a:pt x="0" y="19"/>
                  </a:moveTo>
                  <a:lnTo>
                    <a:pt x="13" y="13"/>
                  </a:lnTo>
                  <a:lnTo>
                    <a:pt x="22" y="10"/>
                  </a:lnTo>
                  <a:lnTo>
                    <a:pt x="32" y="13"/>
                  </a:lnTo>
                  <a:lnTo>
                    <a:pt x="19" y="0"/>
                  </a:lnTo>
                  <a:lnTo>
                    <a:pt x="0" y="3"/>
                  </a:lnTo>
                  <a:lnTo>
                    <a:pt x="0" y="19"/>
                  </a:lnTo>
                  <a:close/>
                </a:path>
              </a:pathLst>
            </a:custGeom>
            <a:solidFill>
              <a:srgbClr val="FF0000"/>
            </a:solidFill>
            <a:ln w="9525">
              <a:noFill/>
            </a:ln>
          </p:spPr>
          <p:txBody>
            <a:bodyPr/>
            <a:p>
              <a:endParaRPr lang="zh-CN" altLang="en-US"/>
            </a:p>
          </p:txBody>
        </p:sp>
        <p:sp>
          <p:nvSpPr>
            <p:cNvPr id="95284" name="任意多边形 95283"/>
            <p:cNvSpPr/>
            <p:nvPr/>
          </p:nvSpPr>
          <p:spPr>
            <a:xfrm>
              <a:off x="78" y="347"/>
              <a:ext cx="32" cy="19"/>
            </a:xfrm>
            <a:custGeom>
              <a:avLst/>
              <a:gdLst/>
              <a:ahLst/>
              <a:cxnLst/>
              <a:pathLst>
                <a:path w="32" h="19">
                  <a:moveTo>
                    <a:pt x="0" y="0"/>
                  </a:moveTo>
                  <a:lnTo>
                    <a:pt x="13" y="7"/>
                  </a:lnTo>
                  <a:lnTo>
                    <a:pt x="22" y="7"/>
                  </a:lnTo>
                  <a:lnTo>
                    <a:pt x="32" y="7"/>
                  </a:lnTo>
                  <a:lnTo>
                    <a:pt x="19" y="19"/>
                  </a:lnTo>
                  <a:lnTo>
                    <a:pt x="0" y="13"/>
                  </a:lnTo>
                  <a:lnTo>
                    <a:pt x="0" y="0"/>
                  </a:lnTo>
                  <a:close/>
                </a:path>
              </a:pathLst>
            </a:custGeom>
            <a:solidFill>
              <a:srgbClr val="FF0000"/>
            </a:solidFill>
            <a:ln w="9525">
              <a:noFill/>
            </a:ln>
          </p:spPr>
          <p:txBody>
            <a:bodyPr/>
            <a:p>
              <a:endParaRPr lang="zh-CN" altLang="en-US"/>
            </a:p>
          </p:txBody>
        </p:sp>
        <p:sp>
          <p:nvSpPr>
            <p:cNvPr id="95285" name="任意多边形 95284"/>
            <p:cNvSpPr/>
            <p:nvPr/>
          </p:nvSpPr>
          <p:spPr>
            <a:xfrm>
              <a:off x="78" y="347"/>
              <a:ext cx="32" cy="19"/>
            </a:xfrm>
            <a:custGeom>
              <a:avLst/>
              <a:gdLst/>
              <a:ahLst/>
              <a:cxnLst/>
              <a:pathLst>
                <a:path w="32" h="19">
                  <a:moveTo>
                    <a:pt x="0" y="0"/>
                  </a:moveTo>
                  <a:lnTo>
                    <a:pt x="13" y="7"/>
                  </a:lnTo>
                  <a:lnTo>
                    <a:pt x="22" y="7"/>
                  </a:lnTo>
                  <a:lnTo>
                    <a:pt x="32" y="7"/>
                  </a:lnTo>
                  <a:lnTo>
                    <a:pt x="19" y="19"/>
                  </a:lnTo>
                  <a:lnTo>
                    <a:pt x="0" y="13"/>
                  </a:lnTo>
                  <a:lnTo>
                    <a:pt x="0" y="0"/>
                  </a:lnTo>
                  <a:close/>
                </a:path>
              </a:pathLst>
            </a:custGeom>
            <a:solidFill>
              <a:srgbClr val="FF0000"/>
            </a:solidFill>
            <a:ln w="9525">
              <a:noFill/>
            </a:ln>
          </p:spPr>
          <p:txBody>
            <a:bodyPr/>
            <a:p>
              <a:endParaRPr lang="zh-CN" altLang="en-US"/>
            </a:p>
          </p:txBody>
        </p:sp>
        <p:sp>
          <p:nvSpPr>
            <p:cNvPr id="95286" name="任意多边形 95285"/>
            <p:cNvSpPr/>
            <p:nvPr/>
          </p:nvSpPr>
          <p:spPr>
            <a:xfrm>
              <a:off x="46" y="268"/>
              <a:ext cx="105" cy="98"/>
            </a:xfrm>
            <a:custGeom>
              <a:avLst/>
              <a:gdLst/>
              <a:ahLst/>
              <a:cxnLst/>
              <a:pathLst>
                <a:path w="105" h="98">
                  <a:moveTo>
                    <a:pt x="4" y="70"/>
                  </a:moveTo>
                  <a:lnTo>
                    <a:pt x="0" y="60"/>
                  </a:lnTo>
                  <a:lnTo>
                    <a:pt x="0" y="54"/>
                  </a:lnTo>
                  <a:lnTo>
                    <a:pt x="0" y="45"/>
                  </a:lnTo>
                  <a:lnTo>
                    <a:pt x="4" y="38"/>
                  </a:lnTo>
                  <a:lnTo>
                    <a:pt x="7" y="32"/>
                  </a:lnTo>
                  <a:lnTo>
                    <a:pt x="10" y="26"/>
                  </a:lnTo>
                  <a:lnTo>
                    <a:pt x="13" y="19"/>
                  </a:lnTo>
                  <a:lnTo>
                    <a:pt x="19" y="13"/>
                  </a:lnTo>
                  <a:lnTo>
                    <a:pt x="26" y="10"/>
                  </a:lnTo>
                  <a:lnTo>
                    <a:pt x="35" y="4"/>
                  </a:lnTo>
                  <a:lnTo>
                    <a:pt x="45" y="4"/>
                  </a:lnTo>
                  <a:lnTo>
                    <a:pt x="54" y="0"/>
                  </a:lnTo>
                  <a:lnTo>
                    <a:pt x="60" y="4"/>
                  </a:lnTo>
                  <a:lnTo>
                    <a:pt x="67" y="4"/>
                  </a:lnTo>
                  <a:lnTo>
                    <a:pt x="73" y="4"/>
                  </a:lnTo>
                  <a:lnTo>
                    <a:pt x="82" y="10"/>
                  </a:lnTo>
                  <a:lnTo>
                    <a:pt x="92" y="19"/>
                  </a:lnTo>
                  <a:lnTo>
                    <a:pt x="98" y="26"/>
                  </a:lnTo>
                  <a:lnTo>
                    <a:pt x="101" y="35"/>
                  </a:lnTo>
                  <a:lnTo>
                    <a:pt x="105" y="48"/>
                  </a:lnTo>
                  <a:lnTo>
                    <a:pt x="105" y="54"/>
                  </a:lnTo>
                  <a:lnTo>
                    <a:pt x="105" y="67"/>
                  </a:lnTo>
                  <a:lnTo>
                    <a:pt x="101" y="76"/>
                  </a:lnTo>
                  <a:lnTo>
                    <a:pt x="95" y="82"/>
                  </a:lnTo>
                  <a:lnTo>
                    <a:pt x="92" y="89"/>
                  </a:lnTo>
                  <a:lnTo>
                    <a:pt x="64" y="98"/>
                  </a:lnTo>
                  <a:lnTo>
                    <a:pt x="54" y="86"/>
                  </a:lnTo>
                  <a:lnTo>
                    <a:pt x="64" y="86"/>
                  </a:lnTo>
                  <a:lnTo>
                    <a:pt x="73" y="79"/>
                  </a:lnTo>
                  <a:lnTo>
                    <a:pt x="79" y="73"/>
                  </a:lnTo>
                  <a:lnTo>
                    <a:pt x="82" y="64"/>
                  </a:lnTo>
                  <a:lnTo>
                    <a:pt x="86" y="51"/>
                  </a:lnTo>
                  <a:lnTo>
                    <a:pt x="82" y="41"/>
                  </a:lnTo>
                  <a:lnTo>
                    <a:pt x="76" y="32"/>
                  </a:lnTo>
                  <a:lnTo>
                    <a:pt x="70" y="26"/>
                  </a:lnTo>
                  <a:lnTo>
                    <a:pt x="60" y="23"/>
                  </a:lnTo>
                  <a:lnTo>
                    <a:pt x="48" y="23"/>
                  </a:lnTo>
                  <a:lnTo>
                    <a:pt x="41" y="23"/>
                  </a:lnTo>
                  <a:lnTo>
                    <a:pt x="35" y="26"/>
                  </a:lnTo>
                  <a:lnTo>
                    <a:pt x="32" y="29"/>
                  </a:lnTo>
                  <a:lnTo>
                    <a:pt x="26" y="35"/>
                  </a:lnTo>
                  <a:lnTo>
                    <a:pt x="23" y="45"/>
                  </a:lnTo>
                  <a:lnTo>
                    <a:pt x="19" y="54"/>
                  </a:lnTo>
                  <a:lnTo>
                    <a:pt x="23" y="67"/>
                  </a:lnTo>
                  <a:lnTo>
                    <a:pt x="29" y="73"/>
                  </a:lnTo>
                  <a:lnTo>
                    <a:pt x="32" y="79"/>
                  </a:lnTo>
                  <a:lnTo>
                    <a:pt x="41" y="82"/>
                  </a:lnTo>
                  <a:lnTo>
                    <a:pt x="45" y="92"/>
                  </a:lnTo>
                  <a:lnTo>
                    <a:pt x="19" y="89"/>
                  </a:lnTo>
                  <a:lnTo>
                    <a:pt x="4" y="73"/>
                  </a:lnTo>
                  <a:lnTo>
                    <a:pt x="4" y="70"/>
                  </a:lnTo>
                  <a:close/>
                </a:path>
              </a:pathLst>
            </a:custGeom>
            <a:solidFill>
              <a:srgbClr val="FF0000"/>
            </a:solidFill>
            <a:ln w="9525">
              <a:noFill/>
            </a:ln>
          </p:spPr>
          <p:txBody>
            <a:bodyPr/>
            <a:p>
              <a:endParaRPr lang="zh-CN" altLang="en-US"/>
            </a:p>
          </p:txBody>
        </p:sp>
        <p:sp>
          <p:nvSpPr>
            <p:cNvPr id="95287" name="任意多边形 95286"/>
            <p:cNvSpPr/>
            <p:nvPr/>
          </p:nvSpPr>
          <p:spPr>
            <a:xfrm>
              <a:off x="46" y="268"/>
              <a:ext cx="105" cy="98"/>
            </a:xfrm>
            <a:custGeom>
              <a:avLst/>
              <a:gdLst/>
              <a:ahLst/>
              <a:cxnLst/>
              <a:pathLst>
                <a:path w="105" h="98">
                  <a:moveTo>
                    <a:pt x="4" y="70"/>
                  </a:moveTo>
                  <a:lnTo>
                    <a:pt x="0" y="60"/>
                  </a:lnTo>
                  <a:lnTo>
                    <a:pt x="0" y="54"/>
                  </a:lnTo>
                  <a:lnTo>
                    <a:pt x="0" y="45"/>
                  </a:lnTo>
                  <a:lnTo>
                    <a:pt x="4" y="38"/>
                  </a:lnTo>
                  <a:lnTo>
                    <a:pt x="7" y="32"/>
                  </a:lnTo>
                  <a:lnTo>
                    <a:pt x="10" y="26"/>
                  </a:lnTo>
                  <a:lnTo>
                    <a:pt x="13" y="19"/>
                  </a:lnTo>
                  <a:lnTo>
                    <a:pt x="19" y="13"/>
                  </a:lnTo>
                  <a:lnTo>
                    <a:pt x="26" y="10"/>
                  </a:lnTo>
                  <a:lnTo>
                    <a:pt x="35" y="4"/>
                  </a:lnTo>
                  <a:lnTo>
                    <a:pt x="45" y="4"/>
                  </a:lnTo>
                  <a:lnTo>
                    <a:pt x="54" y="0"/>
                  </a:lnTo>
                  <a:lnTo>
                    <a:pt x="60" y="4"/>
                  </a:lnTo>
                  <a:lnTo>
                    <a:pt x="67" y="4"/>
                  </a:lnTo>
                  <a:lnTo>
                    <a:pt x="73" y="4"/>
                  </a:lnTo>
                  <a:lnTo>
                    <a:pt x="82" y="10"/>
                  </a:lnTo>
                  <a:lnTo>
                    <a:pt x="92" y="19"/>
                  </a:lnTo>
                  <a:lnTo>
                    <a:pt x="98" y="26"/>
                  </a:lnTo>
                  <a:lnTo>
                    <a:pt x="101" y="35"/>
                  </a:lnTo>
                  <a:lnTo>
                    <a:pt x="105" y="48"/>
                  </a:lnTo>
                  <a:lnTo>
                    <a:pt x="105" y="54"/>
                  </a:lnTo>
                  <a:lnTo>
                    <a:pt x="105" y="67"/>
                  </a:lnTo>
                  <a:lnTo>
                    <a:pt x="101" y="76"/>
                  </a:lnTo>
                  <a:lnTo>
                    <a:pt x="95" y="82"/>
                  </a:lnTo>
                  <a:lnTo>
                    <a:pt x="92" y="89"/>
                  </a:lnTo>
                  <a:lnTo>
                    <a:pt x="64" y="98"/>
                  </a:lnTo>
                  <a:lnTo>
                    <a:pt x="54" y="86"/>
                  </a:lnTo>
                  <a:lnTo>
                    <a:pt x="64" y="86"/>
                  </a:lnTo>
                  <a:lnTo>
                    <a:pt x="73" y="79"/>
                  </a:lnTo>
                  <a:lnTo>
                    <a:pt x="79" y="73"/>
                  </a:lnTo>
                  <a:lnTo>
                    <a:pt x="82" y="64"/>
                  </a:lnTo>
                  <a:lnTo>
                    <a:pt x="86" y="51"/>
                  </a:lnTo>
                  <a:lnTo>
                    <a:pt x="82" y="41"/>
                  </a:lnTo>
                  <a:lnTo>
                    <a:pt x="76" y="32"/>
                  </a:lnTo>
                  <a:lnTo>
                    <a:pt x="70" y="26"/>
                  </a:lnTo>
                  <a:lnTo>
                    <a:pt x="60" y="23"/>
                  </a:lnTo>
                  <a:lnTo>
                    <a:pt x="48" y="23"/>
                  </a:lnTo>
                  <a:lnTo>
                    <a:pt x="41" y="23"/>
                  </a:lnTo>
                  <a:lnTo>
                    <a:pt x="35" y="26"/>
                  </a:lnTo>
                  <a:lnTo>
                    <a:pt x="32" y="29"/>
                  </a:lnTo>
                  <a:lnTo>
                    <a:pt x="26" y="35"/>
                  </a:lnTo>
                  <a:lnTo>
                    <a:pt x="23" y="45"/>
                  </a:lnTo>
                  <a:lnTo>
                    <a:pt x="19" y="54"/>
                  </a:lnTo>
                  <a:lnTo>
                    <a:pt x="23" y="67"/>
                  </a:lnTo>
                  <a:lnTo>
                    <a:pt x="29" y="73"/>
                  </a:lnTo>
                  <a:lnTo>
                    <a:pt x="32" y="79"/>
                  </a:lnTo>
                  <a:lnTo>
                    <a:pt x="41" y="82"/>
                  </a:lnTo>
                  <a:lnTo>
                    <a:pt x="45" y="92"/>
                  </a:lnTo>
                  <a:lnTo>
                    <a:pt x="19" y="89"/>
                  </a:lnTo>
                  <a:lnTo>
                    <a:pt x="4" y="73"/>
                  </a:lnTo>
                  <a:lnTo>
                    <a:pt x="4" y="70"/>
                  </a:lnTo>
                  <a:close/>
                </a:path>
              </a:pathLst>
            </a:custGeom>
            <a:solidFill>
              <a:srgbClr val="FF0000"/>
            </a:solidFill>
            <a:ln w="4763" cap="flat" cmpd="sng">
              <a:solidFill>
                <a:srgbClr val="93936C"/>
              </a:solidFill>
              <a:prstDash val="solid"/>
              <a:headEnd type="none" w="med" len="med"/>
              <a:tailEnd type="none" w="med" len="med"/>
            </a:ln>
          </p:spPr>
          <p:txBody>
            <a:bodyPr/>
            <a:p>
              <a:endParaRPr lang="zh-CN" altLang="en-US"/>
            </a:p>
          </p:txBody>
        </p:sp>
        <p:sp>
          <p:nvSpPr>
            <p:cNvPr id="95288" name="任意多边形 95287"/>
            <p:cNvSpPr/>
            <p:nvPr/>
          </p:nvSpPr>
          <p:spPr>
            <a:xfrm>
              <a:off x="2" y="335"/>
              <a:ext cx="76" cy="75"/>
            </a:xfrm>
            <a:custGeom>
              <a:avLst/>
              <a:gdLst/>
              <a:ahLst/>
              <a:cxnLst/>
              <a:pathLst>
                <a:path w="76" h="75">
                  <a:moveTo>
                    <a:pt x="48" y="0"/>
                  </a:moveTo>
                  <a:lnTo>
                    <a:pt x="38" y="0"/>
                  </a:lnTo>
                  <a:lnTo>
                    <a:pt x="32" y="0"/>
                  </a:lnTo>
                  <a:lnTo>
                    <a:pt x="22" y="3"/>
                  </a:lnTo>
                  <a:lnTo>
                    <a:pt x="16" y="6"/>
                  </a:lnTo>
                  <a:lnTo>
                    <a:pt x="10" y="12"/>
                  </a:lnTo>
                  <a:lnTo>
                    <a:pt x="3" y="19"/>
                  </a:lnTo>
                  <a:lnTo>
                    <a:pt x="3" y="25"/>
                  </a:lnTo>
                  <a:lnTo>
                    <a:pt x="0" y="31"/>
                  </a:lnTo>
                  <a:lnTo>
                    <a:pt x="0" y="38"/>
                  </a:lnTo>
                  <a:lnTo>
                    <a:pt x="0" y="47"/>
                  </a:lnTo>
                  <a:lnTo>
                    <a:pt x="0" y="50"/>
                  </a:lnTo>
                  <a:lnTo>
                    <a:pt x="7" y="60"/>
                  </a:lnTo>
                  <a:lnTo>
                    <a:pt x="7" y="63"/>
                  </a:lnTo>
                  <a:lnTo>
                    <a:pt x="13" y="66"/>
                  </a:lnTo>
                  <a:lnTo>
                    <a:pt x="19" y="72"/>
                  </a:lnTo>
                  <a:lnTo>
                    <a:pt x="29" y="75"/>
                  </a:lnTo>
                  <a:lnTo>
                    <a:pt x="38" y="75"/>
                  </a:lnTo>
                  <a:lnTo>
                    <a:pt x="51" y="72"/>
                  </a:lnTo>
                  <a:lnTo>
                    <a:pt x="57" y="57"/>
                  </a:lnTo>
                  <a:lnTo>
                    <a:pt x="54" y="60"/>
                  </a:lnTo>
                  <a:lnTo>
                    <a:pt x="48" y="60"/>
                  </a:lnTo>
                  <a:lnTo>
                    <a:pt x="41" y="63"/>
                  </a:lnTo>
                  <a:lnTo>
                    <a:pt x="38" y="63"/>
                  </a:lnTo>
                  <a:lnTo>
                    <a:pt x="32" y="63"/>
                  </a:lnTo>
                  <a:lnTo>
                    <a:pt x="22" y="57"/>
                  </a:lnTo>
                  <a:lnTo>
                    <a:pt x="19" y="53"/>
                  </a:lnTo>
                  <a:lnTo>
                    <a:pt x="16" y="50"/>
                  </a:lnTo>
                  <a:lnTo>
                    <a:pt x="13" y="44"/>
                  </a:lnTo>
                  <a:lnTo>
                    <a:pt x="13" y="38"/>
                  </a:lnTo>
                  <a:lnTo>
                    <a:pt x="13" y="31"/>
                  </a:lnTo>
                  <a:lnTo>
                    <a:pt x="16" y="25"/>
                  </a:lnTo>
                  <a:lnTo>
                    <a:pt x="22" y="19"/>
                  </a:lnTo>
                  <a:lnTo>
                    <a:pt x="29" y="15"/>
                  </a:lnTo>
                  <a:lnTo>
                    <a:pt x="35" y="12"/>
                  </a:lnTo>
                  <a:lnTo>
                    <a:pt x="44" y="12"/>
                  </a:lnTo>
                  <a:lnTo>
                    <a:pt x="54" y="15"/>
                  </a:lnTo>
                  <a:lnTo>
                    <a:pt x="60" y="25"/>
                  </a:lnTo>
                  <a:lnTo>
                    <a:pt x="63" y="31"/>
                  </a:lnTo>
                  <a:lnTo>
                    <a:pt x="63" y="38"/>
                  </a:lnTo>
                  <a:lnTo>
                    <a:pt x="63" y="44"/>
                  </a:lnTo>
                  <a:lnTo>
                    <a:pt x="60" y="50"/>
                  </a:lnTo>
                  <a:lnTo>
                    <a:pt x="76" y="44"/>
                  </a:lnTo>
                  <a:lnTo>
                    <a:pt x="76" y="25"/>
                  </a:lnTo>
                  <a:lnTo>
                    <a:pt x="57" y="9"/>
                  </a:lnTo>
                  <a:lnTo>
                    <a:pt x="48" y="0"/>
                  </a:lnTo>
                  <a:close/>
                </a:path>
              </a:pathLst>
            </a:custGeom>
            <a:solidFill>
              <a:srgbClr val="FF0000"/>
            </a:solidFill>
            <a:ln w="9525">
              <a:noFill/>
            </a:ln>
          </p:spPr>
          <p:txBody>
            <a:bodyPr/>
            <a:p>
              <a:endParaRPr lang="zh-CN" altLang="en-US"/>
            </a:p>
          </p:txBody>
        </p:sp>
        <p:sp>
          <p:nvSpPr>
            <p:cNvPr id="95289" name="任意多边形 95288"/>
            <p:cNvSpPr/>
            <p:nvPr/>
          </p:nvSpPr>
          <p:spPr>
            <a:xfrm>
              <a:off x="2" y="335"/>
              <a:ext cx="76" cy="75"/>
            </a:xfrm>
            <a:custGeom>
              <a:avLst/>
              <a:gdLst/>
              <a:ahLst/>
              <a:cxnLst/>
              <a:pathLst>
                <a:path w="76" h="75">
                  <a:moveTo>
                    <a:pt x="48" y="0"/>
                  </a:moveTo>
                  <a:lnTo>
                    <a:pt x="38" y="0"/>
                  </a:lnTo>
                  <a:lnTo>
                    <a:pt x="32" y="0"/>
                  </a:lnTo>
                  <a:lnTo>
                    <a:pt x="22" y="3"/>
                  </a:lnTo>
                  <a:lnTo>
                    <a:pt x="16" y="6"/>
                  </a:lnTo>
                  <a:lnTo>
                    <a:pt x="10" y="12"/>
                  </a:lnTo>
                  <a:lnTo>
                    <a:pt x="3" y="19"/>
                  </a:lnTo>
                  <a:lnTo>
                    <a:pt x="3" y="25"/>
                  </a:lnTo>
                  <a:lnTo>
                    <a:pt x="0" y="31"/>
                  </a:lnTo>
                  <a:lnTo>
                    <a:pt x="0" y="38"/>
                  </a:lnTo>
                  <a:lnTo>
                    <a:pt x="0" y="47"/>
                  </a:lnTo>
                  <a:lnTo>
                    <a:pt x="0" y="50"/>
                  </a:lnTo>
                  <a:lnTo>
                    <a:pt x="7" y="60"/>
                  </a:lnTo>
                  <a:lnTo>
                    <a:pt x="7" y="63"/>
                  </a:lnTo>
                  <a:lnTo>
                    <a:pt x="13" y="66"/>
                  </a:lnTo>
                  <a:lnTo>
                    <a:pt x="19" y="72"/>
                  </a:lnTo>
                  <a:lnTo>
                    <a:pt x="29" y="75"/>
                  </a:lnTo>
                  <a:lnTo>
                    <a:pt x="38" y="75"/>
                  </a:lnTo>
                  <a:lnTo>
                    <a:pt x="51" y="72"/>
                  </a:lnTo>
                  <a:lnTo>
                    <a:pt x="57" y="57"/>
                  </a:lnTo>
                  <a:lnTo>
                    <a:pt x="54" y="60"/>
                  </a:lnTo>
                  <a:lnTo>
                    <a:pt x="48" y="60"/>
                  </a:lnTo>
                  <a:lnTo>
                    <a:pt x="41" y="63"/>
                  </a:lnTo>
                  <a:lnTo>
                    <a:pt x="38" y="63"/>
                  </a:lnTo>
                  <a:lnTo>
                    <a:pt x="32" y="63"/>
                  </a:lnTo>
                  <a:lnTo>
                    <a:pt x="22" y="57"/>
                  </a:lnTo>
                  <a:lnTo>
                    <a:pt x="19" y="53"/>
                  </a:lnTo>
                  <a:lnTo>
                    <a:pt x="16" y="50"/>
                  </a:lnTo>
                  <a:lnTo>
                    <a:pt x="13" y="44"/>
                  </a:lnTo>
                  <a:lnTo>
                    <a:pt x="13" y="38"/>
                  </a:lnTo>
                  <a:lnTo>
                    <a:pt x="13" y="31"/>
                  </a:lnTo>
                  <a:lnTo>
                    <a:pt x="16" y="25"/>
                  </a:lnTo>
                  <a:lnTo>
                    <a:pt x="22" y="19"/>
                  </a:lnTo>
                  <a:lnTo>
                    <a:pt x="29" y="15"/>
                  </a:lnTo>
                  <a:lnTo>
                    <a:pt x="35" y="12"/>
                  </a:lnTo>
                  <a:lnTo>
                    <a:pt x="44" y="12"/>
                  </a:lnTo>
                  <a:lnTo>
                    <a:pt x="54" y="15"/>
                  </a:lnTo>
                  <a:lnTo>
                    <a:pt x="60" y="25"/>
                  </a:lnTo>
                  <a:lnTo>
                    <a:pt x="63" y="31"/>
                  </a:lnTo>
                  <a:lnTo>
                    <a:pt x="63" y="38"/>
                  </a:lnTo>
                  <a:lnTo>
                    <a:pt x="63" y="44"/>
                  </a:lnTo>
                  <a:lnTo>
                    <a:pt x="60" y="50"/>
                  </a:lnTo>
                  <a:lnTo>
                    <a:pt x="76" y="44"/>
                  </a:lnTo>
                  <a:lnTo>
                    <a:pt x="76" y="25"/>
                  </a:lnTo>
                  <a:lnTo>
                    <a:pt x="57" y="9"/>
                  </a:lnTo>
                  <a:lnTo>
                    <a:pt x="48" y="0"/>
                  </a:lnTo>
                  <a:close/>
                </a:path>
              </a:pathLst>
            </a:custGeom>
            <a:solidFill>
              <a:srgbClr val="FF0000"/>
            </a:solidFill>
            <a:ln w="4763" cap="flat" cmpd="sng">
              <a:solidFill>
                <a:srgbClr val="93936C"/>
              </a:solidFill>
              <a:prstDash val="solid"/>
              <a:headEnd type="none" w="med" len="med"/>
              <a:tailEnd type="none" w="med" len="med"/>
            </a:ln>
          </p:spPr>
          <p:txBody>
            <a:bodyPr/>
            <a:p>
              <a:endParaRPr lang="zh-CN" altLang="en-US"/>
            </a:p>
          </p:txBody>
        </p:sp>
        <p:sp>
          <p:nvSpPr>
            <p:cNvPr id="95290" name="直接连接符 95289"/>
            <p:cNvSpPr/>
            <p:nvPr/>
          </p:nvSpPr>
          <p:spPr>
            <a:xfrm>
              <a:off x="173" y="341"/>
              <a:ext cx="1" cy="19"/>
            </a:xfrm>
            <a:prstGeom prst="line">
              <a:avLst/>
            </a:prstGeom>
            <a:ln w="4763" cap="flat" cmpd="sng">
              <a:solidFill>
                <a:srgbClr val="DBDBCE"/>
              </a:solidFill>
              <a:prstDash val="solid"/>
              <a:headEnd type="none" w="med" len="med"/>
              <a:tailEnd type="none" w="med" len="med"/>
            </a:ln>
          </p:spPr>
        </p:sp>
        <p:sp>
          <p:nvSpPr>
            <p:cNvPr id="95291" name="直接连接符 95290"/>
            <p:cNvSpPr/>
            <p:nvPr/>
          </p:nvSpPr>
          <p:spPr>
            <a:xfrm>
              <a:off x="173" y="388"/>
              <a:ext cx="1" cy="19"/>
            </a:xfrm>
            <a:prstGeom prst="line">
              <a:avLst/>
            </a:prstGeom>
            <a:ln w="4763" cap="flat" cmpd="sng">
              <a:solidFill>
                <a:srgbClr val="DBDBCE"/>
              </a:solidFill>
              <a:prstDash val="solid"/>
              <a:headEnd type="none" w="med" len="med"/>
              <a:tailEnd type="none" w="med" len="med"/>
            </a:ln>
          </p:spPr>
        </p:sp>
        <p:sp>
          <p:nvSpPr>
            <p:cNvPr id="95292" name="椭圆 95291"/>
            <p:cNvSpPr/>
            <p:nvPr/>
          </p:nvSpPr>
          <p:spPr>
            <a:xfrm>
              <a:off x="66" y="288"/>
              <a:ext cx="65" cy="68"/>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293" name="椭圆 95292"/>
            <p:cNvSpPr/>
            <p:nvPr/>
          </p:nvSpPr>
          <p:spPr>
            <a:xfrm>
              <a:off x="66" y="393"/>
              <a:ext cx="65" cy="64"/>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294" name="椭圆 95293"/>
            <p:cNvSpPr/>
            <p:nvPr/>
          </p:nvSpPr>
          <p:spPr>
            <a:xfrm>
              <a:off x="16" y="348"/>
              <a:ext cx="52" cy="52"/>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295" name="任意多边形 95294"/>
            <p:cNvSpPr/>
            <p:nvPr/>
          </p:nvSpPr>
          <p:spPr>
            <a:xfrm>
              <a:off x="0" y="336"/>
              <a:ext cx="50" cy="77"/>
            </a:xfrm>
            <a:custGeom>
              <a:avLst/>
              <a:gdLst>
                <a:gd name="txL" fmla="*/ 0 w 28055"/>
                <a:gd name="txT" fmla="*/ 0 h 43200"/>
                <a:gd name="txR" fmla="*/ 28055 w 28055"/>
                <a:gd name="txB" fmla="*/ 43200 h 43200"/>
              </a:gdLst>
              <a:ahLst/>
              <a:cxnLst>
                <a:cxn ang="90">
                  <a:pos x="28054" y="42213"/>
                </a:cxn>
                <a:cxn ang="0">
                  <a:pos x="27957" y="956"/>
                </a:cxn>
                <a:cxn ang="90">
                  <a:pos x="21600" y="21600"/>
                </a:cxn>
              </a:cxnLst>
              <a:rect l="txL" t="txT" r="txR" b="txB"/>
              <a:pathLst>
                <a:path w="28055" h="43200" fill="none">
                  <a:moveTo>
                    <a:pt x="28054" y="42213"/>
                  </a:moveTo>
                  <a:arcTo wR="21600" hR="21600" stAng="-17243131" swAng="12870055"/>
                </a:path>
                <a:path w="28055" h="43200" stroke="0">
                  <a:moveTo>
                    <a:pt x="28054" y="42213"/>
                  </a:moveTo>
                  <a:arcTo wR="21600" hR="21600" stAng="-17243131" swAng="12870055"/>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296" name="任意多边形 95295"/>
            <p:cNvSpPr/>
            <p:nvPr/>
          </p:nvSpPr>
          <p:spPr>
            <a:xfrm>
              <a:off x="47" y="269"/>
              <a:ext cx="106" cy="88"/>
            </a:xfrm>
            <a:custGeom>
              <a:avLst/>
              <a:gdLst>
                <a:gd name="txL" fmla="*/ 0 w 43200"/>
                <a:gd name="txT" fmla="*/ 0 h 35985"/>
                <a:gd name="txR" fmla="*/ 43200 w 43200"/>
                <a:gd name="txB" fmla="*/ 35985 h 35985"/>
              </a:gdLst>
              <a:ahLst/>
              <a:cxnLst>
                <a:cxn ang="90">
                  <a:pos x="698" y="27049"/>
                </a:cxn>
                <a:cxn ang="0">
                  <a:pos x="37713" y="35984"/>
                </a:cxn>
                <a:cxn ang="90">
                  <a:pos x="21600" y="21600"/>
                </a:cxn>
              </a:cxnLst>
              <a:rect l="txL" t="txT" r="txR" b="txB"/>
              <a:pathLst>
                <a:path w="43200" h="35985" fill="none">
                  <a:moveTo>
                    <a:pt x="698" y="27049"/>
                  </a:moveTo>
                  <a:arcTo wR="21600" hR="21600" stAng="-11676683" swAng="14181992"/>
                </a:path>
                <a:path w="43200" h="35985" stroke="0">
                  <a:moveTo>
                    <a:pt x="698" y="27049"/>
                  </a:moveTo>
                  <a:arcTo wR="21600" hR="21600" stAng="-11676683" swAng="14181992"/>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297" name="任意多边形 95296"/>
            <p:cNvSpPr/>
            <p:nvPr/>
          </p:nvSpPr>
          <p:spPr>
            <a:xfrm>
              <a:off x="54" y="276"/>
              <a:ext cx="46" cy="46"/>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rgbClr val="FF0000"/>
            </a:solidFill>
            <a:ln w="4763" cap="flat" cmpd="sng">
              <a:solidFill>
                <a:srgbClr val="EDEDE7"/>
              </a:solidFill>
              <a:prstDash val="solid"/>
              <a:headEnd type="none" w="med" len="med"/>
              <a:tailEnd type="none" w="med" len="med"/>
            </a:ln>
          </p:spPr>
          <p:txBody>
            <a:bodyPr/>
            <a:p>
              <a:endParaRPr lang="zh-CN" altLang="en-US"/>
            </a:p>
          </p:txBody>
        </p:sp>
        <p:sp>
          <p:nvSpPr>
            <p:cNvPr id="95298" name="任意多边形 95297"/>
            <p:cNvSpPr/>
            <p:nvPr/>
          </p:nvSpPr>
          <p:spPr>
            <a:xfrm>
              <a:off x="8" y="339"/>
              <a:ext cx="31" cy="35"/>
            </a:xfrm>
            <a:custGeom>
              <a:avLst/>
              <a:gdLst>
                <a:gd name="txL" fmla="*/ 0 w 20928"/>
                <a:gd name="txT" fmla="*/ 0 h 21296"/>
                <a:gd name="txR" fmla="*/ 20928 w 20928"/>
                <a:gd name="txB" fmla="*/ 21296 h 21296"/>
              </a:gdLst>
              <a:ahLst/>
              <a:cxnLst>
                <a:cxn ang="180">
                  <a:pos x="0" y="15951"/>
                </a:cxn>
                <a:cxn ang="270">
                  <a:pos x="17314" y="0"/>
                </a:cxn>
                <a:cxn ang="90">
                  <a:pos x="20928" y="21296"/>
                </a:cxn>
              </a:cxnLst>
              <a:rect l="txL" t="txT" r="txR" b="txB"/>
              <a:pathLst>
                <a:path w="20928" h="21296" fill="none">
                  <a:moveTo>
                    <a:pt x="0" y="15951"/>
                  </a:moveTo>
                  <a:arcTo wR="21600" hR="21600" stAng="-9940378" swAng="3962486"/>
                </a:path>
                <a:path w="20928" h="21296" stroke="0">
                  <a:moveTo>
                    <a:pt x="0" y="15951"/>
                  </a:moveTo>
                  <a:arcTo wR="21600" hR="21600" stAng="-9940378" swAng="3962486"/>
                  <a:lnTo>
                    <a:pt x="20928" y="21296"/>
                  </a:lnTo>
                  <a:close/>
                </a:path>
              </a:pathLst>
            </a:custGeom>
            <a:solidFill>
              <a:srgbClr val="FF0000"/>
            </a:solidFill>
            <a:ln w="4763" cap="flat" cmpd="sng">
              <a:solidFill>
                <a:srgbClr val="EDEDE7"/>
              </a:solidFill>
              <a:prstDash val="solid"/>
              <a:headEnd type="none" w="med" len="med"/>
              <a:tailEnd type="none" w="med" len="med"/>
            </a:ln>
          </p:spPr>
          <p:txBody>
            <a:bodyPr/>
            <a:p>
              <a:endParaRPr lang="zh-CN" altLang="en-US"/>
            </a:p>
          </p:txBody>
        </p:sp>
        <p:sp>
          <p:nvSpPr>
            <p:cNvPr id="95299" name="任意多边形 95298"/>
            <p:cNvSpPr/>
            <p:nvPr/>
          </p:nvSpPr>
          <p:spPr>
            <a:xfrm>
              <a:off x="47" y="388"/>
              <a:ext cx="106" cy="88"/>
            </a:xfrm>
            <a:custGeom>
              <a:avLst/>
              <a:gdLst>
                <a:gd name="txL" fmla="*/ 0 w 43200"/>
                <a:gd name="txT" fmla="*/ 0 h 35731"/>
                <a:gd name="txR" fmla="*/ 43200 w 43200"/>
                <a:gd name="txB" fmla="*/ 35731 h 35731"/>
              </a:gdLst>
              <a:ahLst/>
              <a:cxnLst>
                <a:cxn ang="0">
                  <a:pos x="37936" y="0"/>
                </a:cxn>
                <a:cxn ang="180">
                  <a:pos x="698" y="8681"/>
                </a:cxn>
                <a:cxn ang="0">
                  <a:pos x="21600" y="14131"/>
                </a:cxn>
              </a:cxnLst>
              <a:rect l="txL" t="txT" r="txR" b="txB"/>
              <a:pathLst>
                <a:path w="43200" h="35731" fill="none">
                  <a:moveTo>
                    <a:pt x="37936" y="0"/>
                  </a:moveTo>
                  <a:arcTo wR="21600" hR="21600" stAng="-2451632" swAng="14128469"/>
                </a:path>
                <a:path w="43200" h="35731" stroke="0">
                  <a:moveTo>
                    <a:pt x="37936" y="0"/>
                  </a:moveTo>
                  <a:arcTo wR="21600" hR="21600" stAng="-2451632" swAng="14128469"/>
                  <a:lnTo>
                    <a:pt x="21600" y="14131"/>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300" name="任意多边形 95299"/>
            <p:cNvSpPr/>
            <p:nvPr/>
          </p:nvSpPr>
          <p:spPr>
            <a:xfrm>
              <a:off x="54" y="390"/>
              <a:ext cx="45" cy="38"/>
            </a:xfrm>
            <a:custGeom>
              <a:avLst/>
              <a:gdLst>
                <a:gd name="txL" fmla="*/ 0 w 21600"/>
                <a:gd name="txT" fmla="*/ 0 h 18436"/>
                <a:gd name="txR" fmla="*/ 21600 w 21600"/>
                <a:gd name="txB" fmla="*/ 18436 h 18436"/>
              </a:gdLst>
              <a:ahLst/>
              <a:cxnLst>
                <a:cxn ang="180">
                  <a:pos x="0" y="18299"/>
                </a:cxn>
                <a:cxn ang="270">
                  <a:pos x="10345" y="0"/>
                </a:cxn>
                <a:cxn ang="0">
                  <a:pos x="21600" y="18436"/>
                </a:cxn>
              </a:cxnLst>
              <a:rect l="txL" t="txT" r="txR" b="txB"/>
              <a:pathLst>
                <a:path w="21600" h="18436" fill="none">
                  <a:moveTo>
                    <a:pt x="0" y="18299"/>
                  </a:moveTo>
                  <a:arcTo wR="21600" hR="21600" stAng="-10778196" swAng="3493976"/>
                </a:path>
                <a:path w="21600" h="18436" stroke="0">
                  <a:moveTo>
                    <a:pt x="0" y="18299"/>
                  </a:moveTo>
                  <a:arcTo wR="21600" hR="21600" stAng="-10778196" swAng="3493976"/>
                  <a:lnTo>
                    <a:pt x="21600" y="18436"/>
                  </a:lnTo>
                  <a:close/>
                </a:path>
              </a:pathLst>
            </a:custGeom>
            <a:solidFill>
              <a:srgbClr val="FF0000"/>
            </a:solidFill>
            <a:ln w="4763" cap="flat" cmpd="sng">
              <a:solidFill>
                <a:srgbClr val="EDEDE7"/>
              </a:solidFill>
              <a:prstDash val="solid"/>
              <a:headEnd type="none" w="med" len="med"/>
              <a:tailEnd type="none" w="med" len="med"/>
            </a:ln>
          </p:spPr>
          <p:txBody>
            <a:bodyPr/>
            <a:p>
              <a:endParaRPr lang="zh-CN" altLang="en-US"/>
            </a:p>
          </p:txBody>
        </p:sp>
      </p:grpSp>
      <p:grpSp>
        <p:nvGrpSpPr>
          <p:cNvPr id="95301" name="组合 95300"/>
          <p:cNvGrpSpPr/>
          <p:nvPr/>
        </p:nvGrpSpPr>
        <p:grpSpPr>
          <a:xfrm>
            <a:off x="2057400" y="4800600"/>
            <a:ext cx="457200" cy="603250"/>
            <a:chOff x="0" y="0"/>
            <a:chExt cx="545" cy="518"/>
          </a:xfrm>
        </p:grpSpPr>
        <p:sp>
          <p:nvSpPr>
            <p:cNvPr id="95302" name="任意多边形 95301"/>
            <p:cNvSpPr/>
            <p:nvPr/>
          </p:nvSpPr>
          <p:spPr>
            <a:xfrm>
              <a:off x="220" y="0"/>
              <a:ext cx="230" cy="149"/>
            </a:xfrm>
            <a:custGeom>
              <a:avLst/>
              <a:gdLst/>
              <a:ahLst/>
              <a:cxnLst/>
              <a:pathLst>
                <a:path w="230" h="149">
                  <a:moveTo>
                    <a:pt x="0" y="139"/>
                  </a:moveTo>
                  <a:lnTo>
                    <a:pt x="0" y="108"/>
                  </a:lnTo>
                  <a:lnTo>
                    <a:pt x="6" y="82"/>
                  </a:lnTo>
                  <a:lnTo>
                    <a:pt x="13" y="67"/>
                  </a:lnTo>
                  <a:lnTo>
                    <a:pt x="25" y="48"/>
                  </a:lnTo>
                  <a:lnTo>
                    <a:pt x="38" y="35"/>
                  </a:lnTo>
                  <a:lnTo>
                    <a:pt x="60" y="16"/>
                  </a:lnTo>
                  <a:lnTo>
                    <a:pt x="72" y="10"/>
                  </a:lnTo>
                  <a:lnTo>
                    <a:pt x="88" y="3"/>
                  </a:lnTo>
                  <a:lnTo>
                    <a:pt x="104" y="0"/>
                  </a:lnTo>
                  <a:lnTo>
                    <a:pt x="117" y="0"/>
                  </a:lnTo>
                  <a:lnTo>
                    <a:pt x="135" y="3"/>
                  </a:lnTo>
                  <a:lnTo>
                    <a:pt x="148" y="7"/>
                  </a:lnTo>
                  <a:lnTo>
                    <a:pt x="173" y="16"/>
                  </a:lnTo>
                  <a:lnTo>
                    <a:pt x="192" y="35"/>
                  </a:lnTo>
                  <a:lnTo>
                    <a:pt x="205" y="48"/>
                  </a:lnTo>
                  <a:lnTo>
                    <a:pt x="217" y="70"/>
                  </a:lnTo>
                  <a:lnTo>
                    <a:pt x="224" y="89"/>
                  </a:lnTo>
                  <a:lnTo>
                    <a:pt x="230" y="114"/>
                  </a:lnTo>
                  <a:lnTo>
                    <a:pt x="230" y="123"/>
                  </a:lnTo>
                  <a:lnTo>
                    <a:pt x="230" y="142"/>
                  </a:lnTo>
                  <a:lnTo>
                    <a:pt x="192" y="139"/>
                  </a:lnTo>
                  <a:lnTo>
                    <a:pt x="192" y="123"/>
                  </a:lnTo>
                  <a:lnTo>
                    <a:pt x="192" y="114"/>
                  </a:lnTo>
                  <a:lnTo>
                    <a:pt x="189" y="98"/>
                  </a:lnTo>
                  <a:lnTo>
                    <a:pt x="183" y="89"/>
                  </a:lnTo>
                  <a:lnTo>
                    <a:pt x="176" y="76"/>
                  </a:lnTo>
                  <a:lnTo>
                    <a:pt x="170" y="67"/>
                  </a:lnTo>
                  <a:lnTo>
                    <a:pt x="161" y="57"/>
                  </a:lnTo>
                  <a:lnTo>
                    <a:pt x="148" y="51"/>
                  </a:lnTo>
                  <a:lnTo>
                    <a:pt x="135" y="44"/>
                  </a:lnTo>
                  <a:lnTo>
                    <a:pt x="126" y="41"/>
                  </a:lnTo>
                  <a:lnTo>
                    <a:pt x="113" y="41"/>
                  </a:lnTo>
                  <a:lnTo>
                    <a:pt x="98" y="41"/>
                  </a:lnTo>
                  <a:lnTo>
                    <a:pt x="85" y="48"/>
                  </a:lnTo>
                  <a:lnTo>
                    <a:pt x="66" y="60"/>
                  </a:lnTo>
                  <a:lnTo>
                    <a:pt x="54" y="76"/>
                  </a:lnTo>
                  <a:lnTo>
                    <a:pt x="44" y="95"/>
                  </a:lnTo>
                  <a:lnTo>
                    <a:pt x="41" y="111"/>
                  </a:lnTo>
                  <a:lnTo>
                    <a:pt x="35" y="130"/>
                  </a:lnTo>
                  <a:lnTo>
                    <a:pt x="38" y="149"/>
                  </a:lnTo>
                  <a:lnTo>
                    <a:pt x="0" y="139"/>
                  </a:lnTo>
                  <a:close/>
                </a:path>
              </a:pathLst>
            </a:custGeom>
            <a:solidFill>
              <a:srgbClr val="FF0000"/>
            </a:solidFill>
            <a:ln w="9525">
              <a:noFill/>
            </a:ln>
          </p:spPr>
          <p:txBody>
            <a:bodyPr/>
            <a:p>
              <a:endParaRPr lang="zh-CN" altLang="en-US"/>
            </a:p>
          </p:txBody>
        </p:sp>
        <p:sp>
          <p:nvSpPr>
            <p:cNvPr id="95303" name="任意多边形 95302"/>
            <p:cNvSpPr/>
            <p:nvPr/>
          </p:nvSpPr>
          <p:spPr>
            <a:xfrm>
              <a:off x="220" y="0"/>
              <a:ext cx="230" cy="149"/>
            </a:xfrm>
            <a:custGeom>
              <a:avLst/>
              <a:gdLst/>
              <a:ahLst/>
              <a:cxnLst/>
              <a:pathLst>
                <a:path w="230" h="149">
                  <a:moveTo>
                    <a:pt x="0" y="139"/>
                  </a:moveTo>
                  <a:lnTo>
                    <a:pt x="0" y="108"/>
                  </a:lnTo>
                  <a:lnTo>
                    <a:pt x="6" y="82"/>
                  </a:lnTo>
                  <a:lnTo>
                    <a:pt x="13" y="67"/>
                  </a:lnTo>
                  <a:lnTo>
                    <a:pt x="25" y="48"/>
                  </a:lnTo>
                  <a:lnTo>
                    <a:pt x="38" y="35"/>
                  </a:lnTo>
                  <a:lnTo>
                    <a:pt x="60" y="16"/>
                  </a:lnTo>
                  <a:lnTo>
                    <a:pt x="72" y="10"/>
                  </a:lnTo>
                  <a:lnTo>
                    <a:pt x="88" y="3"/>
                  </a:lnTo>
                  <a:lnTo>
                    <a:pt x="104" y="0"/>
                  </a:lnTo>
                  <a:lnTo>
                    <a:pt x="117" y="0"/>
                  </a:lnTo>
                  <a:lnTo>
                    <a:pt x="135" y="3"/>
                  </a:lnTo>
                  <a:lnTo>
                    <a:pt x="148" y="7"/>
                  </a:lnTo>
                  <a:lnTo>
                    <a:pt x="173" y="16"/>
                  </a:lnTo>
                  <a:lnTo>
                    <a:pt x="192" y="35"/>
                  </a:lnTo>
                  <a:lnTo>
                    <a:pt x="205" y="48"/>
                  </a:lnTo>
                  <a:lnTo>
                    <a:pt x="217" y="70"/>
                  </a:lnTo>
                  <a:lnTo>
                    <a:pt x="224" y="89"/>
                  </a:lnTo>
                  <a:lnTo>
                    <a:pt x="230" y="114"/>
                  </a:lnTo>
                  <a:lnTo>
                    <a:pt x="230" y="123"/>
                  </a:lnTo>
                  <a:lnTo>
                    <a:pt x="230" y="142"/>
                  </a:lnTo>
                  <a:lnTo>
                    <a:pt x="192" y="139"/>
                  </a:lnTo>
                  <a:lnTo>
                    <a:pt x="192" y="123"/>
                  </a:lnTo>
                  <a:lnTo>
                    <a:pt x="192" y="114"/>
                  </a:lnTo>
                  <a:lnTo>
                    <a:pt x="189" y="98"/>
                  </a:lnTo>
                  <a:lnTo>
                    <a:pt x="183" y="89"/>
                  </a:lnTo>
                  <a:lnTo>
                    <a:pt x="176" y="76"/>
                  </a:lnTo>
                  <a:lnTo>
                    <a:pt x="170" y="67"/>
                  </a:lnTo>
                  <a:lnTo>
                    <a:pt x="161" y="57"/>
                  </a:lnTo>
                  <a:lnTo>
                    <a:pt x="148" y="51"/>
                  </a:lnTo>
                  <a:lnTo>
                    <a:pt x="135" y="44"/>
                  </a:lnTo>
                  <a:lnTo>
                    <a:pt x="126" y="41"/>
                  </a:lnTo>
                  <a:lnTo>
                    <a:pt x="113" y="41"/>
                  </a:lnTo>
                  <a:lnTo>
                    <a:pt x="98" y="41"/>
                  </a:lnTo>
                  <a:lnTo>
                    <a:pt x="85" y="48"/>
                  </a:lnTo>
                  <a:lnTo>
                    <a:pt x="66" y="60"/>
                  </a:lnTo>
                  <a:lnTo>
                    <a:pt x="54" y="76"/>
                  </a:lnTo>
                  <a:lnTo>
                    <a:pt x="44" y="95"/>
                  </a:lnTo>
                  <a:lnTo>
                    <a:pt x="41" y="111"/>
                  </a:lnTo>
                  <a:lnTo>
                    <a:pt x="35" y="130"/>
                  </a:lnTo>
                  <a:lnTo>
                    <a:pt x="38" y="149"/>
                  </a:lnTo>
                  <a:lnTo>
                    <a:pt x="0" y="139"/>
                  </a:lnTo>
                  <a:close/>
                </a:path>
              </a:pathLst>
            </a:custGeom>
            <a:solidFill>
              <a:srgbClr val="FF0000"/>
            </a:solidFill>
            <a:ln w="9525">
              <a:noFill/>
            </a:ln>
          </p:spPr>
          <p:txBody>
            <a:bodyPr/>
            <a:p>
              <a:endParaRPr lang="zh-CN" altLang="en-US"/>
            </a:p>
          </p:txBody>
        </p:sp>
        <p:sp>
          <p:nvSpPr>
            <p:cNvPr id="95304" name="任意多边形 95303"/>
            <p:cNvSpPr/>
            <p:nvPr/>
          </p:nvSpPr>
          <p:spPr>
            <a:xfrm>
              <a:off x="135" y="193"/>
              <a:ext cx="410" cy="69"/>
            </a:xfrm>
            <a:custGeom>
              <a:avLst/>
              <a:gdLst/>
              <a:ahLst/>
              <a:cxnLst/>
              <a:pathLst>
                <a:path w="410" h="69">
                  <a:moveTo>
                    <a:pt x="0" y="69"/>
                  </a:moveTo>
                  <a:lnTo>
                    <a:pt x="69" y="0"/>
                  </a:lnTo>
                  <a:lnTo>
                    <a:pt x="410" y="0"/>
                  </a:lnTo>
                  <a:lnTo>
                    <a:pt x="337" y="69"/>
                  </a:lnTo>
                  <a:lnTo>
                    <a:pt x="0" y="69"/>
                  </a:lnTo>
                  <a:close/>
                </a:path>
              </a:pathLst>
            </a:custGeom>
            <a:solidFill>
              <a:srgbClr val="FF0000"/>
            </a:solidFill>
            <a:ln w="9525">
              <a:noFill/>
            </a:ln>
          </p:spPr>
          <p:txBody>
            <a:bodyPr/>
            <a:p>
              <a:endParaRPr lang="zh-CN" altLang="en-US"/>
            </a:p>
          </p:txBody>
        </p:sp>
        <p:sp>
          <p:nvSpPr>
            <p:cNvPr id="95305" name="任意多边形 95304"/>
            <p:cNvSpPr/>
            <p:nvPr/>
          </p:nvSpPr>
          <p:spPr>
            <a:xfrm>
              <a:off x="135" y="193"/>
              <a:ext cx="410" cy="69"/>
            </a:xfrm>
            <a:custGeom>
              <a:avLst/>
              <a:gdLst/>
              <a:ahLst/>
              <a:cxnLst/>
              <a:pathLst>
                <a:path w="410" h="69">
                  <a:moveTo>
                    <a:pt x="0" y="69"/>
                  </a:moveTo>
                  <a:lnTo>
                    <a:pt x="69" y="0"/>
                  </a:lnTo>
                  <a:lnTo>
                    <a:pt x="410" y="0"/>
                  </a:lnTo>
                  <a:lnTo>
                    <a:pt x="337" y="69"/>
                  </a:lnTo>
                  <a:lnTo>
                    <a:pt x="0" y="69"/>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306" name="任意多边形 95305"/>
            <p:cNvSpPr/>
            <p:nvPr/>
          </p:nvSpPr>
          <p:spPr>
            <a:xfrm>
              <a:off x="472" y="193"/>
              <a:ext cx="73" cy="322"/>
            </a:xfrm>
            <a:custGeom>
              <a:avLst/>
              <a:gdLst/>
              <a:ahLst/>
              <a:cxnLst/>
              <a:pathLst>
                <a:path w="73" h="322">
                  <a:moveTo>
                    <a:pt x="0" y="322"/>
                  </a:moveTo>
                  <a:lnTo>
                    <a:pt x="73" y="252"/>
                  </a:lnTo>
                  <a:lnTo>
                    <a:pt x="73" y="0"/>
                  </a:lnTo>
                  <a:lnTo>
                    <a:pt x="0" y="69"/>
                  </a:lnTo>
                  <a:lnTo>
                    <a:pt x="0" y="322"/>
                  </a:lnTo>
                  <a:close/>
                </a:path>
              </a:pathLst>
            </a:custGeom>
            <a:solidFill>
              <a:srgbClr val="FF0000"/>
            </a:solidFill>
            <a:ln w="9525">
              <a:noFill/>
            </a:ln>
          </p:spPr>
          <p:txBody>
            <a:bodyPr/>
            <a:p>
              <a:endParaRPr lang="zh-CN" altLang="en-US"/>
            </a:p>
          </p:txBody>
        </p:sp>
        <p:sp>
          <p:nvSpPr>
            <p:cNvPr id="95307" name="任意多边形 95306"/>
            <p:cNvSpPr/>
            <p:nvPr/>
          </p:nvSpPr>
          <p:spPr>
            <a:xfrm>
              <a:off x="472" y="193"/>
              <a:ext cx="73" cy="322"/>
            </a:xfrm>
            <a:custGeom>
              <a:avLst/>
              <a:gdLst/>
              <a:ahLst/>
              <a:cxnLst/>
              <a:pathLst>
                <a:path w="73" h="322">
                  <a:moveTo>
                    <a:pt x="0" y="322"/>
                  </a:moveTo>
                  <a:lnTo>
                    <a:pt x="73" y="252"/>
                  </a:lnTo>
                  <a:lnTo>
                    <a:pt x="73" y="0"/>
                  </a:lnTo>
                  <a:lnTo>
                    <a:pt x="0" y="69"/>
                  </a:lnTo>
                  <a:lnTo>
                    <a:pt x="0" y="322"/>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308" name="矩形 95307"/>
            <p:cNvSpPr/>
            <p:nvPr/>
          </p:nvSpPr>
          <p:spPr>
            <a:xfrm>
              <a:off x="135" y="262"/>
              <a:ext cx="337" cy="256"/>
            </a:xfrm>
            <a:prstGeom prst="rect">
              <a:avLst/>
            </a:prstGeom>
            <a:solidFill>
              <a:srgbClr val="FF0000"/>
            </a:solidFill>
            <a:ln w="9525">
              <a:noFill/>
            </a:ln>
          </p:spPr>
          <p:txBody>
            <a:bodyPr/>
            <a:p>
              <a:endParaRPr lang="zh-CN" altLang="en-US"/>
            </a:p>
          </p:txBody>
        </p:sp>
        <p:sp>
          <p:nvSpPr>
            <p:cNvPr id="95309" name="矩形 95308"/>
            <p:cNvSpPr/>
            <p:nvPr/>
          </p:nvSpPr>
          <p:spPr>
            <a:xfrm>
              <a:off x="136" y="263"/>
              <a:ext cx="335" cy="254"/>
            </a:xfrm>
            <a:prstGeom prst="rect">
              <a:avLst/>
            </a:prstGeom>
            <a:solidFill>
              <a:srgbClr val="FF0000"/>
            </a:solidFill>
            <a:ln w="4763" cap="flat" cmpd="sng">
              <a:solidFill>
                <a:srgbClr val="494936"/>
              </a:solidFill>
              <a:prstDash val="solid"/>
              <a:miter/>
              <a:headEnd type="none" w="med" len="med"/>
              <a:tailEnd type="none" w="med" len="med"/>
            </a:ln>
          </p:spPr>
          <p:txBody>
            <a:bodyPr/>
            <a:p>
              <a:endParaRPr lang="zh-CN" altLang="en-US"/>
            </a:p>
          </p:txBody>
        </p:sp>
        <p:sp>
          <p:nvSpPr>
            <p:cNvPr id="95310" name="椭圆 95309"/>
            <p:cNvSpPr/>
            <p:nvPr/>
          </p:nvSpPr>
          <p:spPr>
            <a:xfrm>
              <a:off x="278" y="333"/>
              <a:ext cx="73" cy="73"/>
            </a:xfrm>
            <a:prstGeom prst="ellipse">
              <a:avLst/>
            </a:prstGeom>
            <a:solidFill>
              <a:srgbClr val="FF0000"/>
            </a:solidFill>
            <a:ln w="4763" cap="flat" cmpd="sng">
              <a:solidFill>
                <a:srgbClr val="000000"/>
              </a:solidFill>
              <a:prstDash val="solid"/>
              <a:headEnd type="none" w="med" len="med"/>
              <a:tailEnd type="none" w="med" len="med"/>
            </a:ln>
          </p:spPr>
          <p:txBody>
            <a:bodyPr/>
            <a:p>
              <a:endParaRPr lang="zh-CN" altLang="en-US"/>
            </a:p>
          </p:txBody>
        </p:sp>
        <p:sp>
          <p:nvSpPr>
            <p:cNvPr id="95311" name="矩形 95310"/>
            <p:cNvSpPr/>
            <p:nvPr/>
          </p:nvSpPr>
          <p:spPr>
            <a:xfrm>
              <a:off x="303" y="361"/>
              <a:ext cx="20" cy="112"/>
            </a:xfrm>
            <a:prstGeom prst="rect">
              <a:avLst/>
            </a:prstGeom>
            <a:solidFill>
              <a:srgbClr val="FF0000"/>
            </a:solidFill>
            <a:ln w="4763" cap="flat" cmpd="sng">
              <a:solidFill>
                <a:srgbClr val="000000"/>
              </a:solidFill>
              <a:prstDash val="solid"/>
              <a:miter/>
              <a:headEnd type="none" w="med" len="med"/>
              <a:tailEnd type="none" w="med" len="med"/>
            </a:ln>
          </p:spPr>
          <p:txBody>
            <a:bodyPr/>
            <a:p>
              <a:endParaRPr lang="zh-CN" altLang="en-US"/>
            </a:p>
          </p:txBody>
        </p:sp>
        <p:sp>
          <p:nvSpPr>
            <p:cNvPr id="95312" name="任意多边形 95311"/>
            <p:cNvSpPr/>
            <p:nvPr/>
          </p:nvSpPr>
          <p:spPr>
            <a:xfrm>
              <a:off x="220" y="196"/>
              <a:ext cx="76" cy="38"/>
            </a:xfrm>
            <a:custGeom>
              <a:avLst/>
              <a:gdLst/>
              <a:ahLst/>
              <a:cxnLst/>
              <a:pathLst>
                <a:path w="76" h="38">
                  <a:moveTo>
                    <a:pt x="0" y="38"/>
                  </a:moveTo>
                  <a:lnTo>
                    <a:pt x="38" y="0"/>
                  </a:lnTo>
                  <a:lnTo>
                    <a:pt x="76" y="0"/>
                  </a:lnTo>
                  <a:lnTo>
                    <a:pt x="38" y="38"/>
                  </a:lnTo>
                  <a:lnTo>
                    <a:pt x="0" y="38"/>
                  </a:lnTo>
                  <a:close/>
                </a:path>
              </a:pathLst>
            </a:custGeom>
            <a:solidFill>
              <a:srgbClr val="FF0000"/>
            </a:solidFill>
            <a:ln w="9525">
              <a:noFill/>
            </a:ln>
          </p:spPr>
          <p:txBody>
            <a:bodyPr/>
            <a:p>
              <a:endParaRPr lang="zh-CN" altLang="en-US"/>
            </a:p>
          </p:txBody>
        </p:sp>
        <p:sp>
          <p:nvSpPr>
            <p:cNvPr id="95313" name="任意多边形 95312"/>
            <p:cNvSpPr/>
            <p:nvPr/>
          </p:nvSpPr>
          <p:spPr>
            <a:xfrm>
              <a:off x="220" y="196"/>
              <a:ext cx="76" cy="38"/>
            </a:xfrm>
            <a:custGeom>
              <a:avLst/>
              <a:gdLst/>
              <a:ahLst/>
              <a:cxnLst/>
              <a:pathLst>
                <a:path w="76" h="38">
                  <a:moveTo>
                    <a:pt x="0" y="38"/>
                  </a:moveTo>
                  <a:lnTo>
                    <a:pt x="38" y="0"/>
                  </a:lnTo>
                  <a:lnTo>
                    <a:pt x="76" y="0"/>
                  </a:lnTo>
                  <a:lnTo>
                    <a:pt x="38" y="38"/>
                  </a:lnTo>
                  <a:lnTo>
                    <a:pt x="0" y="38"/>
                  </a:lnTo>
                  <a:close/>
                </a:path>
              </a:pathLst>
            </a:custGeom>
            <a:solidFill>
              <a:srgbClr val="FF0000"/>
            </a:solidFill>
            <a:ln w="9525">
              <a:noFill/>
            </a:ln>
          </p:spPr>
          <p:txBody>
            <a:bodyPr/>
            <a:p>
              <a:endParaRPr lang="zh-CN" altLang="en-US"/>
            </a:p>
          </p:txBody>
        </p:sp>
        <p:sp>
          <p:nvSpPr>
            <p:cNvPr id="95314" name="任意多边形 95313"/>
            <p:cNvSpPr/>
            <p:nvPr/>
          </p:nvSpPr>
          <p:spPr>
            <a:xfrm>
              <a:off x="415" y="196"/>
              <a:ext cx="76" cy="35"/>
            </a:xfrm>
            <a:custGeom>
              <a:avLst/>
              <a:gdLst/>
              <a:ahLst/>
              <a:cxnLst/>
              <a:pathLst>
                <a:path w="76" h="35">
                  <a:moveTo>
                    <a:pt x="0" y="35"/>
                  </a:moveTo>
                  <a:lnTo>
                    <a:pt x="38" y="0"/>
                  </a:lnTo>
                  <a:lnTo>
                    <a:pt x="76" y="0"/>
                  </a:lnTo>
                  <a:lnTo>
                    <a:pt x="38" y="35"/>
                  </a:lnTo>
                  <a:lnTo>
                    <a:pt x="0" y="35"/>
                  </a:lnTo>
                  <a:close/>
                </a:path>
              </a:pathLst>
            </a:custGeom>
            <a:solidFill>
              <a:srgbClr val="FF0000"/>
            </a:solidFill>
            <a:ln w="9525">
              <a:noFill/>
            </a:ln>
          </p:spPr>
          <p:txBody>
            <a:bodyPr/>
            <a:p>
              <a:endParaRPr lang="zh-CN" altLang="en-US"/>
            </a:p>
          </p:txBody>
        </p:sp>
        <p:sp>
          <p:nvSpPr>
            <p:cNvPr id="95315" name="任意多边形 95314"/>
            <p:cNvSpPr/>
            <p:nvPr/>
          </p:nvSpPr>
          <p:spPr>
            <a:xfrm>
              <a:off x="415" y="196"/>
              <a:ext cx="76" cy="35"/>
            </a:xfrm>
            <a:custGeom>
              <a:avLst/>
              <a:gdLst/>
              <a:ahLst/>
              <a:cxnLst/>
              <a:pathLst>
                <a:path w="76" h="35">
                  <a:moveTo>
                    <a:pt x="0" y="35"/>
                  </a:moveTo>
                  <a:lnTo>
                    <a:pt x="38" y="0"/>
                  </a:lnTo>
                  <a:lnTo>
                    <a:pt x="76" y="0"/>
                  </a:lnTo>
                  <a:lnTo>
                    <a:pt x="38" y="35"/>
                  </a:lnTo>
                  <a:lnTo>
                    <a:pt x="0" y="35"/>
                  </a:lnTo>
                  <a:close/>
                </a:path>
              </a:pathLst>
            </a:custGeom>
            <a:solidFill>
              <a:srgbClr val="FF0000"/>
            </a:solidFill>
            <a:ln w="9525">
              <a:noFill/>
            </a:ln>
          </p:spPr>
          <p:txBody>
            <a:bodyPr/>
            <a:p>
              <a:endParaRPr lang="zh-CN" altLang="en-US"/>
            </a:p>
          </p:txBody>
        </p:sp>
        <p:sp>
          <p:nvSpPr>
            <p:cNvPr id="95316" name="椭圆 95315"/>
            <p:cNvSpPr/>
            <p:nvPr/>
          </p:nvSpPr>
          <p:spPr>
            <a:xfrm>
              <a:off x="413" y="219"/>
              <a:ext cx="39" cy="23"/>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317" name="任意多边形 95316"/>
            <p:cNvSpPr/>
            <p:nvPr/>
          </p:nvSpPr>
          <p:spPr>
            <a:xfrm>
              <a:off x="218" y="1"/>
              <a:ext cx="234" cy="132"/>
            </a:xfrm>
            <a:custGeom>
              <a:avLst/>
              <a:gdLst>
                <a:gd name="txL" fmla="*/ 0 w 43200"/>
                <a:gd name="txT" fmla="*/ 0 h 21600"/>
                <a:gd name="txR" fmla="*/ 43200 w 43200"/>
                <a:gd name="txB" fmla="*/ 21600 h 21600"/>
              </a:gdLst>
              <a:ahLst/>
              <a:cxnLst>
                <a:cxn ang="90">
                  <a:pos x="0" y="21600"/>
                </a:cxn>
                <a:cxn ang="0">
                  <a:pos x="43200" y="21600"/>
                </a:cxn>
                <a:cxn ang="90">
                  <a:pos x="21600" y="21600"/>
                </a:cxn>
              </a:cxnLst>
              <a:rect l="txL" t="txT" r="txR" b="txB"/>
              <a:pathLst>
                <a:path w="43200" h="21600" fill="none">
                  <a:moveTo>
                    <a:pt x="0" y="21600"/>
                  </a:moveTo>
                  <a:arcTo wR="21600" hR="21600" stAng="-10800000" swAng="10800000"/>
                </a:path>
                <a:path w="43200" h="21600" stroke="0">
                  <a:moveTo>
                    <a:pt x="0" y="21600"/>
                  </a:moveTo>
                  <a:arcTo wR="21600" hR="21600" stAng="-10800000" swAng="10800000"/>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318" name="矩形 95317"/>
            <p:cNvSpPr/>
            <p:nvPr/>
          </p:nvSpPr>
          <p:spPr>
            <a:xfrm>
              <a:off x="415" y="139"/>
              <a:ext cx="35" cy="92"/>
            </a:xfrm>
            <a:prstGeom prst="rect">
              <a:avLst/>
            </a:prstGeom>
            <a:solidFill>
              <a:srgbClr val="FF0000"/>
            </a:solidFill>
            <a:ln w="9525">
              <a:noFill/>
            </a:ln>
          </p:spPr>
          <p:txBody>
            <a:bodyPr/>
            <a:p>
              <a:endParaRPr lang="zh-CN" altLang="en-US"/>
            </a:p>
          </p:txBody>
        </p:sp>
        <p:sp>
          <p:nvSpPr>
            <p:cNvPr id="95319" name="直接连接符 95318"/>
            <p:cNvSpPr/>
            <p:nvPr/>
          </p:nvSpPr>
          <p:spPr>
            <a:xfrm flipV="1">
              <a:off x="450" y="133"/>
              <a:ext cx="1" cy="94"/>
            </a:xfrm>
            <a:prstGeom prst="line">
              <a:avLst/>
            </a:prstGeom>
            <a:ln w="4763" cap="flat" cmpd="sng">
              <a:solidFill>
                <a:srgbClr val="494936"/>
              </a:solidFill>
              <a:prstDash val="solid"/>
              <a:headEnd type="none" w="med" len="med"/>
              <a:tailEnd type="none" w="med" len="med"/>
            </a:ln>
          </p:spPr>
        </p:sp>
        <p:sp>
          <p:nvSpPr>
            <p:cNvPr id="95320" name="直接连接符 95319"/>
            <p:cNvSpPr/>
            <p:nvPr/>
          </p:nvSpPr>
          <p:spPr>
            <a:xfrm flipV="1">
              <a:off x="412" y="133"/>
              <a:ext cx="1" cy="94"/>
            </a:xfrm>
            <a:prstGeom prst="line">
              <a:avLst/>
            </a:prstGeom>
            <a:ln w="4763" cap="flat" cmpd="sng">
              <a:solidFill>
                <a:srgbClr val="494936"/>
              </a:solidFill>
              <a:prstDash val="solid"/>
              <a:headEnd type="none" w="med" len="med"/>
              <a:tailEnd type="none" w="med" len="med"/>
            </a:ln>
          </p:spPr>
        </p:sp>
        <p:sp>
          <p:nvSpPr>
            <p:cNvPr id="95321" name="椭圆 95320"/>
            <p:cNvSpPr/>
            <p:nvPr/>
          </p:nvSpPr>
          <p:spPr>
            <a:xfrm>
              <a:off x="218" y="219"/>
              <a:ext cx="39" cy="23"/>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322" name="矩形 95321"/>
            <p:cNvSpPr/>
            <p:nvPr/>
          </p:nvSpPr>
          <p:spPr>
            <a:xfrm>
              <a:off x="220" y="139"/>
              <a:ext cx="35" cy="92"/>
            </a:xfrm>
            <a:prstGeom prst="rect">
              <a:avLst/>
            </a:prstGeom>
            <a:solidFill>
              <a:srgbClr val="FF0000"/>
            </a:solidFill>
            <a:ln w="9525">
              <a:noFill/>
            </a:ln>
          </p:spPr>
          <p:txBody>
            <a:bodyPr/>
            <a:p>
              <a:endParaRPr lang="zh-CN" altLang="en-US"/>
            </a:p>
          </p:txBody>
        </p:sp>
        <p:sp>
          <p:nvSpPr>
            <p:cNvPr id="95323" name="任意多边形 95322"/>
            <p:cNvSpPr/>
            <p:nvPr/>
          </p:nvSpPr>
          <p:spPr>
            <a:xfrm>
              <a:off x="256" y="39"/>
              <a:ext cx="158" cy="100"/>
            </a:xfrm>
            <a:custGeom>
              <a:avLst/>
              <a:gdLst>
                <a:gd name="txL" fmla="*/ 0 w 43200"/>
                <a:gd name="txT" fmla="*/ 0 h 21600"/>
                <a:gd name="txR" fmla="*/ 43200 w 43200"/>
                <a:gd name="txB" fmla="*/ 21600 h 21600"/>
              </a:gdLst>
              <a:ahLst/>
              <a:cxnLst>
                <a:cxn ang="90">
                  <a:pos x="0" y="21600"/>
                </a:cxn>
                <a:cxn ang="0">
                  <a:pos x="43200" y="21600"/>
                </a:cxn>
                <a:cxn ang="90">
                  <a:pos x="21600" y="21600"/>
                </a:cxn>
              </a:cxnLst>
              <a:rect l="txL" t="txT" r="txR" b="txB"/>
              <a:pathLst>
                <a:path w="43200" h="21600" fill="none">
                  <a:moveTo>
                    <a:pt x="0" y="21600"/>
                  </a:moveTo>
                  <a:arcTo wR="21600" hR="21600" stAng="-10800000" swAng="10800000"/>
                </a:path>
                <a:path w="43200" h="21600" stroke="0">
                  <a:moveTo>
                    <a:pt x="0" y="21600"/>
                  </a:moveTo>
                  <a:arcTo wR="21600" hR="21600" stAng="-10800000" swAng="10800000"/>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324" name="矩形 95323"/>
            <p:cNvSpPr/>
            <p:nvPr/>
          </p:nvSpPr>
          <p:spPr>
            <a:xfrm>
              <a:off x="220" y="139"/>
              <a:ext cx="35" cy="92"/>
            </a:xfrm>
            <a:prstGeom prst="rect">
              <a:avLst/>
            </a:prstGeom>
            <a:solidFill>
              <a:srgbClr val="FF0000"/>
            </a:solidFill>
            <a:ln w="9525">
              <a:noFill/>
            </a:ln>
          </p:spPr>
          <p:txBody>
            <a:bodyPr/>
            <a:p>
              <a:endParaRPr lang="zh-CN" altLang="en-US"/>
            </a:p>
          </p:txBody>
        </p:sp>
        <p:sp>
          <p:nvSpPr>
            <p:cNvPr id="95325" name="直接连接符 95324"/>
            <p:cNvSpPr/>
            <p:nvPr/>
          </p:nvSpPr>
          <p:spPr>
            <a:xfrm flipV="1">
              <a:off x="217" y="133"/>
              <a:ext cx="1" cy="94"/>
            </a:xfrm>
            <a:prstGeom prst="line">
              <a:avLst/>
            </a:prstGeom>
            <a:ln w="4763" cap="flat" cmpd="sng">
              <a:solidFill>
                <a:srgbClr val="494936"/>
              </a:solidFill>
              <a:prstDash val="solid"/>
              <a:headEnd type="none" w="med" len="med"/>
              <a:tailEnd type="none" w="med" len="med"/>
            </a:ln>
          </p:spPr>
        </p:sp>
        <p:sp>
          <p:nvSpPr>
            <p:cNvPr id="95326" name="直接连接符 95325"/>
            <p:cNvSpPr/>
            <p:nvPr/>
          </p:nvSpPr>
          <p:spPr>
            <a:xfrm flipV="1">
              <a:off x="255" y="133"/>
              <a:ext cx="1" cy="94"/>
            </a:xfrm>
            <a:prstGeom prst="line">
              <a:avLst/>
            </a:prstGeom>
            <a:ln w="4763" cap="flat" cmpd="sng">
              <a:solidFill>
                <a:srgbClr val="494936"/>
              </a:solidFill>
              <a:prstDash val="solid"/>
              <a:headEnd type="none" w="med" len="med"/>
              <a:tailEnd type="none" w="med" len="med"/>
            </a:ln>
          </p:spPr>
        </p:sp>
        <p:sp>
          <p:nvSpPr>
            <p:cNvPr id="95327" name="任意多边形 95326"/>
            <p:cNvSpPr/>
            <p:nvPr/>
          </p:nvSpPr>
          <p:spPr>
            <a:xfrm>
              <a:off x="235" y="14"/>
              <a:ext cx="97" cy="125"/>
            </a:xfrm>
            <a:custGeom>
              <a:avLst/>
              <a:gdLst>
                <a:gd name="txL" fmla="*/ 0 w 21021"/>
                <a:gd name="txT" fmla="*/ 0 h 21600"/>
                <a:gd name="txR" fmla="*/ 21021 w 21021"/>
                <a:gd name="txB" fmla="*/ 21600 h 21600"/>
              </a:gdLst>
              <a:ahLst/>
              <a:cxnLst>
                <a:cxn ang="180">
                  <a:pos x="0" y="13196"/>
                </a:cxn>
                <a:cxn ang="270">
                  <a:pos x="21021" y="29"/>
                </a:cxn>
                <a:cxn ang="90">
                  <a:pos x="19898" y="21600"/>
                </a:cxn>
              </a:cxnLst>
              <a:rect l="txL" t="txT" r="txR" b="txB"/>
              <a:pathLst>
                <a:path w="21021" h="21600" fill="none">
                  <a:moveTo>
                    <a:pt x="0" y="13196"/>
                  </a:moveTo>
                  <a:arcTo wR="21600" hR="21600" stAng="-9426182" swAng="4204992"/>
                </a:path>
                <a:path w="21021" h="21600" stroke="0">
                  <a:moveTo>
                    <a:pt x="0" y="13196"/>
                  </a:moveTo>
                  <a:arcTo wR="21600" hR="21600" stAng="-9426182" swAng="4204992"/>
                  <a:lnTo>
                    <a:pt x="19898" y="21600"/>
                  </a:lnTo>
                  <a:close/>
                </a:path>
              </a:pathLst>
            </a:custGeom>
            <a:solidFill>
              <a:srgbClr val="FF0000"/>
            </a:solidFill>
            <a:ln w="14288" cap="flat" cmpd="sng">
              <a:solidFill>
                <a:srgbClr val="DBDBCE"/>
              </a:solidFill>
              <a:prstDash val="solid"/>
              <a:headEnd type="none" w="med" len="med"/>
              <a:tailEnd type="none" w="med" len="med"/>
            </a:ln>
          </p:spPr>
          <p:txBody>
            <a:bodyPr/>
            <a:p>
              <a:endParaRPr lang="zh-CN" altLang="en-US"/>
            </a:p>
          </p:txBody>
        </p:sp>
        <p:sp>
          <p:nvSpPr>
            <p:cNvPr id="95328" name="任意多边形 95327"/>
            <p:cNvSpPr/>
            <p:nvPr/>
          </p:nvSpPr>
          <p:spPr>
            <a:xfrm>
              <a:off x="46" y="376"/>
              <a:ext cx="105" cy="101"/>
            </a:xfrm>
            <a:custGeom>
              <a:avLst/>
              <a:gdLst/>
              <a:ahLst/>
              <a:cxnLst/>
              <a:pathLst>
                <a:path w="105" h="101">
                  <a:moveTo>
                    <a:pt x="4" y="31"/>
                  </a:moveTo>
                  <a:lnTo>
                    <a:pt x="0" y="47"/>
                  </a:lnTo>
                  <a:lnTo>
                    <a:pt x="4" y="63"/>
                  </a:lnTo>
                  <a:lnTo>
                    <a:pt x="10" y="75"/>
                  </a:lnTo>
                  <a:lnTo>
                    <a:pt x="16" y="85"/>
                  </a:lnTo>
                  <a:lnTo>
                    <a:pt x="26" y="91"/>
                  </a:lnTo>
                  <a:lnTo>
                    <a:pt x="35" y="98"/>
                  </a:lnTo>
                  <a:lnTo>
                    <a:pt x="45" y="101"/>
                  </a:lnTo>
                  <a:lnTo>
                    <a:pt x="54" y="101"/>
                  </a:lnTo>
                  <a:lnTo>
                    <a:pt x="60" y="101"/>
                  </a:lnTo>
                  <a:lnTo>
                    <a:pt x="73" y="94"/>
                  </a:lnTo>
                  <a:lnTo>
                    <a:pt x="82" y="91"/>
                  </a:lnTo>
                  <a:lnTo>
                    <a:pt x="89" y="85"/>
                  </a:lnTo>
                  <a:lnTo>
                    <a:pt x="92" y="82"/>
                  </a:lnTo>
                  <a:lnTo>
                    <a:pt x="98" y="75"/>
                  </a:lnTo>
                  <a:lnTo>
                    <a:pt x="101" y="66"/>
                  </a:lnTo>
                  <a:lnTo>
                    <a:pt x="105" y="53"/>
                  </a:lnTo>
                  <a:lnTo>
                    <a:pt x="105" y="47"/>
                  </a:lnTo>
                  <a:lnTo>
                    <a:pt x="105" y="34"/>
                  </a:lnTo>
                  <a:lnTo>
                    <a:pt x="101" y="25"/>
                  </a:lnTo>
                  <a:lnTo>
                    <a:pt x="95" y="19"/>
                  </a:lnTo>
                  <a:lnTo>
                    <a:pt x="92" y="12"/>
                  </a:lnTo>
                  <a:lnTo>
                    <a:pt x="64" y="6"/>
                  </a:lnTo>
                  <a:lnTo>
                    <a:pt x="54" y="16"/>
                  </a:lnTo>
                  <a:lnTo>
                    <a:pt x="64" y="19"/>
                  </a:lnTo>
                  <a:lnTo>
                    <a:pt x="70" y="19"/>
                  </a:lnTo>
                  <a:lnTo>
                    <a:pt x="73" y="25"/>
                  </a:lnTo>
                  <a:lnTo>
                    <a:pt x="79" y="31"/>
                  </a:lnTo>
                  <a:lnTo>
                    <a:pt x="82" y="38"/>
                  </a:lnTo>
                  <a:lnTo>
                    <a:pt x="86" y="47"/>
                  </a:lnTo>
                  <a:lnTo>
                    <a:pt x="86" y="53"/>
                  </a:lnTo>
                  <a:lnTo>
                    <a:pt x="82" y="63"/>
                  </a:lnTo>
                  <a:lnTo>
                    <a:pt x="79" y="69"/>
                  </a:lnTo>
                  <a:lnTo>
                    <a:pt x="73" y="72"/>
                  </a:lnTo>
                  <a:lnTo>
                    <a:pt x="67" y="79"/>
                  </a:lnTo>
                  <a:lnTo>
                    <a:pt x="60" y="79"/>
                  </a:lnTo>
                  <a:lnTo>
                    <a:pt x="51" y="79"/>
                  </a:lnTo>
                  <a:lnTo>
                    <a:pt x="38" y="75"/>
                  </a:lnTo>
                  <a:lnTo>
                    <a:pt x="32" y="72"/>
                  </a:lnTo>
                  <a:lnTo>
                    <a:pt x="26" y="66"/>
                  </a:lnTo>
                  <a:lnTo>
                    <a:pt x="23" y="57"/>
                  </a:lnTo>
                  <a:lnTo>
                    <a:pt x="19" y="50"/>
                  </a:lnTo>
                  <a:lnTo>
                    <a:pt x="23" y="38"/>
                  </a:lnTo>
                  <a:lnTo>
                    <a:pt x="29" y="28"/>
                  </a:lnTo>
                  <a:lnTo>
                    <a:pt x="35" y="22"/>
                  </a:lnTo>
                  <a:lnTo>
                    <a:pt x="41" y="19"/>
                  </a:lnTo>
                  <a:lnTo>
                    <a:pt x="45" y="9"/>
                  </a:lnTo>
                  <a:lnTo>
                    <a:pt x="35" y="0"/>
                  </a:lnTo>
                  <a:lnTo>
                    <a:pt x="19" y="6"/>
                  </a:lnTo>
                  <a:lnTo>
                    <a:pt x="7" y="22"/>
                  </a:lnTo>
                  <a:lnTo>
                    <a:pt x="4" y="31"/>
                  </a:lnTo>
                  <a:close/>
                </a:path>
              </a:pathLst>
            </a:custGeom>
            <a:solidFill>
              <a:srgbClr val="FF0000"/>
            </a:solidFill>
            <a:ln w="9525">
              <a:noFill/>
            </a:ln>
          </p:spPr>
          <p:txBody>
            <a:bodyPr/>
            <a:p>
              <a:endParaRPr lang="zh-CN" altLang="en-US"/>
            </a:p>
          </p:txBody>
        </p:sp>
        <p:sp>
          <p:nvSpPr>
            <p:cNvPr id="95329" name="任意多边形 95328"/>
            <p:cNvSpPr/>
            <p:nvPr/>
          </p:nvSpPr>
          <p:spPr>
            <a:xfrm>
              <a:off x="46" y="376"/>
              <a:ext cx="105" cy="101"/>
            </a:xfrm>
            <a:custGeom>
              <a:avLst/>
              <a:gdLst/>
              <a:ahLst/>
              <a:cxnLst/>
              <a:pathLst>
                <a:path w="105" h="101">
                  <a:moveTo>
                    <a:pt x="4" y="31"/>
                  </a:moveTo>
                  <a:lnTo>
                    <a:pt x="0" y="47"/>
                  </a:lnTo>
                  <a:lnTo>
                    <a:pt x="4" y="63"/>
                  </a:lnTo>
                  <a:lnTo>
                    <a:pt x="10" y="75"/>
                  </a:lnTo>
                  <a:lnTo>
                    <a:pt x="16" y="85"/>
                  </a:lnTo>
                  <a:lnTo>
                    <a:pt x="26" y="91"/>
                  </a:lnTo>
                  <a:lnTo>
                    <a:pt x="35" y="98"/>
                  </a:lnTo>
                  <a:lnTo>
                    <a:pt x="45" y="101"/>
                  </a:lnTo>
                  <a:lnTo>
                    <a:pt x="54" y="101"/>
                  </a:lnTo>
                  <a:lnTo>
                    <a:pt x="60" y="101"/>
                  </a:lnTo>
                  <a:lnTo>
                    <a:pt x="73" y="94"/>
                  </a:lnTo>
                  <a:lnTo>
                    <a:pt x="82" y="91"/>
                  </a:lnTo>
                  <a:lnTo>
                    <a:pt x="89" y="85"/>
                  </a:lnTo>
                  <a:lnTo>
                    <a:pt x="92" y="82"/>
                  </a:lnTo>
                  <a:lnTo>
                    <a:pt x="98" y="75"/>
                  </a:lnTo>
                  <a:lnTo>
                    <a:pt x="101" y="66"/>
                  </a:lnTo>
                  <a:lnTo>
                    <a:pt x="105" y="53"/>
                  </a:lnTo>
                  <a:lnTo>
                    <a:pt x="105" y="47"/>
                  </a:lnTo>
                  <a:lnTo>
                    <a:pt x="105" y="34"/>
                  </a:lnTo>
                  <a:lnTo>
                    <a:pt x="101" y="25"/>
                  </a:lnTo>
                  <a:lnTo>
                    <a:pt x="95" y="19"/>
                  </a:lnTo>
                  <a:lnTo>
                    <a:pt x="92" y="12"/>
                  </a:lnTo>
                  <a:lnTo>
                    <a:pt x="64" y="6"/>
                  </a:lnTo>
                  <a:lnTo>
                    <a:pt x="54" y="16"/>
                  </a:lnTo>
                  <a:lnTo>
                    <a:pt x="64" y="19"/>
                  </a:lnTo>
                  <a:lnTo>
                    <a:pt x="70" y="19"/>
                  </a:lnTo>
                  <a:lnTo>
                    <a:pt x="73" y="25"/>
                  </a:lnTo>
                  <a:lnTo>
                    <a:pt x="79" y="31"/>
                  </a:lnTo>
                  <a:lnTo>
                    <a:pt x="82" y="38"/>
                  </a:lnTo>
                  <a:lnTo>
                    <a:pt x="86" y="47"/>
                  </a:lnTo>
                  <a:lnTo>
                    <a:pt x="86" y="53"/>
                  </a:lnTo>
                  <a:lnTo>
                    <a:pt x="82" y="63"/>
                  </a:lnTo>
                  <a:lnTo>
                    <a:pt x="79" y="69"/>
                  </a:lnTo>
                  <a:lnTo>
                    <a:pt x="73" y="72"/>
                  </a:lnTo>
                  <a:lnTo>
                    <a:pt x="67" y="79"/>
                  </a:lnTo>
                  <a:lnTo>
                    <a:pt x="60" y="79"/>
                  </a:lnTo>
                  <a:lnTo>
                    <a:pt x="51" y="79"/>
                  </a:lnTo>
                  <a:lnTo>
                    <a:pt x="38" y="75"/>
                  </a:lnTo>
                  <a:lnTo>
                    <a:pt x="32" y="72"/>
                  </a:lnTo>
                  <a:lnTo>
                    <a:pt x="26" y="66"/>
                  </a:lnTo>
                  <a:lnTo>
                    <a:pt x="23" y="57"/>
                  </a:lnTo>
                  <a:lnTo>
                    <a:pt x="19" y="50"/>
                  </a:lnTo>
                  <a:lnTo>
                    <a:pt x="23" y="38"/>
                  </a:lnTo>
                  <a:lnTo>
                    <a:pt x="29" y="28"/>
                  </a:lnTo>
                  <a:lnTo>
                    <a:pt x="35" y="22"/>
                  </a:lnTo>
                  <a:lnTo>
                    <a:pt x="41" y="19"/>
                  </a:lnTo>
                  <a:lnTo>
                    <a:pt x="45" y="9"/>
                  </a:lnTo>
                  <a:lnTo>
                    <a:pt x="35" y="0"/>
                  </a:lnTo>
                  <a:lnTo>
                    <a:pt x="19" y="6"/>
                  </a:lnTo>
                  <a:lnTo>
                    <a:pt x="7" y="22"/>
                  </a:lnTo>
                  <a:lnTo>
                    <a:pt x="4" y="31"/>
                  </a:lnTo>
                  <a:close/>
                </a:path>
              </a:pathLst>
            </a:custGeom>
            <a:solidFill>
              <a:srgbClr val="FF0000"/>
            </a:solidFill>
            <a:ln w="4763" cap="flat" cmpd="sng">
              <a:solidFill>
                <a:srgbClr val="93936C"/>
              </a:solidFill>
              <a:prstDash val="solid"/>
              <a:headEnd type="none" w="med" len="med"/>
              <a:tailEnd type="none" w="med" len="med"/>
            </a:ln>
          </p:spPr>
          <p:txBody>
            <a:bodyPr/>
            <a:p>
              <a:endParaRPr lang="zh-CN" altLang="en-US"/>
            </a:p>
          </p:txBody>
        </p:sp>
        <p:sp>
          <p:nvSpPr>
            <p:cNvPr id="95330" name="任意多边形 95329"/>
            <p:cNvSpPr/>
            <p:nvPr/>
          </p:nvSpPr>
          <p:spPr>
            <a:xfrm>
              <a:off x="138" y="335"/>
              <a:ext cx="211" cy="75"/>
            </a:xfrm>
            <a:custGeom>
              <a:avLst/>
              <a:gdLst/>
              <a:ahLst/>
              <a:cxnLst/>
              <a:pathLst>
                <a:path w="211" h="75">
                  <a:moveTo>
                    <a:pt x="0" y="19"/>
                  </a:moveTo>
                  <a:lnTo>
                    <a:pt x="28" y="19"/>
                  </a:lnTo>
                  <a:lnTo>
                    <a:pt x="28" y="0"/>
                  </a:lnTo>
                  <a:lnTo>
                    <a:pt x="54" y="0"/>
                  </a:lnTo>
                  <a:lnTo>
                    <a:pt x="54" y="19"/>
                  </a:lnTo>
                  <a:lnTo>
                    <a:pt x="63" y="19"/>
                  </a:lnTo>
                  <a:lnTo>
                    <a:pt x="63" y="0"/>
                  </a:lnTo>
                  <a:lnTo>
                    <a:pt x="85" y="0"/>
                  </a:lnTo>
                  <a:lnTo>
                    <a:pt x="85" y="19"/>
                  </a:lnTo>
                  <a:lnTo>
                    <a:pt x="208" y="19"/>
                  </a:lnTo>
                  <a:lnTo>
                    <a:pt x="208" y="19"/>
                  </a:lnTo>
                  <a:lnTo>
                    <a:pt x="208" y="22"/>
                  </a:lnTo>
                  <a:lnTo>
                    <a:pt x="208" y="25"/>
                  </a:lnTo>
                  <a:lnTo>
                    <a:pt x="208" y="28"/>
                  </a:lnTo>
                  <a:lnTo>
                    <a:pt x="211" y="31"/>
                  </a:lnTo>
                  <a:lnTo>
                    <a:pt x="208" y="34"/>
                  </a:lnTo>
                  <a:lnTo>
                    <a:pt x="208" y="38"/>
                  </a:lnTo>
                  <a:lnTo>
                    <a:pt x="208" y="44"/>
                  </a:lnTo>
                  <a:lnTo>
                    <a:pt x="205" y="47"/>
                  </a:lnTo>
                  <a:lnTo>
                    <a:pt x="205" y="50"/>
                  </a:lnTo>
                  <a:lnTo>
                    <a:pt x="202" y="53"/>
                  </a:lnTo>
                  <a:lnTo>
                    <a:pt x="85" y="53"/>
                  </a:lnTo>
                  <a:lnTo>
                    <a:pt x="85" y="75"/>
                  </a:lnTo>
                  <a:lnTo>
                    <a:pt x="63" y="75"/>
                  </a:lnTo>
                  <a:lnTo>
                    <a:pt x="63" y="53"/>
                  </a:lnTo>
                  <a:lnTo>
                    <a:pt x="54" y="53"/>
                  </a:lnTo>
                  <a:lnTo>
                    <a:pt x="54" y="75"/>
                  </a:lnTo>
                  <a:lnTo>
                    <a:pt x="28" y="75"/>
                  </a:lnTo>
                  <a:lnTo>
                    <a:pt x="28" y="53"/>
                  </a:lnTo>
                  <a:lnTo>
                    <a:pt x="0" y="53"/>
                  </a:lnTo>
                  <a:lnTo>
                    <a:pt x="0" y="19"/>
                  </a:lnTo>
                  <a:close/>
                </a:path>
              </a:pathLst>
            </a:custGeom>
            <a:solidFill>
              <a:srgbClr val="FF0000"/>
            </a:solidFill>
            <a:ln w="9525">
              <a:noFill/>
            </a:ln>
          </p:spPr>
          <p:txBody>
            <a:bodyPr/>
            <a:p>
              <a:endParaRPr lang="zh-CN" altLang="en-US"/>
            </a:p>
          </p:txBody>
        </p:sp>
        <p:sp>
          <p:nvSpPr>
            <p:cNvPr id="95331" name="任意多边形 95330"/>
            <p:cNvSpPr/>
            <p:nvPr/>
          </p:nvSpPr>
          <p:spPr>
            <a:xfrm>
              <a:off x="138" y="335"/>
              <a:ext cx="211" cy="75"/>
            </a:xfrm>
            <a:custGeom>
              <a:avLst/>
              <a:gdLst/>
              <a:ahLst/>
              <a:cxnLst/>
              <a:pathLst>
                <a:path w="211" h="75">
                  <a:moveTo>
                    <a:pt x="0" y="19"/>
                  </a:moveTo>
                  <a:lnTo>
                    <a:pt x="28" y="19"/>
                  </a:lnTo>
                  <a:lnTo>
                    <a:pt x="28" y="0"/>
                  </a:lnTo>
                  <a:lnTo>
                    <a:pt x="54" y="0"/>
                  </a:lnTo>
                  <a:lnTo>
                    <a:pt x="54" y="19"/>
                  </a:lnTo>
                  <a:lnTo>
                    <a:pt x="63" y="19"/>
                  </a:lnTo>
                  <a:lnTo>
                    <a:pt x="63" y="0"/>
                  </a:lnTo>
                  <a:lnTo>
                    <a:pt x="85" y="0"/>
                  </a:lnTo>
                  <a:lnTo>
                    <a:pt x="85" y="19"/>
                  </a:lnTo>
                  <a:lnTo>
                    <a:pt x="208" y="19"/>
                  </a:lnTo>
                  <a:lnTo>
                    <a:pt x="208" y="22"/>
                  </a:lnTo>
                  <a:lnTo>
                    <a:pt x="208" y="25"/>
                  </a:lnTo>
                  <a:lnTo>
                    <a:pt x="208" y="28"/>
                  </a:lnTo>
                  <a:lnTo>
                    <a:pt x="211" y="31"/>
                  </a:lnTo>
                  <a:lnTo>
                    <a:pt x="208" y="34"/>
                  </a:lnTo>
                  <a:lnTo>
                    <a:pt x="208" y="38"/>
                  </a:lnTo>
                  <a:lnTo>
                    <a:pt x="208" y="44"/>
                  </a:lnTo>
                  <a:lnTo>
                    <a:pt x="205" y="47"/>
                  </a:lnTo>
                  <a:lnTo>
                    <a:pt x="205" y="50"/>
                  </a:lnTo>
                  <a:lnTo>
                    <a:pt x="202" y="53"/>
                  </a:lnTo>
                  <a:lnTo>
                    <a:pt x="85" y="53"/>
                  </a:lnTo>
                  <a:lnTo>
                    <a:pt x="85" y="75"/>
                  </a:lnTo>
                  <a:lnTo>
                    <a:pt x="63" y="75"/>
                  </a:lnTo>
                  <a:lnTo>
                    <a:pt x="63" y="53"/>
                  </a:lnTo>
                  <a:lnTo>
                    <a:pt x="54" y="53"/>
                  </a:lnTo>
                  <a:lnTo>
                    <a:pt x="54" y="75"/>
                  </a:lnTo>
                  <a:lnTo>
                    <a:pt x="28" y="75"/>
                  </a:lnTo>
                  <a:lnTo>
                    <a:pt x="28" y="53"/>
                  </a:lnTo>
                  <a:lnTo>
                    <a:pt x="0" y="53"/>
                  </a:lnTo>
                  <a:lnTo>
                    <a:pt x="0" y="19"/>
                  </a:lnTo>
                  <a:close/>
                </a:path>
              </a:pathLst>
            </a:custGeom>
            <a:solidFill>
              <a:srgbClr val="FF0000"/>
            </a:solidFill>
            <a:ln w="9525">
              <a:noFill/>
            </a:ln>
          </p:spPr>
          <p:txBody>
            <a:bodyPr/>
            <a:p>
              <a:endParaRPr lang="zh-CN" altLang="en-US"/>
            </a:p>
          </p:txBody>
        </p:sp>
        <p:sp>
          <p:nvSpPr>
            <p:cNvPr id="95332" name="任意多边形 95331"/>
            <p:cNvSpPr/>
            <p:nvPr/>
          </p:nvSpPr>
          <p:spPr>
            <a:xfrm>
              <a:off x="138" y="335"/>
              <a:ext cx="211" cy="75"/>
            </a:xfrm>
            <a:custGeom>
              <a:avLst/>
              <a:gdLst/>
              <a:ahLst/>
              <a:cxnLst/>
              <a:pathLst>
                <a:path w="211" h="75">
                  <a:moveTo>
                    <a:pt x="0" y="19"/>
                  </a:moveTo>
                  <a:lnTo>
                    <a:pt x="28" y="19"/>
                  </a:lnTo>
                  <a:lnTo>
                    <a:pt x="28" y="0"/>
                  </a:lnTo>
                  <a:lnTo>
                    <a:pt x="54" y="0"/>
                  </a:lnTo>
                  <a:lnTo>
                    <a:pt x="54" y="19"/>
                  </a:lnTo>
                  <a:lnTo>
                    <a:pt x="63" y="19"/>
                  </a:lnTo>
                  <a:lnTo>
                    <a:pt x="63" y="0"/>
                  </a:lnTo>
                  <a:lnTo>
                    <a:pt x="85" y="0"/>
                  </a:lnTo>
                  <a:lnTo>
                    <a:pt x="85" y="19"/>
                  </a:lnTo>
                  <a:lnTo>
                    <a:pt x="208" y="19"/>
                  </a:lnTo>
                  <a:lnTo>
                    <a:pt x="208" y="22"/>
                  </a:lnTo>
                  <a:lnTo>
                    <a:pt x="208" y="25"/>
                  </a:lnTo>
                  <a:lnTo>
                    <a:pt x="208" y="28"/>
                  </a:lnTo>
                  <a:lnTo>
                    <a:pt x="211" y="31"/>
                  </a:lnTo>
                  <a:lnTo>
                    <a:pt x="208" y="34"/>
                  </a:lnTo>
                  <a:lnTo>
                    <a:pt x="208" y="38"/>
                  </a:lnTo>
                  <a:lnTo>
                    <a:pt x="208" y="44"/>
                  </a:lnTo>
                  <a:lnTo>
                    <a:pt x="205" y="47"/>
                  </a:lnTo>
                  <a:lnTo>
                    <a:pt x="205" y="50"/>
                  </a:lnTo>
                  <a:lnTo>
                    <a:pt x="202" y="53"/>
                  </a:lnTo>
                  <a:lnTo>
                    <a:pt x="85" y="53"/>
                  </a:lnTo>
                  <a:lnTo>
                    <a:pt x="85" y="75"/>
                  </a:lnTo>
                  <a:lnTo>
                    <a:pt x="63" y="75"/>
                  </a:lnTo>
                  <a:lnTo>
                    <a:pt x="63" y="53"/>
                  </a:lnTo>
                  <a:lnTo>
                    <a:pt x="54" y="53"/>
                  </a:lnTo>
                  <a:lnTo>
                    <a:pt x="54" y="75"/>
                  </a:lnTo>
                  <a:lnTo>
                    <a:pt x="28" y="75"/>
                  </a:lnTo>
                  <a:lnTo>
                    <a:pt x="28" y="53"/>
                  </a:lnTo>
                  <a:lnTo>
                    <a:pt x="0" y="53"/>
                  </a:lnTo>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333" name="直接连接符 95332"/>
            <p:cNvSpPr/>
            <p:nvPr/>
          </p:nvSpPr>
          <p:spPr>
            <a:xfrm>
              <a:off x="141" y="360"/>
              <a:ext cx="202" cy="1"/>
            </a:xfrm>
            <a:prstGeom prst="line">
              <a:avLst/>
            </a:prstGeom>
            <a:ln w="4763" cap="flat" cmpd="sng">
              <a:solidFill>
                <a:srgbClr val="DBDBCE"/>
              </a:solidFill>
              <a:prstDash val="solid"/>
              <a:headEnd type="none" w="med" len="med"/>
              <a:tailEnd type="none" w="med" len="med"/>
            </a:ln>
          </p:spPr>
        </p:sp>
        <p:sp>
          <p:nvSpPr>
            <p:cNvPr id="95334" name="直接连接符 95333"/>
            <p:cNvSpPr/>
            <p:nvPr/>
          </p:nvSpPr>
          <p:spPr>
            <a:xfrm>
              <a:off x="207" y="341"/>
              <a:ext cx="1" cy="19"/>
            </a:xfrm>
            <a:prstGeom prst="line">
              <a:avLst/>
            </a:prstGeom>
            <a:ln w="4763" cap="flat" cmpd="sng">
              <a:solidFill>
                <a:srgbClr val="DBDBCE"/>
              </a:solidFill>
              <a:prstDash val="solid"/>
              <a:headEnd type="none" w="med" len="med"/>
              <a:tailEnd type="none" w="med" len="med"/>
            </a:ln>
          </p:spPr>
        </p:sp>
        <p:sp>
          <p:nvSpPr>
            <p:cNvPr id="95335" name="直接连接符 95334"/>
            <p:cNvSpPr/>
            <p:nvPr/>
          </p:nvSpPr>
          <p:spPr>
            <a:xfrm>
              <a:off x="207" y="388"/>
              <a:ext cx="1" cy="19"/>
            </a:xfrm>
            <a:prstGeom prst="line">
              <a:avLst/>
            </a:prstGeom>
            <a:ln w="4763" cap="flat" cmpd="sng">
              <a:solidFill>
                <a:srgbClr val="DBDBCE"/>
              </a:solidFill>
              <a:prstDash val="solid"/>
              <a:headEnd type="none" w="med" len="med"/>
              <a:tailEnd type="none" w="med" len="med"/>
            </a:ln>
          </p:spPr>
        </p:sp>
        <p:sp>
          <p:nvSpPr>
            <p:cNvPr id="95336" name="直接连接符 95335"/>
            <p:cNvSpPr/>
            <p:nvPr/>
          </p:nvSpPr>
          <p:spPr>
            <a:xfrm>
              <a:off x="138" y="382"/>
              <a:ext cx="199" cy="1"/>
            </a:xfrm>
            <a:prstGeom prst="line">
              <a:avLst/>
            </a:prstGeom>
            <a:ln w="4763" cap="flat" cmpd="sng">
              <a:solidFill>
                <a:srgbClr val="626248"/>
              </a:solidFill>
              <a:prstDash val="solid"/>
              <a:headEnd type="none" w="med" len="med"/>
              <a:tailEnd type="none" w="med" len="med"/>
            </a:ln>
          </p:spPr>
        </p:sp>
        <p:sp>
          <p:nvSpPr>
            <p:cNvPr id="95337" name="矩形 95336"/>
            <p:cNvSpPr/>
            <p:nvPr/>
          </p:nvSpPr>
          <p:spPr>
            <a:xfrm>
              <a:off x="72" y="357"/>
              <a:ext cx="66" cy="35"/>
            </a:xfrm>
            <a:prstGeom prst="rect">
              <a:avLst/>
            </a:prstGeom>
            <a:solidFill>
              <a:srgbClr val="FF0000"/>
            </a:solidFill>
            <a:ln w="9525">
              <a:noFill/>
            </a:ln>
          </p:spPr>
          <p:txBody>
            <a:bodyPr/>
            <a:p>
              <a:endParaRPr lang="zh-CN" altLang="en-US"/>
            </a:p>
          </p:txBody>
        </p:sp>
        <p:sp>
          <p:nvSpPr>
            <p:cNvPr id="95338" name="矩形 95337"/>
            <p:cNvSpPr/>
            <p:nvPr/>
          </p:nvSpPr>
          <p:spPr>
            <a:xfrm>
              <a:off x="72" y="357"/>
              <a:ext cx="66" cy="35"/>
            </a:xfrm>
            <a:prstGeom prst="rect">
              <a:avLst/>
            </a:prstGeom>
            <a:solidFill>
              <a:srgbClr val="FF0000"/>
            </a:solidFill>
            <a:ln w="9525">
              <a:noFill/>
            </a:ln>
          </p:spPr>
          <p:txBody>
            <a:bodyPr/>
            <a:p>
              <a:endParaRPr lang="zh-CN" altLang="en-US"/>
            </a:p>
          </p:txBody>
        </p:sp>
        <p:sp>
          <p:nvSpPr>
            <p:cNvPr id="95339" name="任意多边形 95338"/>
            <p:cNvSpPr/>
            <p:nvPr/>
          </p:nvSpPr>
          <p:spPr>
            <a:xfrm>
              <a:off x="78" y="382"/>
              <a:ext cx="32" cy="19"/>
            </a:xfrm>
            <a:custGeom>
              <a:avLst/>
              <a:gdLst/>
              <a:ahLst/>
              <a:cxnLst/>
              <a:pathLst>
                <a:path w="32" h="19">
                  <a:moveTo>
                    <a:pt x="0" y="19"/>
                  </a:moveTo>
                  <a:lnTo>
                    <a:pt x="13" y="13"/>
                  </a:lnTo>
                  <a:lnTo>
                    <a:pt x="22" y="10"/>
                  </a:lnTo>
                  <a:lnTo>
                    <a:pt x="32" y="13"/>
                  </a:lnTo>
                  <a:lnTo>
                    <a:pt x="19" y="0"/>
                  </a:lnTo>
                  <a:lnTo>
                    <a:pt x="0" y="3"/>
                  </a:lnTo>
                  <a:lnTo>
                    <a:pt x="0" y="19"/>
                  </a:lnTo>
                  <a:close/>
                </a:path>
              </a:pathLst>
            </a:custGeom>
            <a:solidFill>
              <a:srgbClr val="FF0000"/>
            </a:solidFill>
            <a:ln w="9525">
              <a:noFill/>
            </a:ln>
          </p:spPr>
          <p:txBody>
            <a:bodyPr/>
            <a:p>
              <a:endParaRPr lang="zh-CN" altLang="en-US"/>
            </a:p>
          </p:txBody>
        </p:sp>
        <p:sp>
          <p:nvSpPr>
            <p:cNvPr id="95340" name="任意多边形 95339"/>
            <p:cNvSpPr/>
            <p:nvPr/>
          </p:nvSpPr>
          <p:spPr>
            <a:xfrm>
              <a:off x="78" y="382"/>
              <a:ext cx="32" cy="19"/>
            </a:xfrm>
            <a:custGeom>
              <a:avLst/>
              <a:gdLst/>
              <a:ahLst/>
              <a:cxnLst/>
              <a:pathLst>
                <a:path w="32" h="19">
                  <a:moveTo>
                    <a:pt x="0" y="19"/>
                  </a:moveTo>
                  <a:lnTo>
                    <a:pt x="13" y="13"/>
                  </a:lnTo>
                  <a:lnTo>
                    <a:pt x="22" y="10"/>
                  </a:lnTo>
                  <a:lnTo>
                    <a:pt x="32" y="13"/>
                  </a:lnTo>
                  <a:lnTo>
                    <a:pt x="19" y="0"/>
                  </a:lnTo>
                  <a:lnTo>
                    <a:pt x="0" y="3"/>
                  </a:lnTo>
                  <a:lnTo>
                    <a:pt x="0" y="19"/>
                  </a:lnTo>
                  <a:close/>
                </a:path>
              </a:pathLst>
            </a:custGeom>
            <a:solidFill>
              <a:srgbClr val="FF0000"/>
            </a:solidFill>
            <a:ln w="9525">
              <a:noFill/>
            </a:ln>
          </p:spPr>
          <p:txBody>
            <a:bodyPr/>
            <a:p>
              <a:endParaRPr lang="zh-CN" altLang="en-US"/>
            </a:p>
          </p:txBody>
        </p:sp>
        <p:sp>
          <p:nvSpPr>
            <p:cNvPr id="95341" name="任意多边形 95340"/>
            <p:cNvSpPr/>
            <p:nvPr/>
          </p:nvSpPr>
          <p:spPr>
            <a:xfrm>
              <a:off x="78" y="347"/>
              <a:ext cx="32" cy="19"/>
            </a:xfrm>
            <a:custGeom>
              <a:avLst/>
              <a:gdLst/>
              <a:ahLst/>
              <a:cxnLst/>
              <a:pathLst>
                <a:path w="32" h="19">
                  <a:moveTo>
                    <a:pt x="0" y="0"/>
                  </a:moveTo>
                  <a:lnTo>
                    <a:pt x="13" y="7"/>
                  </a:lnTo>
                  <a:lnTo>
                    <a:pt x="22" y="7"/>
                  </a:lnTo>
                  <a:lnTo>
                    <a:pt x="32" y="7"/>
                  </a:lnTo>
                  <a:lnTo>
                    <a:pt x="19" y="19"/>
                  </a:lnTo>
                  <a:lnTo>
                    <a:pt x="0" y="13"/>
                  </a:lnTo>
                  <a:lnTo>
                    <a:pt x="0" y="0"/>
                  </a:lnTo>
                  <a:close/>
                </a:path>
              </a:pathLst>
            </a:custGeom>
            <a:solidFill>
              <a:srgbClr val="FF0000"/>
            </a:solidFill>
            <a:ln w="9525">
              <a:noFill/>
            </a:ln>
          </p:spPr>
          <p:txBody>
            <a:bodyPr/>
            <a:p>
              <a:endParaRPr lang="zh-CN" altLang="en-US"/>
            </a:p>
          </p:txBody>
        </p:sp>
        <p:sp>
          <p:nvSpPr>
            <p:cNvPr id="95342" name="任意多边形 95341"/>
            <p:cNvSpPr/>
            <p:nvPr/>
          </p:nvSpPr>
          <p:spPr>
            <a:xfrm>
              <a:off x="78" y="347"/>
              <a:ext cx="32" cy="19"/>
            </a:xfrm>
            <a:custGeom>
              <a:avLst/>
              <a:gdLst/>
              <a:ahLst/>
              <a:cxnLst/>
              <a:pathLst>
                <a:path w="32" h="19">
                  <a:moveTo>
                    <a:pt x="0" y="0"/>
                  </a:moveTo>
                  <a:lnTo>
                    <a:pt x="13" y="7"/>
                  </a:lnTo>
                  <a:lnTo>
                    <a:pt x="22" y="7"/>
                  </a:lnTo>
                  <a:lnTo>
                    <a:pt x="32" y="7"/>
                  </a:lnTo>
                  <a:lnTo>
                    <a:pt x="19" y="19"/>
                  </a:lnTo>
                  <a:lnTo>
                    <a:pt x="0" y="13"/>
                  </a:lnTo>
                  <a:lnTo>
                    <a:pt x="0" y="0"/>
                  </a:lnTo>
                  <a:close/>
                </a:path>
              </a:pathLst>
            </a:custGeom>
            <a:solidFill>
              <a:srgbClr val="FF0000"/>
            </a:solidFill>
            <a:ln w="9525">
              <a:noFill/>
            </a:ln>
          </p:spPr>
          <p:txBody>
            <a:bodyPr/>
            <a:p>
              <a:endParaRPr lang="zh-CN" altLang="en-US"/>
            </a:p>
          </p:txBody>
        </p:sp>
        <p:sp>
          <p:nvSpPr>
            <p:cNvPr id="95343" name="任意多边形 95342"/>
            <p:cNvSpPr/>
            <p:nvPr/>
          </p:nvSpPr>
          <p:spPr>
            <a:xfrm>
              <a:off x="46" y="268"/>
              <a:ext cx="105" cy="98"/>
            </a:xfrm>
            <a:custGeom>
              <a:avLst/>
              <a:gdLst/>
              <a:ahLst/>
              <a:cxnLst/>
              <a:pathLst>
                <a:path w="105" h="98">
                  <a:moveTo>
                    <a:pt x="4" y="70"/>
                  </a:moveTo>
                  <a:lnTo>
                    <a:pt x="0" y="60"/>
                  </a:lnTo>
                  <a:lnTo>
                    <a:pt x="0" y="54"/>
                  </a:lnTo>
                  <a:lnTo>
                    <a:pt x="0" y="45"/>
                  </a:lnTo>
                  <a:lnTo>
                    <a:pt x="4" y="38"/>
                  </a:lnTo>
                  <a:lnTo>
                    <a:pt x="7" y="32"/>
                  </a:lnTo>
                  <a:lnTo>
                    <a:pt x="10" y="26"/>
                  </a:lnTo>
                  <a:lnTo>
                    <a:pt x="13" y="19"/>
                  </a:lnTo>
                  <a:lnTo>
                    <a:pt x="19" y="13"/>
                  </a:lnTo>
                  <a:lnTo>
                    <a:pt x="26" y="10"/>
                  </a:lnTo>
                  <a:lnTo>
                    <a:pt x="35" y="4"/>
                  </a:lnTo>
                  <a:lnTo>
                    <a:pt x="45" y="4"/>
                  </a:lnTo>
                  <a:lnTo>
                    <a:pt x="54" y="0"/>
                  </a:lnTo>
                  <a:lnTo>
                    <a:pt x="60" y="4"/>
                  </a:lnTo>
                  <a:lnTo>
                    <a:pt x="67" y="4"/>
                  </a:lnTo>
                  <a:lnTo>
                    <a:pt x="73" y="4"/>
                  </a:lnTo>
                  <a:lnTo>
                    <a:pt x="82" y="10"/>
                  </a:lnTo>
                  <a:lnTo>
                    <a:pt x="92" y="19"/>
                  </a:lnTo>
                  <a:lnTo>
                    <a:pt x="98" y="26"/>
                  </a:lnTo>
                  <a:lnTo>
                    <a:pt x="101" y="35"/>
                  </a:lnTo>
                  <a:lnTo>
                    <a:pt x="105" y="48"/>
                  </a:lnTo>
                  <a:lnTo>
                    <a:pt x="105" y="54"/>
                  </a:lnTo>
                  <a:lnTo>
                    <a:pt x="105" y="67"/>
                  </a:lnTo>
                  <a:lnTo>
                    <a:pt x="101" y="76"/>
                  </a:lnTo>
                  <a:lnTo>
                    <a:pt x="95" y="82"/>
                  </a:lnTo>
                  <a:lnTo>
                    <a:pt x="92" y="89"/>
                  </a:lnTo>
                  <a:lnTo>
                    <a:pt x="64" y="98"/>
                  </a:lnTo>
                  <a:lnTo>
                    <a:pt x="54" y="86"/>
                  </a:lnTo>
                  <a:lnTo>
                    <a:pt x="64" y="86"/>
                  </a:lnTo>
                  <a:lnTo>
                    <a:pt x="73" y="79"/>
                  </a:lnTo>
                  <a:lnTo>
                    <a:pt x="79" y="73"/>
                  </a:lnTo>
                  <a:lnTo>
                    <a:pt x="82" y="64"/>
                  </a:lnTo>
                  <a:lnTo>
                    <a:pt x="86" y="51"/>
                  </a:lnTo>
                  <a:lnTo>
                    <a:pt x="82" y="41"/>
                  </a:lnTo>
                  <a:lnTo>
                    <a:pt x="76" y="32"/>
                  </a:lnTo>
                  <a:lnTo>
                    <a:pt x="70" y="26"/>
                  </a:lnTo>
                  <a:lnTo>
                    <a:pt x="60" y="23"/>
                  </a:lnTo>
                  <a:lnTo>
                    <a:pt x="48" y="23"/>
                  </a:lnTo>
                  <a:lnTo>
                    <a:pt x="41" y="23"/>
                  </a:lnTo>
                  <a:lnTo>
                    <a:pt x="35" y="26"/>
                  </a:lnTo>
                  <a:lnTo>
                    <a:pt x="32" y="29"/>
                  </a:lnTo>
                  <a:lnTo>
                    <a:pt x="26" y="35"/>
                  </a:lnTo>
                  <a:lnTo>
                    <a:pt x="23" y="45"/>
                  </a:lnTo>
                  <a:lnTo>
                    <a:pt x="19" y="54"/>
                  </a:lnTo>
                  <a:lnTo>
                    <a:pt x="23" y="67"/>
                  </a:lnTo>
                  <a:lnTo>
                    <a:pt x="29" y="73"/>
                  </a:lnTo>
                  <a:lnTo>
                    <a:pt x="32" y="79"/>
                  </a:lnTo>
                  <a:lnTo>
                    <a:pt x="41" y="82"/>
                  </a:lnTo>
                  <a:lnTo>
                    <a:pt x="45" y="92"/>
                  </a:lnTo>
                  <a:lnTo>
                    <a:pt x="19" y="89"/>
                  </a:lnTo>
                  <a:lnTo>
                    <a:pt x="4" y="73"/>
                  </a:lnTo>
                  <a:lnTo>
                    <a:pt x="4" y="70"/>
                  </a:lnTo>
                  <a:close/>
                </a:path>
              </a:pathLst>
            </a:custGeom>
            <a:solidFill>
              <a:srgbClr val="FF0000"/>
            </a:solidFill>
            <a:ln w="9525">
              <a:noFill/>
            </a:ln>
          </p:spPr>
          <p:txBody>
            <a:bodyPr/>
            <a:p>
              <a:endParaRPr lang="zh-CN" altLang="en-US"/>
            </a:p>
          </p:txBody>
        </p:sp>
        <p:sp>
          <p:nvSpPr>
            <p:cNvPr id="95344" name="任意多边形 95343"/>
            <p:cNvSpPr/>
            <p:nvPr/>
          </p:nvSpPr>
          <p:spPr>
            <a:xfrm>
              <a:off x="46" y="268"/>
              <a:ext cx="105" cy="98"/>
            </a:xfrm>
            <a:custGeom>
              <a:avLst/>
              <a:gdLst/>
              <a:ahLst/>
              <a:cxnLst/>
              <a:pathLst>
                <a:path w="105" h="98">
                  <a:moveTo>
                    <a:pt x="4" y="70"/>
                  </a:moveTo>
                  <a:lnTo>
                    <a:pt x="0" y="60"/>
                  </a:lnTo>
                  <a:lnTo>
                    <a:pt x="0" y="54"/>
                  </a:lnTo>
                  <a:lnTo>
                    <a:pt x="0" y="45"/>
                  </a:lnTo>
                  <a:lnTo>
                    <a:pt x="4" y="38"/>
                  </a:lnTo>
                  <a:lnTo>
                    <a:pt x="7" y="32"/>
                  </a:lnTo>
                  <a:lnTo>
                    <a:pt x="10" y="26"/>
                  </a:lnTo>
                  <a:lnTo>
                    <a:pt x="13" y="19"/>
                  </a:lnTo>
                  <a:lnTo>
                    <a:pt x="19" y="13"/>
                  </a:lnTo>
                  <a:lnTo>
                    <a:pt x="26" y="10"/>
                  </a:lnTo>
                  <a:lnTo>
                    <a:pt x="35" y="4"/>
                  </a:lnTo>
                  <a:lnTo>
                    <a:pt x="45" y="4"/>
                  </a:lnTo>
                  <a:lnTo>
                    <a:pt x="54" y="0"/>
                  </a:lnTo>
                  <a:lnTo>
                    <a:pt x="60" y="4"/>
                  </a:lnTo>
                  <a:lnTo>
                    <a:pt x="67" y="4"/>
                  </a:lnTo>
                  <a:lnTo>
                    <a:pt x="73" y="4"/>
                  </a:lnTo>
                  <a:lnTo>
                    <a:pt x="82" y="10"/>
                  </a:lnTo>
                  <a:lnTo>
                    <a:pt x="92" y="19"/>
                  </a:lnTo>
                  <a:lnTo>
                    <a:pt x="98" y="26"/>
                  </a:lnTo>
                  <a:lnTo>
                    <a:pt x="101" y="35"/>
                  </a:lnTo>
                  <a:lnTo>
                    <a:pt x="105" y="48"/>
                  </a:lnTo>
                  <a:lnTo>
                    <a:pt x="105" y="54"/>
                  </a:lnTo>
                  <a:lnTo>
                    <a:pt x="105" y="67"/>
                  </a:lnTo>
                  <a:lnTo>
                    <a:pt x="101" y="76"/>
                  </a:lnTo>
                  <a:lnTo>
                    <a:pt x="95" y="82"/>
                  </a:lnTo>
                  <a:lnTo>
                    <a:pt x="92" y="89"/>
                  </a:lnTo>
                  <a:lnTo>
                    <a:pt x="64" y="98"/>
                  </a:lnTo>
                  <a:lnTo>
                    <a:pt x="54" y="86"/>
                  </a:lnTo>
                  <a:lnTo>
                    <a:pt x="64" y="86"/>
                  </a:lnTo>
                  <a:lnTo>
                    <a:pt x="73" y="79"/>
                  </a:lnTo>
                  <a:lnTo>
                    <a:pt x="79" y="73"/>
                  </a:lnTo>
                  <a:lnTo>
                    <a:pt x="82" y="64"/>
                  </a:lnTo>
                  <a:lnTo>
                    <a:pt x="86" y="51"/>
                  </a:lnTo>
                  <a:lnTo>
                    <a:pt x="82" y="41"/>
                  </a:lnTo>
                  <a:lnTo>
                    <a:pt x="76" y="32"/>
                  </a:lnTo>
                  <a:lnTo>
                    <a:pt x="70" y="26"/>
                  </a:lnTo>
                  <a:lnTo>
                    <a:pt x="60" y="23"/>
                  </a:lnTo>
                  <a:lnTo>
                    <a:pt x="48" y="23"/>
                  </a:lnTo>
                  <a:lnTo>
                    <a:pt x="41" y="23"/>
                  </a:lnTo>
                  <a:lnTo>
                    <a:pt x="35" y="26"/>
                  </a:lnTo>
                  <a:lnTo>
                    <a:pt x="32" y="29"/>
                  </a:lnTo>
                  <a:lnTo>
                    <a:pt x="26" y="35"/>
                  </a:lnTo>
                  <a:lnTo>
                    <a:pt x="23" y="45"/>
                  </a:lnTo>
                  <a:lnTo>
                    <a:pt x="19" y="54"/>
                  </a:lnTo>
                  <a:lnTo>
                    <a:pt x="23" y="67"/>
                  </a:lnTo>
                  <a:lnTo>
                    <a:pt x="29" y="73"/>
                  </a:lnTo>
                  <a:lnTo>
                    <a:pt x="32" y="79"/>
                  </a:lnTo>
                  <a:lnTo>
                    <a:pt x="41" y="82"/>
                  </a:lnTo>
                  <a:lnTo>
                    <a:pt x="45" y="92"/>
                  </a:lnTo>
                  <a:lnTo>
                    <a:pt x="19" y="89"/>
                  </a:lnTo>
                  <a:lnTo>
                    <a:pt x="4" y="73"/>
                  </a:lnTo>
                  <a:lnTo>
                    <a:pt x="4" y="70"/>
                  </a:lnTo>
                  <a:close/>
                </a:path>
              </a:pathLst>
            </a:custGeom>
            <a:solidFill>
              <a:srgbClr val="FF0000"/>
            </a:solidFill>
            <a:ln w="4763" cap="flat" cmpd="sng">
              <a:solidFill>
                <a:srgbClr val="93936C"/>
              </a:solidFill>
              <a:prstDash val="solid"/>
              <a:headEnd type="none" w="med" len="med"/>
              <a:tailEnd type="none" w="med" len="med"/>
            </a:ln>
          </p:spPr>
          <p:txBody>
            <a:bodyPr/>
            <a:p>
              <a:endParaRPr lang="zh-CN" altLang="en-US"/>
            </a:p>
          </p:txBody>
        </p:sp>
        <p:sp>
          <p:nvSpPr>
            <p:cNvPr id="95345" name="任意多边形 95344"/>
            <p:cNvSpPr/>
            <p:nvPr/>
          </p:nvSpPr>
          <p:spPr>
            <a:xfrm>
              <a:off x="2" y="335"/>
              <a:ext cx="76" cy="75"/>
            </a:xfrm>
            <a:custGeom>
              <a:avLst/>
              <a:gdLst/>
              <a:ahLst/>
              <a:cxnLst/>
              <a:pathLst>
                <a:path w="76" h="75">
                  <a:moveTo>
                    <a:pt x="48" y="0"/>
                  </a:moveTo>
                  <a:lnTo>
                    <a:pt x="38" y="0"/>
                  </a:lnTo>
                  <a:lnTo>
                    <a:pt x="32" y="0"/>
                  </a:lnTo>
                  <a:lnTo>
                    <a:pt x="22" y="3"/>
                  </a:lnTo>
                  <a:lnTo>
                    <a:pt x="16" y="6"/>
                  </a:lnTo>
                  <a:lnTo>
                    <a:pt x="10" y="12"/>
                  </a:lnTo>
                  <a:lnTo>
                    <a:pt x="3" y="19"/>
                  </a:lnTo>
                  <a:lnTo>
                    <a:pt x="3" y="25"/>
                  </a:lnTo>
                  <a:lnTo>
                    <a:pt x="0" y="31"/>
                  </a:lnTo>
                  <a:lnTo>
                    <a:pt x="0" y="38"/>
                  </a:lnTo>
                  <a:lnTo>
                    <a:pt x="0" y="47"/>
                  </a:lnTo>
                  <a:lnTo>
                    <a:pt x="0" y="50"/>
                  </a:lnTo>
                  <a:lnTo>
                    <a:pt x="7" y="60"/>
                  </a:lnTo>
                  <a:lnTo>
                    <a:pt x="7" y="63"/>
                  </a:lnTo>
                  <a:lnTo>
                    <a:pt x="13" y="66"/>
                  </a:lnTo>
                  <a:lnTo>
                    <a:pt x="19" y="72"/>
                  </a:lnTo>
                  <a:lnTo>
                    <a:pt x="29" y="75"/>
                  </a:lnTo>
                  <a:lnTo>
                    <a:pt x="38" y="75"/>
                  </a:lnTo>
                  <a:lnTo>
                    <a:pt x="51" y="72"/>
                  </a:lnTo>
                  <a:lnTo>
                    <a:pt x="57" y="57"/>
                  </a:lnTo>
                  <a:lnTo>
                    <a:pt x="54" y="60"/>
                  </a:lnTo>
                  <a:lnTo>
                    <a:pt x="48" y="60"/>
                  </a:lnTo>
                  <a:lnTo>
                    <a:pt x="41" y="63"/>
                  </a:lnTo>
                  <a:lnTo>
                    <a:pt x="38" y="63"/>
                  </a:lnTo>
                  <a:lnTo>
                    <a:pt x="32" y="63"/>
                  </a:lnTo>
                  <a:lnTo>
                    <a:pt x="22" y="57"/>
                  </a:lnTo>
                  <a:lnTo>
                    <a:pt x="19" y="53"/>
                  </a:lnTo>
                  <a:lnTo>
                    <a:pt x="16" y="50"/>
                  </a:lnTo>
                  <a:lnTo>
                    <a:pt x="13" y="44"/>
                  </a:lnTo>
                  <a:lnTo>
                    <a:pt x="13" y="38"/>
                  </a:lnTo>
                  <a:lnTo>
                    <a:pt x="13" y="31"/>
                  </a:lnTo>
                  <a:lnTo>
                    <a:pt x="16" y="25"/>
                  </a:lnTo>
                  <a:lnTo>
                    <a:pt x="22" y="19"/>
                  </a:lnTo>
                  <a:lnTo>
                    <a:pt x="29" y="15"/>
                  </a:lnTo>
                  <a:lnTo>
                    <a:pt x="35" y="12"/>
                  </a:lnTo>
                  <a:lnTo>
                    <a:pt x="44" y="12"/>
                  </a:lnTo>
                  <a:lnTo>
                    <a:pt x="54" y="15"/>
                  </a:lnTo>
                  <a:lnTo>
                    <a:pt x="60" y="25"/>
                  </a:lnTo>
                  <a:lnTo>
                    <a:pt x="63" y="31"/>
                  </a:lnTo>
                  <a:lnTo>
                    <a:pt x="63" y="38"/>
                  </a:lnTo>
                  <a:lnTo>
                    <a:pt x="63" y="44"/>
                  </a:lnTo>
                  <a:lnTo>
                    <a:pt x="60" y="50"/>
                  </a:lnTo>
                  <a:lnTo>
                    <a:pt x="76" y="44"/>
                  </a:lnTo>
                  <a:lnTo>
                    <a:pt x="76" y="25"/>
                  </a:lnTo>
                  <a:lnTo>
                    <a:pt x="57" y="9"/>
                  </a:lnTo>
                  <a:lnTo>
                    <a:pt x="48" y="0"/>
                  </a:lnTo>
                  <a:close/>
                </a:path>
              </a:pathLst>
            </a:custGeom>
            <a:solidFill>
              <a:srgbClr val="FF0000"/>
            </a:solidFill>
            <a:ln w="9525">
              <a:noFill/>
            </a:ln>
          </p:spPr>
          <p:txBody>
            <a:bodyPr/>
            <a:p>
              <a:endParaRPr lang="zh-CN" altLang="en-US"/>
            </a:p>
          </p:txBody>
        </p:sp>
        <p:sp>
          <p:nvSpPr>
            <p:cNvPr id="95346" name="任意多边形 95345"/>
            <p:cNvSpPr/>
            <p:nvPr/>
          </p:nvSpPr>
          <p:spPr>
            <a:xfrm>
              <a:off x="2" y="335"/>
              <a:ext cx="76" cy="75"/>
            </a:xfrm>
            <a:custGeom>
              <a:avLst/>
              <a:gdLst/>
              <a:ahLst/>
              <a:cxnLst/>
              <a:pathLst>
                <a:path w="76" h="75">
                  <a:moveTo>
                    <a:pt x="48" y="0"/>
                  </a:moveTo>
                  <a:lnTo>
                    <a:pt x="38" y="0"/>
                  </a:lnTo>
                  <a:lnTo>
                    <a:pt x="32" y="0"/>
                  </a:lnTo>
                  <a:lnTo>
                    <a:pt x="22" y="3"/>
                  </a:lnTo>
                  <a:lnTo>
                    <a:pt x="16" y="6"/>
                  </a:lnTo>
                  <a:lnTo>
                    <a:pt x="10" y="12"/>
                  </a:lnTo>
                  <a:lnTo>
                    <a:pt x="3" y="19"/>
                  </a:lnTo>
                  <a:lnTo>
                    <a:pt x="3" y="25"/>
                  </a:lnTo>
                  <a:lnTo>
                    <a:pt x="0" y="31"/>
                  </a:lnTo>
                  <a:lnTo>
                    <a:pt x="0" y="38"/>
                  </a:lnTo>
                  <a:lnTo>
                    <a:pt x="0" y="47"/>
                  </a:lnTo>
                  <a:lnTo>
                    <a:pt x="0" y="50"/>
                  </a:lnTo>
                  <a:lnTo>
                    <a:pt x="7" y="60"/>
                  </a:lnTo>
                  <a:lnTo>
                    <a:pt x="7" y="63"/>
                  </a:lnTo>
                  <a:lnTo>
                    <a:pt x="13" y="66"/>
                  </a:lnTo>
                  <a:lnTo>
                    <a:pt x="19" y="72"/>
                  </a:lnTo>
                  <a:lnTo>
                    <a:pt x="29" y="75"/>
                  </a:lnTo>
                  <a:lnTo>
                    <a:pt x="38" y="75"/>
                  </a:lnTo>
                  <a:lnTo>
                    <a:pt x="51" y="72"/>
                  </a:lnTo>
                  <a:lnTo>
                    <a:pt x="57" y="57"/>
                  </a:lnTo>
                  <a:lnTo>
                    <a:pt x="54" y="60"/>
                  </a:lnTo>
                  <a:lnTo>
                    <a:pt x="48" y="60"/>
                  </a:lnTo>
                  <a:lnTo>
                    <a:pt x="41" y="63"/>
                  </a:lnTo>
                  <a:lnTo>
                    <a:pt x="38" y="63"/>
                  </a:lnTo>
                  <a:lnTo>
                    <a:pt x="32" y="63"/>
                  </a:lnTo>
                  <a:lnTo>
                    <a:pt x="22" y="57"/>
                  </a:lnTo>
                  <a:lnTo>
                    <a:pt x="19" y="53"/>
                  </a:lnTo>
                  <a:lnTo>
                    <a:pt x="16" y="50"/>
                  </a:lnTo>
                  <a:lnTo>
                    <a:pt x="13" y="44"/>
                  </a:lnTo>
                  <a:lnTo>
                    <a:pt x="13" y="38"/>
                  </a:lnTo>
                  <a:lnTo>
                    <a:pt x="13" y="31"/>
                  </a:lnTo>
                  <a:lnTo>
                    <a:pt x="16" y="25"/>
                  </a:lnTo>
                  <a:lnTo>
                    <a:pt x="22" y="19"/>
                  </a:lnTo>
                  <a:lnTo>
                    <a:pt x="29" y="15"/>
                  </a:lnTo>
                  <a:lnTo>
                    <a:pt x="35" y="12"/>
                  </a:lnTo>
                  <a:lnTo>
                    <a:pt x="44" y="12"/>
                  </a:lnTo>
                  <a:lnTo>
                    <a:pt x="54" y="15"/>
                  </a:lnTo>
                  <a:lnTo>
                    <a:pt x="60" y="25"/>
                  </a:lnTo>
                  <a:lnTo>
                    <a:pt x="63" y="31"/>
                  </a:lnTo>
                  <a:lnTo>
                    <a:pt x="63" y="38"/>
                  </a:lnTo>
                  <a:lnTo>
                    <a:pt x="63" y="44"/>
                  </a:lnTo>
                  <a:lnTo>
                    <a:pt x="60" y="50"/>
                  </a:lnTo>
                  <a:lnTo>
                    <a:pt x="76" y="44"/>
                  </a:lnTo>
                  <a:lnTo>
                    <a:pt x="76" y="25"/>
                  </a:lnTo>
                  <a:lnTo>
                    <a:pt x="57" y="9"/>
                  </a:lnTo>
                  <a:lnTo>
                    <a:pt x="48" y="0"/>
                  </a:lnTo>
                  <a:close/>
                </a:path>
              </a:pathLst>
            </a:custGeom>
            <a:solidFill>
              <a:srgbClr val="FF0000"/>
            </a:solidFill>
            <a:ln w="4763" cap="flat" cmpd="sng">
              <a:solidFill>
                <a:srgbClr val="93936C"/>
              </a:solidFill>
              <a:prstDash val="solid"/>
              <a:headEnd type="none" w="med" len="med"/>
              <a:tailEnd type="none" w="med" len="med"/>
            </a:ln>
          </p:spPr>
          <p:txBody>
            <a:bodyPr/>
            <a:p>
              <a:endParaRPr lang="zh-CN" altLang="en-US"/>
            </a:p>
          </p:txBody>
        </p:sp>
        <p:sp>
          <p:nvSpPr>
            <p:cNvPr id="95347" name="直接连接符 95346"/>
            <p:cNvSpPr/>
            <p:nvPr/>
          </p:nvSpPr>
          <p:spPr>
            <a:xfrm>
              <a:off x="173" y="341"/>
              <a:ext cx="1" cy="19"/>
            </a:xfrm>
            <a:prstGeom prst="line">
              <a:avLst/>
            </a:prstGeom>
            <a:ln w="4763" cap="flat" cmpd="sng">
              <a:solidFill>
                <a:srgbClr val="DBDBCE"/>
              </a:solidFill>
              <a:prstDash val="solid"/>
              <a:headEnd type="none" w="med" len="med"/>
              <a:tailEnd type="none" w="med" len="med"/>
            </a:ln>
          </p:spPr>
        </p:sp>
        <p:sp>
          <p:nvSpPr>
            <p:cNvPr id="95348" name="直接连接符 95347"/>
            <p:cNvSpPr/>
            <p:nvPr/>
          </p:nvSpPr>
          <p:spPr>
            <a:xfrm>
              <a:off x="173" y="388"/>
              <a:ext cx="1" cy="19"/>
            </a:xfrm>
            <a:prstGeom prst="line">
              <a:avLst/>
            </a:prstGeom>
            <a:ln w="4763" cap="flat" cmpd="sng">
              <a:solidFill>
                <a:srgbClr val="DBDBCE"/>
              </a:solidFill>
              <a:prstDash val="solid"/>
              <a:headEnd type="none" w="med" len="med"/>
              <a:tailEnd type="none" w="med" len="med"/>
            </a:ln>
          </p:spPr>
        </p:sp>
        <p:sp>
          <p:nvSpPr>
            <p:cNvPr id="95349" name="椭圆 95348"/>
            <p:cNvSpPr/>
            <p:nvPr/>
          </p:nvSpPr>
          <p:spPr>
            <a:xfrm>
              <a:off x="66" y="288"/>
              <a:ext cx="65" cy="68"/>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350" name="椭圆 95349"/>
            <p:cNvSpPr/>
            <p:nvPr/>
          </p:nvSpPr>
          <p:spPr>
            <a:xfrm>
              <a:off x="66" y="393"/>
              <a:ext cx="65" cy="64"/>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351" name="椭圆 95350"/>
            <p:cNvSpPr/>
            <p:nvPr/>
          </p:nvSpPr>
          <p:spPr>
            <a:xfrm>
              <a:off x="16" y="348"/>
              <a:ext cx="52" cy="52"/>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352" name="任意多边形 95351"/>
            <p:cNvSpPr/>
            <p:nvPr/>
          </p:nvSpPr>
          <p:spPr>
            <a:xfrm>
              <a:off x="0" y="336"/>
              <a:ext cx="50" cy="77"/>
            </a:xfrm>
            <a:custGeom>
              <a:avLst/>
              <a:gdLst>
                <a:gd name="txL" fmla="*/ 0 w 28055"/>
                <a:gd name="txT" fmla="*/ 0 h 43200"/>
                <a:gd name="txR" fmla="*/ 28055 w 28055"/>
                <a:gd name="txB" fmla="*/ 43200 h 43200"/>
              </a:gdLst>
              <a:ahLst/>
              <a:cxnLst>
                <a:cxn ang="90">
                  <a:pos x="28054" y="42213"/>
                </a:cxn>
                <a:cxn ang="0">
                  <a:pos x="27957" y="956"/>
                </a:cxn>
                <a:cxn ang="90">
                  <a:pos x="21600" y="21600"/>
                </a:cxn>
              </a:cxnLst>
              <a:rect l="txL" t="txT" r="txR" b="txB"/>
              <a:pathLst>
                <a:path w="28055" h="43200" fill="none">
                  <a:moveTo>
                    <a:pt x="28054" y="42213"/>
                  </a:moveTo>
                  <a:arcTo wR="21600" hR="21600" stAng="-17243131" swAng="12870055"/>
                </a:path>
                <a:path w="28055" h="43200" stroke="0">
                  <a:moveTo>
                    <a:pt x="28054" y="42213"/>
                  </a:moveTo>
                  <a:arcTo wR="21600" hR="21600" stAng="-17243131" swAng="12870055"/>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353" name="任意多边形 95352"/>
            <p:cNvSpPr/>
            <p:nvPr/>
          </p:nvSpPr>
          <p:spPr>
            <a:xfrm>
              <a:off x="47" y="269"/>
              <a:ext cx="106" cy="88"/>
            </a:xfrm>
            <a:custGeom>
              <a:avLst/>
              <a:gdLst>
                <a:gd name="txL" fmla="*/ 0 w 43200"/>
                <a:gd name="txT" fmla="*/ 0 h 35985"/>
                <a:gd name="txR" fmla="*/ 43200 w 43200"/>
                <a:gd name="txB" fmla="*/ 35985 h 35985"/>
              </a:gdLst>
              <a:ahLst/>
              <a:cxnLst>
                <a:cxn ang="90">
                  <a:pos x="698" y="27049"/>
                </a:cxn>
                <a:cxn ang="0">
                  <a:pos x="37713" y="35984"/>
                </a:cxn>
                <a:cxn ang="90">
                  <a:pos x="21600" y="21600"/>
                </a:cxn>
              </a:cxnLst>
              <a:rect l="txL" t="txT" r="txR" b="txB"/>
              <a:pathLst>
                <a:path w="43200" h="35985" fill="none">
                  <a:moveTo>
                    <a:pt x="698" y="27049"/>
                  </a:moveTo>
                  <a:arcTo wR="21600" hR="21600" stAng="-11676683" swAng="14181992"/>
                </a:path>
                <a:path w="43200" h="35985" stroke="0">
                  <a:moveTo>
                    <a:pt x="698" y="27049"/>
                  </a:moveTo>
                  <a:arcTo wR="21600" hR="21600" stAng="-11676683" swAng="14181992"/>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354" name="任意多边形 95353"/>
            <p:cNvSpPr/>
            <p:nvPr/>
          </p:nvSpPr>
          <p:spPr>
            <a:xfrm>
              <a:off x="54" y="276"/>
              <a:ext cx="46" cy="46"/>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rgbClr val="FF0000"/>
            </a:solidFill>
            <a:ln w="4763" cap="flat" cmpd="sng">
              <a:solidFill>
                <a:srgbClr val="EDEDE7"/>
              </a:solidFill>
              <a:prstDash val="solid"/>
              <a:headEnd type="none" w="med" len="med"/>
              <a:tailEnd type="none" w="med" len="med"/>
            </a:ln>
          </p:spPr>
          <p:txBody>
            <a:bodyPr/>
            <a:p>
              <a:endParaRPr lang="zh-CN" altLang="en-US"/>
            </a:p>
          </p:txBody>
        </p:sp>
        <p:sp>
          <p:nvSpPr>
            <p:cNvPr id="95355" name="任意多边形 95354"/>
            <p:cNvSpPr/>
            <p:nvPr/>
          </p:nvSpPr>
          <p:spPr>
            <a:xfrm>
              <a:off x="8" y="339"/>
              <a:ext cx="31" cy="35"/>
            </a:xfrm>
            <a:custGeom>
              <a:avLst/>
              <a:gdLst>
                <a:gd name="txL" fmla="*/ 0 w 20928"/>
                <a:gd name="txT" fmla="*/ 0 h 21296"/>
                <a:gd name="txR" fmla="*/ 20928 w 20928"/>
                <a:gd name="txB" fmla="*/ 21296 h 21296"/>
              </a:gdLst>
              <a:ahLst/>
              <a:cxnLst>
                <a:cxn ang="180">
                  <a:pos x="0" y="15951"/>
                </a:cxn>
                <a:cxn ang="270">
                  <a:pos x="17314" y="0"/>
                </a:cxn>
                <a:cxn ang="90">
                  <a:pos x="20928" y="21296"/>
                </a:cxn>
              </a:cxnLst>
              <a:rect l="txL" t="txT" r="txR" b="txB"/>
              <a:pathLst>
                <a:path w="20928" h="21296" fill="none">
                  <a:moveTo>
                    <a:pt x="0" y="15951"/>
                  </a:moveTo>
                  <a:arcTo wR="21600" hR="21600" stAng="-9940378" swAng="3962486"/>
                </a:path>
                <a:path w="20928" h="21296" stroke="0">
                  <a:moveTo>
                    <a:pt x="0" y="15951"/>
                  </a:moveTo>
                  <a:arcTo wR="21600" hR="21600" stAng="-9940378" swAng="3962486"/>
                  <a:lnTo>
                    <a:pt x="20928" y="21296"/>
                  </a:lnTo>
                  <a:close/>
                </a:path>
              </a:pathLst>
            </a:custGeom>
            <a:solidFill>
              <a:srgbClr val="FF0000"/>
            </a:solidFill>
            <a:ln w="4763" cap="flat" cmpd="sng">
              <a:solidFill>
                <a:srgbClr val="EDEDE7"/>
              </a:solidFill>
              <a:prstDash val="solid"/>
              <a:headEnd type="none" w="med" len="med"/>
              <a:tailEnd type="none" w="med" len="med"/>
            </a:ln>
          </p:spPr>
          <p:txBody>
            <a:bodyPr/>
            <a:p>
              <a:endParaRPr lang="zh-CN" altLang="en-US"/>
            </a:p>
          </p:txBody>
        </p:sp>
        <p:sp>
          <p:nvSpPr>
            <p:cNvPr id="95356" name="任意多边形 95355"/>
            <p:cNvSpPr/>
            <p:nvPr/>
          </p:nvSpPr>
          <p:spPr>
            <a:xfrm>
              <a:off x="47" y="388"/>
              <a:ext cx="106" cy="88"/>
            </a:xfrm>
            <a:custGeom>
              <a:avLst/>
              <a:gdLst>
                <a:gd name="txL" fmla="*/ 0 w 43200"/>
                <a:gd name="txT" fmla="*/ 0 h 35731"/>
                <a:gd name="txR" fmla="*/ 43200 w 43200"/>
                <a:gd name="txB" fmla="*/ 35731 h 35731"/>
              </a:gdLst>
              <a:ahLst/>
              <a:cxnLst>
                <a:cxn ang="0">
                  <a:pos x="37936" y="0"/>
                </a:cxn>
                <a:cxn ang="180">
                  <a:pos x="698" y="8681"/>
                </a:cxn>
                <a:cxn ang="0">
                  <a:pos x="21600" y="14131"/>
                </a:cxn>
              </a:cxnLst>
              <a:rect l="txL" t="txT" r="txR" b="txB"/>
              <a:pathLst>
                <a:path w="43200" h="35731" fill="none">
                  <a:moveTo>
                    <a:pt x="37936" y="0"/>
                  </a:moveTo>
                  <a:arcTo wR="21600" hR="21600" stAng="-2451632" swAng="14128469"/>
                </a:path>
                <a:path w="43200" h="35731" stroke="0">
                  <a:moveTo>
                    <a:pt x="37936" y="0"/>
                  </a:moveTo>
                  <a:arcTo wR="21600" hR="21600" stAng="-2451632" swAng="14128469"/>
                  <a:lnTo>
                    <a:pt x="21600" y="14131"/>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5357" name="任意多边形 95356"/>
            <p:cNvSpPr/>
            <p:nvPr/>
          </p:nvSpPr>
          <p:spPr>
            <a:xfrm>
              <a:off x="54" y="390"/>
              <a:ext cx="45" cy="38"/>
            </a:xfrm>
            <a:custGeom>
              <a:avLst/>
              <a:gdLst>
                <a:gd name="txL" fmla="*/ 0 w 21600"/>
                <a:gd name="txT" fmla="*/ 0 h 18436"/>
                <a:gd name="txR" fmla="*/ 21600 w 21600"/>
                <a:gd name="txB" fmla="*/ 18436 h 18436"/>
              </a:gdLst>
              <a:ahLst/>
              <a:cxnLst>
                <a:cxn ang="180">
                  <a:pos x="0" y="18299"/>
                </a:cxn>
                <a:cxn ang="270">
                  <a:pos x="10345" y="0"/>
                </a:cxn>
                <a:cxn ang="0">
                  <a:pos x="21600" y="18436"/>
                </a:cxn>
              </a:cxnLst>
              <a:rect l="txL" t="txT" r="txR" b="txB"/>
              <a:pathLst>
                <a:path w="21600" h="18436" fill="none">
                  <a:moveTo>
                    <a:pt x="0" y="18299"/>
                  </a:moveTo>
                  <a:arcTo wR="21600" hR="21600" stAng="-10778196" swAng="3493976"/>
                </a:path>
                <a:path w="21600" h="18436" stroke="0">
                  <a:moveTo>
                    <a:pt x="0" y="18299"/>
                  </a:moveTo>
                  <a:arcTo wR="21600" hR="21600" stAng="-10778196" swAng="3493976"/>
                  <a:lnTo>
                    <a:pt x="21600" y="18436"/>
                  </a:lnTo>
                  <a:close/>
                </a:path>
              </a:pathLst>
            </a:custGeom>
            <a:solidFill>
              <a:srgbClr val="FF0000"/>
            </a:solidFill>
            <a:ln w="4763" cap="flat" cmpd="sng">
              <a:solidFill>
                <a:srgbClr val="EDEDE7"/>
              </a:solidFill>
              <a:prstDash val="solid"/>
              <a:headEnd type="none" w="med" len="med"/>
              <a:tailEnd type="none" w="med" len="med"/>
            </a:ln>
          </p:spPr>
          <p:txBody>
            <a:bodyPr/>
            <a:p>
              <a:endParaRPr lang="zh-CN" altLang="en-US"/>
            </a:p>
          </p:txBody>
        </p:sp>
      </p:grpSp>
      <p:sp>
        <p:nvSpPr>
          <p:cNvPr id="95358" name="圆角矩形标注 95357"/>
          <p:cNvSpPr/>
          <p:nvPr/>
        </p:nvSpPr>
        <p:spPr>
          <a:xfrm>
            <a:off x="7315200" y="5715000"/>
            <a:ext cx="1524000" cy="457200"/>
          </a:xfrm>
          <a:prstGeom prst="wedgeRoundRectCallout">
            <a:avLst>
              <a:gd name="adj1" fmla="val -72917"/>
              <a:gd name="adj2" fmla="val -158333"/>
              <a:gd name="adj3" fmla="val 16667"/>
            </a:avLst>
          </a:prstGeom>
          <a:solidFill>
            <a:schemeClr val="accent1"/>
          </a:solidFill>
          <a:ln w="9525">
            <a:noFill/>
          </a:ln>
        </p:spPr>
        <p:txBody>
          <a:bodyPr/>
          <a:p>
            <a:pPr algn="ctr"/>
            <a:r>
              <a:rPr lang="zh-CN" altLang="en-US" sz="2000" dirty="0">
                <a:solidFill>
                  <a:srgbClr val="000000"/>
                </a:solidFill>
                <a:latin typeface="Times New Roman" panose="02020603050405020304" pitchFamily="2" charset="0"/>
                <a:ea typeface="隶书" pitchFamily="1" charset="-122"/>
              </a:rPr>
              <a:t>数字证书</a:t>
            </a:r>
            <a:endParaRPr lang="zh-CN" altLang="en-US" sz="2000" dirty="0">
              <a:solidFill>
                <a:srgbClr val="000000"/>
              </a:solidFill>
              <a:latin typeface="Times New Roman" panose="02020603050405020304" pitchFamily="2" charset="0"/>
              <a:ea typeface="隶书" pitchFamily="1" charset="-122"/>
            </a:endParaRPr>
          </a:p>
        </p:txBody>
      </p:sp>
      <p:sp>
        <p:nvSpPr>
          <p:cNvPr id="95359" name="圆角矩形标注 95358"/>
          <p:cNvSpPr/>
          <p:nvPr/>
        </p:nvSpPr>
        <p:spPr>
          <a:xfrm>
            <a:off x="457200" y="5715000"/>
            <a:ext cx="1524000" cy="457200"/>
          </a:xfrm>
          <a:prstGeom prst="wedgeRoundRectCallout">
            <a:avLst>
              <a:gd name="adj1" fmla="val 53750"/>
              <a:gd name="adj2" fmla="val -183681"/>
              <a:gd name="adj3" fmla="val 16667"/>
            </a:avLst>
          </a:prstGeom>
          <a:solidFill>
            <a:schemeClr val="accent1"/>
          </a:solidFill>
          <a:ln w="9525">
            <a:noFill/>
          </a:ln>
        </p:spPr>
        <p:txBody>
          <a:bodyPr/>
          <a:p>
            <a:pPr algn="ctr"/>
            <a:r>
              <a:rPr lang="zh-CN" altLang="en-US" sz="2000" dirty="0">
                <a:solidFill>
                  <a:srgbClr val="000000"/>
                </a:solidFill>
                <a:latin typeface="Times New Roman" panose="02020603050405020304" pitchFamily="2" charset="0"/>
                <a:ea typeface="隶书" pitchFamily="1" charset="-122"/>
              </a:rPr>
              <a:t>数字证书</a:t>
            </a:r>
            <a:endParaRPr lang="zh-CN" altLang="en-US" sz="2000" dirty="0">
              <a:solidFill>
                <a:srgbClr val="000000"/>
              </a:solidFill>
              <a:latin typeface="Times New Roman" panose="02020603050405020304" pitchFamily="2" charset="0"/>
              <a:ea typeface="隶书" pitchFamily="1" charset="-122"/>
            </a:endParaRPr>
          </a:p>
        </p:txBody>
      </p:sp>
      <p:sp>
        <p:nvSpPr>
          <p:cNvPr id="95360" name="直接连接符 95359"/>
          <p:cNvSpPr/>
          <p:nvPr/>
        </p:nvSpPr>
        <p:spPr>
          <a:xfrm flipH="1" flipV="1">
            <a:off x="4648200" y="3429000"/>
            <a:ext cx="1371600" cy="1219200"/>
          </a:xfrm>
          <a:prstGeom prst="line">
            <a:avLst/>
          </a:prstGeom>
          <a:ln w="76200" cap="flat" cmpd="sng">
            <a:solidFill>
              <a:srgbClr val="FF0000"/>
            </a:solidFill>
            <a:prstDash val="solid"/>
            <a:headEnd type="none" w="med" len="med"/>
            <a:tailEnd type="triangle" w="med" len="med"/>
          </a:ln>
        </p:spPr>
      </p:sp>
      <p:sp>
        <p:nvSpPr>
          <p:cNvPr id="95361" name="直接连接符 95360"/>
          <p:cNvSpPr/>
          <p:nvPr/>
        </p:nvSpPr>
        <p:spPr>
          <a:xfrm flipH="1">
            <a:off x="2667000" y="3429000"/>
            <a:ext cx="1447800" cy="1143000"/>
          </a:xfrm>
          <a:prstGeom prst="line">
            <a:avLst/>
          </a:prstGeom>
          <a:ln w="76200" cap="flat" cmpd="sng">
            <a:solidFill>
              <a:srgbClr val="FF0000"/>
            </a:solidFill>
            <a:prstDash val="solid"/>
            <a:headEnd type="none" w="med" len="med"/>
            <a:tailEnd type="triangle" w="med" len="med"/>
          </a:ln>
        </p:spPr>
      </p:sp>
      <p:sp>
        <p:nvSpPr>
          <p:cNvPr id="95362" name="圆角矩形标注 95361"/>
          <p:cNvSpPr/>
          <p:nvPr/>
        </p:nvSpPr>
        <p:spPr>
          <a:xfrm>
            <a:off x="5715000" y="3048000"/>
            <a:ext cx="2209800" cy="457200"/>
          </a:xfrm>
          <a:prstGeom prst="wedgeRoundRectCallout">
            <a:avLst>
              <a:gd name="adj1" fmla="val -66449"/>
              <a:gd name="adj2" fmla="val 144097"/>
              <a:gd name="adj3" fmla="val 16667"/>
            </a:avLst>
          </a:prstGeom>
          <a:noFill/>
          <a:ln w="9525" cap="flat" cmpd="sng">
            <a:solidFill>
              <a:srgbClr val="FF0000"/>
            </a:solidFill>
            <a:prstDash val="solid"/>
            <a:miter/>
            <a:headEnd type="none" w="med" len="med"/>
            <a:tailEnd type="none" w="med" len="med"/>
          </a:ln>
        </p:spPr>
        <p:txBody>
          <a:bodyPr/>
          <a:p>
            <a:pPr algn="ctr"/>
            <a:r>
              <a:rPr lang="en-US" altLang="zh-CN" sz="2000" dirty="0">
                <a:solidFill>
                  <a:srgbClr val="FF0000"/>
                </a:solidFill>
                <a:latin typeface="Times New Roman" panose="02020603050405020304" pitchFamily="2" charset="0"/>
                <a:ea typeface="隶书" pitchFamily="1" charset="-122"/>
              </a:rPr>
              <a:t>1.</a:t>
            </a:r>
            <a:r>
              <a:rPr lang="zh-CN" altLang="en-US" sz="2000" dirty="0">
                <a:solidFill>
                  <a:srgbClr val="FF0000"/>
                </a:solidFill>
                <a:latin typeface="Times New Roman" panose="02020603050405020304" pitchFamily="2" charset="0"/>
                <a:ea typeface="隶书" pitchFamily="1" charset="-122"/>
              </a:rPr>
              <a:t>制作数字信封</a:t>
            </a:r>
            <a:endParaRPr lang="zh-CN" altLang="en-US" sz="2000" dirty="0">
              <a:solidFill>
                <a:srgbClr val="FF0000"/>
              </a:solidFill>
              <a:latin typeface="Times New Roman" panose="02020603050405020304" pitchFamily="2" charset="0"/>
              <a:ea typeface="隶书" pitchFamily="1" charset="-122"/>
            </a:endParaRPr>
          </a:p>
        </p:txBody>
      </p:sp>
      <p:sp>
        <p:nvSpPr>
          <p:cNvPr id="95363" name="圆角矩形标注 95362"/>
          <p:cNvSpPr/>
          <p:nvPr/>
        </p:nvSpPr>
        <p:spPr>
          <a:xfrm>
            <a:off x="6629400" y="3657600"/>
            <a:ext cx="2209800" cy="457200"/>
          </a:xfrm>
          <a:prstGeom prst="wedgeRoundRectCallout">
            <a:avLst>
              <a:gd name="adj1" fmla="val -91449"/>
              <a:gd name="adj2" fmla="val 90278"/>
              <a:gd name="adj3" fmla="val 16667"/>
            </a:avLst>
          </a:prstGeom>
          <a:noFill/>
          <a:ln w="9525" cap="flat" cmpd="sng">
            <a:solidFill>
              <a:srgbClr val="FF0000"/>
            </a:solidFill>
            <a:prstDash val="solid"/>
            <a:miter/>
            <a:headEnd type="none" w="med" len="med"/>
            <a:tailEnd type="none" w="med" len="med"/>
          </a:ln>
        </p:spPr>
        <p:txBody>
          <a:bodyPr/>
          <a:p>
            <a:pPr algn="ctr"/>
            <a:r>
              <a:rPr lang="en-US" altLang="zh-CN" sz="2000" dirty="0">
                <a:solidFill>
                  <a:srgbClr val="FF0000"/>
                </a:solidFill>
                <a:latin typeface="Times New Roman" panose="02020603050405020304" pitchFamily="2" charset="0"/>
                <a:ea typeface="隶书" pitchFamily="1" charset="-122"/>
              </a:rPr>
              <a:t>2.</a:t>
            </a:r>
            <a:r>
              <a:rPr lang="zh-CN" altLang="en-US" sz="2000" dirty="0">
                <a:solidFill>
                  <a:srgbClr val="FF0000"/>
                </a:solidFill>
                <a:latin typeface="Times New Roman" panose="02020603050405020304" pitchFamily="2" charset="0"/>
                <a:ea typeface="隶书" pitchFamily="1" charset="-122"/>
              </a:rPr>
              <a:t>制作数字签名</a:t>
            </a:r>
            <a:endParaRPr lang="zh-CN" altLang="en-US" sz="2000" dirty="0">
              <a:solidFill>
                <a:srgbClr val="FF0000"/>
              </a:solidFill>
              <a:latin typeface="Times New Roman" panose="02020603050405020304" pitchFamily="2" charset="0"/>
              <a:ea typeface="隶书" pitchFamily="1" charset="-122"/>
            </a:endParaRPr>
          </a:p>
        </p:txBody>
      </p:sp>
      <p:sp>
        <p:nvSpPr>
          <p:cNvPr id="95364" name="圆角矩形标注 95363"/>
          <p:cNvSpPr/>
          <p:nvPr/>
        </p:nvSpPr>
        <p:spPr>
          <a:xfrm>
            <a:off x="1371600" y="2971800"/>
            <a:ext cx="2209800" cy="457200"/>
          </a:xfrm>
          <a:prstGeom prst="wedgeRoundRectCallout">
            <a:avLst>
              <a:gd name="adj1" fmla="val 51079"/>
              <a:gd name="adj2" fmla="val 115625"/>
              <a:gd name="adj3" fmla="val 16667"/>
            </a:avLst>
          </a:prstGeom>
          <a:noFill/>
          <a:ln w="9525" cap="flat" cmpd="sng">
            <a:solidFill>
              <a:srgbClr val="FF0000"/>
            </a:solidFill>
            <a:prstDash val="solid"/>
            <a:miter/>
            <a:headEnd type="none" w="med" len="med"/>
            <a:tailEnd type="none" w="med" len="med"/>
          </a:ln>
        </p:spPr>
        <p:txBody>
          <a:bodyPr/>
          <a:p>
            <a:pPr algn="ctr"/>
            <a:r>
              <a:rPr lang="en-US" altLang="zh-CN" sz="2000" dirty="0">
                <a:solidFill>
                  <a:srgbClr val="FF0000"/>
                </a:solidFill>
                <a:latin typeface="Times New Roman" panose="02020603050405020304" pitchFamily="2" charset="0"/>
                <a:ea typeface="隶书" pitchFamily="1" charset="-122"/>
              </a:rPr>
              <a:t>3.</a:t>
            </a:r>
            <a:r>
              <a:rPr lang="zh-CN" altLang="en-US" sz="2000" dirty="0">
                <a:solidFill>
                  <a:srgbClr val="FF0000"/>
                </a:solidFill>
                <a:latin typeface="Times New Roman" panose="02020603050405020304" pitchFamily="2" charset="0"/>
                <a:ea typeface="隶书" pitchFamily="1" charset="-122"/>
              </a:rPr>
              <a:t>验证数字签名</a:t>
            </a:r>
            <a:endParaRPr lang="zh-CN" altLang="en-US" sz="2000" dirty="0">
              <a:solidFill>
                <a:srgbClr val="FF0000"/>
              </a:solidFill>
              <a:latin typeface="Times New Roman" panose="02020603050405020304" pitchFamily="2" charset="0"/>
              <a:ea typeface="隶书" pitchFamily="1" charset="-122"/>
            </a:endParaRPr>
          </a:p>
        </p:txBody>
      </p:sp>
      <p:sp>
        <p:nvSpPr>
          <p:cNvPr id="95365" name="圆角矩形标注 95364"/>
          <p:cNvSpPr/>
          <p:nvPr/>
        </p:nvSpPr>
        <p:spPr>
          <a:xfrm>
            <a:off x="533400" y="3505200"/>
            <a:ext cx="2209800" cy="457200"/>
          </a:xfrm>
          <a:prstGeom prst="wedgeRoundRectCallout">
            <a:avLst>
              <a:gd name="adj1" fmla="val 58981"/>
              <a:gd name="adj2" fmla="val 99653"/>
              <a:gd name="adj3" fmla="val 16667"/>
            </a:avLst>
          </a:prstGeom>
          <a:noFill/>
          <a:ln w="9525" cap="flat" cmpd="sng">
            <a:solidFill>
              <a:srgbClr val="FF0000"/>
            </a:solidFill>
            <a:prstDash val="solid"/>
            <a:miter/>
            <a:headEnd type="none" w="med" len="med"/>
            <a:tailEnd type="none" w="med" len="med"/>
          </a:ln>
        </p:spPr>
        <p:txBody>
          <a:bodyPr/>
          <a:p>
            <a:pPr algn="ctr"/>
            <a:r>
              <a:rPr lang="en-US" altLang="zh-CN" sz="2000" dirty="0">
                <a:solidFill>
                  <a:srgbClr val="FF0000"/>
                </a:solidFill>
                <a:latin typeface="Times New Roman" panose="02020603050405020304" pitchFamily="2" charset="0"/>
                <a:ea typeface="隶书" pitchFamily="1" charset="-122"/>
              </a:rPr>
              <a:t>4.</a:t>
            </a:r>
            <a:r>
              <a:rPr lang="zh-CN" altLang="en-US" sz="2000" dirty="0">
                <a:solidFill>
                  <a:srgbClr val="FF0000"/>
                </a:solidFill>
                <a:latin typeface="Times New Roman" panose="02020603050405020304" pitchFamily="2" charset="0"/>
                <a:ea typeface="隶书" pitchFamily="1" charset="-122"/>
              </a:rPr>
              <a:t>解开数字信封</a:t>
            </a:r>
            <a:endParaRPr lang="zh-CN" altLang="en-US" sz="2000" dirty="0">
              <a:solidFill>
                <a:srgbClr val="FF0000"/>
              </a:solidFill>
              <a:latin typeface="Times New Roman" panose="02020603050405020304" pitchFamily="2" charset="0"/>
              <a:ea typeface="隶书" pitchFamily="1" charset="-122"/>
            </a:endParaRPr>
          </a:p>
        </p:txBody>
      </p:sp>
      <p:sp>
        <p:nvSpPr>
          <p:cNvPr id="95366" name="直接连接符 95365"/>
          <p:cNvSpPr/>
          <p:nvPr/>
        </p:nvSpPr>
        <p:spPr>
          <a:xfrm flipH="1">
            <a:off x="2895600" y="5105400"/>
            <a:ext cx="3124200" cy="0"/>
          </a:xfrm>
          <a:prstGeom prst="line">
            <a:avLst/>
          </a:prstGeom>
          <a:ln w="76200" cap="flat" cmpd="sng">
            <a:solidFill>
              <a:srgbClr val="969696"/>
            </a:solidFill>
            <a:prstDash val="solid"/>
            <a:headEnd type="none" w="med" len="med"/>
            <a:tailEnd type="triangle" w="med" len="med"/>
          </a:ln>
        </p:spPr>
      </p:sp>
      <p:sp>
        <p:nvSpPr>
          <p:cNvPr id="95367" name="圆角矩形标注 95366"/>
          <p:cNvSpPr/>
          <p:nvPr/>
        </p:nvSpPr>
        <p:spPr>
          <a:xfrm>
            <a:off x="3733800" y="4114800"/>
            <a:ext cx="1371600" cy="457200"/>
          </a:xfrm>
          <a:prstGeom prst="wedgeRoundRectCallout">
            <a:avLst>
              <a:gd name="adj1" fmla="val -7407"/>
              <a:gd name="adj2" fmla="val 4861"/>
              <a:gd name="adj3" fmla="val 16667"/>
            </a:avLst>
          </a:prstGeom>
          <a:solidFill>
            <a:srgbClr val="C0C0C0"/>
          </a:solidFill>
          <a:ln w="9525">
            <a:noFill/>
          </a:ln>
        </p:spPr>
        <p:txBody>
          <a:bodyPr/>
          <a:p>
            <a:pPr algn="ctr"/>
            <a:r>
              <a:rPr lang="zh-CN" altLang="en-US" sz="2000" dirty="0">
                <a:latin typeface="Times New Roman" panose="02020603050405020304" pitchFamily="2" charset="0"/>
                <a:ea typeface="隶书" pitchFamily="1" charset="-122"/>
              </a:rPr>
              <a:t>邮  件</a:t>
            </a:r>
            <a:endParaRPr lang="zh-CN" altLang="en-US" sz="2000" dirty="0">
              <a:latin typeface="Times New Roman" panose="02020603050405020304" pitchFamily="2" charset="0"/>
              <a:ea typeface="隶书" pitchFamily="1" charset="-122"/>
            </a:endParaRPr>
          </a:p>
        </p:txBody>
      </p:sp>
      <p:pic>
        <p:nvPicPr>
          <p:cNvPr id="95368" name="图片 95367"/>
          <p:cNvPicPr/>
          <p:nvPr/>
        </p:nvPicPr>
        <p:blipFill>
          <a:blip r:embed="rId4"/>
          <a:stretch>
            <a:fillRect/>
          </a:stretch>
        </p:blipFill>
        <p:spPr>
          <a:xfrm>
            <a:off x="4800600" y="2590800"/>
            <a:ext cx="790575" cy="547688"/>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95366"/>
                                        </p:tgtEl>
                                        <p:attrNameLst>
                                          <p:attrName>style.visibility</p:attrName>
                                        </p:attrNameLst>
                                      </p:cBhvr>
                                      <p:to>
                                        <p:strVal val="visible"/>
                                      </p:to>
                                    </p:set>
                                    <p:anim calcmode="lin" valueType="num">
                                      <p:cBhvr>
                                        <p:cTn id="7" dur="500" fill="hold"/>
                                        <p:tgtEl>
                                          <p:spTgt spid="95366"/>
                                        </p:tgtEl>
                                        <p:attrNameLst>
                                          <p:attrName>ppt_x</p:attrName>
                                        </p:attrNameLst>
                                      </p:cBhvr>
                                      <p:tavLst>
                                        <p:tav tm="0">
                                          <p:val>
                                            <p:strVal val="#ppt_x-#ppt_w/2"/>
                                          </p:val>
                                        </p:tav>
                                        <p:tav tm="100000">
                                          <p:val>
                                            <p:strVal val="#ppt_x"/>
                                          </p:val>
                                        </p:tav>
                                      </p:tavLst>
                                    </p:anim>
                                    <p:anim calcmode="lin" valueType="num">
                                      <p:cBhvr>
                                        <p:cTn id="8" dur="500" fill="hold"/>
                                        <p:tgtEl>
                                          <p:spTgt spid="95366"/>
                                        </p:tgtEl>
                                        <p:attrNameLst>
                                          <p:attrName>ppt_y</p:attrName>
                                        </p:attrNameLst>
                                      </p:cBhvr>
                                      <p:tavLst>
                                        <p:tav tm="0">
                                          <p:val>
                                            <p:strVal val="#ppt_y"/>
                                          </p:val>
                                        </p:tav>
                                        <p:tav tm="100000">
                                          <p:val>
                                            <p:strVal val="#ppt_y"/>
                                          </p:val>
                                        </p:tav>
                                      </p:tavLst>
                                    </p:anim>
                                    <p:anim calcmode="lin" valueType="num">
                                      <p:cBhvr>
                                        <p:cTn id="9" dur="500" fill="hold"/>
                                        <p:tgtEl>
                                          <p:spTgt spid="95366"/>
                                        </p:tgtEl>
                                        <p:attrNameLst>
                                          <p:attrName>ppt_w</p:attrName>
                                        </p:attrNameLst>
                                      </p:cBhvr>
                                      <p:tavLst>
                                        <p:tav tm="0">
                                          <p:val>
                                            <p:fltVal val="0.000000"/>
                                          </p:val>
                                        </p:tav>
                                        <p:tav tm="100000">
                                          <p:val>
                                            <p:strVal val="#ppt_w"/>
                                          </p:val>
                                        </p:tav>
                                      </p:tavLst>
                                    </p:anim>
                                    <p:anim calcmode="lin" valueType="num">
                                      <p:cBhvr>
                                        <p:cTn id="10" dur="500" fill="hold"/>
                                        <p:tgtEl>
                                          <p:spTgt spid="95366"/>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nodePh="1">
                                  <p:stCondLst>
                                    <p:cond delay="0"/>
                                  </p:stCondLst>
                                  <p:endCondLst>
                                    <p:cond evt="begin" delay="0">
                                      <p:tn val="13"/>
                                    </p:cond>
                                  </p:endCondLst>
                                  <p:childTnLst>
                                    <p:set>
                                      <p:cBhvr>
                                        <p:cTn id="14" dur="1" fill="hold">
                                          <p:stCondLst>
                                            <p:cond delay="499"/>
                                          </p:stCondLst>
                                        </p:cTn>
                                        <p:tgtEl>
                                          <p:spTgt spid="95235">
                                            <p:txEl>
                                              <p:charRg st="0" end="1"/>
                                            </p:txEl>
                                          </p:spTgt>
                                        </p:tgtEl>
                                        <p:attrNameLst>
                                          <p:attrName>style.visibility</p:attrName>
                                        </p:attrNameLst>
                                      </p:cBhvr>
                                      <p:to>
                                        <p:strVal val="visible"/>
                                      </p:to>
                                    </p:set>
                                    <p:anim calcmode="lin" valueType="num">
                                      <p:cBhvr>
                                        <p:cTn id="15" dur="1" fill="hold"/>
                                        <p:tgtEl>
                                          <p:spTgt spid="95235">
                                            <p:txEl>
                                              <p:charRg st="0" end="1"/>
                                            </p:txEl>
                                          </p:spTgt>
                                        </p:tgtEl>
                                      </p:cBhvr>
                                    </p:anim>
                                  </p:childTnLst>
                                  <p:subTnLst>
                                    <p:audio>
                                      <p:cMediaNode>
                                        <p:cTn display="0" masterRel="sameClick">
                                          <p:stCondLst>
                                            <p:cond evt="begin" delay="0">
                                              <p:tn val="13"/>
                                            </p:cond>
                                          </p:stCondLst>
                                          <p:endCondLst>
                                            <p:cond evt="onStopAudio" delay="0">
                                              <p:tgtEl>
                                                <p:sldTgt/>
                                              </p:tgtEl>
                                            </p:cond>
                                          </p:endCondLst>
                                        </p:cTn>
                                        <p:tgtEl>
                                          <p:sndTgt r:embed="rId5" name="cashreg.wav"/>
                                        </p:tgtEl>
                                      </p:cMediaNode>
                                    </p:audio>
                                  </p:sub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499"/>
                                          </p:stCondLst>
                                        </p:cTn>
                                        <p:tgtEl>
                                          <p:spTgt spid="95236">
                                            <p:txEl>
                                              <p:charRg st="0" end="5"/>
                                            </p:txEl>
                                          </p:spTgt>
                                        </p:tgtEl>
                                        <p:attrNameLst>
                                          <p:attrName>style.visibility</p:attrName>
                                        </p:attrNameLst>
                                      </p:cBhvr>
                                      <p:to>
                                        <p:strVal val="visible"/>
                                      </p:to>
                                    </p:set>
                                    <p:anim calcmode="lin" valueType="num">
                                      <p:cBhvr>
                                        <p:cTn id="20" dur="1" fill="hold"/>
                                        <p:tgtEl>
                                          <p:spTgt spid="95236">
                                            <p:txEl>
                                              <p:charRg st="0" end="5"/>
                                            </p:txEl>
                                          </p:spTgt>
                                        </p:tgtEl>
                                      </p:cBhvr>
                                    </p:anim>
                                  </p:childTnLst>
                                  <p:subTnLst>
                                    <p:audio>
                                      <p:cMediaNode>
                                        <p:cTn display="0" masterRel="sameClick">
                                          <p:stCondLst>
                                            <p:cond evt="begin" delay="0">
                                              <p:tn val="18"/>
                                            </p:cond>
                                          </p:stCondLst>
                                          <p:endCondLst>
                                            <p:cond evt="onStopAudio" delay="0">
                                              <p:tgtEl>
                                                <p:sldTgt/>
                                              </p:tgtEl>
                                            </p:cond>
                                          </p:endCondLst>
                                        </p:cTn>
                                        <p:tgtEl>
                                          <p:sndTgt r:embed="rId5" name="cashreg.wav"/>
                                        </p:tgtEl>
                                      </p:cMediaNode>
                                    </p:audio>
                                  </p:subTnLst>
                                </p:cTn>
                              </p:par>
                            </p:childTnLst>
                          </p:cTn>
                        </p:par>
                      </p:childTnLst>
                    </p:cTn>
                  </p:par>
                  <p:par>
                    <p:cTn id="21" fill="hold">
                      <p:stCondLst>
                        <p:cond delay="indefinite"/>
                      </p:stCondLst>
                      <p:childTnLst>
                        <p:par>
                          <p:cTn id="22" fill="hold">
                            <p:stCondLst>
                              <p:cond delay="0"/>
                            </p:stCondLst>
                            <p:childTnLst>
                              <p:par>
                                <p:cTn id="23" presetID="24" presetClass="entr" presetSubtype="0" fill="hold" grpId="0" nodeType="clickEffect">
                                  <p:stCondLst>
                                    <p:cond delay="0"/>
                                  </p:stCondLst>
                                  <p:childTnLst>
                                    <p:set>
                                      <p:cBhvr>
                                        <p:cTn id="24" dur="1" fill="hold">
                                          <p:stCondLst>
                                            <p:cond delay="499"/>
                                          </p:stCondLst>
                                        </p:cTn>
                                        <p:tgtEl>
                                          <p:spTgt spid="95236">
                                            <p:txEl>
                                              <p:charRg st="5" end="12"/>
                                            </p:txEl>
                                          </p:spTgt>
                                        </p:tgtEl>
                                        <p:attrNameLst>
                                          <p:attrName>style.visibility</p:attrName>
                                        </p:attrNameLst>
                                      </p:cBhvr>
                                      <p:to>
                                        <p:strVal val="visible"/>
                                      </p:to>
                                    </p:set>
                                    <p:anim calcmode="lin" valueType="num">
                                      <p:cBhvr>
                                        <p:cTn id="25" dur="1" fill="hold"/>
                                        <p:tgtEl>
                                          <p:spTgt spid="95236">
                                            <p:txEl>
                                              <p:charRg st="5" end="12"/>
                                            </p:txEl>
                                          </p:spTgt>
                                        </p:tgtEl>
                                      </p:cBhvr>
                                    </p:anim>
                                  </p:childTnLst>
                                  <p:subTnLst>
                                    <p:audio>
                                      <p:cMediaNode>
                                        <p:cTn display="0" masterRel="sameClick">
                                          <p:stCondLst>
                                            <p:cond evt="begin" delay="0">
                                              <p:tn val="23"/>
                                            </p:cond>
                                          </p:stCondLst>
                                          <p:endCondLst>
                                            <p:cond evt="onStopAudio" delay="0">
                                              <p:tgtEl>
                                                <p:sldTgt/>
                                              </p:tgtEl>
                                            </p:cond>
                                          </p:endCondLst>
                                        </p:cTn>
                                        <p:tgtEl>
                                          <p:sndTgt r:embed="rId5" name="cashreg.wav"/>
                                        </p:tgtEl>
                                      </p:cMediaNode>
                                    </p:audio>
                                  </p:subTnLst>
                                </p:cTn>
                              </p:par>
                            </p:childTnLst>
                          </p:cTn>
                        </p:par>
                      </p:childTnLst>
                    </p:cTn>
                  </p:par>
                  <p:par>
                    <p:cTn id="26" fill="hold">
                      <p:stCondLst>
                        <p:cond delay="indefinite"/>
                      </p:stCondLst>
                      <p:childTnLst>
                        <p:par>
                          <p:cTn id="27" fill="hold">
                            <p:stCondLst>
                              <p:cond delay="0"/>
                            </p:stCondLst>
                            <p:childTnLst>
                              <p:par>
                                <p:cTn id="28" presetID="24" presetClass="entr" presetSubtype="0" fill="hold" grpId="0" nodeType="clickEffect" nodePh="1">
                                  <p:stCondLst>
                                    <p:cond delay="0"/>
                                  </p:stCondLst>
                                  <p:endCondLst>
                                    <p:cond evt="begin" delay="0">
                                      <p:tn val="28"/>
                                    </p:cond>
                                  </p:endCondLst>
                                  <p:childTnLst>
                                    <p:set>
                                      <p:cBhvr>
                                        <p:cTn id="29" dur="1" fill="hold">
                                          <p:stCondLst>
                                            <p:cond delay="499"/>
                                          </p:stCondLst>
                                        </p:cTn>
                                        <p:tgtEl>
                                          <p:spTgt spid="95237">
                                            <p:txEl>
                                              <p:charRg st="0" end="1"/>
                                            </p:txEl>
                                          </p:spTgt>
                                        </p:tgtEl>
                                        <p:attrNameLst>
                                          <p:attrName>style.visibility</p:attrName>
                                        </p:attrNameLst>
                                      </p:cBhvr>
                                      <p:to>
                                        <p:strVal val="visible"/>
                                      </p:to>
                                    </p:set>
                                    <p:anim calcmode="lin" valueType="num">
                                      <p:cBhvr>
                                        <p:cTn id="30" dur="1" fill="hold"/>
                                        <p:tgtEl>
                                          <p:spTgt spid="95237">
                                            <p:txEl>
                                              <p:charRg st="0" end="1"/>
                                            </p:txEl>
                                          </p:spTgt>
                                        </p:tgtEl>
                                      </p:cBhvr>
                                    </p:anim>
                                  </p:childTnLst>
                                  <p:subTnLst>
                                    <p:audio>
                                      <p:cMediaNode>
                                        <p:cTn display="0" masterRel="sameClick">
                                          <p:stCondLst>
                                            <p:cond evt="begin" delay="0">
                                              <p:tn val="28"/>
                                            </p:cond>
                                          </p:stCondLst>
                                          <p:endCondLst>
                                            <p:cond evt="onStopAudio" delay="0">
                                              <p:tgtEl>
                                                <p:sldTgt/>
                                              </p:tgtEl>
                                            </p:cond>
                                          </p:endCondLst>
                                        </p:cTn>
                                        <p:tgtEl>
                                          <p:sndTgt r:embed="rId5" name="cashreg.wav"/>
                                        </p:tgtEl>
                                      </p:cMediaNode>
                                    </p:audio>
                                  </p:sub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95239"/>
                                        </p:tgtEl>
                                        <p:attrNameLst>
                                          <p:attrName>style.visibility</p:attrName>
                                        </p:attrNameLst>
                                      </p:cBhvr>
                                      <p:to>
                                        <p:strVal val="visible"/>
                                      </p:to>
                                    </p:set>
                                    <p:animEffect transition="in" filter="slide(fromBottom)">
                                      <p:cBhvr>
                                        <p:cTn id="35" dur="500"/>
                                        <p:tgtEl>
                                          <p:spTgt spid="95239"/>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95367"/>
                                        </p:tgtEl>
                                        <p:attrNameLst>
                                          <p:attrName>style.visibility</p:attrName>
                                        </p:attrNameLst>
                                      </p:cBhvr>
                                      <p:to>
                                        <p:strVal val="visible"/>
                                      </p:to>
                                    </p:set>
                                    <p:animEffect transition="in" filter="slide(fromBottom)">
                                      <p:cBhvr>
                                        <p:cTn id="40" dur="500"/>
                                        <p:tgtEl>
                                          <p:spTgt spid="9536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95358"/>
                                        </p:tgtEl>
                                        <p:attrNameLst>
                                          <p:attrName>style.visibility</p:attrName>
                                        </p:attrNameLst>
                                      </p:cBhvr>
                                      <p:to>
                                        <p:strVal val="visible"/>
                                      </p:to>
                                    </p:set>
                                    <p:anim calcmode="lin" valueType="num">
                                      <p:cBhvr additive="base">
                                        <p:cTn id="45" dur="500" fill="hold"/>
                                        <p:tgtEl>
                                          <p:spTgt spid="95358"/>
                                        </p:tgtEl>
                                        <p:attrNameLst>
                                          <p:attrName>ppt_x</p:attrName>
                                        </p:attrNameLst>
                                      </p:cBhvr>
                                      <p:tavLst>
                                        <p:tav tm="0">
                                          <p:val>
                                            <p:strVal val="0-#ppt_w/2"/>
                                          </p:val>
                                        </p:tav>
                                        <p:tav tm="100000">
                                          <p:val>
                                            <p:strVal val="#ppt_x"/>
                                          </p:val>
                                        </p:tav>
                                      </p:tavLst>
                                    </p:anim>
                                    <p:anim calcmode="lin" valueType="num">
                                      <p:cBhvr additive="base">
                                        <p:cTn id="46" dur="500" fill="hold"/>
                                        <p:tgtEl>
                                          <p:spTgt spid="95358"/>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95359"/>
                                        </p:tgtEl>
                                        <p:attrNameLst>
                                          <p:attrName>style.visibility</p:attrName>
                                        </p:attrNameLst>
                                      </p:cBhvr>
                                      <p:to>
                                        <p:strVal val="visible"/>
                                      </p:to>
                                    </p:set>
                                    <p:anim calcmode="lin" valueType="num">
                                      <p:cBhvr additive="base">
                                        <p:cTn id="51" dur="500" fill="hold"/>
                                        <p:tgtEl>
                                          <p:spTgt spid="95359"/>
                                        </p:tgtEl>
                                        <p:attrNameLst>
                                          <p:attrName>ppt_x</p:attrName>
                                        </p:attrNameLst>
                                      </p:cBhvr>
                                      <p:tavLst>
                                        <p:tav tm="0">
                                          <p:val>
                                            <p:strVal val="0-#ppt_w/2"/>
                                          </p:val>
                                        </p:tav>
                                        <p:tav tm="100000">
                                          <p:val>
                                            <p:strVal val="#ppt_x"/>
                                          </p:val>
                                        </p:tav>
                                      </p:tavLst>
                                    </p:anim>
                                    <p:anim calcmode="lin" valueType="num">
                                      <p:cBhvr additive="base">
                                        <p:cTn id="52" dur="500" fill="hold"/>
                                        <p:tgtEl>
                                          <p:spTgt spid="95359"/>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95362"/>
                                        </p:tgtEl>
                                        <p:attrNameLst>
                                          <p:attrName>style.visibility</p:attrName>
                                        </p:attrNameLst>
                                      </p:cBhvr>
                                      <p:to>
                                        <p:strVal val="visible"/>
                                      </p:to>
                                    </p:set>
                                    <p:anim calcmode="lin" valueType="num">
                                      <p:cBhvr additive="base">
                                        <p:cTn id="57" dur="500" fill="hold"/>
                                        <p:tgtEl>
                                          <p:spTgt spid="95362"/>
                                        </p:tgtEl>
                                        <p:attrNameLst>
                                          <p:attrName>ppt_x</p:attrName>
                                        </p:attrNameLst>
                                      </p:cBhvr>
                                      <p:tavLst>
                                        <p:tav tm="0">
                                          <p:val>
                                            <p:strVal val="0-#ppt_w/2"/>
                                          </p:val>
                                        </p:tav>
                                        <p:tav tm="100000">
                                          <p:val>
                                            <p:strVal val="#ppt_x"/>
                                          </p:val>
                                        </p:tav>
                                      </p:tavLst>
                                    </p:anim>
                                    <p:anim calcmode="lin" valueType="num">
                                      <p:cBhvr additive="base">
                                        <p:cTn id="58" dur="500" fill="hold"/>
                                        <p:tgtEl>
                                          <p:spTgt spid="95362"/>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95363"/>
                                        </p:tgtEl>
                                        <p:attrNameLst>
                                          <p:attrName>style.visibility</p:attrName>
                                        </p:attrNameLst>
                                      </p:cBhvr>
                                      <p:to>
                                        <p:strVal val="visible"/>
                                      </p:to>
                                    </p:set>
                                    <p:anim calcmode="lin" valueType="num">
                                      <p:cBhvr additive="base">
                                        <p:cTn id="63" dur="500" fill="hold"/>
                                        <p:tgtEl>
                                          <p:spTgt spid="95363"/>
                                        </p:tgtEl>
                                        <p:attrNameLst>
                                          <p:attrName>ppt_x</p:attrName>
                                        </p:attrNameLst>
                                      </p:cBhvr>
                                      <p:tavLst>
                                        <p:tav tm="0">
                                          <p:val>
                                            <p:strVal val="0-#ppt_w/2"/>
                                          </p:val>
                                        </p:tav>
                                        <p:tav tm="100000">
                                          <p:val>
                                            <p:strVal val="#ppt_x"/>
                                          </p:val>
                                        </p:tav>
                                      </p:tavLst>
                                    </p:anim>
                                    <p:anim calcmode="lin" valueType="num">
                                      <p:cBhvr additive="base">
                                        <p:cTn id="64" dur="500" fill="hold"/>
                                        <p:tgtEl>
                                          <p:spTgt spid="95363"/>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95364"/>
                                        </p:tgtEl>
                                        <p:attrNameLst>
                                          <p:attrName>style.visibility</p:attrName>
                                        </p:attrNameLst>
                                      </p:cBhvr>
                                      <p:to>
                                        <p:strVal val="visible"/>
                                      </p:to>
                                    </p:set>
                                    <p:anim calcmode="lin" valueType="num">
                                      <p:cBhvr additive="base">
                                        <p:cTn id="69" dur="500" fill="hold"/>
                                        <p:tgtEl>
                                          <p:spTgt spid="95364"/>
                                        </p:tgtEl>
                                        <p:attrNameLst>
                                          <p:attrName>ppt_x</p:attrName>
                                        </p:attrNameLst>
                                      </p:cBhvr>
                                      <p:tavLst>
                                        <p:tav tm="0">
                                          <p:val>
                                            <p:strVal val="0-#ppt_w/2"/>
                                          </p:val>
                                        </p:tav>
                                        <p:tav tm="100000">
                                          <p:val>
                                            <p:strVal val="#ppt_x"/>
                                          </p:val>
                                        </p:tav>
                                      </p:tavLst>
                                    </p:anim>
                                    <p:anim calcmode="lin" valueType="num">
                                      <p:cBhvr additive="base">
                                        <p:cTn id="70" dur="500" fill="hold"/>
                                        <p:tgtEl>
                                          <p:spTgt spid="95364"/>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95365"/>
                                        </p:tgtEl>
                                        <p:attrNameLst>
                                          <p:attrName>style.visibility</p:attrName>
                                        </p:attrNameLst>
                                      </p:cBhvr>
                                      <p:to>
                                        <p:strVal val="visible"/>
                                      </p:to>
                                    </p:set>
                                    <p:anim calcmode="lin" valueType="num">
                                      <p:cBhvr additive="base">
                                        <p:cTn id="75" dur="500" fill="hold"/>
                                        <p:tgtEl>
                                          <p:spTgt spid="95365"/>
                                        </p:tgtEl>
                                        <p:attrNameLst>
                                          <p:attrName>ppt_x</p:attrName>
                                        </p:attrNameLst>
                                      </p:cBhvr>
                                      <p:tavLst>
                                        <p:tav tm="0">
                                          <p:val>
                                            <p:strVal val="0-#ppt_w/2"/>
                                          </p:val>
                                        </p:tav>
                                        <p:tav tm="100000">
                                          <p:val>
                                            <p:strVal val="#ppt_x"/>
                                          </p:val>
                                        </p:tav>
                                      </p:tavLst>
                                    </p:anim>
                                    <p:anim calcmode="lin" valueType="num">
                                      <p:cBhvr additive="base">
                                        <p:cTn id="76" dur="500" fill="hold"/>
                                        <p:tgtEl>
                                          <p:spTgt spid="95365"/>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2" fill="hold" nodeType="clickEffect">
                                  <p:stCondLst>
                                    <p:cond delay="0"/>
                                  </p:stCondLst>
                                  <p:childTnLst>
                                    <p:set>
                                      <p:cBhvr>
                                        <p:cTn id="80" dur="1" fill="hold">
                                          <p:stCondLst>
                                            <p:cond delay="0"/>
                                          </p:stCondLst>
                                        </p:cTn>
                                        <p:tgtEl>
                                          <p:spTgt spid="95360"/>
                                        </p:tgtEl>
                                        <p:attrNameLst>
                                          <p:attrName>style.visibility</p:attrName>
                                        </p:attrNameLst>
                                      </p:cBhvr>
                                      <p:to>
                                        <p:strVal val="visible"/>
                                      </p:to>
                                    </p:set>
                                    <p:anim calcmode="lin" valueType="num">
                                      <p:cBhvr>
                                        <p:cTn id="81" dur="500" fill="hold"/>
                                        <p:tgtEl>
                                          <p:spTgt spid="95360"/>
                                        </p:tgtEl>
                                        <p:attrNameLst>
                                          <p:attrName>ppt_x</p:attrName>
                                        </p:attrNameLst>
                                      </p:cBhvr>
                                      <p:tavLst>
                                        <p:tav tm="0">
                                          <p:val>
                                            <p:strVal val="#ppt_x+#ppt_w/2"/>
                                          </p:val>
                                        </p:tav>
                                        <p:tav tm="100000">
                                          <p:val>
                                            <p:strVal val="#ppt_x"/>
                                          </p:val>
                                        </p:tav>
                                      </p:tavLst>
                                    </p:anim>
                                    <p:anim calcmode="lin" valueType="num">
                                      <p:cBhvr>
                                        <p:cTn id="82" dur="500" fill="hold"/>
                                        <p:tgtEl>
                                          <p:spTgt spid="95360"/>
                                        </p:tgtEl>
                                        <p:attrNameLst>
                                          <p:attrName>ppt_y</p:attrName>
                                        </p:attrNameLst>
                                      </p:cBhvr>
                                      <p:tavLst>
                                        <p:tav tm="0">
                                          <p:val>
                                            <p:strVal val="#ppt_y"/>
                                          </p:val>
                                        </p:tav>
                                        <p:tav tm="100000">
                                          <p:val>
                                            <p:strVal val="#ppt_y"/>
                                          </p:val>
                                        </p:tav>
                                      </p:tavLst>
                                    </p:anim>
                                    <p:anim calcmode="lin" valueType="num">
                                      <p:cBhvr>
                                        <p:cTn id="83" dur="500" fill="hold"/>
                                        <p:tgtEl>
                                          <p:spTgt spid="95360"/>
                                        </p:tgtEl>
                                        <p:attrNameLst>
                                          <p:attrName>ppt_w</p:attrName>
                                        </p:attrNameLst>
                                      </p:cBhvr>
                                      <p:tavLst>
                                        <p:tav tm="0">
                                          <p:val>
                                            <p:fltVal val="0.000000"/>
                                          </p:val>
                                        </p:tav>
                                        <p:tav tm="100000">
                                          <p:val>
                                            <p:strVal val="#ppt_w"/>
                                          </p:val>
                                        </p:tav>
                                      </p:tavLst>
                                    </p:anim>
                                    <p:anim calcmode="lin" valueType="num">
                                      <p:cBhvr>
                                        <p:cTn id="84" dur="500" fill="hold"/>
                                        <p:tgtEl>
                                          <p:spTgt spid="95360"/>
                                        </p:tgtEl>
                                        <p:attrNameLst>
                                          <p:attrName>ppt_h</p:attrName>
                                        </p:attrNameLst>
                                      </p:cBhvr>
                                      <p:tavLst>
                                        <p:tav tm="0">
                                          <p:val>
                                            <p:strVal val="#ppt_h"/>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2" fill="hold" nodeType="clickEffect">
                                  <p:stCondLst>
                                    <p:cond delay="0"/>
                                  </p:stCondLst>
                                  <p:childTnLst>
                                    <p:set>
                                      <p:cBhvr>
                                        <p:cTn id="88" dur="1" fill="hold">
                                          <p:stCondLst>
                                            <p:cond delay="0"/>
                                          </p:stCondLst>
                                        </p:cTn>
                                        <p:tgtEl>
                                          <p:spTgt spid="95361"/>
                                        </p:tgtEl>
                                        <p:attrNameLst>
                                          <p:attrName>style.visibility</p:attrName>
                                        </p:attrNameLst>
                                      </p:cBhvr>
                                      <p:to>
                                        <p:strVal val="visible"/>
                                      </p:to>
                                    </p:set>
                                    <p:anim calcmode="lin" valueType="num">
                                      <p:cBhvr>
                                        <p:cTn id="89" dur="500" fill="hold"/>
                                        <p:tgtEl>
                                          <p:spTgt spid="95361"/>
                                        </p:tgtEl>
                                        <p:attrNameLst>
                                          <p:attrName>ppt_x</p:attrName>
                                        </p:attrNameLst>
                                      </p:cBhvr>
                                      <p:tavLst>
                                        <p:tav tm="0">
                                          <p:val>
                                            <p:strVal val="#ppt_x+#ppt_w/2"/>
                                          </p:val>
                                        </p:tav>
                                        <p:tav tm="100000">
                                          <p:val>
                                            <p:strVal val="#ppt_x"/>
                                          </p:val>
                                        </p:tav>
                                      </p:tavLst>
                                    </p:anim>
                                    <p:anim calcmode="lin" valueType="num">
                                      <p:cBhvr>
                                        <p:cTn id="90" dur="500" fill="hold"/>
                                        <p:tgtEl>
                                          <p:spTgt spid="95361"/>
                                        </p:tgtEl>
                                        <p:attrNameLst>
                                          <p:attrName>ppt_y</p:attrName>
                                        </p:attrNameLst>
                                      </p:cBhvr>
                                      <p:tavLst>
                                        <p:tav tm="0">
                                          <p:val>
                                            <p:strVal val="#ppt_y"/>
                                          </p:val>
                                        </p:tav>
                                        <p:tav tm="100000">
                                          <p:val>
                                            <p:strVal val="#ppt_y"/>
                                          </p:val>
                                        </p:tav>
                                      </p:tavLst>
                                    </p:anim>
                                    <p:anim calcmode="lin" valueType="num">
                                      <p:cBhvr>
                                        <p:cTn id="91" dur="500" fill="hold"/>
                                        <p:tgtEl>
                                          <p:spTgt spid="95361"/>
                                        </p:tgtEl>
                                        <p:attrNameLst>
                                          <p:attrName>ppt_w</p:attrName>
                                        </p:attrNameLst>
                                      </p:cBhvr>
                                      <p:tavLst>
                                        <p:tav tm="0">
                                          <p:val>
                                            <p:fltVal val="0.000000"/>
                                          </p:val>
                                        </p:tav>
                                        <p:tav tm="100000">
                                          <p:val>
                                            <p:strVal val="#ppt_w"/>
                                          </p:val>
                                        </p:tav>
                                      </p:tavLst>
                                    </p:anim>
                                    <p:anim calcmode="lin" valueType="num">
                                      <p:cBhvr>
                                        <p:cTn id="92" dur="500" fill="hold"/>
                                        <p:tgtEl>
                                          <p:spTgt spid="953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ldLvl="2" build="p"/>
      <p:bldP spid="95236" grpId="0" bldLvl="2" build="p"/>
      <p:bldP spid="95237" grpId="0" bldLvl="2" build="p"/>
      <p:bldP spid="95239" grpId="0" animBg="1"/>
      <p:bldP spid="95358" grpId="0" animBg="1"/>
      <p:bldP spid="95359" grpId="0" animBg="1"/>
      <p:bldP spid="95362" grpId="0" animBg="1"/>
      <p:bldP spid="95363" grpId="0" animBg="1"/>
      <p:bldP spid="95364" grpId="0" animBg="1"/>
      <p:bldP spid="95365" grpId="0" animBg="1"/>
      <p:bldP spid="9536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96257"/>
          <p:cNvSpPr>
            <a:spLocks noGrp="1"/>
          </p:cNvSpPr>
          <p:nvPr>
            <p:ph type="title"/>
          </p:nvPr>
        </p:nvSpPr>
        <p:spPr>
          <a:xfrm>
            <a:off x="0" y="0"/>
            <a:ext cx="9144000" cy="1484313"/>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b="1" dirty="0">
                <a:ea typeface="黑体" pitchFamily="2" charset="-122"/>
              </a:rPr>
              <a:t>通用应用</a:t>
            </a:r>
            <a:endParaRPr lang="zh-CN" altLang="en-US" sz="3000" b="1" dirty="0">
              <a:ea typeface="黑体" pitchFamily="2" charset="-122"/>
            </a:endParaRPr>
          </a:p>
        </p:txBody>
      </p:sp>
      <p:sp>
        <p:nvSpPr>
          <p:cNvPr id="96259" name="矩形 96258"/>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96260" name="文本占位符 96259"/>
          <p:cNvSpPr>
            <a:spLocks noGrp="1"/>
          </p:cNvSpPr>
          <p:nvPr>
            <p:ph type="body" idx="1"/>
          </p:nvPr>
        </p:nvSpPr>
        <p:spPr>
          <a:xfrm>
            <a:off x="304800" y="1905000"/>
            <a:ext cx="7772400" cy="4114800"/>
          </a:xfrm>
          <a:ln/>
        </p:spPr>
        <p:txBody>
          <a:bodyPr lIns="90488" tIns="44450" rIns="90488" bIns="44450"/>
          <a:p>
            <a:pPr>
              <a:buClr>
                <a:srgbClr val="FF0000"/>
              </a:buClr>
              <a:buSzPct val="80000"/>
              <a:buFont typeface="Wingdings" panose="05000000000000000000" pitchFamily="2" charset="2"/>
              <a:buChar char="Ø"/>
            </a:pPr>
            <a:r>
              <a:rPr lang="zh-CN" altLang="en-US" sz="3600" b="0" dirty="0">
                <a:latin typeface="Times New Roman" panose="02020603050405020304" pitchFamily="2" charset="0"/>
                <a:ea typeface="黑体" pitchFamily="2" charset="-122"/>
              </a:rPr>
              <a:t>通用应用</a:t>
            </a:r>
            <a:endParaRPr lang="zh-CN" altLang="en-US" sz="36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SSL/TLS</a:t>
            </a:r>
            <a:endParaRPr lang="en-US" altLang="zh-CN"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p:txBody>
      </p:sp>
      <p:graphicFrame>
        <p:nvGraphicFramePr>
          <p:cNvPr id="96261" name="对象 96260"/>
          <p:cNvGraphicFramePr>
            <a:graphicFrameLocks noChangeAspect="1"/>
          </p:cNvGraphicFramePr>
          <p:nvPr/>
        </p:nvGraphicFramePr>
        <p:xfrm>
          <a:off x="2713038" y="2514600"/>
          <a:ext cx="6354762" cy="4086225"/>
        </p:xfrm>
        <a:graphic>
          <a:graphicData uri="http://schemas.openxmlformats.org/presentationml/2006/ole">
            <mc:AlternateContent xmlns:mc="http://schemas.openxmlformats.org/markup-compatibility/2006">
              <mc:Choice xmlns:v="urn:schemas-microsoft-com:vml" Requires="v">
                <p:oleObj spid="_x0000_s3095" name="" r:id="rId1" imgW="6353175" imgH="4086225" progId="PBrush">
                  <p:embed/>
                </p:oleObj>
              </mc:Choice>
              <mc:Fallback>
                <p:oleObj name="" r:id="rId1" imgW="6353175" imgH="4086225" progId="PBrush">
                  <p:embed/>
                  <p:pic>
                    <p:nvPicPr>
                      <p:cNvPr id="0" name="图片 3094"/>
                      <p:cNvPicPr/>
                      <p:nvPr/>
                    </p:nvPicPr>
                    <p:blipFill>
                      <a:blip r:embed="rId2"/>
                      <a:stretch>
                        <a:fillRect/>
                      </a:stretch>
                    </p:blipFill>
                    <p:spPr>
                      <a:xfrm>
                        <a:off x="2713038" y="2514600"/>
                        <a:ext cx="6354762" cy="40862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96259">
                                            <p:txEl>
                                              <p:charRg st="0" end="1"/>
                                            </p:txEl>
                                          </p:spTgt>
                                        </p:tgtEl>
                                        <p:attrNameLst>
                                          <p:attrName>style.visibility</p:attrName>
                                        </p:attrNameLst>
                                      </p:cBhvr>
                                      <p:to>
                                        <p:strVal val="visible"/>
                                      </p:to>
                                    </p:set>
                                    <p:anim calcmode="lin" valueType="num">
                                      <p:cBhvr>
                                        <p:cTn id="7" dur="1" fill="hold"/>
                                        <p:tgtEl>
                                          <p:spTgt spid="96259">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96260">
                                            <p:txEl>
                                              <p:charRg st="0" end="5"/>
                                            </p:txEl>
                                          </p:spTgt>
                                        </p:tgtEl>
                                        <p:attrNameLst>
                                          <p:attrName>style.visibility</p:attrName>
                                        </p:attrNameLst>
                                      </p:cBhvr>
                                      <p:to>
                                        <p:strVal val="visible"/>
                                      </p:to>
                                    </p:set>
                                    <p:anim calcmode="lin" valueType="num">
                                      <p:cBhvr>
                                        <p:cTn id="12" dur="1" fill="hold"/>
                                        <p:tgtEl>
                                          <p:spTgt spid="96260">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96260">
                                            <p:txEl>
                                              <p:charRg st="5" end="13"/>
                                            </p:txEl>
                                          </p:spTgt>
                                        </p:tgtEl>
                                        <p:attrNameLst>
                                          <p:attrName>style.visibility</p:attrName>
                                        </p:attrNameLst>
                                      </p:cBhvr>
                                      <p:to>
                                        <p:strVal val="visible"/>
                                      </p:to>
                                    </p:set>
                                    <p:anim calcmode="lin" valueType="num">
                                      <p:cBhvr>
                                        <p:cTn id="17" dur="1" fill="hold"/>
                                        <p:tgtEl>
                                          <p:spTgt spid="96260">
                                            <p:txEl>
                                              <p:charRg st="5" end="13"/>
                                            </p:txEl>
                                          </p:spTgt>
                                        </p:tgtEl>
                                      </p:cBhvr>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ldLvl="2" build="p"/>
      <p:bldP spid="96260" grpId="0" bldLvl="2"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4337"/>
          <p:cNvSpPr>
            <a:spLocks noGrp="1"/>
          </p:cNvSpPr>
          <p:nvPr>
            <p:ph type="title"/>
          </p:nvPr>
        </p:nvSpPr>
        <p:spPr>
          <a:xfrm>
            <a:off x="0" y="0"/>
            <a:ext cx="730885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发展历程</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三种认证类型</a:t>
            </a:r>
            <a:endParaRPr lang="zh-CN" altLang="en-US" sz="3000" dirty="0">
              <a:latin typeface="Arial" panose="020B0604020202020204" pitchFamily="34" charset="0"/>
              <a:ea typeface="黑体" pitchFamily="2" charset="-122"/>
            </a:endParaRPr>
          </a:p>
        </p:txBody>
      </p:sp>
      <p:sp>
        <p:nvSpPr>
          <p:cNvPr id="14339" name="文本占位符 14338"/>
          <p:cNvSpPr>
            <a:spLocks noGrp="1"/>
          </p:cNvSpPr>
          <p:nvPr>
            <p:ph type="body" idx="1"/>
          </p:nvPr>
        </p:nvSpPr>
        <p:spPr>
          <a:xfrm>
            <a:off x="611188" y="1628775"/>
            <a:ext cx="7772400" cy="4114800"/>
          </a:xfrm>
          <a:ln/>
        </p:spPr>
        <p:txBody>
          <a:bodyPr lIns="90488" tIns="44450" rIns="90488" bIns="44450"/>
          <a:p>
            <a:pPr>
              <a:buClr>
                <a:srgbClr val="FF0000"/>
              </a:buClr>
              <a:buSzPct val="80000"/>
              <a:buFont typeface="Wingdings" panose="05000000000000000000" pitchFamily="2" charset="2"/>
              <a:buChar char="Ø"/>
            </a:pPr>
            <a:r>
              <a:rPr lang="zh-CN" altLang="en-US" dirty="0">
                <a:ea typeface="隶书" pitchFamily="1" charset="-122"/>
              </a:rPr>
              <a:t>你有什么</a:t>
            </a:r>
            <a:endParaRPr lang="zh-CN" altLang="en-US" dirty="0">
              <a:ea typeface="隶书" pitchFamily="1" charset="-122"/>
            </a:endParaRPr>
          </a:p>
          <a:p>
            <a:pPr lvl="1">
              <a:buClr>
                <a:srgbClr val="FF0000"/>
              </a:buClr>
            </a:pPr>
            <a:r>
              <a:rPr lang="zh-CN" altLang="en-US" dirty="0">
                <a:ea typeface="隶书" pitchFamily="1" charset="-122"/>
              </a:rPr>
              <a:t>认物不认人</a:t>
            </a:r>
            <a:endParaRPr lang="zh-CN" altLang="en-US" dirty="0">
              <a:ea typeface="隶书" pitchFamily="1" charset="-122"/>
            </a:endParaRPr>
          </a:p>
          <a:p>
            <a:pPr lvl="1">
              <a:buClr>
                <a:srgbClr val="FF0000"/>
              </a:buClr>
            </a:pPr>
            <a:r>
              <a:rPr lang="zh-CN" altLang="en-US" dirty="0">
                <a:ea typeface="隶书" pitchFamily="1" charset="-122"/>
              </a:rPr>
              <a:t>身份证、听课证、护照、彩票</a:t>
            </a:r>
            <a:endParaRPr lang="zh-CN" altLang="en-US" dirty="0">
              <a:ea typeface="隶书" pitchFamily="1" charset="-122"/>
            </a:endParaRPr>
          </a:p>
          <a:p>
            <a:pPr>
              <a:buClr>
                <a:srgbClr val="FF0000"/>
              </a:buClr>
              <a:buSzPct val="80000"/>
              <a:buFont typeface="Wingdings" panose="05000000000000000000" pitchFamily="2" charset="2"/>
              <a:buChar char="Ø"/>
            </a:pPr>
            <a:r>
              <a:rPr lang="zh-CN" altLang="en-US" dirty="0">
                <a:ea typeface="隶书" pitchFamily="1" charset="-122"/>
              </a:rPr>
              <a:t>你知道什么</a:t>
            </a:r>
            <a:endParaRPr lang="zh-CN" altLang="en-US" dirty="0">
              <a:ea typeface="隶书" pitchFamily="1" charset="-122"/>
            </a:endParaRPr>
          </a:p>
          <a:p>
            <a:pPr lvl="1">
              <a:buClr>
                <a:srgbClr val="FF0000"/>
              </a:buClr>
            </a:pPr>
            <a:r>
              <a:rPr lang="zh-CN" altLang="en-US" dirty="0">
                <a:ea typeface="隶书" pitchFamily="1" charset="-122"/>
              </a:rPr>
              <a:t>认信息不认人</a:t>
            </a:r>
            <a:endParaRPr lang="zh-CN" altLang="en-US" dirty="0">
              <a:ea typeface="隶书" pitchFamily="1" charset="-122"/>
            </a:endParaRPr>
          </a:p>
          <a:p>
            <a:pPr lvl="1">
              <a:buClr>
                <a:srgbClr val="FF0000"/>
              </a:buClr>
            </a:pPr>
            <a:r>
              <a:rPr lang="zh-CN" altLang="en-US" dirty="0">
                <a:ea typeface="隶书" pitchFamily="1" charset="-122"/>
              </a:rPr>
              <a:t>口令、用户名、暗号、密钥</a:t>
            </a:r>
            <a:endParaRPr lang="zh-CN" altLang="en-US" dirty="0">
              <a:ea typeface="隶书" pitchFamily="1" charset="-122"/>
            </a:endParaRPr>
          </a:p>
          <a:p>
            <a:pPr>
              <a:buClr>
                <a:srgbClr val="FF0000"/>
              </a:buClr>
              <a:buSzPct val="80000"/>
              <a:buFont typeface="Wingdings" panose="05000000000000000000" pitchFamily="2" charset="2"/>
              <a:buChar char="Ø"/>
            </a:pPr>
            <a:r>
              <a:rPr lang="zh-CN" altLang="en-US" dirty="0">
                <a:ea typeface="隶书" pitchFamily="1" charset="-122"/>
              </a:rPr>
              <a:t>你是什么</a:t>
            </a:r>
            <a:endParaRPr lang="zh-CN" altLang="en-US" dirty="0">
              <a:ea typeface="隶书" pitchFamily="1" charset="-122"/>
            </a:endParaRPr>
          </a:p>
          <a:p>
            <a:pPr lvl="1">
              <a:buClr>
                <a:srgbClr val="FF0000"/>
              </a:buClr>
            </a:pPr>
            <a:r>
              <a:rPr lang="zh-CN" altLang="en-US" dirty="0">
                <a:ea typeface="隶书" pitchFamily="1" charset="-122"/>
              </a:rPr>
              <a:t>只认人</a:t>
            </a:r>
            <a:endParaRPr lang="zh-CN" altLang="en-US" dirty="0">
              <a:ea typeface="隶书" pitchFamily="1" charset="-122"/>
            </a:endParaRPr>
          </a:p>
          <a:p>
            <a:pPr lvl="1">
              <a:buClr>
                <a:srgbClr val="FF0000"/>
              </a:buClr>
            </a:pPr>
            <a:r>
              <a:rPr lang="zh-CN" altLang="en-US" dirty="0">
                <a:ea typeface="隶书" pitchFamily="1" charset="-122"/>
              </a:rPr>
              <a:t>长相、声音、指纹、虹膜</a:t>
            </a:r>
            <a:endParaRPr lang="zh-CN" altLang="en-US" dirty="0">
              <a:ea typeface="隶书"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4339">
                                            <p:txEl>
                                              <p:charRg st="0" end="5"/>
                                            </p:txEl>
                                          </p:spTgt>
                                        </p:tgtEl>
                                        <p:attrNameLst>
                                          <p:attrName>style.visibility</p:attrName>
                                        </p:attrNameLst>
                                      </p:cBhvr>
                                      <p:to>
                                        <p:strVal val="visible"/>
                                      </p:to>
                                    </p:set>
                                    <p:anim calcmode="lin" valueType="num">
                                      <p:cBhvr>
                                        <p:cTn id="7" dur="1" fill="hold"/>
                                        <p:tgtEl>
                                          <p:spTgt spid="14339">
                                            <p:txEl>
                                              <p:charRg st="0" end="5"/>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4339">
                                            <p:txEl>
                                              <p:charRg st="5" end="11"/>
                                            </p:txEl>
                                          </p:spTgt>
                                        </p:tgtEl>
                                        <p:attrNameLst>
                                          <p:attrName>style.visibility</p:attrName>
                                        </p:attrNameLst>
                                      </p:cBhvr>
                                      <p:to>
                                        <p:strVal val="visible"/>
                                      </p:to>
                                    </p:set>
                                    <p:anim calcmode="lin" valueType="num">
                                      <p:cBhvr>
                                        <p:cTn id="12" dur="1" fill="hold"/>
                                        <p:tgtEl>
                                          <p:spTgt spid="14339">
                                            <p:txEl>
                                              <p:charRg st="5" end="11"/>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4339">
                                            <p:txEl>
                                              <p:charRg st="11" end="25"/>
                                            </p:txEl>
                                          </p:spTgt>
                                        </p:tgtEl>
                                        <p:attrNameLst>
                                          <p:attrName>style.visibility</p:attrName>
                                        </p:attrNameLst>
                                      </p:cBhvr>
                                      <p:to>
                                        <p:strVal val="visible"/>
                                      </p:to>
                                    </p:set>
                                    <p:anim calcmode="lin" valueType="num">
                                      <p:cBhvr>
                                        <p:cTn id="17" dur="1" fill="hold"/>
                                        <p:tgtEl>
                                          <p:spTgt spid="14339">
                                            <p:txEl>
                                              <p:charRg st="11" end="25"/>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4339">
                                            <p:txEl>
                                              <p:charRg st="25" end="31"/>
                                            </p:txEl>
                                          </p:spTgt>
                                        </p:tgtEl>
                                        <p:attrNameLst>
                                          <p:attrName>style.visibility</p:attrName>
                                        </p:attrNameLst>
                                      </p:cBhvr>
                                      <p:to>
                                        <p:strVal val="visible"/>
                                      </p:to>
                                    </p:set>
                                    <p:anim calcmode="lin" valueType="num">
                                      <p:cBhvr>
                                        <p:cTn id="22" dur="1" fill="hold"/>
                                        <p:tgtEl>
                                          <p:spTgt spid="14339">
                                            <p:txEl>
                                              <p:charRg st="25" end="31"/>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4339">
                                            <p:txEl>
                                              <p:charRg st="31" end="38"/>
                                            </p:txEl>
                                          </p:spTgt>
                                        </p:tgtEl>
                                        <p:attrNameLst>
                                          <p:attrName>style.visibility</p:attrName>
                                        </p:attrNameLst>
                                      </p:cBhvr>
                                      <p:to>
                                        <p:strVal val="visible"/>
                                      </p:to>
                                    </p:set>
                                    <p:anim calcmode="lin" valueType="num">
                                      <p:cBhvr>
                                        <p:cTn id="27" dur="1" fill="hold"/>
                                        <p:tgtEl>
                                          <p:spTgt spid="14339">
                                            <p:txEl>
                                              <p:charRg st="31" end="38"/>
                                            </p:txEl>
                                          </p:spTgt>
                                        </p:tgtEl>
                                      </p:cBhvr>
                                    </p:anim>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14339">
                                            <p:txEl>
                                              <p:charRg st="38" end="51"/>
                                            </p:txEl>
                                          </p:spTgt>
                                        </p:tgtEl>
                                        <p:attrNameLst>
                                          <p:attrName>style.visibility</p:attrName>
                                        </p:attrNameLst>
                                      </p:cBhvr>
                                      <p:to>
                                        <p:strVal val="visible"/>
                                      </p:to>
                                    </p:set>
                                    <p:anim calcmode="lin" valueType="num">
                                      <p:cBhvr>
                                        <p:cTn id="32" dur="1" fill="hold"/>
                                        <p:tgtEl>
                                          <p:spTgt spid="14339">
                                            <p:txEl>
                                              <p:charRg st="38" end="51"/>
                                            </p:txEl>
                                          </p:spTgt>
                                        </p:tgtEl>
                                      </p:cBhvr>
                                    </p:anim>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14339">
                                            <p:txEl>
                                              <p:charRg st="51" end="56"/>
                                            </p:txEl>
                                          </p:spTgt>
                                        </p:tgtEl>
                                        <p:attrNameLst>
                                          <p:attrName>style.visibility</p:attrName>
                                        </p:attrNameLst>
                                      </p:cBhvr>
                                      <p:to>
                                        <p:strVal val="visible"/>
                                      </p:to>
                                    </p:set>
                                    <p:anim calcmode="lin" valueType="num">
                                      <p:cBhvr>
                                        <p:cTn id="37" dur="1" fill="hold"/>
                                        <p:tgtEl>
                                          <p:spTgt spid="14339">
                                            <p:txEl>
                                              <p:charRg st="51" end="56"/>
                                            </p:txEl>
                                          </p:spTgt>
                                        </p:tgtEl>
                                      </p:cBhvr>
                                    </p:anim>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14339">
                                            <p:txEl>
                                              <p:charRg st="56" end="60"/>
                                            </p:txEl>
                                          </p:spTgt>
                                        </p:tgtEl>
                                        <p:attrNameLst>
                                          <p:attrName>style.visibility</p:attrName>
                                        </p:attrNameLst>
                                      </p:cBhvr>
                                      <p:to>
                                        <p:strVal val="visible"/>
                                      </p:to>
                                    </p:set>
                                    <p:anim calcmode="lin" valueType="num">
                                      <p:cBhvr>
                                        <p:cTn id="42" dur="1" fill="hold"/>
                                        <p:tgtEl>
                                          <p:spTgt spid="14339">
                                            <p:txEl>
                                              <p:charRg st="56" end="60"/>
                                            </p:txEl>
                                          </p:spTgt>
                                        </p:tgtEl>
                                      </p:cBhvr>
                                    </p:anim>
                                  </p:childTnLst>
                                  <p:subTnLst>
                                    <p:audio>
                                      <p:cMediaNode>
                                        <p:cTn display="0" masterRel="sameClick">
                                          <p:stCondLst>
                                            <p:cond evt="begin" delay="0">
                                              <p:tn val="40"/>
                                            </p:cond>
                                          </p:stCondLst>
                                          <p:endCondLst>
                                            <p:cond evt="onStopAudio" delay="0">
                                              <p:tgtEl>
                                                <p:sldTgt/>
                                              </p:tgtEl>
                                            </p:cond>
                                          </p:endCondLst>
                                        </p:cTn>
                                        <p:tgtEl>
                                          <p:sndTgt r:embed="rId1"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14339">
                                            <p:txEl>
                                              <p:charRg st="60" end="72"/>
                                            </p:txEl>
                                          </p:spTgt>
                                        </p:tgtEl>
                                        <p:attrNameLst>
                                          <p:attrName>style.visibility</p:attrName>
                                        </p:attrNameLst>
                                      </p:cBhvr>
                                      <p:to>
                                        <p:strVal val="visible"/>
                                      </p:to>
                                    </p:set>
                                    <p:anim calcmode="lin" valueType="num">
                                      <p:cBhvr>
                                        <p:cTn id="47" dur="1" fill="hold"/>
                                        <p:tgtEl>
                                          <p:spTgt spid="14339">
                                            <p:txEl>
                                              <p:charRg st="60" end="72"/>
                                            </p:txEl>
                                          </p:spTgt>
                                        </p:tgtEl>
                                      </p:cBhvr>
                                    </p:anim>
                                  </p:childTnLst>
                                  <p:subTnLst>
                                    <p:audio>
                                      <p:cMediaNode>
                                        <p:cTn display="0" masterRel="sameClick">
                                          <p:stCondLst>
                                            <p:cond evt="begin" delay="0">
                                              <p:tn val="4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ldLvl="2"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97281"/>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b="1" dirty="0">
                <a:ea typeface="黑体" pitchFamily="2" charset="-122"/>
              </a:rPr>
              <a:t>通用应用</a:t>
            </a:r>
            <a:endParaRPr lang="zh-CN" altLang="en-US" sz="3000" b="1" dirty="0">
              <a:ea typeface="黑体" pitchFamily="2" charset="-122"/>
            </a:endParaRPr>
          </a:p>
        </p:txBody>
      </p:sp>
      <p:sp>
        <p:nvSpPr>
          <p:cNvPr id="97283" name="矩形 97282"/>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97284" name="文本占位符 97283"/>
          <p:cNvSpPr>
            <a:spLocks noGrp="1"/>
          </p:cNvSpPr>
          <p:nvPr>
            <p:ph type="body" idx="1"/>
          </p:nvPr>
        </p:nvSpPr>
        <p:spPr>
          <a:xfrm>
            <a:off x="304800" y="1905000"/>
            <a:ext cx="7772400" cy="4114800"/>
          </a:xfrm>
          <a:ln/>
        </p:spPr>
        <p:txBody>
          <a:bodyPr lIns="90488" tIns="44450" rIns="90488" bIns="44450"/>
          <a:p>
            <a:pPr>
              <a:buClr>
                <a:srgbClr val="FF0000"/>
              </a:buClr>
              <a:buSzPct val="80000"/>
              <a:buFont typeface="Wingdings" panose="05000000000000000000" pitchFamily="2" charset="2"/>
              <a:buChar char="Ø"/>
            </a:pPr>
            <a:r>
              <a:rPr lang="zh-CN" altLang="en-US" sz="3600" b="0" dirty="0">
                <a:latin typeface="Times New Roman" panose="02020603050405020304" pitchFamily="2" charset="0"/>
                <a:ea typeface="黑体" pitchFamily="2" charset="-122"/>
              </a:rPr>
              <a:t>通用应用</a:t>
            </a:r>
            <a:endParaRPr lang="zh-CN" altLang="en-US" sz="36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SSL/TLS</a:t>
            </a:r>
            <a:endParaRPr lang="en-US" altLang="zh-CN"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p:txBody>
      </p:sp>
      <p:graphicFrame>
        <p:nvGraphicFramePr>
          <p:cNvPr id="97285" name="对象 97284"/>
          <p:cNvGraphicFramePr>
            <a:graphicFrameLocks noChangeAspect="1"/>
          </p:cNvGraphicFramePr>
          <p:nvPr/>
        </p:nvGraphicFramePr>
        <p:xfrm>
          <a:off x="2819400" y="2057400"/>
          <a:ext cx="6324600" cy="4005263"/>
        </p:xfrm>
        <a:graphic>
          <a:graphicData uri="http://schemas.openxmlformats.org/presentationml/2006/ole">
            <mc:AlternateContent xmlns:mc="http://schemas.openxmlformats.org/markup-compatibility/2006">
              <mc:Choice xmlns:v="urn:schemas-microsoft-com:vml" Requires="v">
                <p:oleObj spid="_x0000_s3096" name="" r:id="rId1" imgW="4181475" imgH="2647950" progId="PBrush">
                  <p:embed/>
                </p:oleObj>
              </mc:Choice>
              <mc:Fallback>
                <p:oleObj name="" r:id="rId1" imgW="4181475" imgH="2647950" progId="PBrush">
                  <p:embed/>
                  <p:pic>
                    <p:nvPicPr>
                      <p:cNvPr id="0" name="图片 3095"/>
                      <p:cNvPicPr/>
                      <p:nvPr/>
                    </p:nvPicPr>
                    <p:blipFill>
                      <a:blip r:embed="rId2"/>
                      <a:stretch>
                        <a:fillRect/>
                      </a:stretch>
                    </p:blipFill>
                    <p:spPr>
                      <a:xfrm>
                        <a:off x="2819400" y="2057400"/>
                        <a:ext cx="6324600" cy="4005263"/>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97286" name="矩形 97285"/>
          <p:cNvSpPr/>
          <p:nvPr/>
        </p:nvSpPr>
        <p:spPr>
          <a:xfrm>
            <a:off x="2895600" y="2057400"/>
            <a:ext cx="762000" cy="304800"/>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7287" name="矩形 97286"/>
          <p:cNvSpPr/>
          <p:nvPr/>
        </p:nvSpPr>
        <p:spPr>
          <a:xfrm>
            <a:off x="8153400" y="2057400"/>
            <a:ext cx="762000" cy="304800"/>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7288" name="矩形 97287"/>
          <p:cNvSpPr/>
          <p:nvPr/>
        </p:nvSpPr>
        <p:spPr>
          <a:xfrm>
            <a:off x="4267200" y="5715000"/>
            <a:ext cx="3810000" cy="304800"/>
          </a:xfrm>
          <a:prstGeom prst="rect">
            <a:avLst/>
          </a:prstGeom>
          <a:noFill/>
          <a:ln w="9525" cap="flat" cmpd="sng">
            <a:solidFill>
              <a:srgbClr val="FF0000"/>
            </a:solidFill>
            <a:prstDash val="solid"/>
            <a:miter/>
            <a:headEnd type="none" w="med" len="med"/>
            <a:tailEnd type="none" w="med" len="med"/>
          </a:ln>
        </p:spPr>
        <p:txBody>
          <a:bodyPr/>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97283">
                                            <p:txEl>
                                              <p:charRg st="0" end="1"/>
                                            </p:txEl>
                                          </p:spTgt>
                                        </p:tgtEl>
                                        <p:attrNameLst>
                                          <p:attrName>style.visibility</p:attrName>
                                        </p:attrNameLst>
                                      </p:cBhvr>
                                      <p:to>
                                        <p:strVal val="visible"/>
                                      </p:to>
                                    </p:set>
                                    <p:anim calcmode="lin" valueType="num">
                                      <p:cBhvr>
                                        <p:cTn id="7" dur="1" fill="hold"/>
                                        <p:tgtEl>
                                          <p:spTgt spid="97283">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97284">
                                            <p:txEl>
                                              <p:charRg st="0" end="5"/>
                                            </p:txEl>
                                          </p:spTgt>
                                        </p:tgtEl>
                                        <p:attrNameLst>
                                          <p:attrName>style.visibility</p:attrName>
                                        </p:attrNameLst>
                                      </p:cBhvr>
                                      <p:to>
                                        <p:strVal val="visible"/>
                                      </p:to>
                                    </p:set>
                                    <p:anim calcmode="lin" valueType="num">
                                      <p:cBhvr>
                                        <p:cTn id="12" dur="1" fill="hold"/>
                                        <p:tgtEl>
                                          <p:spTgt spid="97284">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97284">
                                            <p:txEl>
                                              <p:charRg st="5" end="13"/>
                                            </p:txEl>
                                          </p:spTgt>
                                        </p:tgtEl>
                                        <p:attrNameLst>
                                          <p:attrName>style.visibility</p:attrName>
                                        </p:attrNameLst>
                                      </p:cBhvr>
                                      <p:to>
                                        <p:strVal val="visible"/>
                                      </p:to>
                                    </p:set>
                                    <p:anim calcmode="lin" valueType="num">
                                      <p:cBhvr>
                                        <p:cTn id="17" dur="1" fill="hold"/>
                                        <p:tgtEl>
                                          <p:spTgt spid="97284">
                                            <p:txEl>
                                              <p:charRg st="5" end="13"/>
                                            </p:txEl>
                                          </p:spTgt>
                                        </p:tgtEl>
                                      </p:cBhvr>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ldLvl="2" build="p"/>
      <p:bldP spid="97284" grpId="0" bldLvl="2"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98305"/>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b="1" dirty="0">
                <a:ea typeface="黑体" pitchFamily="2" charset="-122"/>
              </a:rPr>
              <a:t>通用应用</a:t>
            </a:r>
            <a:endParaRPr lang="zh-CN" altLang="en-US" sz="3000" b="1" dirty="0">
              <a:ea typeface="黑体" pitchFamily="2" charset="-122"/>
            </a:endParaRPr>
          </a:p>
        </p:txBody>
      </p:sp>
      <p:sp>
        <p:nvSpPr>
          <p:cNvPr id="98307" name="矩形 98306"/>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98308" name="文本占位符 98307"/>
          <p:cNvSpPr>
            <a:spLocks noGrp="1"/>
          </p:cNvSpPr>
          <p:nvPr>
            <p:ph type="body" idx="1"/>
          </p:nvPr>
        </p:nvSpPr>
        <p:spPr>
          <a:xfrm>
            <a:off x="304800" y="1905000"/>
            <a:ext cx="7772400" cy="4114800"/>
          </a:xfrm>
          <a:ln/>
        </p:spPr>
        <p:txBody>
          <a:bodyPr lIns="90488" tIns="44450" rIns="90488" bIns="44450"/>
          <a:p>
            <a:pPr>
              <a:buClr>
                <a:srgbClr val="FF0000"/>
              </a:buClr>
              <a:buSzPct val="80000"/>
              <a:buFont typeface="Wingdings" panose="05000000000000000000" pitchFamily="2" charset="2"/>
              <a:buChar char="Ø"/>
            </a:pPr>
            <a:r>
              <a:rPr lang="zh-CN" altLang="en-US" sz="3600" b="0" dirty="0">
                <a:latin typeface="Times New Roman" panose="02020603050405020304" pitchFamily="2" charset="0"/>
                <a:ea typeface="黑体" pitchFamily="2" charset="-122"/>
              </a:rPr>
              <a:t>通用应用</a:t>
            </a:r>
            <a:endParaRPr lang="zh-CN" altLang="en-US" sz="36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SSL/TLS</a:t>
            </a:r>
            <a:endParaRPr lang="en-US" altLang="zh-CN"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p:txBody>
      </p:sp>
      <p:graphicFrame>
        <p:nvGraphicFramePr>
          <p:cNvPr id="98309" name="对象 98308"/>
          <p:cNvGraphicFramePr>
            <a:graphicFrameLocks noChangeAspect="1"/>
          </p:cNvGraphicFramePr>
          <p:nvPr/>
        </p:nvGraphicFramePr>
        <p:xfrm>
          <a:off x="2667000" y="2286000"/>
          <a:ext cx="6172200" cy="2557463"/>
        </p:xfrm>
        <a:graphic>
          <a:graphicData uri="http://schemas.openxmlformats.org/presentationml/2006/ole">
            <mc:AlternateContent xmlns:mc="http://schemas.openxmlformats.org/markup-compatibility/2006">
              <mc:Choice xmlns:v="urn:schemas-microsoft-com:vml" Requires="v">
                <p:oleObj spid="_x0000_s3097" name="" r:id="rId1" imgW="4114800" imgH="1704975" progId="PBrush">
                  <p:embed/>
                </p:oleObj>
              </mc:Choice>
              <mc:Fallback>
                <p:oleObj name="" r:id="rId1" imgW="4114800" imgH="1704975" progId="PBrush">
                  <p:embed/>
                  <p:pic>
                    <p:nvPicPr>
                      <p:cNvPr id="0" name="图片 3096"/>
                      <p:cNvPicPr/>
                      <p:nvPr/>
                    </p:nvPicPr>
                    <p:blipFill>
                      <a:blip r:embed="rId2"/>
                      <a:stretch>
                        <a:fillRect/>
                      </a:stretch>
                    </p:blipFill>
                    <p:spPr>
                      <a:xfrm>
                        <a:off x="2667000" y="2286000"/>
                        <a:ext cx="6172200" cy="2557463"/>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98310" name="矩形 98309"/>
          <p:cNvSpPr/>
          <p:nvPr/>
        </p:nvSpPr>
        <p:spPr>
          <a:xfrm>
            <a:off x="3810000" y="4419600"/>
            <a:ext cx="4419600" cy="381000"/>
          </a:xfrm>
          <a:prstGeom prst="rect">
            <a:avLst/>
          </a:prstGeom>
          <a:noFill/>
          <a:ln w="9525" cap="flat" cmpd="sng">
            <a:solidFill>
              <a:srgbClr val="FF0000"/>
            </a:solidFill>
            <a:prstDash val="solid"/>
            <a:miter/>
            <a:headEnd type="none" w="med" len="med"/>
            <a:tailEnd type="none" w="med" len="med"/>
          </a:ln>
        </p:spPr>
        <p:txBody>
          <a:bodyPr/>
          <a:p>
            <a:endParaRPr lang="zh-CN" altLang="en-US"/>
          </a:p>
        </p:txBody>
      </p:sp>
      <p:sp>
        <p:nvSpPr>
          <p:cNvPr id="98311" name="矩形 98310"/>
          <p:cNvSpPr/>
          <p:nvPr/>
        </p:nvSpPr>
        <p:spPr>
          <a:xfrm>
            <a:off x="2667000" y="2286000"/>
            <a:ext cx="762000" cy="304800"/>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8312" name="矩形 98311"/>
          <p:cNvSpPr/>
          <p:nvPr/>
        </p:nvSpPr>
        <p:spPr>
          <a:xfrm>
            <a:off x="8001000" y="2286000"/>
            <a:ext cx="762000" cy="304800"/>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98307">
                                            <p:txEl>
                                              <p:charRg st="0" end="1"/>
                                            </p:txEl>
                                          </p:spTgt>
                                        </p:tgtEl>
                                        <p:attrNameLst>
                                          <p:attrName>style.visibility</p:attrName>
                                        </p:attrNameLst>
                                      </p:cBhvr>
                                      <p:to>
                                        <p:strVal val="visible"/>
                                      </p:to>
                                    </p:set>
                                    <p:anim calcmode="lin" valueType="num">
                                      <p:cBhvr>
                                        <p:cTn id="7" dur="1" fill="hold"/>
                                        <p:tgtEl>
                                          <p:spTgt spid="98307">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98308">
                                            <p:txEl>
                                              <p:charRg st="0" end="5"/>
                                            </p:txEl>
                                          </p:spTgt>
                                        </p:tgtEl>
                                        <p:attrNameLst>
                                          <p:attrName>style.visibility</p:attrName>
                                        </p:attrNameLst>
                                      </p:cBhvr>
                                      <p:to>
                                        <p:strVal val="visible"/>
                                      </p:to>
                                    </p:set>
                                    <p:anim calcmode="lin" valueType="num">
                                      <p:cBhvr>
                                        <p:cTn id="12" dur="1" fill="hold"/>
                                        <p:tgtEl>
                                          <p:spTgt spid="98308">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98308">
                                            <p:txEl>
                                              <p:charRg st="5" end="13"/>
                                            </p:txEl>
                                          </p:spTgt>
                                        </p:tgtEl>
                                        <p:attrNameLst>
                                          <p:attrName>style.visibility</p:attrName>
                                        </p:attrNameLst>
                                      </p:cBhvr>
                                      <p:to>
                                        <p:strVal val="visible"/>
                                      </p:to>
                                    </p:set>
                                    <p:anim calcmode="lin" valueType="num">
                                      <p:cBhvr>
                                        <p:cTn id="17" dur="1" fill="hold"/>
                                        <p:tgtEl>
                                          <p:spTgt spid="98308">
                                            <p:txEl>
                                              <p:charRg st="5" end="13"/>
                                            </p:txEl>
                                          </p:spTgt>
                                        </p:tgtEl>
                                      </p:cBhvr>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ldLvl="2" build="p"/>
      <p:bldP spid="98308" grpId="0" bldLvl="2"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99329"/>
          <p:cNvSpPr>
            <a:spLocks noGrp="1"/>
          </p:cNvSpPr>
          <p:nvPr>
            <p:ph type="title"/>
          </p:nvPr>
        </p:nvSpPr>
        <p:spPr>
          <a:xfrm>
            <a:off x="0" y="0"/>
            <a:ext cx="9144000" cy="1484313"/>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b="1" dirty="0">
                <a:ea typeface="黑体" pitchFamily="2" charset="-122"/>
              </a:rPr>
              <a:t>通用应用</a:t>
            </a:r>
            <a:endParaRPr lang="zh-CN" altLang="en-US" sz="3000" b="1" dirty="0">
              <a:ea typeface="黑体" pitchFamily="2" charset="-122"/>
            </a:endParaRPr>
          </a:p>
        </p:txBody>
      </p:sp>
      <p:sp>
        <p:nvSpPr>
          <p:cNvPr id="99331" name="矩形 99330"/>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99332" name="文本占位符 99331"/>
          <p:cNvSpPr>
            <a:spLocks noGrp="1"/>
          </p:cNvSpPr>
          <p:nvPr>
            <p:ph type="body" idx="1"/>
          </p:nvPr>
        </p:nvSpPr>
        <p:spPr>
          <a:xfrm>
            <a:off x="304800" y="1905000"/>
            <a:ext cx="7772400" cy="4114800"/>
          </a:xfrm>
          <a:ln/>
        </p:spPr>
        <p:txBody>
          <a:bodyPr lIns="90488" tIns="44450" rIns="90488" bIns="44450"/>
          <a:p>
            <a:pPr>
              <a:buClr>
                <a:srgbClr val="FF0000"/>
              </a:buClr>
              <a:buSzPct val="80000"/>
              <a:buFont typeface="Wingdings" panose="05000000000000000000" pitchFamily="2" charset="2"/>
              <a:buChar char="Ø"/>
            </a:pPr>
            <a:r>
              <a:rPr lang="zh-CN" altLang="en-US" sz="3600" b="0" dirty="0">
                <a:latin typeface="Times New Roman" panose="02020603050405020304" pitchFamily="2" charset="0"/>
                <a:ea typeface="黑体" pitchFamily="2" charset="-122"/>
              </a:rPr>
              <a:t>通用应用</a:t>
            </a:r>
            <a:endParaRPr lang="zh-CN" altLang="en-US" sz="36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VPN/IPSec</a:t>
            </a:r>
            <a:endParaRPr lang="en-US" altLang="zh-CN"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en-US" altLang="zh-CN"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en-US" altLang="zh-CN"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endParaRPr lang="zh-CN" altLang="en-US" b="0" dirty="0">
              <a:latin typeface="Times New Roman" panose="02020603050405020304" pitchFamily="2" charset="0"/>
              <a:ea typeface="黑体" pitchFamily="2" charset="-122"/>
            </a:endParaRPr>
          </a:p>
        </p:txBody>
      </p:sp>
      <p:sp>
        <p:nvSpPr>
          <p:cNvPr id="99333" name="矩形 99332"/>
          <p:cNvSpPr/>
          <p:nvPr/>
        </p:nvSpPr>
        <p:spPr>
          <a:xfrm>
            <a:off x="457200" y="1676400"/>
            <a:ext cx="8305800" cy="51816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Char char="l"/>
            </a:pPr>
            <a:endParaRPr lang="zh-CN" altLang="en-US" dirty="0">
              <a:latin typeface="宋体" panose="02010600030101010101" pitchFamily="2" charset="-122"/>
            </a:endParaRPr>
          </a:p>
        </p:txBody>
      </p:sp>
      <p:sp>
        <p:nvSpPr>
          <p:cNvPr id="99334" name="圆角矩形标注 99333"/>
          <p:cNvSpPr/>
          <p:nvPr/>
        </p:nvSpPr>
        <p:spPr>
          <a:xfrm>
            <a:off x="6248400" y="1905000"/>
            <a:ext cx="2362200" cy="457200"/>
          </a:xfrm>
          <a:prstGeom prst="wedgeRoundRectCallout">
            <a:avLst>
              <a:gd name="adj1" fmla="val -79569"/>
              <a:gd name="adj2" fmla="val 109375"/>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总部</a:t>
            </a:r>
            <a:r>
              <a:rPr lang="en-US" altLang="zh-CN" sz="2000" dirty="0">
                <a:latin typeface="Times New Roman" panose="02020603050405020304" pitchFamily="2" charset="0"/>
                <a:ea typeface="隶书" pitchFamily="1" charset="-122"/>
              </a:rPr>
              <a:t>LAN</a:t>
            </a:r>
            <a:endParaRPr lang="en-US" altLang="zh-CN" sz="2000" dirty="0">
              <a:latin typeface="Times New Roman" panose="02020603050405020304" pitchFamily="2" charset="0"/>
              <a:ea typeface="隶书" pitchFamily="1" charset="-122"/>
            </a:endParaRPr>
          </a:p>
        </p:txBody>
      </p:sp>
      <p:sp>
        <p:nvSpPr>
          <p:cNvPr id="99335" name="文本框 99334"/>
          <p:cNvSpPr txBox="1"/>
          <p:nvPr/>
        </p:nvSpPr>
        <p:spPr>
          <a:xfrm>
            <a:off x="5715000" y="5791200"/>
            <a:ext cx="1295400" cy="396875"/>
          </a:xfrm>
          <a:prstGeom prst="rect">
            <a:avLst/>
          </a:prstGeom>
          <a:noFill/>
          <a:ln w="9525">
            <a:noFill/>
          </a:ln>
        </p:spPr>
        <p:txBody>
          <a:bodyPr>
            <a:spAutoFit/>
          </a:bodyPr>
          <a:p>
            <a:pPr algn="ctr">
              <a:spcBef>
                <a:spcPct val="50000"/>
              </a:spcBef>
            </a:pPr>
            <a:r>
              <a:rPr lang="en-US" altLang="zh-CN" sz="2000" dirty="0">
                <a:latin typeface="Times New Roman" panose="02020603050405020304" pitchFamily="2" charset="0"/>
                <a:ea typeface="隶书" pitchFamily="1" charset="-122"/>
              </a:rPr>
              <a:t>Rick</a:t>
            </a:r>
            <a:endParaRPr lang="en-US" altLang="zh-CN" sz="2000" dirty="0">
              <a:latin typeface="Times New Roman" panose="02020603050405020304" pitchFamily="2" charset="0"/>
              <a:ea typeface="隶书" pitchFamily="1" charset="-122"/>
            </a:endParaRPr>
          </a:p>
        </p:txBody>
      </p:sp>
      <p:grpSp>
        <p:nvGrpSpPr>
          <p:cNvPr id="99336" name="组合 99335"/>
          <p:cNvGrpSpPr/>
          <p:nvPr/>
        </p:nvGrpSpPr>
        <p:grpSpPr>
          <a:xfrm>
            <a:off x="6477000" y="5105400"/>
            <a:ext cx="457200" cy="603250"/>
            <a:chOff x="0" y="0"/>
            <a:chExt cx="545" cy="518"/>
          </a:xfrm>
        </p:grpSpPr>
        <p:sp>
          <p:nvSpPr>
            <p:cNvPr id="99337" name="任意多边形 99336"/>
            <p:cNvSpPr/>
            <p:nvPr/>
          </p:nvSpPr>
          <p:spPr>
            <a:xfrm>
              <a:off x="220" y="0"/>
              <a:ext cx="230" cy="149"/>
            </a:xfrm>
            <a:custGeom>
              <a:avLst/>
              <a:gdLst/>
              <a:ahLst/>
              <a:cxnLst/>
              <a:pathLst>
                <a:path w="230" h="149">
                  <a:moveTo>
                    <a:pt x="0" y="139"/>
                  </a:moveTo>
                  <a:lnTo>
                    <a:pt x="0" y="108"/>
                  </a:lnTo>
                  <a:lnTo>
                    <a:pt x="6" y="82"/>
                  </a:lnTo>
                  <a:lnTo>
                    <a:pt x="13" y="67"/>
                  </a:lnTo>
                  <a:lnTo>
                    <a:pt x="25" y="48"/>
                  </a:lnTo>
                  <a:lnTo>
                    <a:pt x="38" y="35"/>
                  </a:lnTo>
                  <a:lnTo>
                    <a:pt x="60" y="16"/>
                  </a:lnTo>
                  <a:lnTo>
                    <a:pt x="72" y="10"/>
                  </a:lnTo>
                  <a:lnTo>
                    <a:pt x="88" y="3"/>
                  </a:lnTo>
                  <a:lnTo>
                    <a:pt x="104" y="0"/>
                  </a:lnTo>
                  <a:lnTo>
                    <a:pt x="117" y="0"/>
                  </a:lnTo>
                  <a:lnTo>
                    <a:pt x="135" y="3"/>
                  </a:lnTo>
                  <a:lnTo>
                    <a:pt x="148" y="7"/>
                  </a:lnTo>
                  <a:lnTo>
                    <a:pt x="173" y="16"/>
                  </a:lnTo>
                  <a:lnTo>
                    <a:pt x="192" y="35"/>
                  </a:lnTo>
                  <a:lnTo>
                    <a:pt x="205" y="48"/>
                  </a:lnTo>
                  <a:lnTo>
                    <a:pt x="217" y="70"/>
                  </a:lnTo>
                  <a:lnTo>
                    <a:pt x="224" y="89"/>
                  </a:lnTo>
                  <a:lnTo>
                    <a:pt x="230" y="114"/>
                  </a:lnTo>
                  <a:lnTo>
                    <a:pt x="230" y="123"/>
                  </a:lnTo>
                  <a:lnTo>
                    <a:pt x="230" y="142"/>
                  </a:lnTo>
                  <a:lnTo>
                    <a:pt x="192" y="139"/>
                  </a:lnTo>
                  <a:lnTo>
                    <a:pt x="192" y="123"/>
                  </a:lnTo>
                  <a:lnTo>
                    <a:pt x="192" y="114"/>
                  </a:lnTo>
                  <a:lnTo>
                    <a:pt x="189" y="98"/>
                  </a:lnTo>
                  <a:lnTo>
                    <a:pt x="183" y="89"/>
                  </a:lnTo>
                  <a:lnTo>
                    <a:pt x="176" y="76"/>
                  </a:lnTo>
                  <a:lnTo>
                    <a:pt x="170" y="67"/>
                  </a:lnTo>
                  <a:lnTo>
                    <a:pt x="161" y="57"/>
                  </a:lnTo>
                  <a:lnTo>
                    <a:pt x="148" y="51"/>
                  </a:lnTo>
                  <a:lnTo>
                    <a:pt x="135" y="44"/>
                  </a:lnTo>
                  <a:lnTo>
                    <a:pt x="126" y="41"/>
                  </a:lnTo>
                  <a:lnTo>
                    <a:pt x="113" y="41"/>
                  </a:lnTo>
                  <a:lnTo>
                    <a:pt x="98" y="41"/>
                  </a:lnTo>
                  <a:lnTo>
                    <a:pt x="85" y="48"/>
                  </a:lnTo>
                  <a:lnTo>
                    <a:pt x="66" y="60"/>
                  </a:lnTo>
                  <a:lnTo>
                    <a:pt x="54" y="76"/>
                  </a:lnTo>
                  <a:lnTo>
                    <a:pt x="44" y="95"/>
                  </a:lnTo>
                  <a:lnTo>
                    <a:pt x="41" y="111"/>
                  </a:lnTo>
                  <a:lnTo>
                    <a:pt x="35" y="130"/>
                  </a:lnTo>
                  <a:lnTo>
                    <a:pt x="38" y="149"/>
                  </a:lnTo>
                  <a:lnTo>
                    <a:pt x="0" y="139"/>
                  </a:lnTo>
                  <a:close/>
                </a:path>
              </a:pathLst>
            </a:custGeom>
            <a:solidFill>
              <a:srgbClr val="FF0000"/>
            </a:solidFill>
            <a:ln w="9525">
              <a:noFill/>
            </a:ln>
          </p:spPr>
          <p:txBody>
            <a:bodyPr/>
            <a:p>
              <a:endParaRPr lang="zh-CN" altLang="en-US"/>
            </a:p>
          </p:txBody>
        </p:sp>
        <p:sp>
          <p:nvSpPr>
            <p:cNvPr id="99338" name="任意多边形 99337"/>
            <p:cNvSpPr/>
            <p:nvPr/>
          </p:nvSpPr>
          <p:spPr>
            <a:xfrm>
              <a:off x="220" y="0"/>
              <a:ext cx="230" cy="149"/>
            </a:xfrm>
            <a:custGeom>
              <a:avLst/>
              <a:gdLst/>
              <a:ahLst/>
              <a:cxnLst/>
              <a:pathLst>
                <a:path w="230" h="149">
                  <a:moveTo>
                    <a:pt x="0" y="139"/>
                  </a:moveTo>
                  <a:lnTo>
                    <a:pt x="0" y="108"/>
                  </a:lnTo>
                  <a:lnTo>
                    <a:pt x="6" y="82"/>
                  </a:lnTo>
                  <a:lnTo>
                    <a:pt x="13" y="67"/>
                  </a:lnTo>
                  <a:lnTo>
                    <a:pt x="25" y="48"/>
                  </a:lnTo>
                  <a:lnTo>
                    <a:pt x="38" y="35"/>
                  </a:lnTo>
                  <a:lnTo>
                    <a:pt x="60" y="16"/>
                  </a:lnTo>
                  <a:lnTo>
                    <a:pt x="72" y="10"/>
                  </a:lnTo>
                  <a:lnTo>
                    <a:pt x="88" y="3"/>
                  </a:lnTo>
                  <a:lnTo>
                    <a:pt x="104" y="0"/>
                  </a:lnTo>
                  <a:lnTo>
                    <a:pt x="117" y="0"/>
                  </a:lnTo>
                  <a:lnTo>
                    <a:pt x="135" y="3"/>
                  </a:lnTo>
                  <a:lnTo>
                    <a:pt x="148" y="7"/>
                  </a:lnTo>
                  <a:lnTo>
                    <a:pt x="173" y="16"/>
                  </a:lnTo>
                  <a:lnTo>
                    <a:pt x="192" y="35"/>
                  </a:lnTo>
                  <a:lnTo>
                    <a:pt x="205" y="48"/>
                  </a:lnTo>
                  <a:lnTo>
                    <a:pt x="217" y="70"/>
                  </a:lnTo>
                  <a:lnTo>
                    <a:pt x="224" y="89"/>
                  </a:lnTo>
                  <a:lnTo>
                    <a:pt x="230" y="114"/>
                  </a:lnTo>
                  <a:lnTo>
                    <a:pt x="230" y="123"/>
                  </a:lnTo>
                  <a:lnTo>
                    <a:pt x="230" y="142"/>
                  </a:lnTo>
                  <a:lnTo>
                    <a:pt x="192" y="139"/>
                  </a:lnTo>
                  <a:lnTo>
                    <a:pt x="192" y="123"/>
                  </a:lnTo>
                  <a:lnTo>
                    <a:pt x="192" y="114"/>
                  </a:lnTo>
                  <a:lnTo>
                    <a:pt x="189" y="98"/>
                  </a:lnTo>
                  <a:lnTo>
                    <a:pt x="183" y="89"/>
                  </a:lnTo>
                  <a:lnTo>
                    <a:pt x="176" y="76"/>
                  </a:lnTo>
                  <a:lnTo>
                    <a:pt x="170" y="67"/>
                  </a:lnTo>
                  <a:lnTo>
                    <a:pt x="161" y="57"/>
                  </a:lnTo>
                  <a:lnTo>
                    <a:pt x="148" y="51"/>
                  </a:lnTo>
                  <a:lnTo>
                    <a:pt x="135" y="44"/>
                  </a:lnTo>
                  <a:lnTo>
                    <a:pt x="126" y="41"/>
                  </a:lnTo>
                  <a:lnTo>
                    <a:pt x="113" y="41"/>
                  </a:lnTo>
                  <a:lnTo>
                    <a:pt x="98" y="41"/>
                  </a:lnTo>
                  <a:lnTo>
                    <a:pt x="85" y="48"/>
                  </a:lnTo>
                  <a:lnTo>
                    <a:pt x="66" y="60"/>
                  </a:lnTo>
                  <a:lnTo>
                    <a:pt x="54" y="76"/>
                  </a:lnTo>
                  <a:lnTo>
                    <a:pt x="44" y="95"/>
                  </a:lnTo>
                  <a:lnTo>
                    <a:pt x="41" y="111"/>
                  </a:lnTo>
                  <a:lnTo>
                    <a:pt x="35" y="130"/>
                  </a:lnTo>
                  <a:lnTo>
                    <a:pt x="38" y="149"/>
                  </a:lnTo>
                  <a:lnTo>
                    <a:pt x="0" y="139"/>
                  </a:lnTo>
                  <a:close/>
                </a:path>
              </a:pathLst>
            </a:custGeom>
            <a:solidFill>
              <a:srgbClr val="FF0000"/>
            </a:solidFill>
            <a:ln w="9525">
              <a:noFill/>
            </a:ln>
          </p:spPr>
          <p:txBody>
            <a:bodyPr/>
            <a:p>
              <a:endParaRPr lang="zh-CN" altLang="en-US"/>
            </a:p>
          </p:txBody>
        </p:sp>
        <p:sp>
          <p:nvSpPr>
            <p:cNvPr id="99339" name="任意多边形 99338"/>
            <p:cNvSpPr/>
            <p:nvPr/>
          </p:nvSpPr>
          <p:spPr>
            <a:xfrm>
              <a:off x="135" y="193"/>
              <a:ext cx="410" cy="69"/>
            </a:xfrm>
            <a:custGeom>
              <a:avLst/>
              <a:gdLst/>
              <a:ahLst/>
              <a:cxnLst/>
              <a:pathLst>
                <a:path w="410" h="69">
                  <a:moveTo>
                    <a:pt x="0" y="69"/>
                  </a:moveTo>
                  <a:lnTo>
                    <a:pt x="69" y="0"/>
                  </a:lnTo>
                  <a:lnTo>
                    <a:pt x="410" y="0"/>
                  </a:lnTo>
                  <a:lnTo>
                    <a:pt x="337" y="69"/>
                  </a:lnTo>
                  <a:lnTo>
                    <a:pt x="0" y="69"/>
                  </a:lnTo>
                  <a:close/>
                </a:path>
              </a:pathLst>
            </a:custGeom>
            <a:solidFill>
              <a:srgbClr val="FF0000"/>
            </a:solidFill>
            <a:ln w="9525">
              <a:noFill/>
            </a:ln>
          </p:spPr>
          <p:txBody>
            <a:bodyPr/>
            <a:p>
              <a:endParaRPr lang="zh-CN" altLang="en-US"/>
            </a:p>
          </p:txBody>
        </p:sp>
        <p:sp>
          <p:nvSpPr>
            <p:cNvPr id="99340" name="任意多边形 99339"/>
            <p:cNvSpPr/>
            <p:nvPr/>
          </p:nvSpPr>
          <p:spPr>
            <a:xfrm>
              <a:off x="135" y="193"/>
              <a:ext cx="410" cy="69"/>
            </a:xfrm>
            <a:custGeom>
              <a:avLst/>
              <a:gdLst/>
              <a:ahLst/>
              <a:cxnLst/>
              <a:pathLst>
                <a:path w="410" h="69">
                  <a:moveTo>
                    <a:pt x="0" y="69"/>
                  </a:moveTo>
                  <a:lnTo>
                    <a:pt x="69" y="0"/>
                  </a:lnTo>
                  <a:lnTo>
                    <a:pt x="410" y="0"/>
                  </a:lnTo>
                  <a:lnTo>
                    <a:pt x="337" y="69"/>
                  </a:lnTo>
                  <a:lnTo>
                    <a:pt x="0" y="69"/>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341" name="任意多边形 99340"/>
            <p:cNvSpPr/>
            <p:nvPr/>
          </p:nvSpPr>
          <p:spPr>
            <a:xfrm>
              <a:off x="472" y="193"/>
              <a:ext cx="73" cy="322"/>
            </a:xfrm>
            <a:custGeom>
              <a:avLst/>
              <a:gdLst/>
              <a:ahLst/>
              <a:cxnLst/>
              <a:pathLst>
                <a:path w="73" h="322">
                  <a:moveTo>
                    <a:pt x="0" y="322"/>
                  </a:moveTo>
                  <a:lnTo>
                    <a:pt x="73" y="252"/>
                  </a:lnTo>
                  <a:lnTo>
                    <a:pt x="73" y="0"/>
                  </a:lnTo>
                  <a:lnTo>
                    <a:pt x="0" y="69"/>
                  </a:lnTo>
                  <a:lnTo>
                    <a:pt x="0" y="322"/>
                  </a:lnTo>
                  <a:close/>
                </a:path>
              </a:pathLst>
            </a:custGeom>
            <a:solidFill>
              <a:srgbClr val="FF0000"/>
            </a:solidFill>
            <a:ln w="9525">
              <a:noFill/>
            </a:ln>
          </p:spPr>
          <p:txBody>
            <a:bodyPr/>
            <a:p>
              <a:endParaRPr lang="zh-CN" altLang="en-US"/>
            </a:p>
          </p:txBody>
        </p:sp>
        <p:sp>
          <p:nvSpPr>
            <p:cNvPr id="99342" name="任意多边形 99341"/>
            <p:cNvSpPr/>
            <p:nvPr/>
          </p:nvSpPr>
          <p:spPr>
            <a:xfrm>
              <a:off x="472" y="193"/>
              <a:ext cx="73" cy="322"/>
            </a:xfrm>
            <a:custGeom>
              <a:avLst/>
              <a:gdLst/>
              <a:ahLst/>
              <a:cxnLst/>
              <a:pathLst>
                <a:path w="73" h="322">
                  <a:moveTo>
                    <a:pt x="0" y="322"/>
                  </a:moveTo>
                  <a:lnTo>
                    <a:pt x="73" y="252"/>
                  </a:lnTo>
                  <a:lnTo>
                    <a:pt x="73" y="0"/>
                  </a:lnTo>
                  <a:lnTo>
                    <a:pt x="0" y="69"/>
                  </a:lnTo>
                  <a:lnTo>
                    <a:pt x="0" y="322"/>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343" name="矩形 99342"/>
            <p:cNvSpPr/>
            <p:nvPr/>
          </p:nvSpPr>
          <p:spPr>
            <a:xfrm>
              <a:off x="135" y="262"/>
              <a:ext cx="337" cy="256"/>
            </a:xfrm>
            <a:prstGeom prst="rect">
              <a:avLst/>
            </a:prstGeom>
            <a:solidFill>
              <a:srgbClr val="FF0000"/>
            </a:solidFill>
            <a:ln w="9525">
              <a:noFill/>
            </a:ln>
          </p:spPr>
          <p:txBody>
            <a:bodyPr/>
            <a:p>
              <a:endParaRPr lang="zh-CN" altLang="en-US"/>
            </a:p>
          </p:txBody>
        </p:sp>
        <p:sp>
          <p:nvSpPr>
            <p:cNvPr id="99344" name="矩形 99343"/>
            <p:cNvSpPr/>
            <p:nvPr/>
          </p:nvSpPr>
          <p:spPr>
            <a:xfrm>
              <a:off x="136" y="263"/>
              <a:ext cx="335" cy="254"/>
            </a:xfrm>
            <a:prstGeom prst="rect">
              <a:avLst/>
            </a:prstGeom>
            <a:solidFill>
              <a:srgbClr val="FF0000"/>
            </a:solidFill>
            <a:ln w="4763" cap="flat" cmpd="sng">
              <a:solidFill>
                <a:srgbClr val="494936"/>
              </a:solidFill>
              <a:prstDash val="solid"/>
              <a:miter/>
              <a:headEnd type="none" w="med" len="med"/>
              <a:tailEnd type="none" w="med" len="med"/>
            </a:ln>
          </p:spPr>
          <p:txBody>
            <a:bodyPr/>
            <a:p>
              <a:endParaRPr lang="zh-CN" altLang="en-US"/>
            </a:p>
          </p:txBody>
        </p:sp>
        <p:sp>
          <p:nvSpPr>
            <p:cNvPr id="99345" name="椭圆 99344"/>
            <p:cNvSpPr/>
            <p:nvPr/>
          </p:nvSpPr>
          <p:spPr>
            <a:xfrm>
              <a:off x="278" y="333"/>
              <a:ext cx="73" cy="73"/>
            </a:xfrm>
            <a:prstGeom prst="ellipse">
              <a:avLst/>
            </a:prstGeom>
            <a:solidFill>
              <a:srgbClr val="FF0000"/>
            </a:solidFill>
            <a:ln w="4763" cap="flat" cmpd="sng">
              <a:solidFill>
                <a:srgbClr val="000000"/>
              </a:solidFill>
              <a:prstDash val="solid"/>
              <a:headEnd type="none" w="med" len="med"/>
              <a:tailEnd type="none" w="med" len="med"/>
            </a:ln>
          </p:spPr>
          <p:txBody>
            <a:bodyPr/>
            <a:p>
              <a:endParaRPr lang="zh-CN" altLang="en-US"/>
            </a:p>
          </p:txBody>
        </p:sp>
        <p:sp>
          <p:nvSpPr>
            <p:cNvPr id="99346" name="矩形 99345"/>
            <p:cNvSpPr/>
            <p:nvPr/>
          </p:nvSpPr>
          <p:spPr>
            <a:xfrm>
              <a:off x="303" y="361"/>
              <a:ext cx="20" cy="112"/>
            </a:xfrm>
            <a:prstGeom prst="rect">
              <a:avLst/>
            </a:prstGeom>
            <a:solidFill>
              <a:srgbClr val="FF0000"/>
            </a:solidFill>
            <a:ln w="4763" cap="flat" cmpd="sng">
              <a:solidFill>
                <a:srgbClr val="000000"/>
              </a:solidFill>
              <a:prstDash val="solid"/>
              <a:miter/>
              <a:headEnd type="none" w="med" len="med"/>
              <a:tailEnd type="none" w="med" len="med"/>
            </a:ln>
          </p:spPr>
          <p:txBody>
            <a:bodyPr/>
            <a:p>
              <a:endParaRPr lang="zh-CN" altLang="en-US"/>
            </a:p>
          </p:txBody>
        </p:sp>
        <p:sp>
          <p:nvSpPr>
            <p:cNvPr id="99347" name="任意多边形 99346"/>
            <p:cNvSpPr/>
            <p:nvPr/>
          </p:nvSpPr>
          <p:spPr>
            <a:xfrm>
              <a:off x="220" y="196"/>
              <a:ext cx="76" cy="38"/>
            </a:xfrm>
            <a:custGeom>
              <a:avLst/>
              <a:gdLst/>
              <a:ahLst/>
              <a:cxnLst/>
              <a:pathLst>
                <a:path w="76" h="38">
                  <a:moveTo>
                    <a:pt x="0" y="38"/>
                  </a:moveTo>
                  <a:lnTo>
                    <a:pt x="38" y="0"/>
                  </a:lnTo>
                  <a:lnTo>
                    <a:pt x="76" y="0"/>
                  </a:lnTo>
                  <a:lnTo>
                    <a:pt x="38" y="38"/>
                  </a:lnTo>
                  <a:lnTo>
                    <a:pt x="0" y="38"/>
                  </a:lnTo>
                  <a:close/>
                </a:path>
              </a:pathLst>
            </a:custGeom>
            <a:solidFill>
              <a:srgbClr val="FF0000"/>
            </a:solidFill>
            <a:ln w="9525">
              <a:noFill/>
            </a:ln>
          </p:spPr>
          <p:txBody>
            <a:bodyPr/>
            <a:p>
              <a:endParaRPr lang="zh-CN" altLang="en-US"/>
            </a:p>
          </p:txBody>
        </p:sp>
        <p:sp>
          <p:nvSpPr>
            <p:cNvPr id="99348" name="任意多边形 99347"/>
            <p:cNvSpPr/>
            <p:nvPr/>
          </p:nvSpPr>
          <p:spPr>
            <a:xfrm>
              <a:off x="220" y="196"/>
              <a:ext cx="76" cy="38"/>
            </a:xfrm>
            <a:custGeom>
              <a:avLst/>
              <a:gdLst/>
              <a:ahLst/>
              <a:cxnLst/>
              <a:pathLst>
                <a:path w="76" h="38">
                  <a:moveTo>
                    <a:pt x="0" y="38"/>
                  </a:moveTo>
                  <a:lnTo>
                    <a:pt x="38" y="0"/>
                  </a:lnTo>
                  <a:lnTo>
                    <a:pt x="76" y="0"/>
                  </a:lnTo>
                  <a:lnTo>
                    <a:pt x="38" y="38"/>
                  </a:lnTo>
                  <a:lnTo>
                    <a:pt x="0" y="38"/>
                  </a:lnTo>
                  <a:close/>
                </a:path>
              </a:pathLst>
            </a:custGeom>
            <a:solidFill>
              <a:srgbClr val="FF0000"/>
            </a:solidFill>
            <a:ln w="9525">
              <a:noFill/>
            </a:ln>
          </p:spPr>
          <p:txBody>
            <a:bodyPr/>
            <a:p>
              <a:endParaRPr lang="zh-CN" altLang="en-US"/>
            </a:p>
          </p:txBody>
        </p:sp>
        <p:sp>
          <p:nvSpPr>
            <p:cNvPr id="99349" name="任意多边形 99348"/>
            <p:cNvSpPr/>
            <p:nvPr/>
          </p:nvSpPr>
          <p:spPr>
            <a:xfrm>
              <a:off x="415" y="196"/>
              <a:ext cx="76" cy="35"/>
            </a:xfrm>
            <a:custGeom>
              <a:avLst/>
              <a:gdLst/>
              <a:ahLst/>
              <a:cxnLst/>
              <a:pathLst>
                <a:path w="76" h="35">
                  <a:moveTo>
                    <a:pt x="0" y="35"/>
                  </a:moveTo>
                  <a:lnTo>
                    <a:pt x="38" y="0"/>
                  </a:lnTo>
                  <a:lnTo>
                    <a:pt x="76" y="0"/>
                  </a:lnTo>
                  <a:lnTo>
                    <a:pt x="38" y="35"/>
                  </a:lnTo>
                  <a:lnTo>
                    <a:pt x="0" y="35"/>
                  </a:lnTo>
                  <a:close/>
                </a:path>
              </a:pathLst>
            </a:custGeom>
            <a:solidFill>
              <a:srgbClr val="FF0000"/>
            </a:solidFill>
            <a:ln w="9525">
              <a:noFill/>
            </a:ln>
          </p:spPr>
          <p:txBody>
            <a:bodyPr/>
            <a:p>
              <a:endParaRPr lang="zh-CN" altLang="en-US"/>
            </a:p>
          </p:txBody>
        </p:sp>
        <p:sp>
          <p:nvSpPr>
            <p:cNvPr id="99350" name="任意多边形 99349"/>
            <p:cNvSpPr/>
            <p:nvPr/>
          </p:nvSpPr>
          <p:spPr>
            <a:xfrm>
              <a:off x="415" y="196"/>
              <a:ext cx="76" cy="35"/>
            </a:xfrm>
            <a:custGeom>
              <a:avLst/>
              <a:gdLst/>
              <a:ahLst/>
              <a:cxnLst/>
              <a:pathLst>
                <a:path w="76" h="35">
                  <a:moveTo>
                    <a:pt x="0" y="35"/>
                  </a:moveTo>
                  <a:lnTo>
                    <a:pt x="38" y="0"/>
                  </a:lnTo>
                  <a:lnTo>
                    <a:pt x="76" y="0"/>
                  </a:lnTo>
                  <a:lnTo>
                    <a:pt x="38" y="35"/>
                  </a:lnTo>
                  <a:lnTo>
                    <a:pt x="0" y="35"/>
                  </a:lnTo>
                  <a:close/>
                </a:path>
              </a:pathLst>
            </a:custGeom>
            <a:solidFill>
              <a:srgbClr val="FF0000"/>
            </a:solidFill>
            <a:ln w="9525">
              <a:noFill/>
            </a:ln>
          </p:spPr>
          <p:txBody>
            <a:bodyPr/>
            <a:p>
              <a:endParaRPr lang="zh-CN" altLang="en-US"/>
            </a:p>
          </p:txBody>
        </p:sp>
        <p:sp>
          <p:nvSpPr>
            <p:cNvPr id="99351" name="椭圆 99350"/>
            <p:cNvSpPr/>
            <p:nvPr/>
          </p:nvSpPr>
          <p:spPr>
            <a:xfrm>
              <a:off x="413" y="219"/>
              <a:ext cx="39" cy="23"/>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352" name="任意多边形 99351"/>
            <p:cNvSpPr/>
            <p:nvPr/>
          </p:nvSpPr>
          <p:spPr>
            <a:xfrm>
              <a:off x="218" y="1"/>
              <a:ext cx="234" cy="132"/>
            </a:xfrm>
            <a:custGeom>
              <a:avLst/>
              <a:gdLst>
                <a:gd name="txL" fmla="*/ 0 w 43200"/>
                <a:gd name="txT" fmla="*/ 0 h 21600"/>
                <a:gd name="txR" fmla="*/ 43200 w 43200"/>
                <a:gd name="txB" fmla="*/ 21600 h 21600"/>
              </a:gdLst>
              <a:ahLst/>
              <a:cxnLst>
                <a:cxn ang="90">
                  <a:pos x="0" y="21600"/>
                </a:cxn>
                <a:cxn ang="0">
                  <a:pos x="43200" y="21600"/>
                </a:cxn>
                <a:cxn ang="90">
                  <a:pos x="21600" y="21600"/>
                </a:cxn>
              </a:cxnLst>
              <a:rect l="txL" t="txT" r="txR" b="txB"/>
              <a:pathLst>
                <a:path w="43200" h="21600" fill="none">
                  <a:moveTo>
                    <a:pt x="0" y="21600"/>
                  </a:moveTo>
                  <a:arcTo wR="21600" hR="21600" stAng="-10800000" swAng="10800000"/>
                </a:path>
                <a:path w="43200" h="21600" stroke="0">
                  <a:moveTo>
                    <a:pt x="0" y="21600"/>
                  </a:moveTo>
                  <a:arcTo wR="21600" hR="21600" stAng="-10800000" swAng="10800000"/>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353" name="矩形 99352"/>
            <p:cNvSpPr/>
            <p:nvPr/>
          </p:nvSpPr>
          <p:spPr>
            <a:xfrm>
              <a:off x="415" y="139"/>
              <a:ext cx="35" cy="92"/>
            </a:xfrm>
            <a:prstGeom prst="rect">
              <a:avLst/>
            </a:prstGeom>
            <a:solidFill>
              <a:srgbClr val="FF0000"/>
            </a:solidFill>
            <a:ln w="9525">
              <a:noFill/>
            </a:ln>
          </p:spPr>
          <p:txBody>
            <a:bodyPr/>
            <a:p>
              <a:endParaRPr lang="zh-CN" altLang="en-US"/>
            </a:p>
          </p:txBody>
        </p:sp>
        <p:sp>
          <p:nvSpPr>
            <p:cNvPr id="99354" name="直接连接符 99353"/>
            <p:cNvSpPr/>
            <p:nvPr/>
          </p:nvSpPr>
          <p:spPr>
            <a:xfrm flipV="1">
              <a:off x="450" y="133"/>
              <a:ext cx="1" cy="94"/>
            </a:xfrm>
            <a:prstGeom prst="line">
              <a:avLst/>
            </a:prstGeom>
            <a:ln w="4763" cap="flat" cmpd="sng">
              <a:solidFill>
                <a:srgbClr val="494936"/>
              </a:solidFill>
              <a:prstDash val="solid"/>
              <a:headEnd type="none" w="med" len="med"/>
              <a:tailEnd type="none" w="med" len="med"/>
            </a:ln>
          </p:spPr>
        </p:sp>
        <p:sp>
          <p:nvSpPr>
            <p:cNvPr id="99355" name="直接连接符 99354"/>
            <p:cNvSpPr/>
            <p:nvPr/>
          </p:nvSpPr>
          <p:spPr>
            <a:xfrm flipV="1">
              <a:off x="412" y="133"/>
              <a:ext cx="1" cy="94"/>
            </a:xfrm>
            <a:prstGeom prst="line">
              <a:avLst/>
            </a:prstGeom>
            <a:ln w="4763" cap="flat" cmpd="sng">
              <a:solidFill>
                <a:srgbClr val="494936"/>
              </a:solidFill>
              <a:prstDash val="solid"/>
              <a:headEnd type="none" w="med" len="med"/>
              <a:tailEnd type="none" w="med" len="med"/>
            </a:ln>
          </p:spPr>
        </p:sp>
        <p:sp>
          <p:nvSpPr>
            <p:cNvPr id="99356" name="椭圆 99355"/>
            <p:cNvSpPr/>
            <p:nvPr/>
          </p:nvSpPr>
          <p:spPr>
            <a:xfrm>
              <a:off x="218" y="219"/>
              <a:ext cx="39" cy="23"/>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357" name="矩形 99356"/>
            <p:cNvSpPr/>
            <p:nvPr/>
          </p:nvSpPr>
          <p:spPr>
            <a:xfrm>
              <a:off x="220" y="139"/>
              <a:ext cx="35" cy="92"/>
            </a:xfrm>
            <a:prstGeom prst="rect">
              <a:avLst/>
            </a:prstGeom>
            <a:solidFill>
              <a:srgbClr val="FF0000"/>
            </a:solidFill>
            <a:ln w="9525">
              <a:noFill/>
            </a:ln>
          </p:spPr>
          <p:txBody>
            <a:bodyPr/>
            <a:p>
              <a:endParaRPr lang="zh-CN" altLang="en-US"/>
            </a:p>
          </p:txBody>
        </p:sp>
        <p:sp>
          <p:nvSpPr>
            <p:cNvPr id="99358" name="任意多边形 99357"/>
            <p:cNvSpPr/>
            <p:nvPr/>
          </p:nvSpPr>
          <p:spPr>
            <a:xfrm>
              <a:off x="256" y="39"/>
              <a:ext cx="158" cy="100"/>
            </a:xfrm>
            <a:custGeom>
              <a:avLst/>
              <a:gdLst>
                <a:gd name="txL" fmla="*/ 0 w 43200"/>
                <a:gd name="txT" fmla="*/ 0 h 21600"/>
                <a:gd name="txR" fmla="*/ 43200 w 43200"/>
                <a:gd name="txB" fmla="*/ 21600 h 21600"/>
              </a:gdLst>
              <a:ahLst/>
              <a:cxnLst>
                <a:cxn ang="90">
                  <a:pos x="0" y="21600"/>
                </a:cxn>
                <a:cxn ang="0">
                  <a:pos x="43200" y="21600"/>
                </a:cxn>
                <a:cxn ang="90">
                  <a:pos x="21600" y="21600"/>
                </a:cxn>
              </a:cxnLst>
              <a:rect l="txL" t="txT" r="txR" b="txB"/>
              <a:pathLst>
                <a:path w="43200" h="21600" fill="none">
                  <a:moveTo>
                    <a:pt x="0" y="21600"/>
                  </a:moveTo>
                  <a:arcTo wR="21600" hR="21600" stAng="-10800000" swAng="10800000"/>
                </a:path>
                <a:path w="43200" h="21600" stroke="0">
                  <a:moveTo>
                    <a:pt x="0" y="21600"/>
                  </a:moveTo>
                  <a:arcTo wR="21600" hR="21600" stAng="-10800000" swAng="10800000"/>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359" name="矩形 99358"/>
            <p:cNvSpPr/>
            <p:nvPr/>
          </p:nvSpPr>
          <p:spPr>
            <a:xfrm>
              <a:off x="220" y="139"/>
              <a:ext cx="35" cy="92"/>
            </a:xfrm>
            <a:prstGeom prst="rect">
              <a:avLst/>
            </a:prstGeom>
            <a:solidFill>
              <a:srgbClr val="FF0000"/>
            </a:solidFill>
            <a:ln w="9525">
              <a:noFill/>
            </a:ln>
          </p:spPr>
          <p:txBody>
            <a:bodyPr/>
            <a:p>
              <a:endParaRPr lang="zh-CN" altLang="en-US"/>
            </a:p>
          </p:txBody>
        </p:sp>
        <p:sp>
          <p:nvSpPr>
            <p:cNvPr id="99360" name="直接连接符 99359"/>
            <p:cNvSpPr/>
            <p:nvPr/>
          </p:nvSpPr>
          <p:spPr>
            <a:xfrm flipV="1">
              <a:off x="217" y="133"/>
              <a:ext cx="1" cy="94"/>
            </a:xfrm>
            <a:prstGeom prst="line">
              <a:avLst/>
            </a:prstGeom>
            <a:ln w="4763" cap="flat" cmpd="sng">
              <a:solidFill>
                <a:srgbClr val="494936"/>
              </a:solidFill>
              <a:prstDash val="solid"/>
              <a:headEnd type="none" w="med" len="med"/>
              <a:tailEnd type="none" w="med" len="med"/>
            </a:ln>
          </p:spPr>
        </p:sp>
        <p:sp>
          <p:nvSpPr>
            <p:cNvPr id="99361" name="直接连接符 99360"/>
            <p:cNvSpPr/>
            <p:nvPr/>
          </p:nvSpPr>
          <p:spPr>
            <a:xfrm flipV="1">
              <a:off x="255" y="133"/>
              <a:ext cx="1" cy="94"/>
            </a:xfrm>
            <a:prstGeom prst="line">
              <a:avLst/>
            </a:prstGeom>
            <a:ln w="4763" cap="flat" cmpd="sng">
              <a:solidFill>
                <a:srgbClr val="494936"/>
              </a:solidFill>
              <a:prstDash val="solid"/>
              <a:headEnd type="none" w="med" len="med"/>
              <a:tailEnd type="none" w="med" len="med"/>
            </a:ln>
          </p:spPr>
        </p:sp>
        <p:sp>
          <p:nvSpPr>
            <p:cNvPr id="99362" name="任意多边形 99361"/>
            <p:cNvSpPr/>
            <p:nvPr/>
          </p:nvSpPr>
          <p:spPr>
            <a:xfrm>
              <a:off x="235" y="14"/>
              <a:ext cx="97" cy="125"/>
            </a:xfrm>
            <a:custGeom>
              <a:avLst/>
              <a:gdLst>
                <a:gd name="txL" fmla="*/ 0 w 21021"/>
                <a:gd name="txT" fmla="*/ 0 h 21600"/>
                <a:gd name="txR" fmla="*/ 21021 w 21021"/>
                <a:gd name="txB" fmla="*/ 21600 h 21600"/>
              </a:gdLst>
              <a:ahLst/>
              <a:cxnLst>
                <a:cxn ang="180">
                  <a:pos x="0" y="13196"/>
                </a:cxn>
                <a:cxn ang="270">
                  <a:pos x="21021" y="29"/>
                </a:cxn>
                <a:cxn ang="90">
                  <a:pos x="19898" y="21600"/>
                </a:cxn>
              </a:cxnLst>
              <a:rect l="txL" t="txT" r="txR" b="txB"/>
              <a:pathLst>
                <a:path w="21021" h="21600" fill="none">
                  <a:moveTo>
                    <a:pt x="0" y="13196"/>
                  </a:moveTo>
                  <a:arcTo wR="21600" hR="21600" stAng="-9426182" swAng="4204992"/>
                </a:path>
                <a:path w="21021" h="21600" stroke="0">
                  <a:moveTo>
                    <a:pt x="0" y="13196"/>
                  </a:moveTo>
                  <a:arcTo wR="21600" hR="21600" stAng="-9426182" swAng="4204992"/>
                  <a:lnTo>
                    <a:pt x="19898" y="21600"/>
                  </a:lnTo>
                  <a:close/>
                </a:path>
              </a:pathLst>
            </a:custGeom>
            <a:solidFill>
              <a:srgbClr val="FF0000"/>
            </a:solidFill>
            <a:ln w="14288" cap="flat" cmpd="sng">
              <a:solidFill>
                <a:srgbClr val="DBDBCE"/>
              </a:solidFill>
              <a:prstDash val="solid"/>
              <a:headEnd type="none" w="med" len="med"/>
              <a:tailEnd type="none" w="med" len="med"/>
            </a:ln>
          </p:spPr>
          <p:txBody>
            <a:bodyPr/>
            <a:p>
              <a:endParaRPr lang="zh-CN" altLang="en-US"/>
            </a:p>
          </p:txBody>
        </p:sp>
        <p:sp>
          <p:nvSpPr>
            <p:cNvPr id="99363" name="任意多边形 99362"/>
            <p:cNvSpPr/>
            <p:nvPr/>
          </p:nvSpPr>
          <p:spPr>
            <a:xfrm>
              <a:off x="46" y="376"/>
              <a:ext cx="105" cy="101"/>
            </a:xfrm>
            <a:custGeom>
              <a:avLst/>
              <a:gdLst/>
              <a:ahLst/>
              <a:cxnLst/>
              <a:pathLst>
                <a:path w="105" h="101">
                  <a:moveTo>
                    <a:pt x="4" y="31"/>
                  </a:moveTo>
                  <a:lnTo>
                    <a:pt x="0" y="47"/>
                  </a:lnTo>
                  <a:lnTo>
                    <a:pt x="4" y="63"/>
                  </a:lnTo>
                  <a:lnTo>
                    <a:pt x="10" y="75"/>
                  </a:lnTo>
                  <a:lnTo>
                    <a:pt x="16" y="85"/>
                  </a:lnTo>
                  <a:lnTo>
                    <a:pt x="26" y="91"/>
                  </a:lnTo>
                  <a:lnTo>
                    <a:pt x="35" y="98"/>
                  </a:lnTo>
                  <a:lnTo>
                    <a:pt x="45" y="101"/>
                  </a:lnTo>
                  <a:lnTo>
                    <a:pt x="54" y="101"/>
                  </a:lnTo>
                  <a:lnTo>
                    <a:pt x="60" y="101"/>
                  </a:lnTo>
                  <a:lnTo>
                    <a:pt x="73" y="94"/>
                  </a:lnTo>
                  <a:lnTo>
                    <a:pt x="82" y="91"/>
                  </a:lnTo>
                  <a:lnTo>
                    <a:pt x="89" y="85"/>
                  </a:lnTo>
                  <a:lnTo>
                    <a:pt x="92" y="82"/>
                  </a:lnTo>
                  <a:lnTo>
                    <a:pt x="98" y="75"/>
                  </a:lnTo>
                  <a:lnTo>
                    <a:pt x="101" y="66"/>
                  </a:lnTo>
                  <a:lnTo>
                    <a:pt x="105" y="53"/>
                  </a:lnTo>
                  <a:lnTo>
                    <a:pt x="105" y="47"/>
                  </a:lnTo>
                  <a:lnTo>
                    <a:pt x="105" y="34"/>
                  </a:lnTo>
                  <a:lnTo>
                    <a:pt x="101" y="25"/>
                  </a:lnTo>
                  <a:lnTo>
                    <a:pt x="95" y="19"/>
                  </a:lnTo>
                  <a:lnTo>
                    <a:pt x="92" y="12"/>
                  </a:lnTo>
                  <a:lnTo>
                    <a:pt x="64" y="6"/>
                  </a:lnTo>
                  <a:lnTo>
                    <a:pt x="54" y="16"/>
                  </a:lnTo>
                  <a:lnTo>
                    <a:pt x="64" y="19"/>
                  </a:lnTo>
                  <a:lnTo>
                    <a:pt x="70" y="19"/>
                  </a:lnTo>
                  <a:lnTo>
                    <a:pt x="73" y="25"/>
                  </a:lnTo>
                  <a:lnTo>
                    <a:pt x="79" y="31"/>
                  </a:lnTo>
                  <a:lnTo>
                    <a:pt x="82" y="38"/>
                  </a:lnTo>
                  <a:lnTo>
                    <a:pt x="86" y="47"/>
                  </a:lnTo>
                  <a:lnTo>
                    <a:pt x="86" y="53"/>
                  </a:lnTo>
                  <a:lnTo>
                    <a:pt x="82" y="63"/>
                  </a:lnTo>
                  <a:lnTo>
                    <a:pt x="79" y="69"/>
                  </a:lnTo>
                  <a:lnTo>
                    <a:pt x="73" y="72"/>
                  </a:lnTo>
                  <a:lnTo>
                    <a:pt x="67" y="79"/>
                  </a:lnTo>
                  <a:lnTo>
                    <a:pt x="60" y="79"/>
                  </a:lnTo>
                  <a:lnTo>
                    <a:pt x="51" y="79"/>
                  </a:lnTo>
                  <a:lnTo>
                    <a:pt x="38" y="75"/>
                  </a:lnTo>
                  <a:lnTo>
                    <a:pt x="32" y="72"/>
                  </a:lnTo>
                  <a:lnTo>
                    <a:pt x="26" y="66"/>
                  </a:lnTo>
                  <a:lnTo>
                    <a:pt x="23" y="57"/>
                  </a:lnTo>
                  <a:lnTo>
                    <a:pt x="19" y="50"/>
                  </a:lnTo>
                  <a:lnTo>
                    <a:pt x="23" y="38"/>
                  </a:lnTo>
                  <a:lnTo>
                    <a:pt x="29" y="28"/>
                  </a:lnTo>
                  <a:lnTo>
                    <a:pt x="35" y="22"/>
                  </a:lnTo>
                  <a:lnTo>
                    <a:pt x="41" y="19"/>
                  </a:lnTo>
                  <a:lnTo>
                    <a:pt x="45" y="9"/>
                  </a:lnTo>
                  <a:lnTo>
                    <a:pt x="35" y="0"/>
                  </a:lnTo>
                  <a:lnTo>
                    <a:pt x="19" y="6"/>
                  </a:lnTo>
                  <a:lnTo>
                    <a:pt x="7" y="22"/>
                  </a:lnTo>
                  <a:lnTo>
                    <a:pt x="4" y="31"/>
                  </a:lnTo>
                  <a:close/>
                </a:path>
              </a:pathLst>
            </a:custGeom>
            <a:solidFill>
              <a:srgbClr val="FF0000"/>
            </a:solidFill>
            <a:ln w="9525">
              <a:noFill/>
            </a:ln>
          </p:spPr>
          <p:txBody>
            <a:bodyPr/>
            <a:p>
              <a:endParaRPr lang="zh-CN" altLang="en-US"/>
            </a:p>
          </p:txBody>
        </p:sp>
        <p:sp>
          <p:nvSpPr>
            <p:cNvPr id="99364" name="任意多边形 99363"/>
            <p:cNvSpPr/>
            <p:nvPr/>
          </p:nvSpPr>
          <p:spPr>
            <a:xfrm>
              <a:off x="46" y="376"/>
              <a:ext cx="105" cy="101"/>
            </a:xfrm>
            <a:custGeom>
              <a:avLst/>
              <a:gdLst/>
              <a:ahLst/>
              <a:cxnLst/>
              <a:pathLst>
                <a:path w="105" h="101">
                  <a:moveTo>
                    <a:pt x="4" y="31"/>
                  </a:moveTo>
                  <a:lnTo>
                    <a:pt x="0" y="47"/>
                  </a:lnTo>
                  <a:lnTo>
                    <a:pt x="4" y="63"/>
                  </a:lnTo>
                  <a:lnTo>
                    <a:pt x="10" y="75"/>
                  </a:lnTo>
                  <a:lnTo>
                    <a:pt x="16" y="85"/>
                  </a:lnTo>
                  <a:lnTo>
                    <a:pt x="26" y="91"/>
                  </a:lnTo>
                  <a:lnTo>
                    <a:pt x="35" y="98"/>
                  </a:lnTo>
                  <a:lnTo>
                    <a:pt x="45" y="101"/>
                  </a:lnTo>
                  <a:lnTo>
                    <a:pt x="54" y="101"/>
                  </a:lnTo>
                  <a:lnTo>
                    <a:pt x="60" y="101"/>
                  </a:lnTo>
                  <a:lnTo>
                    <a:pt x="73" y="94"/>
                  </a:lnTo>
                  <a:lnTo>
                    <a:pt x="82" y="91"/>
                  </a:lnTo>
                  <a:lnTo>
                    <a:pt x="89" y="85"/>
                  </a:lnTo>
                  <a:lnTo>
                    <a:pt x="92" y="82"/>
                  </a:lnTo>
                  <a:lnTo>
                    <a:pt x="98" y="75"/>
                  </a:lnTo>
                  <a:lnTo>
                    <a:pt x="101" y="66"/>
                  </a:lnTo>
                  <a:lnTo>
                    <a:pt x="105" y="53"/>
                  </a:lnTo>
                  <a:lnTo>
                    <a:pt x="105" y="47"/>
                  </a:lnTo>
                  <a:lnTo>
                    <a:pt x="105" y="34"/>
                  </a:lnTo>
                  <a:lnTo>
                    <a:pt x="101" y="25"/>
                  </a:lnTo>
                  <a:lnTo>
                    <a:pt x="95" y="19"/>
                  </a:lnTo>
                  <a:lnTo>
                    <a:pt x="92" y="12"/>
                  </a:lnTo>
                  <a:lnTo>
                    <a:pt x="64" y="6"/>
                  </a:lnTo>
                  <a:lnTo>
                    <a:pt x="54" y="16"/>
                  </a:lnTo>
                  <a:lnTo>
                    <a:pt x="64" y="19"/>
                  </a:lnTo>
                  <a:lnTo>
                    <a:pt x="70" y="19"/>
                  </a:lnTo>
                  <a:lnTo>
                    <a:pt x="73" y="25"/>
                  </a:lnTo>
                  <a:lnTo>
                    <a:pt x="79" y="31"/>
                  </a:lnTo>
                  <a:lnTo>
                    <a:pt x="82" y="38"/>
                  </a:lnTo>
                  <a:lnTo>
                    <a:pt x="86" y="47"/>
                  </a:lnTo>
                  <a:lnTo>
                    <a:pt x="86" y="53"/>
                  </a:lnTo>
                  <a:lnTo>
                    <a:pt x="82" y="63"/>
                  </a:lnTo>
                  <a:lnTo>
                    <a:pt x="79" y="69"/>
                  </a:lnTo>
                  <a:lnTo>
                    <a:pt x="73" y="72"/>
                  </a:lnTo>
                  <a:lnTo>
                    <a:pt x="67" y="79"/>
                  </a:lnTo>
                  <a:lnTo>
                    <a:pt x="60" y="79"/>
                  </a:lnTo>
                  <a:lnTo>
                    <a:pt x="51" y="79"/>
                  </a:lnTo>
                  <a:lnTo>
                    <a:pt x="38" y="75"/>
                  </a:lnTo>
                  <a:lnTo>
                    <a:pt x="32" y="72"/>
                  </a:lnTo>
                  <a:lnTo>
                    <a:pt x="26" y="66"/>
                  </a:lnTo>
                  <a:lnTo>
                    <a:pt x="23" y="57"/>
                  </a:lnTo>
                  <a:lnTo>
                    <a:pt x="19" y="50"/>
                  </a:lnTo>
                  <a:lnTo>
                    <a:pt x="23" y="38"/>
                  </a:lnTo>
                  <a:lnTo>
                    <a:pt x="29" y="28"/>
                  </a:lnTo>
                  <a:lnTo>
                    <a:pt x="35" y="22"/>
                  </a:lnTo>
                  <a:lnTo>
                    <a:pt x="41" y="19"/>
                  </a:lnTo>
                  <a:lnTo>
                    <a:pt x="45" y="9"/>
                  </a:lnTo>
                  <a:lnTo>
                    <a:pt x="35" y="0"/>
                  </a:lnTo>
                  <a:lnTo>
                    <a:pt x="19" y="6"/>
                  </a:lnTo>
                  <a:lnTo>
                    <a:pt x="7" y="22"/>
                  </a:lnTo>
                  <a:lnTo>
                    <a:pt x="4" y="31"/>
                  </a:lnTo>
                  <a:close/>
                </a:path>
              </a:pathLst>
            </a:custGeom>
            <a:solidFill>
              <a:srgbClr val="FF0000"/>
            </a:solidFill>
            <a:ln w="4763" cap="flat" cmpd="sng">
              <a:solidFill>
                <a:srgbClr val="93936C"/>
              </a:solidFill>
              <a:prstDash val="solid"/>
              <a:headEnd type="none" w="med" len="med"/>
              <a:tailEnd type="none" w="med" len="med"/>
            </a:ln>
          </p:spPr>
          <p:txBody>
            <a:bodyPr/>
            <a:p>
              <a:endParaRPr lang="zh-CN" altLang="en-US"/>
            </a:p>
          </p:txBody>
        </p:sp>
        <p:sp>
          <p:nvSpPr>
            <p:cNvPr id="99365" name="任意多边形 99364"/>
            <p:cNvSpPr/>
            <p:nvPr/>
          </p:nvSpPr>
          <p:spPr>
            <a:xfrm>
              <a:off x="138" y="335"/>
              <a:ext cx="211" cy="75"/>
            </a:xfrm>
            <a:custGeom>
              <a:avLst/>
              <a:gdLst/>
              <a:ahLst/>
              <a:cxnLst/>
              <a:pathLst>
                <a:path w="211" h="75">
                  <a:moveTo>
                    <a:pt x="0" y="19"/>
                  </a:moveTo>
                  <a:lnTo>
                    <a:pt x="28" y="19"/>
                  </a:lnTo>
                  <a:lnTo>
                    <a:pt x="28" y="0"/>
                  </a:lnTo>
                  <a:lnTo>
                    <a:pt x="54" y="0"/>
                  </a:lnTo>
                  <a:lnTo>
                    <a:pt x="54" y="19"/>
                  </a:lnTo>
                  <a:lnTo>
                    <a:pt x="63" y="19"/>
                  </a:lnTo>
                  <a:lnTo>
                    <a:pt x="63" y="0"/>
                  </a:lnTo>
                  <a:lnTo>
                    <a:pt x="85" y="0"/>
                  </a:lnTo>
                  <a:lnTo>
                    <a:pt x="85" y="19"/>
                  </a:lnTo>
                  <a:lnTo>
                    <a:pt x="208" y="19"/>
                  </a:lnTo>
                  <a:lnTo>
                    <a:pt x="208" y="19"/>
                  </a:lnTo>
                  <a:lnTo>
                    <a:pt x="208" y="22"/>
                  </a:lnTo>
                  <a:lnTo>
                    <a:pt x="208" y="25"/>
                  </a:lnTo>
                  <a:lnTo>
                    <a:pt x="208" y="28"/>
                  </a:lnTo>
                  <a:lnTo>
                    <a:pt x="211" y="31"/>
                  </a:lnTo>
                  <a:lnTo>
                    <a:pt x="208" y="34"/>
                  </a:lnTo>
                  <a:lnTo>
                    <a:pt x="208" y="38"/>
                  </a:lnTo>
                  <a:lnTo>
                    <a:pt x="208" y="44"/>
                  </a:lnTo>
                  <a:lnTo>
                    <a:pt x="205" y="47"/>
                  </a:lnTo>
                  <a:lnTo>
                    <a:pt x="205" y="50"/>
                  </a:lnTo>
                  <a:lnTo>
                    <a:pt x="202" y="53"/>
                  </a:lnTo>
                  <a:lnTo>
                    <a:pt x="85" y="53"/>
                  </a:lnTo>
                  <a:lnTo>
                    <a:pt x="85" y="75"/>
                  </a:lnTo>
                  <a:lnTo>
                    <a:pt x="63" y="75"/>
                  </a:lnTo>
                  <a:lnTo>
                    <a:pt x="63" y="53"/>
                  </a:lnTo>
                  <a:lnTo>
                    <a:pt x="54" y="53"/>
                  </a:lnTo>
                  <a:lnTo>
                    <a:pt x="54" y="75"/>
                  </a:lnTo>
                  <a:lnTo>
                    <a:pt x="28" y="75"/>
                  </a:lnTo>
                  <a:lnTo>
                    <a:pt x="28" y="53"/>
                  </a:lnTo>
                  <a:lnTo>
                    <a:pt x="0" y="53"/>
                  </a:lnTo>
                  <a:lnTo>
                    <a:pt x="0" y="19"/>
                  </a:lnTo>
                  <a:close/>
                </a:path>
              </a:pathLst>
            </a:custGeom>
            <a:solidFill>
              <a:srgbClr val="FF0000"/>
            </a:solidFill>
            <a:ln w="9525">
              <a:noFill/>
            </a:ln>
          </p:spPr>
          <p:txBody>
            <a:bodyPr/>
            <a:p>
              <a:endParaRPr lang="zh-CN" altLang="en-US"/>
            </a:p>
          </p:txBody>
        </p:sp>
        <p:sp>
          <p:nvSpPr>
            <p:cNvPr id="99366" name="任意多边形 99365"/>
            <p:cNvSpPr/>
            <p:nvPr/>
          </p:nvSpPr>
          <p:spPr>
            <a:xfrm>
              <a:off x="138" y="335"/>
              <a:ext cx="211" cy="75"/>
            </a:xfrm>
            <a:custGeom>
              <a:avLst/>
              <a:gdLst/>
              <a:ahLst/>
              <a:cxnLst/>
              <a:pathLst>
                <a:path w="211" h="75">
                  <a:moveTo>
                    <a:pt x="0" y="19"/>
                  </a:moveTo>
                  <a:lnTo>
                    <a:pt x="28" y="19"/>
                  </a:lnTo>
                  <a:lnTo>
                    <a:pt x="28" y="0"/>
                  </a:lnTo>
                  <a:lnTo>
                    <a:pt x="54" y="0"/>
                  </a:lnTo>
                  <a:lnTo>
                    <a:pt x="54" y="19"/>
                  </a:lnTo>
                  <a:lnTo>
                    <a:pt x="63" y="19"/>
                  </a:lnTo>
                  <a:lnTo>
                    <a:pt x="63" y="0"/>
                  </a:lnTo>
                  <a:lnTo>
                    <a:pt x="85" y="0"/>
                  </a:lnTo>
                  <a:lnTo>
                    <a:pt x="85" y="19"/>
                  </a:lnTo>
                  <a:lnTo>
                    <a:pt x="208" y="19"/>
                  </a:lnTo>
                  <a:lnTo>
                    <a:pt x="208" y="22"/>
                  </a:lnTo>
                  <a:lnTo>
                    <a:pt x="208" y="25"/>
                  </a:lnTo>
                  <a:lnTo>
                    <a:pt x="208" y="28"/>
                  </a:lnTo>
                  <a:lnTo>
                    <a:pt x="211" y="31"/>
                  </a:lnTo>
                  <a:lnTo>
                    <a:pt x="208" y="34"/>
                  </a:lnTo>
                  <a:lnTo>
                    <a:pt x="208" y="38"/>
                  </a:lnTo>
                  <a:lnTo>
                    <a:pt x="208" y="44"/>
                  </a:lnTo>
                  <a:lnTo>
                    <a:pt x="205" y="47"/>
                  </a:lnTo>
                  <a:lnTo>
                    <a:pt x="205" y="50"/>
                  </a:lnTo>
                  <a:lnTo>
                    <a:pt x="202" y="53"/>
                  </a:lnTo>
                  <a:lnTo>
                    <a:pt x="85" y="53"/>
                  </a:lnTo>
                  <a:lnTo>
                    <a:pt x="85" y="75"/>
                  </a:lnTo>
                  <a:lnTo>
                    <a:pt x="63" y="75"/>
                  </a:lnTo>
                  <a:lnTo>
                    <a:pt x="63" y="53"/>
                  </a:lnTo>
                  <a:lnTo>
                    <a:pt x="54" y="53"/>
                  </a:lnTo>
                  <a:lnTo>
                    <a:pt x="54" y="75"/>
                  </a:lnTo>
                  <a:lnTo>
                    <a:pt x="28" y="75"/>
                  </a:lnTo>
                  <a:lnTo>
                    <a:pt x="28" y="53"/>
                  </a:lnTo>
                  <a:lnTo>
                    <a:pt x="0" y="53"/>
                  </a:lnTo>
                  <a:lnTo>
                    <a:pt x="0" y="19"/>
                  </a:lnTo>
                  <a:close/>
                </a:path>
              </a:pathLst>
            </a:custGeom>
            <a:solidFill>
              <a:srgbClr val="FF0000"/>
            </a:solidFill>
            <a:ln w="9525">
              <a:noFill/>
            </a:ln>
          </p:spPr>
          <p:txBody>
            <a:bodyPr/>
            <a:p>
              <a:endParaRPr lang="zh-CN" altLang="en-US"/>
            </a:p>
          </p:txBody>
        </p:sp>
        <p:sp>
          <p:nvSpPr>
            <p:cNvPr id="99367" name="任意多边形 99366"/>
            <p:cNvSpPr/>
            <p:nvPr/>
          </p:nvSpPr>
          <p:spPr>
            <a:xfrm>
              <a:off x="138" y="335"/>
              <a:ext cx="211" cy="75"/>
            </a:xfrm>
            <a:custGeom>
              <a:avLst/>
              <a:gdLst/>
              <a:ahLst/>
              <a:cxnLst/>
              <a:pathLst>
                <a:path w="211" h="75">
                  <a:moveTo>
                    <a:pt x="0" y="19"/>
                  </a:moveTo>
                  <a:lnTo>
                    <a:pt x="28" y="19"/>
                  </a:lnTo>
                  <a:lnTo>
                    <a:pt x="28" y="0"/>
                  </a:lnTo>
                  <a:lnTo>
                    <a:pt x="54" y="0"/>
                  </a:lnTo>
                  <a:lnTo>
                    <a:pt x="54" y="19"/>
                  </a:lnTo>
                  <a:lnTo>
                    <a:pt x="63" y="19"/>
                  </a:lnTo>
                  <a:lnTo>
                    <a:pt x="63" y="0"/>
                  </a:lnTo>
                  <a:lnTo>
                    <a:pt x="85" y="0"/>
                  </a:lnTo>
                  <a:lnTo>
                    <a:pt x="85" y="19"/>
                  </a:lnTo>
                  <a:lnTo>
                    <a:pt x="208" y="19"/>
                  </a:lnTo>
                  <a:lnTo>
                    <a:pt x="208" y="22"/>
                  </a:lnTo>
                  <a:lnTo>
                    <a:pt x="208" y="25"/>
                  </a:lnTo>
                  <a:lnTo>
                    <a:pt x="208" y="28"/>
                  </a:lnTo>
                  <a:lnTo>
                    <a:pt x="211" y="31"/>
                  </a:lnTo>
                  <a:lnTo>
                    <a:pt x="208" y="34"/>
                  </a:lnTo>
                  <a:lnTo>
                    <a:pt x="208" y="38"/>
                  </a:lnTo>
                  <a:lnTo>
                    <a:pt x="208" y="44"/>
                  </a:lnTo>
                  <a:lnTo>
                    <a:pt x="205" y="47"/>
                  </a:lnTo>
                  <a:lnTo>
                    <a:pt x="205" y="50"/>
                  </a:lnTo>
                  <a:lnTo>
                    <a:pt x="202" y="53"/>
                  </a:lnTo>
                  <a:lnTo>
                    <a:pt x="85" y="53"/>
                  </a:lnTo>
                  <a:lnTo>
                    <a:pt x="85" y="75"/>
                  </a:lnTo>
                  <a:lnTo>
                    <a:pt x="63" y="75"/>
                  </a:lnTo>
                  <a:lnTo>
                    <a:pt x="63" y="53"/>
                  </a:lnTo>
                  <a:lnTo>
                    <a:pt x="54" y="53"/>
                  </a:lnTo>
                  <a:lnTo>
                    <a:pt x="54" y="75"/>
                  </a:lnTo>
                  <a:lnTo>
                    <a:pt x="28" y="75"/>
                  </a:lnTo>
                  <a:lnTo>
                    <a:pt x="28" y="53"/>
                  </a:lnTo>
                  <a:lnTo>
                    <a:pt x="0" y="53"/>
                  </a:lnTo>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368" name="直接连接符 99367"/>
            <p:cNvSpPr/>
            <p:nvPr/>
          </p:nvSpPr>
          <p:spPr>
            <a:xfrm>
              <a:off x="141" y="360"/>
              <a:ext cx="202" cy="1"/>
            </a:xfrm>
            <a:prstGeom prst="line">
              <a:avLst/>
            </a:prstGeom>
            <a:ln w="4763" cap="flat" cmpd="sng">
              <a:solidFill>
                <a:srgbClr val="DBDBCE"/>
              </a:solidFill>
              <a:prstDash val="solid"/>
              <a:headEnd type="none" w="med" len="med"/>
              <a:tailEnd type="none" w="med" len="med"/>
            </a:ln>
          </p:spPr>
        </p:sp>
        <p:sp>
          <p:nvSpPr>
            <p:cNvPr id="99369" name="直接连接符 99368"/>
            <p:cNvSpPr/>
            <p:nvPr/>
          </p:nvSpPr>
          <p:spPr>
            <a:xfrm>
              <a:off x="207" y="341"/>
              <a:ext cx="1" cy="19"/>
            </a:xfrm>
            <a:prstGeom prst="line">
              <a:avLst/>
            </a:prstGeom>
            <a:ln w="4763" cap="flat" cmpd="sng">
              <a:solidFill>
                <a:srgbClr val="DBDBCE"/>
              </a:solidFill>
              <a:prstDash val="solid"/>
              <a:headEnd type="none" w="med" len="med"/>
              <a:tailEnd type="none" w="med" len="med"/>
            </a:ln>
          </p:spPr>
        </p:sp>
        <p:sp>
          <p:nvSpPr>
            <p:cNvPr id="99370" name="直接连接符 99369"/>
            <p:cNvSpPr/>
            <p:nvPr/>
          </p:nvSpPr>
          <p:spPr>
            <a:xfrm>
              <a:off x="207" y="388"/>
              <a:ext cx="1" cy="19"/>
            </a:xfrm>
            <a:prstGeom prst="line">
              <a:avLst/>
            </a:prstGeom>
            <a:ln w="4763" cap="flat" cmpd="sng">
              <a:solidFill>
                <a:srgbClr val="DBDBCE"/>
              </a:solidFill>
              <a:prstDash val="solid"/>
              <a:headEnd type="none" w="med" len="med"/>
              <a:tailEnd type="none" w="med" len="med"/>
            </a:ln>
          </p:spPr>
        </p:sp>
        <p:sp>
          <p:nvSpPr>
            <p:cNvPr id="99371" name="直接连接符 99370"/>
            <p:cNvSpPr/>
            <p:nvPr/>
          </p:nvSpPr>
          <p:spPr>
            <a:xfrm>
              <a:off x="138" y="382"/>
              <a:ext cx="199" cy="1"/>
            </a:xfrm>
            <a:prstGeom prst="line">
              <a:avLst/>
            </a:prstGeom>
            <a:ln w="4763" cap="flat" cmpd="sng">
              <a:solidFill>
                <a:srgbClr val="626248"/>
              </a:solidFill>
              <a:prstDash val="solid"/>
              <a:headEnd type="none" w="med" len="med"/>
              <a:tailEnd type="none" w="med" len="med"/>
            </a:ln>
          </p:spPr>
        </p:sp>
        <p:sp>
          <p:nvSpPr>
            <p:cNvPr id="99372" name="矩形 99371"/>
            <p:cNvSpPr/>
            <p:nvPr/>
          </p:nvSpPr>
          <p:spPr>
            <a:xfrm>
              <a:off x="72" y="357"/>
              <a:ext cx="66" cy="35"/>
            </a:xfrm>
            <a:prstGeom prst="rect">
              <a:avLst/>
            </a:prstGeom>
            <a:solidFill>
              <a:srgbClr val="FF0000"/>
            </a:solidFill>
            <a:ln w="9525">
              <a:noFill/>
            </a:ln>
          </p:spPr>
          <p:txBody>
            <a:bodyPr/>
            <a:p>
              <a:endParaRPr lang="zh-CN" altLang="en-US"/>
            </a:p>
          </p:txBody>
        </p:sp>
        <p:sp>
          <p:nvSpPr>
            <p:cNvPr id="99373" name="矩形 99372"/>
            <p:cNvSpPr/>
            <p:nvPr/>
          </p:nvSpPr>
          <p:spPr>
            <a:xfrm>
              <a:off x="72" y="357"/>
              <a:ext cx="66" cy="35"/>
            </a:xfrm>
            <a:prstGeom prst="rect">
              <a:avLst/>
            </a:prstGeom>
            <a:solidFill>
              <a:srgbClr val="FF0000"/>
            </a:solidFill>
            <a:ln w="9525">
              <a:noFill/>
            </a:ln>
          </p:spPr>
          <p:txBody>
            <a:bodyPr/>
            <a:p>
              <a:endParaRPr lang="zh-CN" altLang="en-US"/>
            </a:p>
          </p:txBody>
        </p:sp>
        <p:sp>
          <p:nvSpPr>
            <p:cNvPr id="99374" name="任意多边形 99373"/>
            <p:cNvSpPr/>
            <p:nvPr/>
          </p:nvSpPr>
          <p:spPr>
            <a:xfrm>
              <a:off x="78" y="382"/>
              <a:ext cx="32" cy="19"/>
            </a:xfrm>
            <a:custGeom>
              <a:avLst/>
              <a:gdLst/>
              <a:ahLst/>
              <a:cxnLst/>
              <a:pathLst>
                <a:path w="32" h="19">
                  <a:moveTo>
                    <a:pt x="0" y="19"/>
                  </a:moveTo>
                  <a:lnTo>
                    <a:pt x="13" y="13"/>
                  </a:lnTo>
                  <a:lnTo>
                    <a:pt x="22" y="10"/>
                  </a:lnTo>
                  <a:lnTo>
                    <a:pt x="32" y="13"/>
                  </a:lnTo>
                  <a:lnTo>
                    <a:pt x="19" y="0"/>
                  </a:lnTo>
                  <a:lnTo>
                    <a:pt x="0" y="3"/>
                  </a:lnTo>
                  <a:lnTo>
                    <a:pt x="0" y="19"/>
                  </a:lnTo>
                  <a:close/>
                </a:path>
              </a:pathLst>
            </a:custGeom>
            <a:solidFill>
              <a:srgbClr val="FF0000"/>
            </a:solidFill>
            <a:ln w="9525">
              <a:noFill/>
            </a:ln>
          </p:spPr>
          <p:txBody>
            <a:bodyPr/>
            <a:p>
              <a:endParaRPr lang="zh-CN" altLang="en-US"/>
            </a:p>
          </p:txBody>
        </p:sp>
        <p:sp>
          <p:nvSpPr>
            <p:cNvPr id="99375" name="任意多边形 99374"/>
            <p:cNvSpPr/>
            <p:nvPr/>
          </p:nvSpPr>
          <p:spPr>
            <a:xfrm>
              <a:off x="78" y="382"/>
              <a:ext cx="32" cy="19"/>
            </a:xfrm>
            <a:custGeom>
              <a:avLst/>
              <a:gdLst/>
              <a:ahLst/>
              <a:cxnLst/>
              <a:pathLst>
                <a:path w="32" h="19">
                  <a:moveTo>
                    <a:pt x="0" y="19"/>
                  </a:moveTo>
                  <a:lnTo>
                    <a:pt x="13" y="13"/>
                  </a:lnTo>
                  <a:lnTo>
                    <a:pt x="22" y="10"/>
                  </a:lnTo>
                  <a:lnTo>
                    <a:pt x="32" y="13"/>
                  </a:lnTo>
                  <a:lnTo>
                    <a:pt x="19" y="0"/>
                  </a:lnTo>
                  <a:lnTo>
                    <a:pt x="0" y="3"/>
                  </a:lnTo>
                  <a:lnTo>
                    <a:pt x="0" y="19"/>
                  </a:lnTo>
                  <a:close/>
                </a:path>
              </a:pathLst>
            </a:custGeom>
            <a:solidFill>
              <a:srgbClr val="FF0000"/>
            </a:solidFill>
            <a:ln w="9525">
              <a:noFill/>
            </a:ln>
          </p:spPr>
          <p:txBody>
            <a:bodyPr/>
            <a:p>
              <a:endParaRPr lang="zh-CN" altLang="en-US"/>
            </a:p>
          </p:txBody>
        </p:sp>
        <p:sp>
          <p:nvSpPr>
            <p:cNvPr id="99376" name="任意多边形 99375"/>
            <p:cNvSpPr/>
            <p:nvPr/>
          </p:nvSpPr>
          <p:spPr>
            <a:xfrm>
              <a:off x="78" y="347"/>
              <a:ext cx="32" cy="19"/>
            </a:xfrm>
            <a:custGeom>
              <a:avLst/>
              <a:gdLst/>
              <a:ahLst/>
              <a:cxnLst/>
              <a:pathLst>
                <a:path w="32" h="19">
                  <a:moveTo>
                    <a:pt x="0" y="0"/>
                  </a:moveTo>
                  <a:lnTo>
                    <a:pt x="13" y="7"/>
                  </a:lnTo>
                  <a:lnTo>
                    <a:pt x="22" y="7"/>
                  </a:lnTo>
                  <a:lnTo>
                    <a:pt x="32" y="7"/>
                  </a:lnTo>
                  <a:lnTo>
                    <a:pt x="19" y="19"/>
                  </a:lnTo>
                  <a:lnTo>
                    <a:pt x="0" y="13"/>
                  </a:lnTo>
                  <a:lnTo>
                    <a:pt x="0" y="0"/>
                  </a:lnTo>
                  <a:close/>
                </a:path>
              </a:pathLst>
            </a:custGeom>
            <a:solidFill>
              <a:srgbClr val="FF0000"/>
            </a:solidFill>
            <a:ln w="9525">
              <a:noFill/>
            </a:ln>
          </p:spPr>
          <p:txBody>
            <a:bodyPr/>
            <a:p>
              <a:endParaRPr lang="zh-CN" altLang="en-US"/>
            </a:p>
          </p:txBody>
        </p:sp>
        <p:sp>
          <p:nvSpPr>
            <p:cNvPr id="99377" name="任意多边形 99376"/>
            <p:cNvSpPr/>
            <p:nvPr/>
          </p:nvSpPr>
          <p:spPr>
            <a:xfrm>
              <a:off x="78" y="347"/>
              <a:ext cx="32" cy="19"/>
            </a:xfrm>
            <a:custGeom>
              <a:avLst/>
              <a:gdLst/>
              <a:ahLst/>
              <a:cxnLst/>
              <a:pathLst>
                <a:path w="32" h="19">
                  <a:moveTo>
                    <a:pt x="0" y="0"/>
                  </a:moveTo>
                  <a:lnTo>
                    <a:pt x="13" y="7"/>
                  </a:lnTo>
                  <a:lnTo>
                    <a:pt x="22" y="7"/>
                  </a:lnTo>
                  <a:lnTo>
                    <a:pt x="32" y="7"/>
                  </a:lnTo>
                  <a:lnTo>
                    <a:pt x="19" y="19"/>
                  </a:lnTo>
                  <a:lnTo>
                    <a:pt x="0" y="13"/>
                  </a:lnTo>
                  <a:lnTo>
                    <a:pt x="0" y="0"/>
                  </a:lnTo>
                  <a:close/>
                </a:path>
              </a:pathLst>
            </a:custGeom>
            <a:solidFill>
              <a:srgbClr val="FF0000"/>
            </a:solidFill>
            <a:ln w="9525">
              <a:noFill/>
            </a:ln>
          </p:spPr>
          <p:txBody>
            <a:bodyPr/>
            <a:p>
              <a:endParaRPr lang="zh-CN" altLang="en-US"/>
            </a:p>
          </p:txBody>
        </p:sp>
        <p:sp>
          <p:nvSpPr>
            <p:cNvPr id="99378" name="任意多边形 99377"/>
            <p:cNvSpPr/>
            <p:nvPr/>
          </p:nvSpPr>
          <p:spPr>
            <a:xfrm>
              <a:off x="46" y="268"/>
              <a:ext cx="105" cy="98"/>
            </a:xfrm>
            <a:custGeom>
              <a:avLst/>
              <a:gdLst/>
              <a:ahLst/>
              <a:cxnLst/>
              <a:pathLst>
                <a:path w="105" h="98">
                  <a:moveTo>
                    <a:pt x="4" y="70"/>
                  </a:moveTo>
                  <a:lnTo>
                    <a:pt x="0" y="60"/>
                  </a:lnTo>
                  <a:lnTo>
                    <a:pt x="0" y="54"/>
                  </a:lnTo>
                  <a:lnTo>
                    <a:pt x="0" y="45"/>
                  </a:lnTo>
                  <a:lnTo>
                    <a:pt x="4" y="38"/>
                  </a:lnTo>
                  <a:lnTo>
                    <a:pt x="7" y="32"/>
                  </a:lnTo>
                  <a:lnTo>
                    <a:pt x="10" y="26"/>
                  </a:lnTo>
                  <a:lnTo>
                    <a:pt x="13" y="19"/>
                  </a:lnTo>
                  <a:lnTo>
                    <a:pt x="19" y="13"/>
                  </a:lnTo>
                  <a:lnTo>
                    <a:pt x="26" y="10"/>
                  </a:lnTo>
                  <a:lnTo>
                    <a:pt x="35" y="4"/>
                  </a:lnTo>
                  <a:lnTo>
                    <a:pt x="45" y="4"/>
                  </a:lnTo>
                  <a:lnTo>
                    <a:pt x="54" y="0"/>
                  </a:lnTo>
                  <a:lnTo>
                    <a:pt x="60" y="4"/>
                  </a:lnTo>
                  <a:lnTo>
                    <a:pt x="67" y="4"/>
                  </a:lnTo>
                  <a:lnTo>
                    <a:pt x="73" y="4"/>
                  </a:lnTo>
                  <a:lnTo>
                    <a:pt x="82" y="10"/>
                  </a:lnTo>
                  <a:lnTo>
                    <a:pt x="92" y="19"/>
                  </a:lnTo>
                  <a:lnTo>
                    <a:pt x="98" y="26"/>
                  </a:lnTo>
                  <a:lnTo>
                    <a:pt x="101" y="35"/>
                  </a:lnTo>
                  <a:lnTo>
                    <a:pt x="105" y="48"/>
                  </a:lnTo>
                  <a:lnTo>
                    <a:pt x="105" y="54"/>
                  </a:lnTo>
                  <a:lnTo>
                    <a:pt x="105" y="67"/>
                  </a:lnTo>
                  <a:lnTo>
                    <a:pt x="101" y="76"/>
                  </a:lnTo>
                  <a:lnTo>
                    <a:pt x="95" y="82"/>
                  </a:lnTo>
                  <a:lnTo>
                    <a:pt x="92" y="89"/>
                  </a:lnTo>
                  <a:lnTo>
                    <a:pt x="64" y="98"/>
                  </a:lnTo>
                  <a:lnTo>
                    <a:pt x="54" y="86"/>
                  </a:lnTo>
                  <a:lnTo>
                    <a:pt x="64" y="86"/>
                  </a:lnTo>
                  <a:lnTo>
                    <a:pt x="73" y="79"/>
                  </a:lnTo>
                  <a:lnTo>
                    <a:pt x="79" y="73"/>
                  </a:lnTo>
                  <a:lnTo>
                    <a:pt x="82" y="64"/>
                  </a:lnTo>
                  <a:lnTo>
                    <a:pt x="86" y="51"/>
                  </a:lnTo>
                  <a:lnTo>
                    <a:pt x="82" y="41"/>
                  </a:lnTo>
                  <a:lnTo>
                    <a:pt x="76" y="32"/>
                  </a:lnTo>
                  <a:lnTo>
                    <a:pt x="70" y="26"/>
                  </a:lnTo>
                  <a:lnTo>
                    <a:pt x="60" y="23"/>
                  </a:lnTo>
                  <a:lnTo>
                    <a:pt x="48" y="23"/>
                  </a:lnTo>
                  <a:lnTo>
                    <a:pt x="41" y="23"/>
                  </a:lnTo>
                  <a:lnTo>
                    <a:pt x="35" y="26"/>
                  </a:lnTo>
                  <a:lnTo>
                    <a:pt x="32" y="29"/>
                  </a:lnTo>
                  <a:lnTo>
                    <a:pt x="26" y="35"/>
                  </a:lnTo>
                  <a:lnTo>
                    <a:pt x="23" y="45"/>
                  </a:lnTo>
                  <a:lnTo>
                    <a:pt x="19" y="54"/>
                  </a:lnTo>
                  <a:lnTo>
                    <a:pt x="23" y="67"/>
                  </a:lnTo>
                  <a:lnTo>
                    <a:pt x="29" y="73"/>
                  </a:lnTo>
                  <a:lnTo>
                    <a:pt x="32" y="79"/>
                  </a:lnTo>
                  <a:lnTo>
                    <a:pt x="41" y="82"/>
                  </a:lnTo>
                  <a:lnTo>
                    <a:pt x="45" y="92"/>
                  </a:lnTo>
                  <a:lnTo>
                    <a:pt x="19" y="89"/>
                  </a:lnTo>
                  <a:lnTo>
                    <a:pt x="4" y="73"/>
                  </a:lnTo>
                  <a:lnTo>
                    <a:pt x="4" y="70"/>
                  </a:lnTo>
                  <a:close/>
                </a:path>
              </a:pathLst>
            </a:custGeom>
            <a:solidFill>
              <a:srgbClr val="FF0000"/>
            </a:solidFill>
            <a:ln w="9525">
              <a:noFill/>
            </a:ln>
          </p:spPr>
          <p:txBody>
            <a:bodyPr/>
            <a:p>
              <a:endParaRPr lang="zh-CN" altLang="en-US"/>
            </a:p>
          </p:txBody>
        </p:sp>
        <p:sp>
          <p:nvSpPr>
            <p:cNvPr id="99379" name="任意多边形 99378"/>
            <p:cNvSpPr/>
            <p:nvPr/>
          </p:nvSpPr>
          <p:spPr>
            <a:xfrm>
              <a:off x="46" y="268"/>
              <a:ext cx="105" cy="98"/>
            </a:xfrm>
            <a:custGeom>
              <a:avLst/>
              <a:gdLst/>
              <a:ahLst/>
              <a:cxnLst/>
              <a:pathLst>
                <a:path w="105" h="98">
                  <a:moveTo>
                    <a:pt x="4" y="70"/>
                  </a:moveTo>
                  <a:lnTo>
                    <a:pt x="0" y="60"/>
                  </a:lnTo>
                  <a:lnTo>
                    <a:pt x="0" y="54"/>
                  </a:lnTo>
                  <a:lnTo>
                    <a:pt x="0" y="45"/>
                  </a:lnTo>
                  <a:lnTo>
                    <a:pt x="4" y="38"/>
                  </a:lnTo>
                  <a:lnTo>
                    <a:pt x="7" y="32"/>
                  </a:lnTo>
                  <a:lnTo>
                    <a:pt x="10" y="26"/>
                  </a:lnTo>
                  <a:lnTo>
                    <a:pt x="13" y="19"/>
                  </a:lnTo>
                  <a:lnTo>
                    <a:pt x="19" y="13"/>
                  </a:lnTo>
                  <a:lnTo>
                    <a:pt x="26" y="10"/>
                  </a:lnTo>
                  <a:lnTo>
                    <a:pt x="35" y="4"/>
                  </a:lnTo>
                  <a:lnTo>
                    <a:pt x="45" y="4"/>
                  </a:lnTo>
                  <a:lnTo>
                    <a:pt x="54" y="0"/>
                  </a:lnTo>
                  <a:lnTo>
                    <a:pt x="60" y="4"/>
                  </a:lnTo>
                  <a:lnTo>
                    <a:pt x="67" y="4"/>
                  </a:lnTo>
                  <a:lnTo>
                    <a:pt x="73" y="4"/>
                  </a:lnTo>
                  <a:lnTo>
                    <a:pt x="82" y="10"/>
                  </a:lnTo>
                  <a:lnTo>
                    <a:pt x="92" y="19"/>
                  </a:lnTo>
                  <a:lnTo>
                    <a:pt x="98" y="26"/>
                  </a:lnTo>
                  <a:lnTo>
                    <a:pt x="101" y="35"/>
                  </a:lnTo>
                  <a:lnTo>
                    <a:pt x="105" y="48"/>
                  </a:lnTo>
                  <a:lnTo>
                    <a:pt x="105" y="54"/>
                  </a:lnTo>
                  <a:lnTo>
                    <a:pt x="105" y="67"/>
                  </a:lnTo>
                  <a:lnTo>
                    <a:pt x="101" y="76"/>
                  </a:lnTo>
                  <a:lnTo>
                    <a:pt x="95" y="82"/>
                  </a:lnTo>
                  <a:lnTo>
                    <a:pt x="92" y="89"/>
                  </a:lnTo>
                  <a:lnTo>
                    <a:pt x="64" y="98"/>
                  </a:lnTo>
                  <a:lnTo>
                    <a:pt x="54" y="86"/>
                  </a:lnTo>
                  <a:lnTo>
                    <a:pt x="64" y="86"/>
                  </a:lnTo>
                  <a:lnTo>
                    <a:pt x="73" y="79"/>
                  </a:lnTo>
                  <a:lnTo>
                    <a:pt x="79" y="73"/>
                  </a:lnTo>
                  <a:lnTo>
                    <a:pt x="82" y="64"/>
                  </a:lnTo>
                  <a:lnTo>
                    <a:pt x="86" y="51"/>
                  </a:lnTo>
                  <a:lnTo>
                    <a:pt x="82" y="41"/>
                  </a:lnTo>
                  <a:lnTo>
                    <a:pt x="76" y="32"/>
                  </a:lnTo>
                  <a:lnTo>
                    <a:pt x="70" y="26"/>
                  </a:lnTo>
                  <a:lnTo>
                    <a:pt x="60" y="23"/>
                  </a:lnTo>
                  <a:lnTo>
                    <a:pt x="48" y="23"/>
                  </a:lnTo>
                  <a:lnTo>
                    <a:pt x="41" y="23"/>
                  </a:lnTo>
                  <a:lnTo>
                    <a:pt x="35" y="26"/>
                  </a:lnTo>
                  <a:lnTo>
                    <a:pt x="32" y="29"/>
                  </a:lnTo>
                  <a:lnTo>
                    <a:pt x="26" y="35"/>
                  </a:lnTo>
                  <a:lnTo>
                    <a:pt x="23" y="45"/>
                  </a:lnTo>
                  <a:lnTo>
                    <a:pt x="19" y="54"/>
                  </a:lnTo>
                  <a:lnTo>
                    <a:pt x="23" y="67"/>
                  </a:lnTo>
                  <a:lnTo>
                    <a:pt x="29" y="73"/>
                  </a:lnTo>
                  <a:lnTo>
                    <a:pt x="32" y="79"/>
                  </a:lnTo>
                  <a:lnTo>
                    <a:pt x="41" y="82"/>
                  </a:lnTo>
                  <a:lnTo>
                    <a:pt x="45" y="92"/>
                  </a:lnTo>
                  <a:lnTo>
                    <a:pt x="19" y="89"/>
                  </a:lnTo>
                  <a:lnTo>
                    <a:pt x="4" y="73"/>
                  </a:lnTo>
                  <a:lnTo>
                    <a:pt x="4" y="70"/>
                  </a:lnTo>
                  <a:close/>
                </a:path>
              </a:pathLst>
            </a:custGeom>
            <a:solidFill>
              <a:srgbClr val="FF0000"/>
            </a:solidFill>
            <a:ln w="4763" cap="flat" cmpd="sng">
              <a:solidFill>
                <a:srgbClr val="93936C"/>
              </a:solidFill>
              <a:prstDash val="solid"/>
              <a:headEnd type="none" w="med" len="med"/>
              <a:tailEnd type="none" w="med" len="med"/>
            </a:ln>
          </p:spPr>
          <p:txBody>
            <a:bodyPr/>
            <a:p>
              <a:endParaRPr lang="zh-CN" altLang="en-US"/>
            </a:p>
          </p:txBody>
        </p:sp>
        <p:sp>
          <p:nvSpPr>
            <p:cNvPr id="99380" name="任意多边形 99379"/>
            <p:cNvSpPr/>
            <p:nvPr/>
          </p:nvSpPr>
          <p:spPr>
            <a:xfrm>
              <a:off x="2" y="335"/>
              <a:ext cx="76" cy="75"/>
            </a:xfrm>
            <a:custGeom>
              <a:avLst/>
              <a:gdLst/>
              <a:ahLst/>
              <a:cxnLst/>
              <a:pathLst>
                <a:path w="76" h="75">
                  <a:moveTo>
                    <a:pt x="48" y="0"/>
                  </a:moveTo>
                  <a:lnTo>
                    <a:pt x="38" y="0"/>
                  </a:lnTo>
                  <a:lnTo>
                    <a:pt x="32" y="0"/>
                  </a:lnTo>
                  <a:lnTo>
                    <a:pt x="22" y="3"/>
                  </a:lnTo>
                  <a:lnTo>
                    <a:pt x="16" y="6"/>
                  </a:lnTo>
                  <a:lnTo>
                    <a:pt x="10" y="12"/>
                  </a:lnTo>
                  <a:lnTo>
                    <a:pt x="3" y="19"/>
                  </a:lnTo>
                  <a:lnTo>
                    <a:pt x="3" y="25"/>
                  </a:lnTo>
                  <a:lnTo>
                    <a:pt x="0" y="31"/>
                  </a:lnTo>
                  <a:lnTo>
                    <a:pt x="0" y="38"/>
                  </a:lnTo>
                  <a:lnTo>
                    <a:pt x="0" y="47"/>
                  </a:lnTo>
                  <a:lnTo>
                    <a:pt x="0" y="50"/>
                  </a:lnTo>
                  <a:lnTo>
                    <a:pt x="7" y="60"/>
                  </a:lnTo>
                  <a:lnTo>
                    <a:pt x="7" y="63"/>
                  </a:lnTo>
                  <a:lnTo>
                    <a:pt x="13" y="66"/>
                  </a:lnTo>
                  <a:lnTo>
                    <a:pt x="19" y="72"/>
                  </a:lnTo>
                  <a:lnTo>
                    <a:pt x="29" y="75"/>
                  </a:lnTo>
                  <a:lnTo>
                    <a:pt x="38" y="75"/>
                  </a:lnTo>
                  <a:lnTo>
                    <a:pt x="51" y="72"/>
                  </a:lnTo>
                  <a:lnTo>
                    <a:pt x="57" y="57"/>
                  </a:lnTo>
                  <a:lnTo>
                    <a:pt x="54" y="60"/>
                  </a:lnTo>
                  <a:lnTo>
                    <a:pt x="48" y="60"/>
                  </a:lnTo>
                  <a:lnTo>
                    <a:pt x="41" y="63"/>
                  </a:lnTo>
                  <a:lnTo>
                    <a:pt x="38" y="63"/>
                  </a:lnTo>
                  <a:lnTo>
                    <a:pt x="32" y="63"/>
                  </a:lnTo>
                  <a:lnTo>
                    <a:pt x="22" y="57"/>
                  </a:lnTo>
                  <a:lnTo>
                    <a:pt x="19" y="53"/>
                  </a:lnTo>
                  <a:lnTo>
                    <a:pt x="16" y="50"/>
                  </a:lnTo>
                  <a:lnTo>
                    <a:pt x="13" y="44"/>
                  </a:lnTo>
                  <a:lnTo>
                    <a:pt x="13" y="38"/>
                  </a:lnTo>
                  <a:lnTo>
                    <a:pt x="13" y="31"/>
                  </a:lnTo>
                  <a:lnTo>
                    <a:pt x="16" y="25"/>
                  </a:lnTo>
                  <a:lnTo>
                    <a:pt x="22" y="19"/>
                  </a:lnTo>
                  <a:lnTo>
                    <a:pt x="29" y="15"/>
                  </a:lnTo>
                  <a:lnTo>
                    <a:pt x="35" y="12"/>
                  </a:lnTo>
                  <a:lnTo>
                    <a:pt x="44" y="12"/>
                  </a:lnTo>
                  <a:lnTo>
                    <a:pt x="54" y="15"/>
                  </a:lnTo>
                  <a:lnTo>
                    <a:pt x="60" y="25"/>
                  </a:lnTo>
                  <a:lnTo>
                    <a:pt x="63" y="31"/>
                  </a:lnTo>
                  <a:lnTo>
                    <a:pt x="63" y="38"/>
                  </a:lnTo>
                  <a:lnTo>
                    <a:pt x="63" y="44"/>
                  </a:lnTo>
                  <a:lnTo>
                    <a:pt x="60" y="50"/>
                  </a:lnTo>
                  <a:lnTo>
                    <a:pt x="76" y="44"/>
                  </a:lnTo>
                  <a:lnTo>
                    <a:pt x="76" y="25"/>
                  </a:lnTo>
                  <a:lnTo>
                    <a:pt x="57" y="9"/>
                  </a:lnTo>
                  <a:lnTo>
                    <a:pt x="48" y="0"/>
                  </a:lnTo>
                  <a:close/>
                </a:path>
              </a:pathLst>
            </a:custGeom>
            <a:solidFill>
              <a:srgbClr val="FF0000"/>
            </a:solidFill>
            <a:ln w="9525">
              <a:noFill/>
            </a:ln>
          </p:spPr>
          <p:txBody>
            <a:bodyPr/>
            <a:p>
              <a:endParaRPr lang="zh-CN" altLang="en-US"/>
            </a:p>
          </p:txBody>
        </p:sp>
        <p:sp>
          <p:nvSpPr>
            <p:cNvPr id="99381" name="任意多边形 99380"/>
            <p:cNvSpPr/>
            <p:nvPr/>
          </p:nvSpPr>
          <p:spPr>
            <a:xfrm>
              <a:off x="2" y="335"/>
              <a:ext cx="76" cy="75"/>
            </a:xfrm>
            <a:custGeom>
              <a:avLst/>
              <a:gdLst/>
              <a:ahLst/>
              <a:cxnLst/>
              <a:pathLst>
                <a:path w="76" h="75">
                  <a:moveTo>
                    <a:pt x="48" y="0"/>
                  </a:moveTo>
                  <a:lnTo>
                    <a:pt x="38" y="0"/>
                  </a:lnTo>
                  <a:lnTo>
                    <a:pt x="32" y="0"/>
                  </a:lnTo>
                  <a:lnTo>
                    <a:pt x="22" y="3"/>
                  </a:lnTo>
                  <a:lnTo>
                    <a:pt x="16" y="6"/>
                  </a:lnTo>
                  <a:lnTo>
                    <a:pt x="10" y="12"/>
                  </a:lnTo>
                  <a:lnTo>
                    <a:pt x="3" y="19"/>
                  </a:lnTo>
                  <a:lnTo>
                    <a:pt x="3" y="25"/>
                  </a:lnTo>
                  <a:lnTo>
                    <a:pt x="0" y="31"/>
                  </a:lnTo>
                  <a:lnTo>
                    <a:pt x="0" y="38"/>
                  </a:lnTo>
                  <a:lnTo>
                    <a:pt x="0" y="47"/>
                  </a:lnTo>
                  <a:lnTo>
                    <a:pt x="0" y="50"/>
                  </a:lnTo>
                  <a:lnTo>
                    <a:pt x="7" y="60"/>
                  </a:lnTo>
                  <a:lnTo>
                    <a:pt x="7" y="63"/>
                  </a:lnTo>
                  <a:lnTo>
                    <a:pt x="13" y="66"/>
                  </a:lnTo>
                  <a:lnTo>
                    <a:pt x="19" y="72"/>
                  </a:lnTo>
                  <a:lnTo>
                    <a:pt x="29" y="75"/>
                  </a:lnTo>
                  <a:lnTo>
                    <a:pt x="38" y="75"/>
                  </a:lnTo>
                  <a:lnTo>
                    <a:pt x="51" y="72"/>
                  </a:lnTo>
                  <a:lnTo>
                    <a:pt x="57" y="57"/>
                  </a:lnTo>
                  <a:lnTo>
                    <a:pt x="54" y="60"/>
                  </a:lnTo>
                  <a:lnTo>
                    <a:pt x="48" y="60"/>
                  </a:lnTo>
                  <a:lnTo>
                    <a:pt x="41" y="63"/>
                  </a:lnTo>
                  <a:lnTo>
                    <a:pt x="38" y="63"/>
                  </a:lnTo>
                  <a:lnTo>
                    <a:pt x="32" y="63"/>
                  </a:lnTo>
                  <a:lnTo>
                    <a:pt x="22" y="57"/>
                  </a:lnTo>
                  <a:lnTo>
                    <a:pt x="19" y="53"/>
                  </a:lnTo>
                  <a:lnTo>
                    <a:pt x="16" y="50"/>
                  </a:lnTo>
                  <a:lnTo>
                    <a:pt x="13" y="44"/>
                  </a:lnTo>
                  <a:lnTo>
                    <a:pt x="13" y="38"/>
                  </a:lnTo>
                  <a:lnTo>
                    <a:pt x="13" y="31"/>
                  </a:lnTo>
                  <a:lnTo>
                    <a:pt x="16" y="25"/>
                  </a:lnTo>
                  <a:lnTo>
                    <a:pt x="22" y="19"/>
                  </a:lnTo>
                  <a:lnTo>
                    <a:pt x="29" y="15"/>
                  </a:lnTo>
                  <a:lnTo>
                    <a:pt x="35" y="12"/>
                  </a:lnTo>
                  <a:lnTo>
                    <a:pt x="44" y="12"/>
                  </a:lnTo>
                  <a:lnTo>
                    <a:pt x="54" y="15"/>
                  </a:lnTo>
                  <a:lnTo>
                    <a:pt x="60" y="25"/>
                  </a:lnTo>
                  <a:lnTo>
                    <a:pt x="63" y="31"/>
                  </a:lnTo>
                  <a:lnTo>
                    <a:pt x="63" y="38"/>
                  </a:lnTo>
                  <a:lnTo>
                    <a:pt x="63" y="44"/>
                  </a:lnTo>
                  <a:lnTo>
                    <a:pt x="60" y="50"/>
                  </a:lnTo>
                  <a:lnTo>
                    <a:pt x="76" y="44"/>
                  </a:lnTo>
                  <a:lnTo>
                    <a:pt x="76" y="25"/>
                  </a:lnTo>
                  <a:lnTo>
                    <a:pt x="57" y="9"/>
                  </a:lnTo>
                  <a:lnTo>
                    <a:pt x="48" y="0"/>
                  </a:lnTo>
                  <a:close/>
                </a:path>
              </a:pathLst>
            </a:custGeom>
            <a:solidFill>
              <a:srgbClr val="FF0000"/>
            </a:solidFill>
            <a:ln w="4763" cap="flat" cmpd="sng">
              <a:solidFill>
                <a:srgbClr val="93936C"/>
              </a:solidFill>
              <a:prstDash val="solid"/>
              <a:headEnd type="none" w="med" len="med"/>
              <a:tailEnd type="none" w="med" len="med"/>
            </a:ln>
          </p:spPr>
          <p:txBody>
            <a:bodyPr/>
            <a:p>
              <a:endParaRPr lang="zh-CN" altLang="en-US"/>
            </a:p>
          </p:txBody>
        </p:sp>
        <p:sp>
          <p:nvSpPr>
            <p:cNvPr id="99382" name="直接连接符 99381"/>
            <p:cNvSpPr/>
            <p:nvPr/>
          </p:nvSpPr>
          <p:spPr>
            <a:xfrm>
              <a:off x="173" y="341"/>
              <a:ext cx="1" cy="19"/>
            </a:xfrm>
            <a:prstGeom prst="line">
              <a:avLst/>
            </a:prstGeom>
            <a:ln w="4763" cap="flat" cmpd="sng">
              <a:solidFill>
                <a:srgbClr val="DBDBCE"/>
              </a:solidFill>
              <a:prstDash val="solid"/>
              <a:headEnd type="none" w="med" len="med"/>
              <a:tailEnd type="none" w="med" len="med"/>
            </a:ln>
          </p:spPr>
        </p:sp>
        <p:sp>
          <p:nvSpPr>
            <p:cNvPr id="99383" name="直接连接符 99382"/>
            <p:cNvSpPr/>
            <p:nvPr/>
          </p:nvSpPr>
          <p:spPr>
            <a:xfrm>
              <a:off x="173" y="388"/>
              <a:ext cx="1" cy="19"/>
            </a:xfrm>
            <a:prstGeom prst="line">
              <a:avLst/>
            </a:prstGeom>
            <a:ln w="4763" cap="flat" cmpd="sng">
              <a:solidFill>
                <a:srgbClr val="DBDBCE"/>
              </a:solidFill>
              <a:prstDash val="solid"/>
              <a:headEnd type="none" w="med" len="med"/>
              <a:tailEnd type="none" w="med" len="med"/>
            </a:ln>
          </p:spPr>
        </p:sp>
        <p:sp>
          <p:nvSpPr>
            <p:cNvPr id="99384" name="椭圆 99383"/>
            <p:cNvSpPr/>
            <p:nvPr/>
          </p:nvSpPr>
          <p:spPr>
            <a:xfrm>
              <a:off x="66" y="288"/>
              <a:ext cx="65" cy="68"/>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385" name="椭圆 99384"/>
            <p:cNvSpPr/>
            <p:nvPr/>
          </p:nvSpPr>
          <p:spPr>
            <a:xfrm>
              <a:off x="66" y="393"/>
              <a:ext cx="65" cy="64"/>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386" name="椭圆 99385"/>
            <p:cNvSpPr/>
            <p:nvPr/>
          </p:nvSpPr>
          <p:spPr>
            <a:xfrm>
              <a:off x="16" y="348"/>
              <a:ext cx="52" cy="52"/>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387" name="任意多边形 99386"/>
            <p:cNvSpPr/>
            <p:nvPr/>
          </p:nvSpPr>
          <p:spPr>
            <a:xfrm>
              <a:off x="0" y="336"/>
              <a:ext cx="50" cy="77"/>
            </a:xfrm>
            <a:custGeom>
              <a:avLst/>
              <a:gdLst>
                <a:gd name="txL" fmla="*/ 0 w 28055"/>
                <a:gd name="txT" fmla="*/ 0 h 43200"/>
                <a:gd name="txR" fmla="*/ 28055 w 28055"/>
                <a:gd name="txB" fmla="*/ 43200 h 43200"/>
              </a:gdLst>
              <a:ahLst/>
              <a:cxnLst>
                <a:cxn ang="90">
                  <a:pos x="28054" y="42213"/>
                </a:cxn>
                <a:cxn ang="0">
                  <a:pos x="27957" y="956"/>
                </a:cxn>
                <a:cxn ang="90">
                  <a:pos x="21600" y="21600"/>
                </a:cxn>
              </a:cxnLst>
              <a:rect l="txL" t="txT" r="txR" b="txB"/>
              <a:pathLst>
                <a:path w="28055" h="43200" fill="none">
                  <a:moveTo>
                    <a:pt x="28054" y="42213"/>
                  </a:moveTo>
                  <a:arcTo wR="21600" hR="21600" stAng="-17243131" swAng="12870055"/>
                </a:path>
                <a:path w="28055" h="43200" stroke="0">
                  <a:moveTo>
                    <a:pt x="28054" y="42213"/>
                  </a:moveTo>
                  <a:arcTo wR="21600" hR="21600" stAng="-17243131" swAng="12870055"/>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388" name="任意多边形 99387"/>
            <p:cNvSpPr/>
            <p:nvPr/>
          </p:nvSpPr>
          <p:spPr>
            <a:xfrm>
              <a:off x="47" y="269"/>
              <a:ext cx="106" cy="88"/>
            </a:xfrm>
            <a:custGeom>
              <a:avLst/>
              <a:gdLst>
                <a:gd name="txL" fmla="*/ 0 w 43200"/>
                <a:gd name="txT" fmla="*/ 0 h 35985"/>
                <a:gd name="txR" fmla="*/ 43200 w 43200"/>
                <a:gd name="txB" fmla="*/ 35985 h 35985"/>
              </a:gdLst>
              <a:ahLst/>
              <a:cxnLst>
                <a:cxn ang="90">
                  <a:pos x="698" y="27049"/>
                </a:cxn>
                <a:cxn ang="0">
                  <a:pos x="37713" y="35984"/>
                </a:cxn>
                <a:cxn ang="90">
                  <a:pos x="21600" y="21600"/>
                </a:cxn>
              </a:cxnLst>
              <a:rect l="txL" t="txT" r="txR" b="txB"/>
              <a:pathLst>
                <a:path w="43200" h="35985" fill="none">
                  <a:moveTo>
                    <a:pt x="698" y="27049"/>
                  </a:moveTo>
                  <a:arcTo wR="21600" hR="21600" stAng="-11676683" swAng="14181992"/>
                </a:path>
                <a:path w="43200" h="35985" stroke="0">
                  <a:moveTo>
                    <a:pt x="698" y="27049"/>
                  </a:moveTo>
                  <a:arcTo wR="21600" hR="21600" stAng="-11676683" swAng="14181992"/>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389" name="任意多边形 99388"/>
            <p:cNvSpPr/>
            <p:nvPr/>
          </p:nvSpPr>
          <p:spPr>
            <a:xfrm>
              <a:off x="54" y="276"/>
              <a:ext cx="46" cy="46"/>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rgbClr val="FF0000"/>
            </a:solidFill>
            <a:ln w="4763" cap="flat" cmpd="sng">
              <a:solidFill>
                <a:srgbClr val="EDEDE7"/>
              </a:solidFill>
              <a:prstDash val="solid"/>
              <a:headEnd type="none" w="med" len="med"/>
              <a:tailEnd type="none" w="med" len="med"/>
            </a:ln>
          </p:spPr>
          <p:txBody>
            <a:bodyPr/>
            <a:p>
              <a:endParaRPr lang="zh-CN" altLang="en-US"/>
            </a:p>
          </p:txBody>
        </p:sp>
        <p:sp>
          <p:nvSpPr>
            <p:cNvPr id="99390" name="任意多边形 99389"/>
            <p:cNvSpPr/>
            <p:nvPr/>
          </p:nvSpPr>
          <p:spPr>
            <a:xfrm>
              <a:off x="8" y="339"/>
              <a:ext cx="31" cy="35"/>
            </a:xfrm>
            <a:custGeom>
              <a:avLst/>
              <a:gdLst>
                <a:gd name="txL" fmla="*/ 0 w 20928"/>
                <a:gd name="txT" fmla="*/ 0 h 21296"/>
                <a:gd name="txR" fmla="*/ 20928 w 20928"/>
                <a:gd name="txB" fmla="*/ 21296 h 21296"/>
              </a:gdLst>
              <a:ahLst/>
              <a:cxnLst>
                <a:cxn ang="180">
                  <a:pos x="0" y="15951"/>
                </a:cxn>
                <a:cxn ang="270">
                  <a:pos x="17314" y="0"/>
                </a:cxn>
                <a:cxn ang="90">
                  <a:pos x="20928" y="21296"/>
                </a:cxn>
              </a:cxnLst>
              <a:rect l="txL" t="txT" r="txR" b="txB"/>
              <a:pathLst>
                <a:path w="20928" h="21296" fill="none">
                  <a:moveTo>
                    <a:pt x="0" y="15951"/>
                  </a:moveTo>
                  <a:arcTo wR="21600" hR="21600" stAng="-9940378" swAng="3962486"/>
                </a:path>
                <a:path w="20928" h="21296" stroke="0">
                  <a:moveTo>
                    <a:pt x="0" y="15951"/>
                  </a:moveTo>
                  <a:arcTo wR="21600" hR="21600" stAng="-9940378" swAng="3962486"/>
                  <a:lnTo>
                    <a:pt x="20928" y="21296"/>
                  </a:lnTo>
                  <a:close/>
                </a:path>
              </a:pathLst>
            </a:custGeom>
            <a:solidFill>
              <a:srgbClr val="FF0000"/>
            </a:solidFill>
            <a:ln w="4763" cap="flat" cmpd="sng">
              <a:solidFill>
                <a:srgbClr val="EDEDE7"/>
              </a:solidFill>
              <a:prstDash val="solid"/>
              <a:headEnd type="none" w="med" len="med"/>
              <a:tailEnd type="none" w="med" len="med"/>
            </a:ln>
          </p:spPr>
          <p:txBody>
            <a:bodyPr/>
            <a:p>
              <a:endParaRPr lang="zh-CN" altLang="en-US"/>
            </a:p>
          </p:txBody>
        </p:sp>
        <p:sp>
          <p:nvSpPr>
            <p:cNvPr id="99391" name="任意多边形 99390"/>
            <p:cNvSpPr/>
            <p:nvPr/>
          </p:nvSpPr>
          <p:spPr>
            <a:xfrm>
              <a:off x="47" y="388"/>
              <a:ext cx="106" cy="88"/>
            </a:xfrm>
            <a:custGeom>
              <a:avLst/>
              <a:gdLst>
                <a:gd name="txL" fmla="*/ 0 w 43200"/>
                <a:gd name="txT" fmla="*/ 0 h 35731"/>
                <a:gd name="txR" fmla="*/ 43200 w 43200"/>
                <a:gd name="txB" fmla="*/ 35731 h 35731"/>
              </a:gdLst>
              <a:ahLst/>
              <a:cxnLst>
                <a:cxn ang="0">
                  <a:pos x="37936" y="0"/>
                </a:cxn>
                <a:cxn ang="180">
                  <a:pos x="698" y="8681"/>
                </a:cxn>
                <a:cxn ang="0">
                  <a:pos x="21600" y="14131"/>
                </a:cxn>
              </a:cxnLst>
              <a:rect l="txL" t="txT" r="txR" b="txB"/>
              <a:pathLst>
                <a:path w="43200" h="35731" fill="none">
                  <a:moveTo>
                    <a:pt x="37936" y="0"/>
                  </a:moveTo>
                  <a:arcTo wR="21600" hR="21600" stAng="-2451632" swAng="14128469"/>
                </a:path>
                <a:path w="43200" h="35731" stroke="0">
                  <a:moveTo>
                    <a:pt x="37936" y="0"/>
                  </a:moveTo>
                  <a:arcTo wR="21600" hR="21600" stAng="-2451632" swAng="14128469"/>
                  <a:lnTo>
                    <a:pt x="21600" y="14131"/>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392" name="任意多边形 99391"/>
            <p:cNvSpPr/>
            <p:nvPr/>
          </p:nvSpPr>
          <p:spPr>
            <a:xfrm>
              <a:off x="54" y="390"/>
              <a:ext cx="45" cy="38"/>
            </a:xfrm>
            <a:custGeom>
              <a:avLst/>
              <a:gdLst>
                <a:gd name="txL" fmla="*/ 0 w 21600"/>
                <a:gd name="txT" fmla="*/ 0 h 18436"/>
                <a:gd name="txR" fmla="*/ 21600 w 21600"/>
                <a:gd name="txB" fmla="*/ 18436 h 18436"/>
              </a:gdLst>
              <a:ahLst/>
              <a:cxnLst>
                <a:cxn ang="180">
                  <a:pos x="0" y="18299"/>
                </a:cxn>
                <a:cxn ang="270">
                  <a:pos x="10345" y="0"/>
                </a:cxn>
                <a:cxn ang="0">
                  <a:pos x="21600" y="18436"/>
                </a:cxn>
              </a:cxnLst>
              <a:rect l="txL" t="txT" r="txR" b="txB"/>
              <a:pathLst>
                <a:path w="21600" h="18436" fill="none">
                  <a:moveTo>
                    <a:pt x="0" y="18299"/>
                  </a:moveTo>
                  <a:arcTo wR="21600" hR="21600" stAng="-10778196" swAng="3493976"/>
                </a:path>
                <a:path w="21600" h="18436" stroke="0">
                  <a:moveTo>
                    <a:pt x="0" y="18299"/>
                  </a:moveTo>
                  <a:arcTo wR="21600" hR="21600" stAng="-10778196" swAng="3493976"/>
                  <a:lnTo>
                    <a:pt x="21600" y="18436"/>
                  </a:lnTo>
                  <a:close/>
                </a:path>
              </a:pathLst>
            </a:custGeom>
            <a:solidFill>
              <a:srgbClr val="FF0000"/>
            </a:solidFill>
            <a:ln w="4763" cap="flat" cmpd="sng">
              <a:solidFill>
                <a:srgbClr val="EDEDE7"/>
              </a:solidFill>
              <a:prstDash val="solid"/>
              <a:headEnd type="none" w="med" len="med"/>
              <a:tailEnd type="none" w="med" len="med"/>
            </a:ln>
          </p:spPr>
          <p:txBody>
            <a:bodyPr/>
            <a:p>
              <a:endParaRPr lang="zh-CN" altLang="en-US"/>
            </a:p>
          </p:txBody>
        </p:sp>
      </p:grpSp>
      <p:sp>
        <p:nvSpPr>
          <p:cNvPr id="99393" name="圆角矩形标注 99392"/>
          <p:cNvSpPr/>
          <p:nvPr/>
        </p:nvSpPr>
        <p:spPr>
          <a:xfrm>
            <a:off x="7086600" y="4343400"/>
            <a:ext cx="1524000" cy="457200"/>
          </a:xfrm>
          <a:prstGeom prst="wedgeRoundRectCallout">
            <a:avLst>
              <a:gd name="adj1" fmla="val -71458"/>
              <a:gd name="adj2" fmla="val 119444"/>
              <a:gd name="adj3" fmla="val 16667"/>
            </a:avLst>
          </a:prstGeom>
          <a:solidFill>
            <a:schemeClr val="accent1"/>
          </a:solidFill>
          <a:ln w="9525">
            <a:noFill/>
          </a:ln>
        </p:spPr>
        <p:txBody>
          <a:bodyPr/>
          <a:p>
            <a:pPr algn="ctr"/>
            <a:r>
              <a:rPr lang="zh-CN" altLang="en-US" sz="2000" dirty="0">
                <a:solidFill>
                  <a:srgbClr val="000000"/>
                </a:solidFill>
                <a:latin typeface="Times New Roman" panose="02020603050405020304" pitchFamily="2" charset="0"/>
                <a:ea typeface="隶书" pitchFamily="1" charset="-122"/>
              </a:rPr>
              <a:t>数字证书</a:t>
            </a:r>
            <a:endParaRPr lang="zh-CN" altLang="en-US" sz="2000" dirty="0">
              <a:solidFill>
                <a:srgbClr val="000000"/>
              </a:solidFill>
              <a:latin typeface="Times New Roman" panose="02020603050405020304" pitchFamily="2" charset="0"/>
              <a:ea typeface="隶书" pitchFamily="1" charset="-122"/>
            </a:endParaRPr>
          </a:p>
        </p:txBody>
      </p:sp>
      <p:grpSp>
        <p:nvGrpSpPr>
          <p:cNvPr id="99394" name="组合 99393"/>
          <p:cNvGrpSpPr/>
          <p:nvPr/>
        </p:nvGrpSpPr>
        <p:grpSpPr>
          <a:xfrm>
            <a:off x="4572000" y="2743200"/>
            <a:ext cx="457200" cy="603250"/>
            <a:chOff x="0" y="0"/>
            <a:chExt cx="545" cy="518"/>
          </a:xfrm>
        </p:grpSpPr>
        <p:sp>
          <p:nvSpPr>
            <p:cNvPr id="99395" name="任意多边形 99394"/>
            <p:cNvSpPr/>
            <p:nvPr/>
          </p:nvSpPr>
          <p:spPr>
            <a:xfrm>
              <a:off x="220" y="0"/>
              <a:ext cx="230" cy="149"/>
            </a:xfrm>
            <a:custGeom>
              <a:avLst/>
              <a:gdLst/>
              <a:ahLst/>
              <a:cxnLst/>
              <a:pathLst>
                <a:path w="230" h="149">
                  <a:moveTo>
                    <a:pt x="0" y="139"/>
                  </a:moveTo>
                  <a:lnTo>
                    <a:pt x="0" y="108"/>
                  </a:lnTo>
                  <a:lnTo>
                    <a:pt x="6" y="82"/>
                  </a:lnTo>
                  <a:lnTo>
                    <a:pt x="13" y="67"/>
                  </a:lnTo>
                  <a:lnTo>
                    <a:pt x="25" y="48"/>
                  </a:lnTo>
                  <a:lnTo>
                    <a:pt x="38" y="35"/>
                  </a:lnTo>
                  <a:lnTo>
                    <a:pt x="60" y="16"/>
                  </a:lnTo>
                  <a:lnTo>
                    <a:pt x="72" y="10"/>
                  </a:lnTo>
                  <a:lnTo>
                    <a:pt x="88" y="3"/>
                  </a:lnTo>
                  <a:lnTo>
                    <a:pt x="104" y="0"/>
                  </a:lnTo>
                  <a:lnTo>
                    <a:pt x="117" y="0"/>
                  </a:lnTo>
                  <a:lnTo>
                    <a:pt x="135" y="3"/>
                  </a:lnTo>
                  <a:lnTo>
                    <a:pt x="148" y="7"/>
                  </a:lnTo>
                  <a:lnTo>
                    <a:pt x="173" y="16"/>
                  </a:lnTo>
                  <a:lnTo>
                    <a:pt x="192" y="35"/>
                  </a:lnTo>
                  <a:lnTo>
                    <a:pt x="205" y="48"/>
                  </a:lnTo>
                  <a:lnTo>
                    <a:pt x="217" y="70"/>
                  </a:lnTo>
                  <a:lnTo>
                    <a:pt x="224" y="89"/>
                  </a:lnTo>
                  <a:lnTo>
                    <a:pt x="230" y="114"/>
                  </a:lnTo>
                  <a:lnTo>
                    <a:pt x="230" y="123"/>
                  </a:lnTo>
                  <a:lnTo>
                    <a:pt x="230" y="142"/>
                  </a:lnTo>
                  <a:lnTo>
                    <a:pt x="192" y="139"/>
                  </a:lnTo>
                  <a:lnTo>
                    <a:pt x="192" y="123"/>
                  </a:lnTo>
                  <a:lnTo>
                    <a:pt x="192" y="114"/>
                  </a:lnTo>
                  <a:lnTo>
                    <a:pt x="189" y="98"/>
                  </a:lnTo>
                  <a:lnTo>
                    <a:pt x="183" y="89"/>
                  </a:lnTo>
                  <a:lnTo>
                    <a:pt x="176" y="76"/>
                  </a:lnTo>
                  <a:lnTo>
                    <a:pt x="170" y="67"/>
                  </a:lnTo>
                  <a:lnTo>
                    <a:pt x="161" y="57"/>
                  </a:lnTo>
                  <a:lnTo>
                    <a:pt x="148" y="51"/>
                  </a:lnTo>
                  <a:lnTo>
                    <a:pt x="135" y="44"/>
                  </a:lnTo>
                  <a:lnTo>
                    <a:pt x="126" y="41"/>
                  </a:lnTo>
                  <a:lnTo>
                    <a:pt x="113" y="41"/>
                  </a:lnTo>
                  <a:lnTo>
                    <a:pt x="98" y="41"/>
                  </a:lnTo>
                  <a:lnTo>
                    <a:pt x="85" y="48"/>
                  </a:lnTo>
                  <a:lnTo>
                    <a:pt x="66" y="60"/>
                  </a:lnTo>
                  <a:lnTo>
                    <a:pt x="54" y="76"/>
                  </a:lnTo>
                  <a:lnTo>
                    <a:pt x="44" y="95"/>
                  </a:lnTo>
                  <a:lnTo>
                    <a:pt x="41" y="111"/>
                  </a:lnTo>
                  <a:lnTo>
                    <a:pt x="35" y="130"/>
                  </a:lnTo>
                  <a:lnTo>
                    <a:pt x="38" y="149"/>
                  </a:lnTo>
                  <a:lnTo>
                    <a:pt x="0" y="139"/>
                  </a:lnTo>
                  <a:close/>
                </a:path>
              </a:pathLst>
            </a:custGeom>
            <a:solidFill>
              <a:srgbClr val="FF0000"/>
            </a:solidFill>
            <a:ln w="9525">
              <a:noFill/>
            </a:ln>
          </p:spPr>
          <p:txBody>
            <a:bodyPr/>
            <a:p>
              <a:endParaRPr lang="zh-CN" altLang="en-US"/>
            </a:p>
          </p:txBody>
        </p:sp>
        <p:sp>
          <p:nvSpPr>
            <p:cNvPr id="99396" name="任意多边形 99395"/>
            <p:cNvSpPr/>
            <p:nvPr/>
          </p:nvSpPr>
          <p:spPr>
            <a:xfrm>
              <a:off x="220" y="0"/>
              <a:ext cx="230" cy="149"/>
            </a:xfrm>
            <a:custGeom>
              <a:avLst/>
              <a:gdLst/>
              <a:ahLst/>
              <a:cxnLst/>
              <a:pathLst>
                <a:path w="230" h="149">
                  <a:moveTo>
                    <a:pt x="0" y="139"/>
                  </a:moveTo>
                  <a:lnTo>
                    <a:pt x="0" y="108"/>
                  </a:lnTo>
                  <a:lnTo>
                    <a:pt x="6" y="82"/>
                  </a:lnTo>
                  <a:lnTo>
                    <a:pt x="13" y="67"/>
                  </a:lnTo>
                  <a:lnTo>
                    <a:pt x="25" y="48"/>
                  </a:lnTo>
                  <a:lnTo>
                    <a:pt x="38" y="35"/>
                  </a:lnTo>
                  <a:lnTo>
                    <a:pt x="60" y="16"/>
                  </a:lnTo>
                  <a:lnTo>
                    <a:pt x="72" y="10"/>
                  </a:lnTo>
                  <a:lnTo>
                    <a:pt x="88" y="3"/>
                  </a:lnTo>
                  <a:lnTo>
                    <a:pt x="104" y="0"/>
                  </a:lnTo>
                  <a:lnTo>
                    <a:pt x="117" y="0"/>
                  </a:lnTo>
                  <a:lnTo>
                    <a:pt x="135" y="3"/>
                  </a:lnTo>
                  <a:lnTo>
                    <a:pt x="148" y="7"/>
                  </a:lnTo>
                  <a:lnTo>
                    <a:pt x="173" y="16"/>
                  </a:lnTo>
                  <a:lnTo>
                    <a:pt x="192" y="35"/>
                  </a:lnTo>
                  <a:lnTo>
                    <a:pt x="205" y="48"/>
                  </a:lnTo>
                  <a:lnTo>
                    <a:pt x="217" y="70"/>
                  </a:lnTo>
                  <a:lnTo>
                    <a:pt x="224" y="89"/>
                  </a:lnTo>
                  <a:lnTo>
                    <a:pt x="230" y="114"/>
                  </a:lnTo>
                  <a:lnTo>
                    <a:pt x="230" y="123"/>
                  </a:lnTo>
                  <a:lnTo>
                    <a:pt x="230" y="142"/>
                  </a:lnTo>
                  <a:lnTo>
                    <a:pt x="192" y="139"/>
                  </a:lnTo>
                  <a:lnTo>
                    <a:pt x="192" y="123"/>
                  </a:lnTo>
                  <a:lnTo>
                    <a:pt x="192" y="114"/>
                  </a:lnTo>
                  <a:lnTo>
                    <a:pt x="189" y="98"/>
                  </a:lnTo>
                  <a:lnTo>
                    <a:pt x="183" y="89"/>
                  </a:lnTo>
                  <a:lnTo>
                    <a:pt x="176" y="76"/>
                  </a:lnTo>
                  <a:lnTo>
                    <a:pt x="170" y="67"/>
                  </a:lnTo>
                  <a:lnTo>
                    <a:pt x="161" y="57"/>
                  </a:lnTo>
                  <a:lnTo>
                    <a:pt x="148" y="51"/>
                  </a:lnTo>
                  <a:lnTo>
                    <a:pt x="135" y="44"/>
                  </a:lnTo>
                  <a:lnTo>
                    <a:pt x="126" y="41"/>
                  </a:lnTo>
                  <a:lnTo>
                    <a:pt x="113" y="41"/>
                  </a:lnTo>
                  <a:lnTo>
                    <a:pt x="98" y="41"/>
                  </a:lnTo>
                  <a:lnTo>
                    <a:pt x="85" y="48"/>
                  </a:lnTo>
                  <a:lnTo>
                    <a:pt x="66" y="60"/>
                  </a:lnTo>
                  <a:lnTo>
                    <a:pt x="54" y="76"/>
                  </a:lnTo>
                  <a:lnTo>
                    <a:pt x="44" y="95"/>
                  </a:lnTo>
                  <a:lnTo>
                    <a:pt x="41" y="111"/>
                  </a:lnTo>
                  <a:lnTo>
                    <a:pt x="35" y="130"/>
                  </a:lnTo>
                  <a:lnTo>
                    <a:pt x="38" y="149"/>
                  </a:lnTo>
                  <a:lnTo>
                    <a:pt x="0" y="139"/>
                  </a:lnTo>
                  <a:close/>
                </a:path>
              </a:pathLst>
            </a:custGeom>
            <a:solidFill>
              <a:srgbClr val="FF0000"/>
            </a:solidFill>
            <a:ln w="9525">
              <a:noFill/>
            </a:ln>
          </p:spPr>
          <p:txBody>
            <a:bodyPr/>
            <a:p>
              <a:endParaRPr lang="zh-CN" altLang="en-US"/>
            </a:p>
          </p:txBody>
        </p:sp>
        <p:sp>
          <p:nvSpPr>
            <p:cNvPr id="99397" name="任意多边形 99396"/>
            <p:cNvSpPr/>
            <p:nvPr/>
          </p:nvSpPr>
          <p:spPr>
            <a:xfrm>
              <a:off x="135" y="193"/>
              <a:ext cx="410" cy="69"/>
            </a:xfrm>
            <a:custGeom>
              <a:avLst/>
              <a:gdLst/>
              <a:ahLst/>
              <a:cxnLst/>
              <a:pathLst>
                <a:path w="410" h="69">
                  <a:moveTo>
                    <a:pt x="0" y="69"/>
                  </a:moveTo>
                  <a:lnTo>
                    <a:pt x="69" y="0"/>
                  </a:lnTo>
                  <a:lnTo>
                    <a:pt x="410" y="0"/>
                  </a:lnTo>
                  <a:lnTo>
                    <a:pt x="337" y="69"/>
                  </a:lnTo>
                  <a:lnTo>
                    <a:pt x="0" y="69"/>
                  </a:lnTo>
                  <a:close/>
                </a:path>
              </a:pathLst>
            </a:custGeom>
            <a:solidFill>
              <a:srgbClr val="FF0000"/>
            </a:solidFill>
            <a:ln w="9525">
              <a:noFill/>
            </a:ln>
          </p:spPr>
          <p:txBody>
            <a:bodyPr/>
            <a:p>
              <a:endParaRPr lang="zh-CN" altLang="en-US"/>
            </a:p>
          </p:txBody>
        </p:sp>
        <p:sp>
          <p:nvSpPr>
            <p:cNvPr id="99398" name="任意多边形 99397"/>
            <p:cNvSpPr/>
            <p:nvPr/>
          </p:nvSpPr>
          <p:spPr>
            <a:xfrm>
              <a:off x="135" y="193"/>
              <a:ext cx="410" cy="69"/>
            </a:xfrm>
            <a:custGeom>
              <a:avLst/>
              <a:gdLst/>
              <a:ahLst/>
              <a:cxnLst/>
              <a:pathLst>
                <a:path w="410" h="69">
                  <a:moveTo>
                    <a:pt x="0" y="69"/>
                  </a:moveTo>
                  <a:lnTo>
                    <a:pt x="69" y="0"/>
                  </a:lnTo>
                  <a:lnTo>
                    <a:pt x="410" y="0"/>
                  </a:lnTo>
                  <a:lnTo>
                    <a:pt x="337" y="69"/>
                  </a:lnTo>
                  <a:lnTo>
                    <a:pt x="0" y="69"/>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399" name="任意多边形 99398"/>
            <p:cNvSpPr/>
            <p:nvPr/>
          </p:nvSpPr>
          <p:spPr>
            <a:xfrm>
              <a:off x="472" y="193"/>
              <a:ext cx="73" cy="322"/>
            </a:xfrm>
            <a:custGeom>
              <a:avLst/>
              <a:gdLst/>
              <a:ahLst/>
              <a:cxnLst/>
              <a:pathLst>
                <a:path w="73" h="322">
                  <a:moveTo>
                    <a:pt x="0" y="322"/>
                  </a:moveTo>
                  <a:lnTo>
                    <a:pt x="73" y="252"/>
                  </a:lnTo>
                  <a:lnTo>
                    <a:pt x="73" y="0"/>
                  </a:lnTo>
                  <a:lnTo>
                    <a:pt x="0" y="69"/>
                  </a:lnTo>
                  <a:lnTo>
                    <a:pt x="0" y="322"/>
                  </a:lnTo>
                  <a:close/>
                </a:path>
              </a:pathLst>
            </a:custGeom>
            <a:solidFill>
              <a:srgbClr val="FF0000"/>
            </a:solidFill>
            <a:ln w="9525">
              <a:noFill/>
            </a:ln>
          </p:spPr>
          <p:txBody>
            <a:bodyPr/>
            <a:p>
              <a:endParaRPr lang="zh-CN" altLang="en-US"/>
            </a:p>
          </p:txBody>
        </p:sp>
        <p:sp>
          <p:nvSpPr>
            <p:cNvPr id="99400" name="任意多边形 99399"/>
            <p:cNvSpPr/>
            <p:nvPr/>
          </p:nvSpPr>
          <p:spPr>
            <a:xfrm>
              <a:off x="472" y="193"/>
              <a:ext cx="73" cy="322"/>
            </a:xfrm>
            <a:custGeom>
              <a:avLst/>
              <a:gdLst/>
              <a:ahLst/>
              <a:cxnLst/>
              <a:pathLst>
                <a:path w="73" h="322">
                  <a:moveTo>
                    <a:pt x="0" y="322"/>
                  </a:moveTo>
                  <a:lnTo>
                    <a:pt x="73" y="252"/>
                  </a:lnTo>
                  <a:lnTo>
                    <a:pt x="73" y="0"/>
                  </a:lnTo>
                  <a:lnTo>
                    <a:pt x="0" y="69"/>
                  </a:lnTo>
                  <a:lnTo>
                    <a:pt x="0" y="322"/>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01" name="矩形 99400"/>
            <p:cNvSpPr/>
            <p:nvPr/>
          </p:nvSpPr>
          <p:spPr>
            <a:xfrm>
              <a:off x="135" y="262"/>
              <a:ext cx="337" cy="256"/>
            </a:xfrm>
            <a:prstGeom prst="rect">
              <a:avLst/>
            </a:prstGeom>
            <a:solidFill>
              <a:srgbClr val="FF0000"/>
            </a:solidFill>
            <a:ln w="9525">
              <a:noFill/>
            </a:ln>
          </p:spPr>
          <p:txBody>
            <a:bodyPr/>
            <a:p>
              <a:endParaRPr lang="zh-CN" altLang="en-US"/>
            </a:p>
          </p:txBody>
        </p:sp>
        <p:sp>
          <p:nvSpPr>
            <p:cNvPr id="99402" name="矩形 99401"/>
            <p:cNvSpPr/>
            <p:nvPr/>
          </p:nvSpPr>
          <p:spPr>
            <a:xfrm>
              <a:off x="136" y="263"/>
              <a:ext cx="335" cy="254"/>
            </a:xfrm>
            <a:prstGeom prst="rect">
              <a:avLst/>
            </a:prstGeom>
            <a:solidFill>
              <a:srgbClr val="FF0000"/>
            </a:solidFill>
            <a:ln w="4763" cap="flat" cmpd="sng">
              <a:solidFill>
                <a:srgbClr val="494936"/>
              </a:solidFill>
              <a:prstDash val="solid"/>
              <a:miter/>
              <a:headEnd type="none" w="med" len="med"/>
              <a:tailEnd type="none" w="med" len="med"/>
            </a:ln>
          </p:spPr>
          <p:txBody>
            <a:bodyPr/>
            <a:p>
              <a:endParaRPr lang="zh-CN" altLang="en-US"/>
            </a:p>
          </p:txBody>
        </p:sp>
        <p:sp>
          <p:nvSpPr>
            <p:cNvPr id="99403" name="椭圆 99402"/>
            <p:cNvSpPr/>
            <p:nvPr/>
          </p:nvSpPr>
          <p:spPr>
            <a:xfrm>
              <a:off x="278" y="333"/>
              <a:ext cx="73" cy="73"/>
            </a:xfrm>
            <a:prstGeom prst="ellipse">
              <a:avLst/>
            </a:prstGeom>
            <a:solidFill>
              <a:srgbClr val="FF0000"/>
            </a:solidFill>
            <a:ln w="4763" cap="flat" cmpd="sng">
              <a:solidFill>
                <a:srgbClr val="000000"/>
              </a:solidFill>
              <a:prstDash val="solid"/>
              <a:headEnd type="none" w="med" len="med"/>
              <a:tailEnd type="none" w="med" len="med"/>
            </a:ln>
          </p:spPr>
          <p:txBody>
            <a:bodyPr/>
            <a:p>
              <a:endParaRPr lang="zh-CN" altLang="en-US"/>
            </a:p>
          </p:txBody>
        </p:sp>
        <p:sp>
          <p:nvSpPr>
            <p:cNvPr id="99404" name="矩形 99403"/>
            <p:cNvSpPr/>
            <p:nvPr/>
          </p:nvSpPr>
          <p:spPr>
            <a:xfrm>
              <a:off x="303" y="361"/>
              <a:ext cx="20" cy="112"/>
            </a:xfrm>
            <a:prstGeom prst="rect">
              <a:avLst/>
            </a:prstGeom>
            <a:solidFill>
              <a:srgbClr val="FF0000"/>
            </a:solidFill>
            <a:ln w="4763" cap="flat" cmpd="sng">
              <a:solidFill>
                <a:srgbClr val="000000"/>
              </a:solidFill>
              <a:prstDash val="solid"/>
              <a:miter/>
              <a:headEnd type="none" w="med" len="med"/>
              <a:tailEnd type="none" w="med" len="med"/>
            </a:ln>
          </p:spPr>
          <p:txBody>
            <a:bodyPr/>
            <a:p>
              <a:endParaRPr lang="zh-CN" altLang="en-US"/>
            </a:p>
          </p:txBody>
        </p:sp>
        <p:sp>
          <p:nvSpPr>
            <p:cNvPr id="99405" name="任意多边形 99404"/>
            <p:cNvSpPr/>
            <p:nvPr/>
          </p:nvSpPr>
          <p:spPr>
            <a:xfrm>
              <a:off x="220" y="196"/>
              <a:ext cx="76" cy="38"/>
            </a:xfrm>
            <a:custGeom>
              <a:avLst/>
              <a:gdLst/>
              <a:ahLst/>
              <a:cxnLst/>
              <a:pathLst>
                <a:path w="76" h="38">
                  <a:moveTo>
                    <a:pt x="0" y="38"/>
                  </a:moveTo>
                  <a:lnTo>
                    <a:pt x="38" y="0"/>
                  </a:lnTo>
                  <a:lnTo>
                    <a:pt x="76" y="0"/>
                  </a:lnTo>
                  <a:lnTo>
                    <a:pt x="38" y="38"/>
                  </a:lnTo>
                  <a:lnTo>
                    <a:pt x="0" y="38"/>
                  </a:lnTo>
                  <a:close/>
                </a:path>
              </a:pathLst>
            </a:custGeom>
            <a:solidFill>
              <a:srgbClr val="FF0000"/>
            </a:solidFill>
            <a:ln w="9525">
              <a:noFill/>
            </a:ln>
          </p:spPr>
          <p:txBody>
            <a:bodyPr/>
            <a:p>
              <a:endParaRPr lang="zh-CN" altLang="en-US"/>
            </a:p>
          </p:txBody>
        </p:sp>
        <p:sp>
          <p:nvSpPr>
            <p:cNvPr id="99406" name="任意多边形 99405"/>
            <p:cNvSpPr/>
            <p:nvPr/>
          </p:nvSpPr>
          <p:spPr>
            <a:xfrm>
              <a:off x="220" y="196"/>
              <a:ext cx="76" cy="38"/>
            </a:xfrm>
            <a:custGeom>
              <a:avLst/>
              <a:gdLst/>
              <a:ahLst/>
              <a:cxnLst/>
              <a:pathLst>
                <a:path w="76" h="38">
                  <a:moveTo>
                    <a:pt x="0" y="38"/>
                  </a:moveTo>
                  <a:lnTo>
                    <a:pt x="38" y="0"/>
                  </a:lnTo>
                  <a:lnTo>
                    <a:pt x="76" y="0"/>
                  </a:lnTo>
                  <a:lnTo>
                    <a:pt x="38" y="38"/>
                  </a:lnTo>
                  <a:lnTo>
                    <a:pt x="0" y="38"/>
                  </a:lnTo>
                  <a:close/>
                </a:path>
              </a:pathLst>
            </a:custGeom>
            <a:solidFill>
              <a:srgbClr val="FF0000"/>
            </a:solidFill>
            <a:ln w="9525">
              <a:noFill/>
            </a:ln>
          </p:spPr>
          <p:txBody>
            <a:bodyPr/>
            <a:p>
              <a:endParaRPr lang="zh-CN" altLang="en-US"/>
            </a:p>
          </p:txBody>
        </p:sp>
        <p:sp>
          <p:nvSpPr>
            <p:cNvPr id="99407" name="任意多边形 99406"/>
            <p:cNvSpPr/>
            <p:nvPr/>
          </p:nvSpPr>
          <p:spPr>
            <a:xfrm>
              <a:off x="415" y="196"/>
              <a:ext cx="76" cy="35"/>
            </a:xfrm>
            <a:custGeom>
              <a:avLst/>
              <a:gdLst/>
              <a:ahLst/>
              <a:cxnLst/>
              <a:pathLst>
                <a:path w="76" h="35">
                  <a:moveTo>
                    <a:pt x="0" y="35"/>
                  </a:moveTo>
                  <a:lnTo>
                    <a:pt x="38" y="0"/>
                  </a:lnTo>
                  <a:lnTo>
                    <a:pt x="76" y="0"/>
                  </a:lnTo>
                  <a:lnTo>
                    <a:pt x="38" y="35"/>
                  </a:lnTo>
                  <a:lnTo>
                    <a:pt x="0" y="35"/>
                  </a:lnTo>
                  <a:close/>
                </a:path>
              </a:pathLst>
            </a:custGeom>
            <a:solidFill>
              <a:srgbClr val="FF0000"/>
            </a:solidFill>
            <a:ln w="9525">
              <a:noFill/>
            </a:ln>
          </p:spPr>
          <p:txBody>
            <a:bodyPr/>
            <a:p>
              <a:endParaRPr lang="zh-CN" altLang="en-US"/>
            </a:p>
          </p:txBody>
        </p:sp>
        <p:sp>
          <p:nvSpPr>
            <p:cNvPr id="99408" name="任意多边形 99407"/>
            <p:cNvSpPr/>
            <p:nvPr/>
          </p:nvSpPr>
          <p:spPr>
            <a:xfrm>
              <a:off x="415" y="196"/>
              <a:ext cx="76" cy="35"/>
            </a:xfrm>
            <a:custGeom>
              <a:avLst/>
              <a:gdLst/>
              <a:ahLst/>
              <a:cxnLst/>
              <a:pathLst>
                <a:path w="76" h="35">
                  <a:moveTo>
                    <a:pt x="0" y="35"/>
                  </a:moveTo>
                  <a:lnTo>
                    <a:pt x="38" y="0"/>
                  </a:lnTo>
                  <a:lnTo>
                    <a:pt x="76" y="0"/>
                  </a:lnTo>
                  <a:lnTo>
                    <a:pt x="38" y="35"/>
                  </a:lnTo>
                  <a:lnTo>
                    <a:pt x="0" y="35"/>
                  </a:lnTo>
                  <a:close/>
                </a:path>
              </a:pathLst>
            </a:custGeom>
            <a:solidFill>
              <a:srgbClr val="FF0000"/>
            </a:solidFill>
            <a:ln w="9525">
              <a:noFill/>
            </a:ln>
          </p:spPr>
          <p:txBody>
            <a:bodyPr/>
            <a:p>
              <a:endParaRPr lang="zh-CN" altLang="en-US"/>
            </a:p>
          </p:txBody>
        </p:sp>
        <p:sp>
          <p:nvSpPr>
            <p:cNvPr id="99409" name="椭圆 99408"/>
            <p:cNvSpPr/>
            <p:nvPr/>
          </p:nvSpPr>
          <p:spPr>
            <a:xfrm>
              <a:off x="413" y="219"/>
              <a:ext cx="39" cy="23"/>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10" name="任意多边形 99409"/>
            <p:cNvSpPr/>
            <p:nvPr/>
          </p:nvSpPr>
          <p:spPr>
            <a:xfrm>
              <a:off x="218" y="1"/>
              <a:ext cx="234" cy="132"/>
            </a:xfrm>
            <a:custGeom>
              <a:avLst/>
              <a:gdLst>
                <a:gd name="txL" fmla="*/ 0 w 43200"/>
                <a:gd name="txT" fmla="*/ 0 h 21600"/>
                <a:gd name="txR" fmla="*/ 43200 w 43200"/>
                <a:gd name="txB" fmla="*/ 21600 h 21600"/>
              </a:gdLst>
              <a:ahLst/>
              <a:cxnLst>
                <a:cxn ang="90">
                  <a:pos x="0" y="21600"/>
                </a:cxn>
                <a:cxn ang="0">
                  <a:pos x="43200" y="21600"/>
                </a:cxn>
                <a:cxn ang="90">
                  <a:pos x="21600" y="21600"/>
                </a:cxn>
              </a:cxnLst>
              <a:rect l="txL" t="txT" r="txR" b="txB"/>
              <a:pathLst>
                <a:path w="43200" h="21600" fill="none">
                  <a:moveTo>
                    <a:pt x="0" y="21600"/>
                  </a:moveTo>
                  <a:arcTo wR="21600" hR="21600" stAng="-10800000" swAng="10800000"/>
                </a:path>
                <a:path w="43200" h="21600" stroke="0">
                  <a:moveTo>
                    <a:pt x="0" y="21600"/>
                  </a:moveTo>
                  <a:arcTo wR="21600" hR="21600" stAng="-10800000" swAng="10800000"/>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11" name="矩形 99410"/>
            <p:cNvSpPr/>
            <p:nvPr/>
          </p:nvSpPr>
          <p:spPr>
            <a:xfrm>
              <a:off x="415" y="139"/>
              <a:ext cx="35" cy="92"/>
            </a:xfrm>
            <a:prstGeom prst="rect">
              <a:avLst/>
            </a:prstGeom>
            <a:solidFill>
              <a:srgbClr val="FF0000"/>
            </a:solidFill>
            <a:ln w="9525">
              <a:noFill/>
            </a:ln>
          </p:spPr>
          <p:txBody>
            <a:bodyPr/>
            <a:p>
              <a:endParaRPr lang="zh-CN" altLang="en-US"/>
            </a:p>
          </p:txBody>
        </p:sp>
        <p:sp>
          <p:nvSpPr>
            <p:cNvPr id="99412" name="直接连接符 99411"/>
            <p:cNvSpPr/>
            <p:nvPr/>
          </p:nvSpPr>
          <p:spPr>
            <a:xfrm flipV="1">
              <a:off x="450" y="133"/>
              <a:ext cx="1" cy="94"/>
            </a:xfrm>
            <a:prstGeom prst="line">
              <a:avLst/>
            </a:prstGeom>
            <a:ln w="4763" cap="flat" cmpd="sng">
              <a:solidFill>
                <a:srgbClr val="494936"/>
              </a:solidFill>
              <a:prstDash val="solid"/>
              <a:headEnd type="none" w="med" len="med"/>
              <a:tailEnd type="none" w="med" len="med"/>
            </a:ln>
          </p:spPr>
        </p:sp>
        <p:sp>
          <p:nvSpPr>
            <p:cNvPr id="99413" name="直接连接符 99412"/>
            <p:cNvSpPr/>
            <p:nvPr/>
          </p:nvSpPr>
          <p:spPr>
            <a:xfrm flipV="1">
              <a:off x="412" y="133"/>
              <a:ext cx="1" cy="94"/>
            </a:xfrm>
            <a:prstGeom prst="line">
              <a:avLst/>
            </a:prstGeom>
            <a:ln w="4763" cap="flat" cmpd="sng">
              <a:solidFill>
                <a:srgbClr val="494936"/>
              </a:solidFill>
              <a:prstDash val="solid"/>
              <a:headEnd type="none" w="med" len="med"/>
              <a:tailEnd type="none" w="med" len="med"/>
            </a:ln>
          </p:spPr>
        </p:sp>
        <p:sp>
          <p:nvSpPr>
            <p:cNvPr id="99414" name="椭圆 99413"/>
            <p:cNvSpPr/>
            <p:nvPr/>
          </p:nvSpPr>
          <p:spPr>
            <a:xfrm>
              <a:off x="218" y="219"/>
              <a:ext cx="39" cy="23"/>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15" name="矩形 99414"/>
            <p:cNvSpPr/>
            <p:nvPr/>
          </p:nvSpPr>
          <p:spPr>
            <a:xfrm>
              <a:off x="220" y="139"/>
              <a:ext cx="35" cy="92"/>
            </a:xfrm>
            <a:prstGeom prst="rect">
              <a:avLst/>
            </a:prstGeom>
            <a:solidFill>
              <a:srgbClr val="FF0000"/>
            </a:solidFill>
            <a:ln w="9525">
              <a:noFill/>
            </a:ln>
          </p:spPr>
          <p:txBody>
            <a:bodyPr/>
            <a:p>
              <a:endParaRPr lang="zh-CN" altLang="en-US"/>
            </a:p>
          </p:txBody>
        </p:sp>
        <p:sp>
          <p:nvSpPr>
            <p:cNvPr id="99416" name="任意多边形 99415"/>
            <p:cNvSpPr/>
            <p:nvPr/>
          </p:nvSpPr>
          <p:spPr>
            <a:xfrm>
              <a:off x="256" y="39"/>
              <a:ext cx="158" cy="100"/>
            </a:xfrm>
            <a:custGeom>
              <a:avLst/>
              <a:gdLst>
                <a:gd name="txL" fmla="*/ 0 w 43200"/>
                <a:gd name="txT" fmla="*/ 0 h 21600"/>
                <a:gd name="txR" fmla="*/ 43200 w 43200"/>
                <a:gd name="txB" fmla="*/ 21600 h 21600"/>
              </a:gdLst>
              <a:ahLst/>
              <a:cxnLst>
                <a:cxn ang="90">
                  <a:pos x="0" y="21600"/>
                </a:cxn>
                <a:cxn ang="0">
                  <a:pos x="43200" y="21600"/>
                </a:cxn>
                <a:cxn ang="90">
                  <a:pos x="21600" y="21600"/>
                </a:cxn>
              </a:cxnLst>
              <a:rect l="txL" t="txT" r="txR" b="txB"/>
              <a:pathLst>
                <a:path w="43200" h="21600" fill="none">
                  <a:moveTo>
                    <a:pt x="0" y="21600"/>
                  </a:moveTo>
                  <a:arcTo wR="21600" hR="21600" stAng="-10800000" swAng="10800000"/>
                </a:path>
                <a:path w="43200" h="21600" stroke="0">
                  <a:moveTo>
                    <a:pt x="0" y="21600"/>
                  </a:moveTo>
                  <a:arcTo wR="21600" hR="21600" stAng="-10800000" swAng="10800000"/>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17" name="矩形 99416"/>
            <p:cNvSpPr/>
            <p:nvPr/>
          </p:nvSpPr>
          <p:spPr>
            <a:xfrm>
              <a:off x="220" y="139"/>
              <a:ext cx="35" cy="92"/>
            </a:xfrm>
            <a:prstGeom prst="rect">
              <a:avLst/>
            </a:prstGeom>
            <a:solidFill>
              <a:srgbClr val="FF0000"/>
            </a:solidFill>
            <a:ln w="9525">
              <a:noFill/>
            </a:ln>
          </p:spPr>
          <p:txBody>
            <a:bodyPr/>
            <a:p>
              <a:endParaRPr lang="zh-CN" altLang="en-US"/>
            </a:p>
          </p:txBody>
        </p:sp>
        <p:sp>
          <p:nvSpPr>
            <p:cNvPr id="99418" name="直接连接符 99417"/>
            <p:cNvSpPr/>
            <p:nvPr/>
          </p:nvSpPr>
          <p:spPr>
            <a:xfrm flipV="1">
              <a:off x="217" y="133"/>
              <a:ext cx="1" cy="94"/>
            </a:xfrm>
            <a:prstGeom prst="line">
              <a:avLst/>
            </a:prstGeom>
            <a:ln w="4763" cap="flat" cmpd="sng">
              <a:solidFill>
                <a:srgbClr val="494936"/>
              </a:solidFill>
              <a:prstDash val="solid"/>
              <a:headEnd type="none" w="med" len="med"/>
              <a:tailEnd type="none" w="med" len="med"/>
            </a:ln>
          </p:spPr>
        </p:sp>
        <p:sp>
          <p:nvSpPr>
            <p:cNvPr id="99419" name="直接连接符 99418"/>
            <p:cNvSpPr/>
            <p:nvPr/>
          </p:nvSpPr>
          <p:spPr>
            <a:xfrm flipV="1">
              <a:off x="255" y="133"/>
              <a:ext cx="1" cy="94"/>
            </a:xfrm>
            <a:prstGeom prst="line">
              <a:avLst/>
            </a:prstGeom>
            <a:ln w="4763" cap="flat" cmpd="sng">
              <a:solidFill>
                <a:srgbClr val="494936"/>
              </a:solidFill>
              <a:prstDash val="solid"/>
              <a:headEnd type="none" w="med" len="med"/>
              <a:tailEnd type="none" w="med" len="med"/>
            </a:ln>
          </p:spPr>
        </p:sp>
        <p:sp>
          <p:nvSpPr>
            <p:cNvPr id="99420" name="任意多边形 99419"/>
            <p:cNvSpPr/>
            <p:nvPr/>
          </p:nvSpPr>
          <p:spPr>
            <a:xfrm>
              <a:off x="235" y="14"/>
              <a:ext cx="97" cy="125"/>
            </a:xfrm>
            <a:custGeom>
              <a:avLst/>
              <a:gdLst>
                <a:gd name="txL" fmla="*/ 0 w 21021"/>
                <a:gd name="txT" fmla="*/ 0 h 21600"/>
                <a:gd name="txR" fmla="*/ 21021 w 21021"/>
                <a:gd name="txB" fmla="*/ 21600 h 21600"/>
              </a:gdLst>
              <a:ahLst/>
              <a:cxnLst>
                <a:cxn ang="180">
                  <a:pos x="0" y="13196"/>
                </a:cxn>
                <a:cxn ang="270">
                  <a:pos x="21021" y="29"/>
                </a:cxn>
                <a:cxn ang="90">
                  <a:pos x="19898" y="21600"/>
                </a:cxn>
              </a:cxnLst>
              <a:rect l="txL" t="txT" r="txR" b="txB"/>
              <a:pathLst>
                <a:path w="21021" h="21600" fill="none">
                  <a:moveTo>
                    <a:pt x="0" y="13196"/>
                  </a:moveTo>
                  <a:arcTo wR="21600" hR="21600" stAng="-9426182" swAng="4204992"/>
                </a:path>
                <a:path w="21021" h="21600" stroke="0">
                  <a:moveTo>
                    <a:pt x="0" y="13196"/>
                  </a:moveTo>
                  <a:arcTo wR="21600" hR="21600" stAng="-9426182" swAng="4204992"/>
                  <a:lnTo>
                    <a:pt x="19898" y="21600"/>
                  </a:lnTo>
                  <a:close/>
                </a:path>
              </a:pathLst>
            </a:custGeom>
            <a:solidFill>
              <a:srgbClr val="FF0000"/>
            </a:solidFill>
            <a:ln w="14288" cap="flat" cmpd="sng">
              <a:solidFill>
                <a:srgbClr val="DBDBCE"/>
              </a:solidFill>
              <a:prstDash val="solid"/>
              <a:headEnd type="none" w="med" len="med"/>
              <a:tailEnd type="none" w="med" len="med"/>
            </a:ln>
          </p:spPr>
          <p:txBody>
            <a:bodyPr/>
            <a:p>
              <a:endParaRPr lang="zh-CN" altLang="en-US"/>
            </a:p>
          </p:txBody>
        </p:sp>
        <p:sp>
          <p:nvSpPr>
            <p:cNvPr id="99421" name="任意多边形 99420"/>
            <p:cNvSpPr/>
            <p:nvPr/>
          </p:nvSpPr>
          <p:spPr>
            <a:xfrm>
              <a:off x="46" y="376"/>
              <a:ext cx="105" cy="101"/>
            </a:xfrm>
            <a:custGeom>
              <a:avLst/>
              <a:gdLst/>
              <a:ahLst/>
              <a:cxnLst/>
              <a:pathLst>
                <a:path w="105" h="101">
                  <a:moveTo>
                    <a:pt x="4" y="31"/>
                  </a:moveTo>
                  <a:lnTo>
                    <a:pt x="0" y="47"/>
                  </a:lnTo>
                  <a:lnTo>
                    <a:pt x="4" y="63"/>
                  </a:lnTo>
                  <a:lnTo>
                    <a:pt x="10" y="75"/>
                  </a:lnTo>
                  <a:lnTo>
                    <a:pt x="16" y="85"/>
                  </a:lnTo>
                  <a:lnTo>
                    <a:pt x="26" y="91"/>
                  </a:lnTo>
                  <a:lnTo>
                    <a:pt x="35" y="98"/>
                  </a:lnTo>
                  <a:lnTo>
                    <a:pt x="45" y="101"/>
                  </a:lnTo>
                  <a:lnTo>
                    <a:pt x="54" y="101"/>
                  </a:lnTo>
                  <a:lnTo>
                    <a:pt x="60" y="101"/>
                  </a:lnTo>
                  <a:lnTo>
                    <a:pt x="73" y="94"/>
                  </a:lnTo>
                  <a:lnTo>
                    <a:pt x="82" y="91"/>
                  </a:lnTo>
                  <a:lnTo>
                    <a:pt x="89" y="85"/>
                  </a:lnTo>
                  <a:lnTo>
                    <a:pt x="92" y="82"/>
                  </a:lnTo>
                  <a:lnTo>
                    <a:pt x="98" y="75"/>
                  </a:lnTo>
                  <a:lnTo>
                    <a:pt x="101" y="66"/>
                  </a:lnTo>
                  <a:lnTo>
                    <a:pt x="105" y="53"/>
                  </a:lnTo>
                  <a:lnTo>
                    <a:pt x="105" y="47"/>
                  </a:lnTo>
                  <a:lnTo>
                    <a:pt x="105" y="34"/>
                  </a:lnTo>
                  <a:lnTo>
                    <a:pt x="101" y="25"/>
                  </a:lnTo>
                  <a:lnTo>
                    <a:pt x="95" y="19"/>
                  </a:lnTo>
                  <a:lnTo>
                    <a:pt x="92" y="12"/>
                  </a:lnTo>
                  <a:lnTo>
                    <a:pt x="64" y="6"/>
                  </a:lnTo>
                  <a:lnTo>
                    <a:pt x="54" y="16"/>
                  </a:lnTo>
                  <a:lnTo>
                    <a:pt x="64" y="19"/>
                  </a:lnTo>
                  <a:lnTo>
                    <a:pt x="70" y="19"/>
                  </a:lnTo>
                  <a:lnTo>
                    <a:pt x="73" y="25"/>
                  </a:lnTo>
                  <a:lnTo>
                    <a:pt x="79" y="31"/>
                  </a:lnTo>
                  <a:lnTo>
                    <a:pt x="82" y="38"/>
                  </a:lnTo>
                  <a:lnTo>
                    <a:pt x="86" y="47"/>
                  </a:lnTo>
                  <a:lnTo>
                    <a:pt x="86" y="53"/>
                  </a:lnTo>
                  <a:lnTo>
                    <a:pt x="82" y="63"/>
                  </a:lnTo>
                  <a:lnTo>
                    <a:pt x="79" y="69"/>
                  </a:lnTo>
                  <a:lnTo>
                    <a:pt x="73" y="72"/>
                  </a:lnTo>
                  <a:lnTo>
                    <a:pt x="67" y="79"/>
                  </a:lnTo>
                  <a:lnTo>
                    <a:pt x="60" y="79"/>
                  </a:lnTo>
                  <a:lnTo>
                    <a:pt x="51" y="79"/>
                  </a:lnTo>
                  <a:lnTo>
                    <a:pt x="38" y="75"/>
                  </a:lnTo>
                  <a:lnTo>
                    <a:pt x="32" y="72"/>
                  </a:lnTo>
                  <a:lnTo>
                    <a:pt x="26" y="66"/>
                  </a:lnTo>
                  <a:lnTo>
                    <a:pt x="23" y="57"/>
                  </a:lnTo>
                  <a:lnTo>
                    <a:pt x="19" y="50"/>
                  </a:lnTo>
                  <a:lnTo>
                    <a:pt x="23" y="38"/>
                  </a:lnTo>
                  <a:lnTo>
                    <a:pt x="29" y="28"/>
                  </a:lnTo>
                  <a:lnTo>
                    <a:pt x="35" y="22"/>
                  </a:lnTo>
                  <a:lnTo>
                    <a:pt x="41" y="19"/>
                  </a:lnTo>
                  <a:lnTo>
                    <a:pt x="45" y="9"/>
                  </a:lnTo>
                  <a:lnTo>
                    <a:pt x="35" y="0"/>
                  </a:lnTo>
                  <a:lnTo>
                    <a:pt x="19" y="6"/>
                  </a:lnTo>
                  <a:lnTo>
                    <a:pt x="7" y="22"/>
                  </a:lnTo>
                  <a:lnTo>
                    <a:pt x="4" y="31"/>
                  </a:lnTo>
                  <a:close/>
                </a:path>
              </a:pathLst>
            </a:custGeom>
            <a:solidFill>
              <a:srgbClr val="FF0000"/>
            </a:solidFill>
            <a:ln w="9525">
              <a:noFill/>
            </a:ln>
          </p:spPr>
          <p:txBody>
            <a:bodyPr/>
            <a:p>
              <a:endParaRPr lang="zh-CN" altLang="en-US"/>
            </a:p>
          </p:txBody>
        </p:sp>
        <p:sp>
          <p:nvSpPr>
            <p:cNvPr id="99422" name="任意多边形 99421"/>
            <p:cNvSpPr/>
            <p:nvPr/>
          </p:nvSpPr>
          <p:spPr>
            <a:xfrm>
              <a:off x="46" y="376"/>
              <a:ext cx="105" cy="101"/>
            </a:xfrm>
            <a:custGeom>
              <a:avLst/>
              <a:gdLst/>
              <a:ahLst/>
              <a:cxnLst/>
              <a:pathLst>
                <a:path w="105" h="101">
                  <a:moveTo>
                    <a:pt x="4" y="31"/>
                  </a:moveTo>
                  <a:lnTo>
                    <a:pt x="0" y="47"/>
                  </a:lnTo>
                  <a:lnTo>
                    <a:pt x="4" y="63"/>
                  </a:lnTo>
                  <a:lnTo>
                    <a:pt x="10" y="75"/>
                  </a:lnTo>
                  <a:lnTo>
                    <a:pt x="16" y="85"/>
                  </a:lnTo>
                  <a:lnTo>
                    <a:pt x="26" y="91"/>
                  </a:lnTo>
                  <a:lnTo>
                    <a:pt x="35" y="98"/>
                  </a:lnTo>
                  <a:lnTo>
                    <a:pt x="45" y="101"/>
                  </a:lnTo>
                  <a:lnTo>
                    <a:pt x="54" y="101"/>
                  </a:lnTo>
                  <a:lnTo>
                    <a:pt x="60" y="101"/>
                  </a:lnTo>
                  <a:lnTo>
                    <a:pt x="73" y="94"/>
                  </a:lnTo>
                  <a:lnTo>
                    <a:pt x="82" y="91"/>
                  </a:lnTo>
                  <a:lnTo>
                    <a:pt x="89" y="85"/>
                  </a:lnTo>
                  <a:lnTo>
                    <a:pt x="92" y="82"/>
                  </a:lnTo>
                  <a:lnTo>
                    <a:pt x="98" y="75"/>
                  </a:lnTo>
                  <a:lnTo>
                    <a:pt x="101" y="66"/>
                  </a:lnTo>
                  <a:lnTo>
                    <a:pt x="105" y="53"/>
                  </a:lnTo>
                  <a:lnTo>
                    <a:pt x="105" y="47"/>
                  </a:lnTo>
                  <a:lnTo>
                    <a:pt x="105" y="34"/>
                  </a:lnTo>
                  <a:lnTo>
                    <a:pt x="101" y="25"/>
                  </a:lnTo>
                  <a:lnTo>
                    <a:pt x="95" y="19"/>
                  </a:lnTo>
                  <a:lnTo>
                    <a:pt x="92" y="12"/>
                  </a:lnTo>
                  <a:lnTo>
                    <a:pt x="64" y="6"/>
                  </a:lnTo>
                  <a:lnTo>
                    <a:pt x="54" y="16"/>
                  </a:lnTo>
                  <a:lnTo>
                    <a:pt x="64" y="19"/>
                  </a:lnTo>
                  <a:lnTo>
                    <a:pt x="70" y="19"/>
                  </a:lnTo>
                  <a:lnTo>
                    <a:pt x="73" y="25"/>
                  </a:lnTo>
                  <a:lnTo>
                    <a:pt x="79" y="31"/>
                  </a:lnTo>
                  <a:lnTo>
                    <a:pt x="82" y="38"/>
                  </a:lnTo>
                  <a:lnTo>
                    <a:pt x="86" y="47"/>
                  </a:lnTo>
                  <a:lnTo>
                    <a:pt x="86" y="53"/>
                  </a:lnTo>
                  <a:lnTo>
                    <a:pt x="82" y="63"/>
                  </a:lnTo>
                  <a:lnTo>
                    <a:pt x="79" y="69"/>
                  </a:lnTo>
                  <a:lnTo>
                    <a:pt x="73" y="72"/>
                  </a:lnTo>
                  <a:lnTo>
                    <a:pt x="67" y="79"/>
                  </a:lnTo>
                  <a:lnTo>
                    <a:pt x="60" y="79"/>
                  </a:lnTo>
                  <a:lnTo>
                    <a:pt x="51" y="79"/>
                  </a:lnTo>
                  <a:lnTo>
                    <a:pt x="38" y="75"/>
                  </a:lnTo>
                  <a:lnTo>
                    <a:pt x="32" y="72"/>
                  </a:lnTo>
                  <a:lnTo>
                    <a:pt x="26" y="66"/>
                  </a:lnTo>
                  <a:lnTo>
                    <a:pt x="23" y="57"/>
                  </a:lnTo>
                  <a:lnTo>
                    <a:pt x="19" y="50"/>
                  </a:lnTo>
                  <a:lnTo>
                    <a:pt x="23" y="38"/>
                  </a:lnTo>
                  <a:lnTo>
                    <a:pt x="29" y="28"/>
                  </a:lnTo>
                  <a:lnTo>
                    <a:pt x="35" y="22"/>
                  </a:lnTo>
                  <a:lnTo>
                    <a:pt x="41" y="19"/>
                  </a:lnTo>
                  <a:lnTo>
                    <a:pt x="45" y="9"/>
                  </a:lnTo>
                  <a:lnTo>
                    <a:pt x="35" y="0"/>
                  </a:lnTo>
                  <a:lnTo>
                    <a:pt x="19" y="6"/>
                  </a:lnTo>
                  <a:lnTo>
                    <a:pt x="7" y="22"/>
                  </a:lnTo>
                  <a:lnTo>
                    <a:pt x="4" y="31"/>
                  </a:lnTo>
                  <a:close/>
                </a:path>
              </a:pathLst>
            </a:custGeom>
            <a:solidFill>
              <a:srgbClr val="FF0000"/>
            </a:solidFill>
            <a:ln w="4763" cap="flat" cmpd="sng">
              <a:solidFill>
                <a:srgbClr val="93936C"/>
              </a:solidFill>
              <a:prstDash val="solid"/>
              <a:headEnd type="none" w="med" len="med"/>
              <a:tailEnd type="none" w="med" len="med"/>
            </a:ln>
          </p:spPr>
          <p:txBody>
            <a:bodyPr/>
            <a:p>
              <a:endParaRPr lang="zh-CN" altLang="en-US"/>
            </a:p>
          </p:txBody>
        </p:sp>
        <p:sp>
          <p:nvSpPr>
            <p:cNvPr id="99423" name="任意多边形 99422"/>
            <p:cNvSpPr/>
            <p:nvPr/>
          </p:nvSpPr>
          <p:spPr>
            <a:xfrm>
              <a:off x="138" y="335"/>
              <a:ext cx="211" cy="75"/>
            </a:xfrm>
            <a:custGeom>
              <a:avLst/>
              <a:gdLst/>
              <a:ahLst/>
              <a:cxnLst/>
              <a:pathLst>
                <a:path w="211" h="75">
                  <a:moveTo>
                    <a:pt x="0" y="19"/>
                  </a:moveTo>
                  <a:lnTo>
                    <a:pt x="28" y="19"/>
                  </a:lnTo>
                  <a:lnTo>
                    <a:pt x="28" y="0"/>
                  </a:lnTo>
                  <a:lnTo>
                    <a:pt x="54" y="0"/>
                  </a:lnTo>
                  <a:lnTo>
                    <a:pt x="54" y="19"/>
                  </a:lnTo>
                  <a:lnTo>
                    <a:pt x="63" y="19"/>
                  </a:lnTo>
                  <a:lnTo>
                    <a:pt x="63" y="0"/>
                  </a:lnTo>
                  <a:lnTo>
                    <a:pt x="85" y="0"/>
                  </a:lnTo>
                  <a:lnTo>
                    <a:pt x="85" y="19"/>
                  </a:lnTo>
                  <a:lnTo>
                    <a:pt x="208" y="19"/>
                  </a:lnTo>
                  <a:lnTo>
                    <a:pt x="208" y="19"/>
                  </a:lnTo>
                  <a:lnTo>
                    <a:pt x="208" y="22"/>
                  </a:lnTo>
                  <a:lnTo>
                    <a:pt x="208" y="25"/>
                  </a:lnTo>
                  <a:lnTo>
                    <a:pt x="208" y="28"/>
                  </a:lnTo>
                  <a:lnTo>
                    <a:pt x="211" y="31"/>
                  </a:lnTo>
                  <a:lnTo>
                    <a:pt x="208" y="34"/>
                  </a:lnTo>
                  <a:lnTo>
                    <a:pt x="208" y="38"/>
                  </a:lnTo>
                  <a:lnTo>
                    <a:pt x="208" y="44"/>
                  </a:lnTo>
                  <a:lnTo>
                    <a:pt x="205" y="47"/>
                  </a:lnTo>
                  <a:lnTo>
                    <a:pt x="205" y="50"/>
                  </a:lnTo>
                  <a:lnTo>
                    <a:pt x="202" y="53"/>
                  </a:lnTo>
                  <a:lnTo>
                    <a:pt x="85" y="53"/>
                  </a:lnTo>
                  <a:lnTo>
                    <a:pt x="85" y="75"/>
                  </a:lnTo>
                  <a:lnTo>
                    <a:pt x="63" y="75"/>
                  </a:lnTo>
                  <a:lnTo>
                    <a:pt x="63" y="53"/>
                  </a:lnTo>
                  <a:lnTo>
                    <a:pt x="54" y="53"/>
                  </a:lnTo>
                  <a:lnTo>
                    <a:pt x="54" y="75"/>
                  </a:lnTo>
                  <a:lnTo>
                    <a:pt x="28" y="75"/>
                  </a:lnTo>
                  <a:lnTo>
                    <a:pt x="28" y="53"/>
                  </a:lnTo>
                  <a:lnTo>
                    <a:pt x="0" y="53"/>
                  </a:lnTo>
                  <a:lnTo>
                    <a:pt x="0" y="19"/>
                  </a:lnTo>
                  <a:close/>
                </a:path>
              </a:pathLst>
            </a:custGeom>
            <a:solidFill>
              <a:srgbClr val="FF0000"/>
            </a:solidFill>
            <a:ln w="9525">
              <a:noFill/>
            </a:ln>
          </p:spPr>
          <p:txBody>
            <a:bodyPr/>
            <a:p>
              <a:endParaRPr lang="zh-CN" altLang="en-US"/>
            </a:p>
          </p:txBody>
        </p:sp>
        <p:sp>
          <p:nvSpPr>
            <p:cNvPr id="99424" name="任意多边形 99423"/>
            <p:cNvSpPr/>
            <p:nvPr/>
          </p:nvSpPr>
          <p:spPr>
            <a:xfrm>
              <a:off x="138" y="335"/>
              <a:ext cx="211" cy="75"/>
            </a:xfrm>
            <a:custGeom>
              <a:avLst/>
              <a:gdLst/>
              <a:ahLst/>
              <a:cxnLst/>
              <a:pathLst>
                <a:path w="211" h="75">
                  <a:moveTo>
                    <a:pt x="0" y="19"/>
                  </a:moveTo>
                  <a:lnTo>
                    <a:pt x="28" y="19"/>
                  </a:lnTo>
                  <a:lnTo>
                    <a:pt x="28" y="0"/>
                  </a:lnTo>
                  <a:lnTo>
                    <a:pt x="54" y="0"/>
                  </a:lnTo>
                  <a:lnTo>
                    <a:pt x="54" y="19"/>
                  </a:lnTo>
                  <a:lnTo>
                    <a:pt x="63" y="19"/>
                  </a:lnTo>
                  <a:lnTo>
                    <a:pt x="63" y="0"/>
                  </a:lnTo>
                  <a:lnTo>
                    <a:pt x="85" y="0"/>
                  </a:lnTo>
                  <a:lnTo>
                    <a:pt x="85" y="19"/>
                  </a:lnTo>
                  <a:lnTo>
                    <a:pt x="208" y="19"/>
                  </a:lnTo>
                  <a:lnTo>
                    <a:pt x="208" y="22"/>
                  </a:lnTo>
                  <a:lnTo>
                    <a:pt x="208" y="25"/>
                  </a:lnTo>
                  <a:lnTo>
                    <a:pt x="208" y="28"/>
                  </a:lnTo>
                  <a:lnTo>
                    <a:pt x="211" y="31"/>
                  </a:lnTo>
                  <a:lnTo>
                    <a:pt x="208" y="34"/>
                  </a:lnTo>
                  <a:lnTo>
                    <a:pt x="208" y="38"/>
                  </a:lnTo>
                  <a:lnTo>
                    <a:pt x="208" y="44"/>
                  </a:lnTo>
                  <a:lnTo>
                    <a:pt x="205" y="47"/>
                  </a:lnTo>
                  <a:lnTo>
                    <a:pt x="205" y="50"/>
                  </a:lnTo>
                  <a:lnTo>
                    <a:pt x="202" y="53"/>
                  </a:lnTo>
                  <a:lnTo>
                    <a:pt x="85" y="53"/>
                  </a:lnTo>
                  <a:lnTo>
                    <a:pt x="85" y="75"/>
                  </a:lnTo>
                  <a:lnTo>
                    <a:pt x="63" y="75"/>
                  </a:lnTo>
                  <a:lnTo>
                    <a:pt x="63" y="53"/>
                  </a:lnTo>
                  <a:lnTo>
                    <a:pt x="54" y="53"/>
                  </a:lnTo>
                  <a:lnTo>
                    <a:pt x="54" y="75"/>
                  </a:lnTo>
                  <a:lnTo>
                    <a:pt x="28" y="75"/>
                  </a:lnTo>
                  <a:lnTo>
                    <a:pt x="28" y="53"/>
                  </a:lnTo>
                  <a:lnTo>
                    <a:pt x="0" y="53"/>
                  </a:lnTo>
                  <a:lnTo>
                    <a:pt x="0" y="19"/>
                  </a:lnTo>
                  <a:close/>
                </a:path>
              </a:pathLst>
            </a:custGeom>
            <a:solidFill>
              <a:srgbClr val="FF0000"/>
            </a:solidFill>
            <a:ln w="9525">
              <a:noFill/>
            </a:ln>
          </p:spPr>
          <p:txBody>
            <a:bodyPr/>
            <a:p>
              <a:endParaRPr lang="zh-CN" altLang="en-US"/>
            </a:p>
          </p:txBody>
        </p:sp>
        <p:sp>
          <p:nvSpPr>
            <p:cNvPr id="99425" name="任意多边形 99424"/>
            <p:cNvSpPr/>
            <p:nvPr/>
          </p:nvSpPr>
          <p:spPr>
            <a:xfrm>
              <a:off x="138" y="335"/>
              <a:ext cx="211" cy="75"/>
            </a:xfrm>
            <a:custGeom>
              <a:avLst/>
              <a:gdLst/>
              <a:ahLst/>
              <a:cxnLst/>
              <a:pathLst>
                <a:path w="211" h="75">
                  <a:moveTo>
                    <a:pt x="0" y="19"/>
                  </a:moveTo>
                  <a:lnTo>
                    <a:pt x="28" y="19"/>
                  </a:lnTo>
                  <a:lnTo>
                    <a:pt x="28" y="0"/>
                  </a:lnTo>
                  <a:lnTo>
                    <a:pt x="54" y="0"/>
                  </a:lnTo>
                  <a:lnTo>
                    <a:pt x="54" y="19"/>
                  </a:lnTo>
                  <a:lnTo>
                    <a:pt x="63" y="19"/>
                  </a:lnTo>
                  <a:lnTo>
                    <a:pt x="63" y="0"/>
                  </a:lnTo>
                  <a:lnTo>
                    <a:pt x="85" y="0"/>
                  </a:lnTo>
                  <a:lnTo>
                    <a:pt x="85" y="19"/>
                  </a:lnTo>
                  <a:lnTo>
                    <a:pt x="208" y="19"/>
                  </a:lnTo>
                  <a:lnTo>
                    <a:pt x="208" y="22"/>
                  </a:lnTo>
                  <a:lnTo>
                    <a:pt x="208" y="25"/>
                  </a:lnTo>
                  <a:lnTo>
                    <a:pt x="208" y="28"/>
                  </a:lnTo>
                  <a:lnTo>
                    <a:pt x="211" y="31"/>
                  </a:lnTo>
                  <a:lnTo>
                    <a:pt x="208" y="34"/>
                  </a:lnTo>
                  <a:lnTo>
                    <a:pt x="208" y="38"/>
                  </a:lnTo>
                  <a:lnTo>
                    <a:pt x="208" y="44"/>
                  </a:lnTo>
                  <a:lnTo>
                    <a:pt x="205" y="47"/>
                  </a:lnTo>
                  <a:lnTo>
                    <a:pt x="205" y="50"/>
                  </a:lnTo>
                  <a:lnTo>
                    <a:pt x="202" y="53"/>
                  </a:lnTo>
                  <a:lnTo>
                    <a:pt x="85" y="53"/>
                  </a:lnTo>
                  <a:lnTo>
                    <a:pt x="85" y="75"/>
                  </a:lnTo>
                  <a:lnTo>
                    <a:pt x="63" y="75"/>
                  </a:lnTo>
                  <a:lnTo>
                    <a:pt x="63" y="53"/>
                  </a:lnTo>
                  <a:lnTo>
                    <a:pt x="54" y="53"/>
                  </a:lnTo>
                  <a:lnTo>
                    <a:pt x="54" y="75"/>
                  </a:lnTo>
                  <a:lnTo>
                    <a:pt x="28" y="75"/>
                  </a:lnTo>
                  <a:lnTo>
                    <a:pt x="28" y="53"/>
                  </a:lnTo>
                  <a:lnTo>
                    <a:pt x="0" y="53"/>
                  </a:lnTo>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26" name="直接连接符 99425"/>
            <p:cNvSpPr/>
            <p:nvPr/>
          </p:nvSpPr>
          <p:spPr>
            <a:xfrm>
              <a:off x="141" y="360"/>
              <a:ext cx="202" cy="1"/>
            </a:xfrm>
            <a:prstGeom prst="line">
              <a:avLst/>
            </a:prstGeom>
            <a:ln w="4763" cap="flat" cmpd="sng">
              <a:solidFill>
                <a:srgbClr val="DBDBCE"/>
              </a:solidFill>
              <a:prstDash val="solid"/>
              <a:headEnd type="none" w="med" len="med"/>
              <a:tailEnd type="none" w="med" len="med"/>
            </a:ln>
          </p:spPr>
        </p:sp>
        <p:sp>
          <p:nvSpPr>
            <p:cNvPr id="99427" name="直接连接符 99426"/>
            <p:cNvSpPr/>
            <p:nvPr/>
          </p:nvSpPr>
          <p:spPr>
            <a:xfrm>
              <a:off x="207" y="341"/>
              <a:ext cx="1" cy="19"/>
            </a:xfrm>
            <a:prstGeom prst="line">
              <a:avLst/>
            </a:prstGeom>
            <a:ln w="4763" cap="flat" cmpd="sng">
              <a:solidFill>
                <a:srgbClr val="DBDBCE"/>
              </a:solidFill>
              <a:prstDash val="solid"/>
              <a:headEnd type="none" w="med" len="med"/>
              <a:tailEnd type="none" w="med" len="med"/>
            </a:ln>
          </p:spPr>
        </p:sp>
        <p:sp>
          <p:nvSpPr>
            <p:cNvPr id="99428" name="直接连接符 99427"/>
            <p:cNvSpPr/>
            <p:nvPr/>
          </p:nvSpPr>
          <p:spPr>
            <a:xfrm>
              <a:off x="207" y="388"/>
              <a:ext cx="1" cy="19"/>
            </a:xfrm>
            <a:prstGeom prst="line">
              <a:avLst/>
            </a:prstGeom>
            <a:ln w="4763" cap="flat" cmpd="sng">
              <a:solidFill>
                <a:srgbClr val="DBDBCE"/>
              </a:solidFill>
              <a:prstDash val="solid"/>
              <a:headEnd type="none" w="med" len="med"/>
              <a:tailEnd type="none" w="med" len="med"/>
            </a:ln>
          </p:spPr>
        </p:sp>
        <p:sp>
          <p:nvSpPr>
            <p:cNvPr id="99429" name="直接连接符 99428"/>
            <p:cNvSpPr/>
            <p:nvPr/>
          </p:nvSpPr>
          <p:spPr>
            <a:xfrm>
              <a:off x="138" y="382"/>
              <a:ext cx="199" cy="1"/>
            </a:xfrm>
            <a:prstGeom prst="line">
              <a:avLst/>
            </a:prstGeom>
            <a:ln w="4763" cap="flat" cmpd="sng">
              <a:solidFill>
                <a:srgbClr val="626248"/>
              </a:solidFill>
              <a:prstDash val="solid"/>
              <a:headEnd type="none" w="med" len="med"/>
              <a:tailEnd type="none" w="med" len="med"/>
            </a:ln>
          </p:spPr>
        </p:sp>
        <p:sp>
          <p:nvSpPr>
            <p:cNvPr id="99430" name="矩形 99429"/>
            <p:cNvSpPr/>
            <p:nvPr/>
          </p:nvSpPr>
          <p:spPr>
            <a:xfrm>
              <a:off x="72" y="357"/>
              <a:ext cx="66" cy="35"/>
            </a:xfrm>
            <a:prstGeom prst="rect">
              <a:avLst/>
            </a:prstGeom>
            <a:solidFill>
              <a:srgbClr val="FF0000"/>
            </a:solidFill>
            <a:ln w="9525">
              <a:noFill/>
            </a:ln>
          </p:spPr>
          <p:txBody>
            <a:bodyPr/>
            <a:p>
              <a:endParaRPr lang="zh-CN" altLang="en-US"/>
            </a:p>
          </p:txBody>
        </p:sp>
        <p:sp>
          <p:nvSpPr>
            <p:cNvPr id="99431" name="矩形 99430"/>
            <p:cNvSpPr/>
            <p:nvPr/>
          </p:nvSpPr>
          <p:spPr>
            <a:xfrm>
              <a:off x="72" y="357"/>
              <a:ext cx="66" cy="35"/>
            </a:xfrm>
            <a:prstGeom prst="rect">
              <a:avLst/>
            </a:prstGeom>
            <a:solidFill>
              <a:srgbClr val="FF0000"/>
            </a:solidFill>
            <a:ln w="9525">
              <a:noFill/>
            </a:ln>
          </p:spPr>
          <p:txBody>
            <a:bodyPr/>
            <a:p>
              <a:endParaRPr lang="zh-CN" altLang="en-US"/>
            </a:p>
          </p:txBody>
        </p:sp>
        <p:sp>
          <p:nvSpPr>
            <p:cNvPr id="99432" name="任意多边形 99431"/>
            <p:cNvSpPr/>
            <p:nvPr/>
          </p:nvSpPr>
          <p:spPr>
            <a:xfrm>
              <a:off x="78" y="382"/>
              <a:ext cx="32" cy="19"/>
            </a:xfrm>
            <a:custGeom>
              <a:avLst/>
              <a:gdLst/>
              <a:ahLst/>
              <a:cxnLst/>
              <a:pathLst>
                <a:path w="32" h="19">
                  <a:moveTo>
                    <a:pt x="0" y="19"/>
                  </a:moveTo>
                  <a:lnTo>
                    <a:pt x="13" y="13"/>
                  </a:lnTo>
                  <a:lnTo>
                    <a:pt x="22" y="10"/>
                  </a:lnTo>
                  <a:lnTo>
                    <a:pt x="32" y="13"/>
                  </a:lnTo>
                  <a:lnTo>
                    <a:pt x="19" y="0"/>
                  </a:lnTo>
                  <a:lnTo>
                    <a:pt x="0" y="3"/>
                  </a:lnTo>
                  <a:lnTo>
                    <a:pt x="0" y="19"/>
                  </a:lnTo>
                  <a:close/>
                </a:path>
              </a:pathLst>
            </a:custGeom>
            <a:solidFill>
              <a:srgbClr val="FF0000"/>
            </a:solidFill>
            <a:ln w="9525">
              <a:noFill/>
            </a:ln>
          </p:spPr>
          <p:txBody>
            <a:bodyPr/>
            <a:p>
              <a:endParaRPr lang="zh-CN" altLang="en-US"/>
            </a:p>
          </p:txBody>
        </p:sp>
        <p:sp>
          <p:nvSpPr>
            <p:cNvPr id="99433" name="任意多边形 99432"/>
            <p:cNvSpPr/>
            <p:nvPr/>
          </p:nvSpPr>
          <p:spPr>
            <a:xfrm>
              <a:off x="78" y="382"/>
              <a:ext cx="32" cy="19"/>
            </a:xfrm>
            <a:custGeom>
              <a:avLst/>
              <a:gdLst/>
              <a:ahLst/>
              <a:cxnLst/>
              <a:pathLst>
                <a:path w="32" h="19">
                  <a:moveTo>
                    <a:pt x="0" y="19"/>
                  </a:moveTo>
                  <a:lnTo>
                    <a:pt x="13" y="13"/>
                  </a:lnTo>
                  <a:lnTo>
                    <a:pt x="22" y="10"/>
                  </a:lnTo>
                  <a:lnTo>
                    <a:pt x="32" y="13"/>
                  </a:lnTo>
                  <a:lnTo>
                    <a:pt x="19" y="0"/>
                  </a:lnTo>
                  <a:lnTo>
                    <a:pt x="0" y="3"/>
                  </a:lnTo>
                  <a:lnTo>
                    <a:pt x="0" y="19"/>
                  </a:lnTo>
                  <a:close/>
                </a:path>
              </a:pathLst>
            </a:custGeom>
            <a:solidFill>
              <a:srgbClr val="FF0000"/>
            </a:solidFill>
            <a:ln w="9525">
              <a:noFill/>
            </a:ln>
          </p:spPr>
          <p:txBody>
            <a:bodyPr/>
            <a:p>
              <a:endParaRPr lang="zh-CN" altLang="en-US"/>
            </a:p>
          </p:txBody>
        </p:sp>
        <p:sp>
          <p:nvSpPr>
            <p:cNvPr id="99434" name="任意多边形 99433"/>
            <p:cNvSpPr/>
            <p:nvPr/>
          </p:nvSpPr>
          <p:spPr>
            <a:xfrm>
              <a:off x="78" y="347"/>
              <a:ext cx="32" cy="19"/>
            </a:xfrm>
            <a:custGeom>
              <a:avLst/>
              <a:gdLst/>
              <a:ahLst/>
              <a:cxnLst/>
              <a:pathLst>
                <a:path w="32" h="19">
                  <a:moveTo>
                    <a:pt x="0" y="0"/>
                  </a:moveTo>
                  <a:lnTo>
                    <a:pt x="13" y="7"/>
                  </a:lnTo>
                  <a:lnTo>
                    <a:pt x="22" y="7"/>
                  </a:lnTo>
                  <a:lnTo>
                    <a:pt x="32" y="7"/>
                  </a:lnTo>
                  <a:lnTo>
                    <a:pt x="19" y="19"/>
                  </a:lnTo>
                  <a:lnTo>
                    <a:pt x="0" y="13"/>
                  </a:lnTo>
                  <a:lnTo>
                    <a:pt x="0" y="0"/>
                  </a:lnTo>
                  <a:close/>
                </a:path>
              </a:pathLst>
            </a:custGeom>
            <a:solidFill>
              <a:srgbClr val="FF0000"/>
            </a:solidFill>
            <a:ln w="9525">
              <a:noFill/>
            </a:ln>
          </p:spPr>
          <p:txBody>
            <a:bodyPr/>
            <a:p>
              <a:endParaRPr lang="zh-CN" altLang="en-US"/>
            </a:p>
          </p:txBody>
        </p:sp>
        <p:sp>
          <p:nvSpPr>
            <p:cNvPr id="99435" name="任意多边形 99434"/>
            <p:cNvSpPr/>
            <p:nvPr/>
          </p:nvSpPr>
          <p:spPr>
            <a:xfrm>
              <a:off x="78" y="347"/>
              <a:ext cx="32" cy="19"/>
            </a:xfrm>
            <a:custGeom>
              <a:avLst/>
              <a:gdLst/>
              <a:ahLst/>
              <a:cxnLst/>
              <a:pathLst>
                <a:path w="32" h="19">
                  <a:moveTo>
                    <a:pt x="0" y="0"/>
                  </a:moveTo>
                  <a:lnTo>
                    <a:pt x="13" y="7"/>
                  </a:lnTo>
                  <a:lnTo>
                    <a:pt x="22" y="7"/>
                  </a:lnTo>
                  <a:lnTo>
                    <a:pt x="32" y="7"/>
                  </a:lnTo>
                  <a:lnTo>
                    <a:pt x="19" y="19"/>
                  </a:lnTo>
                  <a:lnTo>
                    <a:pt x="0" y="13"/>
                  </a:lnTo>
                  <a:lnTo>
                    <a:pt x="0" y="0"/>
                  </a:lnTo>
                  <a:close/>
                </a:path>
              </a:pathLst>
            </a:custGeom>
            <a:solidFill>
              <a:srgbClr val="FF0000"/>
            </a:solidFill>
            <a:ln w="9525">
              <a:noFill/>
            </a:ln>
          </p:spPr>
          <p:txBody>
            <a:bodyPr/>
            <a:p>
              <a:endParaRPr lang="zh-CN" altLang="en-US"/>
            </a:p>
          </p:txBody>
        </p:sp>
        <p:sp>
          <p:nvSpPr>
            <p:cNvPr id="99436" name="任意多边形 99435"/>
            <p:cNvSpPr/>
            <p:nvPr/>
          </p:nvSpPr>
          <p:spPr>
            <a:xfrm>
              <a:off x="46" y="268"/>
              <a:ext cx="105" cy="98"/>
            </a:xfrm>
            <a:custGeom>
              <a:avLst/>
              <a:gdLst/>
              <a:ahLst/>
              <a:cxnLst/>
              <a:pathLst>
                <a:path w="105" h="98">
                  <a:moveTo>
                    <a:pt x="4" y="70"/>
                  </a:moveTo>
                  <a:lnTo>
                    <a:pt x="0" y="60"/>
                  </a:lnTo>
                  <a:lnTo>
                    <a:pt x="0" y="54"/>
                  </a:lnTo>
                  <a:lnTo>
                    <a:pt x="0" y="45"/>
                  </a:lnTo>
                  <a:lnTo>
                    <a:pt x="4" y="38"/>
                  </a:lnTo>
                  <a:lnTo>
                    <a:pt x="7" y="32"/>
                  </a:lnTo>
                  <a:lnTo>
                    <a:pt x="10" y="26"/>
                  </a:lnTo>
                  <a:lnTo>
                    <a:pt x="13" y="19"/>
                  </a:lnTo>
                  <a:lnTo>
                    <a:pt x="19" y="13"/>
                  </a:lnTo>
                  <a:lnTo>
                    <a:pt x="26" y="10"/>
                  </a:lnTo>
                  <a:lnTo>
                    <a:pt x="35" y="4"/>
                  </a:lnTo>
                  <a:lnTo>
                    <a:pt x="45" y="4"/>
                  </a:lnTo>
                  <a:lnTo>
                    <a:pt x="54" y="0"/>
                  </a:lnTo>
                  <a:lnTo>
                    <a:pt x="60" y="4"/>
                  </a:lnTo>
                  <a:lnTo>
                    <a:pt x="67" y="4"/>
                  </a:lnTo>
                  <a:lnTo>
                    <a:pt x="73" y="4"/>
                  </a:lnTo>
                  <a:lnTo>
                    <a:pt x="82" y="10"/>
                  </a:lnTo>
                  <a:lnTo>
                    <a:pt x="92" y="19"/>
                  </a:lnTo>
                  <a:lnTo>
                    <a:pt x="98" y="26"/>
                  </a:lnTo>
                  <a:lnTo>
                    <a:pt x="101" y="35"/>
                  </a:lnTo>
                  <a:lnTo>
                    <a:pt x="105" y="48"/>
                  </a:lnTo>
                  <a:lnTo>
                    <a:pt x="105" y="54"/>
                  </a:lnTo>
                  <a:lnTo>
                    <a:pt x="105" y="67"/>
                  </a:lnTo>
                  <a:lnTo>
                    <a:pt x="101" y="76"/>
                  </a:lnTo>
                  <a:lnTo>
                    <a:pt x="95" y="82"/>
                  </a:lnTo>
                  <a:lnTo>
                    <a:pt x="92" y="89"/>
                  </a:lnTo>
                  <a:lnTo>
                    <a:pt x="64" y="98"/>
                  </a:lnTo>
                  <a:lnTo>
                    <a:pt x="54" y="86"/>
                  </a:lnTo>
                  <a:lnTo>
                    <a:pt x="64" y="86"/>
                  </a:lnTo>
                  <a:lnTo>
                    <a:pt x="73" y="79"/>
                  </a:lnTo>
                  <a:lnTo>
                    <a:pt x="79" y="73"/>
                  </a:lnTo>
                  <a:lnTo>
                    <a:pt x="82" y="64"/>
                  </a:lnTo>
                  <a:lnTo>
                    <a:pt x="86" y="51"/>
                  </a:lnTo>
                  <a:lnTo>
                    <a:pt x="82" y="41"/>
                  </a:lnTo>
                  <a:lnTo>
                    <a:pt x="76" y="32"/>
                  </a:lnTo>
                  <a:lnTo>
                    <a:pt x="70" y="26"/>
                  </a:lnTo>
                  <a:lnTo>
                    <a:pt x="60" y="23"/>
                  </a:lnTo>
                  <a:lnTo>
                    <a:pt x="48" y="23"/>
                  </a:lnTo>
                  <a:lnTo>
                    <a:pt x="41" y="23"/>
                  </a:lnTo>
                  <a:lnTo>
                    <a:pt x="35" y="26"/>
                  </a:lnTo>
                  <a:lnTo>
                    <a:pt x="32" y="29"/>
                  </a:lnTo>
                  <a:lnTo>
                    <a:pt x="26" y="35"/>
                  </a:lnTo>
                  <a:lnTo>
                    <a:pt x="23" y="45"/>
                  </a:lnTo>
                  <a:lnTo>
                    <a:pt x="19" y="54"/>
                  </a:lnTo>
                  <a:lnTo>
                    <a:pt x="23" y="67"/>
                  </a:lnTo>
                  <a:lnTo>
                    <a:pt x="29" y="73"/>
                  </a:lnTo>
                  <a:lnTo>
                    <a:pt x="32" y="79"/>
                  </a:lnTo>
                  <a:lnTo>
                    <a:pt x="41" y="82"/>
                  </a:lnTo>
                  <a:lnTo>
                    <a:pt x="45" y="92"/>
                  </a:lnTo>
                  <a:lnTo>
                    <a:pt x="19" y="89"/>
                  </a:lnTo>
                  <a:lnTo>
                    <a:pt x="4" y="73"/>
                  </a:lnTo>
                  <a:lnTo>
                    <a:pt x="4" y="70"/>
                  </a:lnTo>
                  <a:close/>
                </a:path>
              </a:pathLst>
            </a:custGeom>
            <a:solidFill>
              <a:srgbClr val="FF0000"/>
            </a:solidFill>
            <a:ln w="9525">
              <a:noFill/>
            </a:ln>
          </p:spPr>
          <p:txBody>
            <a:bodyPr/>
            <a:p>
              <a:endParaRPr lang="zh-CN" altLang="en-US"/>
            </a:p>
          </p:txBody>
        </p:sp>
        <p:sp>
          <p:nvSpPr>
            <p:cNvPr id="99437" name="任意多边形 99436"/>
            <p:cNvSpPr/>
            <p:nvPr/>
          </p:nvSpPr>
          <p:spPr>
            <a:xfrm>
              <a:off x="46" y="268"/>
              <a:ext cx="105" cy="98"/>
            </a:xfrm>
            <a:custGeom>
              <a:avLst/>
              <a:gdLst/>
              <a:ahLst/>
              <a:cxnLst/>
              <a:pathLst>
                <a:path w="105" h="98">
                  <a:moveTo>
                    <a:pt x="4" y="70"/>
                  </a:moveTo>
                  <a:lnTo>
                    <a:pt x="0" y="60"/>
                  </a:lnTo>
                  <a:lnTo>
                    <a:pt x="0" y="54"/>
                  </a:lnTo>
                  <a:lnTo>
                    <a:pt x="0" y="45"/>
                  </a:lnTo>
                  <a:lnTo>
                    <a:pt x="4" y="38"/>
                  </a:lnTo>
                  <a:lnTo>
                    <a:pt x="7" y="32"/>
                  </a:lnTo>
                  <a:lnTo>
                    <a:pt x="10" y="26"/>
                  </a:lnTo>
                  <a:lnTo>
                    <a:pt x="13" y="19"/>
                  </a:lnTo>
                  <a:lnTo>
                    <a:pt x="19" y="13"/>
                  </a:lnTo>
                  <a:lnTo>
                    <a:pt x="26" y="10"/>
                  </a:lnTo>
                  <a:lnTo>
                    <a:pt x="35" y="4"/>
                  </a:lnTo>
                  <a:lnTo>
                    <a:pt x="45" y="4"/>
                  </a:lnTo>
                  <a:lnTo>
                    <a:pt x="54" y="0"/>
                  </a:lnTo>
                  <a:lnTo>
                    <a:pt x="60" y="4"/>
                  </a:lnTo>
                  <a:lnTo>
                    <a:pt x="67" y="4"/>
                  </a:lnTo>
                  <a:lnTo>
                    <a:pt x="73" y="4"/>
                  </a:lnTo>
                  <a:lnTo>
                    <a:pt x="82" y="10"/>
                  </a:lnTo>
                  <a:lnTo>
                    <a:pt x="92" y="19"/>
                  </a:lnTo>
                  <a:lnTo>
                    <a:pt x="98" y="26"/>
                  </a:lnTo>
                  <a:lnTo>
                    <a:pt x="101" y="35"/>
                  </a:lnTo>
                  <a:lnTo>
                    <a:pt x="105" y="48"/>
                  </a:lnTo>
                  <a:lnTo>
                    <a:pt x="105" y="54"/>
                  </a:lnTo>
                  <a:lnTo>
                    <a:pt x="105" y="67"/>
                  </a:lnTo>
                  <a:lnTo>
                    <a:pt x="101" y="76"/>
                  </a:lnTo>
                  <a:lnTo>
                    <a:pt x="95" y="82"/>
                  </a:lnTo>
                  <a:lnTo>
                    <a:pt x="92" y="89"/>
                  </a:lnTo>
                  <a:lnTo>
                    <a:pt x="64" y="98"/>
                  </a:lnTo>
                  <a:lnTo>
                    <a:pt x="54" y="86"/>
                  </a:lnTo>
                  <a:lnTo>
                    <a:pt x="64" y="86"/>
                  </a:lnTo>
                  <a:lnTo>
                    <a:pt x="73" y="79"/>
                  </a:lnTo>
                  <a:lnTo>
                    <a:pt x="79" y="73"/>
                  </a:lnTo>
                  <a:lnTo>
                    <a:pt x="82" y="64"/>
                  </a:lnTo>
                  <a:lnTo>
                    <a:pt x="86" y="51"/>
                  </a:lnTo>
                  <a:lnTo>
                    <a:pt x="82" y="41"/>
                  </a:lnTo>
                  <a:lnTo>
                    <a:pt x="76" y="32"/>
                  </a:lnTo>
                  <a:lnTo>
                    <a:pt x="70" y="26"/>
                  </a:lnTo>
                  <a:lnTo>
                    <a:pt x="60" y="23"/>
                  </a:lnTo>
                  <a:lnTo>
                    <a:pt x="48" y="23"/>
                  </a:lnTo>
                  <a:lnTo>
                    <a:pt x="41" y="23"/>
                  </a:lnTo>
                  <a:lnTo>
                    <a:pt x="35" y="26"/>
                  </a:lnTo>
                  <a:lnTo>
                    <a:pt x="32" y="29"/>
                  </a:lnTo>
                  <a:lnTo>
                    <a:pt x="26" y="35"/>
                  </a:lnTo>
                  <a:lnTo>
                    <a:pt x="23" y="45"/>
                  </a:lnTo>
                  <a:lnTo>
                    <a:pt x="19" y="54"/>
                  </a:lnTo>
                  <a:lnTo>
                    <a:pt x="23" y="67"/>
                  </a:lnTo>
                  <a:lnTo>
                    <a:pt x="29" y="73"/>
                  </a:lnTo>
                  <a:lnTo>
                    <a:pt x="32" y="79"/>
                  </a:lnTo>
                  <a:lnTo>
                    <a:pt x="41" y="82"/>
                  </a:lnTo>
                  <a:lnTo>
                    <a:pt x="45" y="92"/>
                  </a:lnTo>
                  <a:lnTo>
                    <a:pt x="19" y="89"/>
                  </a:lnTo>
                  <a:lnTo>
                    <a:pt x="4" y="73"/>
                  </a:lnTo>
                  <a:lnTo>
                    <a:pt x="4" y="70"/>
                  </a:lnTo>
                  <a:close/>
                </a:path>
              </a:pathLst>
            </a:custGeom>
            <a:solidFill>
              <a:srgbClr val="FF0000"/>
            </a:solidFill>
            <a:ln w="4763" cap="flat" cmpd="sng">
              <a:solidFill>
                <a:srgbClr val="93936C"/>
              </a:solidFill>
              <a:prstDash val="solid"/>
              <a:headEnd type="none" w="med" len="med"/>
              <a:tailEnd type="none" w="med" len="med"/>
            </a:ln>
          </p:spPr>
          <p:txBody>
            <a:bodyPr/>
            <a:p>
              <a:endParaRPr lang="zh-CN" altLang="en-US"/>
            </a:p>
          </p:txBody>
        </p:sp>
        <p:sp>
          <p:nvSpPr>
            <p:cNvPr id="99438" name="任意多边形 99437"/>
            <p:cNvSpPr/>
            <p:nvPr/>
          </p:nvSpPr>
          <p:spPr>
            <a:xfrm>
              <a:off x="2" y="335"/>
              <a:ext cx="76" cy="75"/>
            </a:xfrm>
            <a:custGeom>
              <a:avLst/>
              <a:gdLst/>
              <a:ahLst/>
              <a:cxnLst/>
              <a:pathLst>
                <a:path w="76" h="75">
                  <a:moveTo>
                    <a:pt x="48" y="0"/>
                  </a:moveTo>
                  <a:lnTo>
                    <a:pt x="38" y="0"/>
                  </a:lnTo>
                  <a:lnTo>
                    <a:pt x="32" y="0"/>
                  </a:lnTo>
                  <a:lnTo>
                    <a:pt x="22" y="3"/>
                  </a:lnTo>
                  <a:lnTo>
                    <a:pt x="16" y="6"/>
                  </a:lnTo>
                  <a:lnTo>
                    <a:pt x="10" y="12"/>
                  </a:lnTo>
                  <a:lnTo>
                    <a:pt x="3" y="19"/>
                  </a:lnTo>
                  <a:lnTo>
                    <a:pt x="3" y="25"/>
                  </a:lnTo>
                  <a:lnTo>
                    <a:pt x="0" y="31"/>
                  </a:lnTo>
                  <a:lnTo>
                    <a:pt x="0" y="38"/>
                  </a:lnTo>
                  <a:lnTo>
                    <a:pt x="0" y="47"/>
                  </a:lnTo>
                  <a:lnTo>
                    <a:pt x="0" y="50"/>
                  </a:lnTo>
                  <a:lnTo>
                    <a:pt x="7" y="60"/>
                  </a:lnTo>
                  <a:lnTo>
                    <a:pt x="7" y="63"/>
                  </a:lnTo>
                  <a:lnTo>
                    <a:pt x="13" y="66"/>
                  </a:lnTo>
                  <a:lnTo>
                    <a:pt x="19" y="72"/>
                  </a:lnTo>
                  <a:lnTo>
                    <a:pt x="29" y="75"/>
                  </a:lnTo>
                  <a:lnTo>
                    <a:pt x="38" y="75"/>
                  </a:lnTo>
                  <a:lnTo>
                    <a:pt x="51" y="72"/>
                  </a:lnTo>
                  <a:lnTo>
                    <a:pt x="57" y="57"/>
                  </a:lnTo>
                  <a:lnTo>
                    <a:pt x="54" y="60"/>
                  </a:lnTo>
                  <a:lnTo>
                    <a:pt x="48" y="60"/>
                  </a:lnTo>
                  <a:lnTo>
                    <a:pt x="41" y="63"/>
                  </a:lnTo>
                  <a:lnTo>
                    <a:pt x="38" y="63"/>
                  </a:lnTo>
                  <a:lnTo>
                    <a:pt x="32" y="63"/>
                  </a:lnTo>
                  <a:lnTo>
                    <a:pt x="22" y="57"/>
                  </a:lnTo>
                  <a:lnTo>
                    <a:pt x="19" y="53"/>
                  </a:lnTo>
                  <a:lnTo>
                    <a:pt x="16" y="50"/>
                  </a:lnTo>
                  <a:lnTo>
                    <a:pt x="13" y="44"/>
                  </a:lnTo>
                  <a:lnTo>
                    <a:pt x="13" y="38"/>
                  </a:lnTo>
                  <a:lnTo>
                    <a:pt x="13" y="31"/>
                  </a:lnTo>
                  <a:lnTo>
                    <a:pt x="16" y="25"/>
                  </a:lnTo>
                  <a:lnTo>
                    <a:pt x="22" y="19"/>
                  </a:lnTo>
                  <a:lnTo>
                    <a:pt x="29" y="15"/>
                  </a:lnTo>
                  <a:lnTo>
                    <a:pt x="35" y="12"/>
                  </a:lnTo>
                  <a:lnTo>
                    <a:pt x="44" y="12"/>
                  </a:lnTo>
                  <a:lnTo>
                    <a:pt x="54" y="15"/>
                  </a:lnTo>
                  <a:lnTo>
                    <a:pt x="60" y="25"/>
                  </a:lnTo>
                  <a:lnTo>
                    <a:pt x="63" y="31"/>
                  </a:lnTo>
                  <a:lnTo>
                    <a:pt x="63" y="38"/>
                  </a:lnTo>
                  <a:lnTo>
                    <a:pt x="63" y="44"/>
                  </a:lnTo>
                  <a:lnTo>
                    <a:pt x="60" y="50"/>
                  </a:lnTo>
                  <a:lnTo>
                    <a:pt x="76" y="44"/>
                  </a:lnTo>
                  <a:lnTo>
                    <a:pt x="76" y="25"/>
                  </a:lnTo>
                  <a:lnTo>
                    <a:pt x="57" y="9"/>
                  </a:lnTo>
                  <a:lnTo>
                    <a:pt x="48" y="0"/>
                  </a:lnTo>
                  <a:close/>
                </a:path>
              </a:pathLst>
            </a:custGeom>
            <a:solidFill>
              <a:srgbClr val="FF0000"/>
            </a:solidFill>
            <a:ln w="9525">
              <a:noFill/>
            </a:ln>
          </p:spPr>
          <p:txBody>
            <a:bodyPr/>
            <a:p>
              <a:endParaRPr lang="zh-CN" altLang="en-US"/>
            </a:p>
          </p:txBody>
        </p:sp>
        <p:sp>
          <p:nvSpPr>
            <p:cNvPr id="99439" name="任意多边形 99438"/>
            <p:cNvSpPr/>
            <p:nvPr/>
          </p:nvSpPr>
          <p:spPr>
            <a:xfrm>
              <a:off x="2" y="335"/>
              <a:ext cx="76" cy="75"/>
            </a:xfrm>
            <a:custGeom>
              <a:avLst/>
              <a:gdLst/>
              <a:ahLst/>
              <a:cxnLst/>
              <a:pathLst>
                <a:path w="76" h="75">
                  <a:moveTo>
                    <a:pt x="48" y="0"/>
                  </a:moveTo>
                  <a:lnTo>
                    <a:pt x="38" y="0"/>
                  </a:lnTo>
                  <a:lnTo>
                    <a:pt x="32" y="0"/>
                  </a:lnTo>
                  <a:lnTo>
                    <a:pt x="22" y="3"/>
                  </a:lnTo>
                  <a:lnTo>
                    <a:pt x="16" y="6"/>
                  </a:lnTo>
                  <a:lnTo>
                    <a:pt x="10" y="12"/>
                  </a:lnTo>
                  <a:lnTo>
                    <a:pt x="3" y="19"/>
                  </a:lnTo>
                  <a:lnTo>
                    <a:pt x="3" y="25"/>
                  </a:lnTo>
                  <a:lnTo>
                    <a:pt x="0" y="31"/>
                  </a:lnTo>
                  <a:lnTo>
                    <a:pt x="0" y="38"/>
                  </a:lnTo>
                  <a:lnTo>
                    <a:pt x="0" y="47"/>
                  </a:lnTo>
                  <a:lnTo>
                    <a:pt x="0" y="50"/>
                  </a:lnTo>
                  <a:lnTo>
                    <a:pt x="7" y="60"/>
                  </a:lnTo>
                  <a:lnTo>
                    <a:pt x="7" y="63"/>
                  </a:lnTo>
                  <a:lnTo>
                    <a:pt x="13" y="66"/>
                  </a:lnTo>
                  <a:lnTo>
                    <a:pt x="19" y="72"/>
                  </a:lnTo>
                  <a:lnTo>
                    <a:pt x="29" y="75"/>
                  </a:lnTo>
                  <a:lnTo>
                    <a:pt x="38" y="75"/>
                  </a:lnTo>
                  <a:lnTo>
                    <a:pt x="51" y="72"/>
                  </a:lnTo>
                  <a:lnTo>
                    <a:pt x="57" y="57"/>
                  </a:lnTo>
                  <a:lnTo>
                    <a:pt x="54" y="60"/>
                  </a:lnTo>
                  <a:lnTo>
                    <a:pt x="48" y="60"/>
                  </a:lnTo>
                  <a:lnTo>
                    <a:pt x="41" y="63"/>
                  </a:lnTo>
                  <a:lnTo>
                    <a:pt x="38" y="63"/>
                  </a:lnTo>
                  <a:lnTo>
                    <a:pt x="32" y="63"/>
                  </a:lnTo>
                  <a:lnTo>
                    <a:pt x="22" y="57"/>
                  </a:lnTo>
                  <a:lnTo>
                    <a:pt x="19" y="53"/>
                  </a:lnTo>
                  <a:lnTo>
                    <a:pt x="16" y="50"/>
                  </a:lnTo>
                  <a:lnTo>
                    <a:pt x="13" y="44"/>
                  </a:lnTo>
                  <a:lnTo>
                    <a:pt x="13" y="38"/>
                  </a:lnTo>
                  <a:lnTo>
                    <a:pt x="13" y="31"/>
                  </a:lnTo>
                  <a:lnTo>
                    <a:pt x="16" y="25"/>
                  </a:lnTo>
                  <a:lnTo>
                    <a:pt x="22" y="19"/>
                  </a:lnTo>
                  <a:lnTo>
                    <a:pt x="29" y="15"/>
                  </a:lnTo>
                  <a:lnTo>
                    <a:pt x="35" y="12"/>
                  </a:lnTo>
                  <a:lnTo>
                    <a:pt x="44" y="12"/>
                  </a:lnTo>
                  <a:lnTo>
                    <a:pt x="54" y="15"/>
                  </a:lnTo>
                  <a:lnTo>
                    <a:pt x="60" y="25"/>
                  </a:lnTo>
                  <a:lnTo>
                    <a:pt x="63" y="31"/>
                  </a:lnTo>
                  <a:lnTo>
                    <a:pt x="63" y="38"/>
                  </a:lnTo>
                  <a:lnTo>
                    <a:pt x="63" y="44"/>
                  </a:lnTo>
                  <a:lnTo>
                    <a:pt x="60" y="50"/>
                  </a:lnTo>
                  <a:lnTo>
                    <a:pt x="76" y="44"/>
                  </a:lnTo>
                  <a:lnTo>
                    <a:pt x="76" y="25"/>
                  </a:lnTo>
                  <a:lnTo>
                    <a:pt x="57" y="9"/>
                  </a:lnTo>
                  <a:lnTo>
                    <a:pt x="48" y="0"/>
                  </a:lnTo>
                  <a:close/>
                </a:path>
              </a:pathLst>
            </a:custGeom>
            <a:solidFill>
              <a:srgbClr val="FF0000"/>
            </a:solidFill>
            <a:ln w="4763" cap="flat" cmpd="sng">
              <a:solidFill>
                <a:srgbClr val="93936C"/>
              </a:solidFill>
              <a:prstDash val="solid"/>
              <a:headEnd type="none" w="med" len="med"/>
              <a:tailEnd type="none" w="med" len="med"/>
            </a:ln>
          </p:spPr>
          <p:txBody>
            <a:bodyPr/>
            <a:p>
              <a:endParaRPr lang="zh-CN" altLang="en-US"/>
            </a:p>
          </p:txBody>
        </p:sp>
        <p:sp>
          <p:nvSpPr>
            <p:cNvPr id="99440" name="直接连接符 99439"/>
            <p:cNvSpPr/>
            <p:nvPr/>
          </p:nvSpPr>
          <p:spPr>
            <a:xfrm>
              <a:off x="173" y="341"/>
              <a:ext cx="1" cy="19"/>
            </a:xfrm>
            <a:prstGeom prst="line">
              <a:avLst/>
            </a:prstGeom>
            <a:ln w="4763" cap="flat" cmpd="sng">
              <a:solidFill>
                <a:srgbClr val="DBDBCE"/>
              </a:solidFill>
              <a:prstDash val="solid"/>
              <a:headEnd type="none" w="med" len="med"/>
              <a:tailEnd type="none" w="med" len="med"/>
            </a:ln>
          </p:spPr>
        </p:sp>
        <p:sp>
          <p:nvSpPr>
            <p:cNvPr id="99441" name="直接连接符 99440"/>
            <p:cNvSpPr/>
            <p:nvPr/>
          </p:nvSpPr>
          <p:spPr>
            <a:xfrm>
              <a:off x="173" y="388"/>
              <a:ext cx="1" cy="19"/>
            </a:xfrm>
            <a:prstGeom prst="line">
              <a:avLst/>
            </a:prstGeom>
            <a:ln w="4763" cap="flat" cmpd="sng">
              <a:solidFill>
                <a:srgbClr val="DBDBCE"/>
              </a:solidFill>
              <a:prstDash val="solid"/>
              <a:headEnd type="none" w="med" len="med"/>
              <a:tailEnd type="none" w="med" len="med"/>
            </a:ln>
          </p:spPr>
        </p:sp>
        <p:sp>
          <p:nvSpPr>
            <p:cNvPr id="99442" name="椭圆 99441"/>
            <p:cNvSpPr/>
            <p:nvPr/>
          </p:nvSpPr>
          <p:spPr>
            <a:xfrm>
              <a:off x="66" y="288"/>
              <a:ext cx="65" cy="68"/>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43" name="椭圆 99442"/>
            <p:cNvSpPr/>
            <p:nvPr/>
          </p:nvSpPr>
          <p:spPr>
            <a:xfrm>
              <a:off x="66" y="393"/>
              <a:ext cx="65" cy="64"/>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44" name="椭圆 99443"/>
            <p:cNvSpPr/>
            <p:nvPr/>
          </p:nvSpPr>
          <p:spPr>
            <a:xfrm>
              <a:off x="16" y="348"/>
              <a:ext cx="52" cy="52"/>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45" name="任意多边形 99444"/>
            <p:cNvSpPr/>
            <p:nvPr/>
          </p:nvSpPr>
          <p:spPr>
            <a:xfrm>
              <a:off x="0" y="336"/>
              <a:ext cx="50" cy="77"/>
            </a:xfrm>
            <a:custGeom>
              <a:avLst/>
              <a:gdLst>
                <a:gd name="txL" fmla="*/ 0 w 28055"/>
                <a:gd name="txT" fmla="*/ 0 h 43200"/>
                <a:gd name="txR" fmla="*/ 28055 w 28055"/>
                <a:gd name="txB" fmla="*/ 43200 h 43200"/>
              </a:gdLst>
              <a:ahLst/>
              <a:cxnLst>
                <a:cxn ang="90">
                  <a:pos x="28054" y="42213"/>
                </a:cxn>
                <a:cxn ang="0">
                  <a:pos x="27957" y="956"/>
                </a:cxn>
                <a:cxn ang="90">
                  <a:pos x="21600" y="21600"/>
                </a:cxn>
              </a:cxnLst>
              <a:rect l="txL" t="txT" r="txR" b="txB"/>
              <a:pathLst>
                <a:path w="28055" h="43200" fill="none">
                  <a:moveTo>
                    <a:pt x="28054" y="42213"/>
                  </a:moveTo>
                  <a:arcTo wR="21600" hR="21600" stAng="-17243131" swAng="12870055"/>
                </a:path>
                <a:path w="28055" h="43200" stroke="0">
                  <a:moveTo>
                    <a:pt x="28054" y="42213"/>
                  </a:moveTo>
                  <a:arcTo wR="21600" hR="21600" stAng="-17243131" swAng="12870055"/>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46" name="任意多边形 99445"/>
            <p:cNvSpPr/>
            <p:nvPr/>
          </p:nvSpPr>
          <p:spPr>
            <a:xfrm>
              <a:off x="47" y="269"/>
              <a:ext cx="106" cy="88"/>
            </a:xfrm>
            <a:custGeom>
              <a:avLst/>
              <a:gdLst>
                <a:gd name="txL" fmla="*/ 0 w 43200"/>
                <a:gd name="txT" fmla="*/ 0 h 35985"/>
                <a:gd name="txR" fmla="*/ 43200 w 43200"/>
                <a:gd name="txB" fmla="*/ 35985 h 35985"/>
              </a:gdLst>
              <a:ahLst/>
              <a:cxnLst>
                <a:cxn ang="90">
                  <a:pos x="698" y="27049"/>
                </a:cxn>
                <a:cxn ang="0">
                  <a:pos x="37713" y="35984"/>
                </a:cxn>
                <a:cxn ang="90">
                  <a:pos x="21600" y="21600"/>
                </a:cxn>
              </a:cxnLst>
              <a:rect l="txL" t="txT" r="txR" b="txB"/>
              <a:pathLst>
                <a:path w="43200" h="35985" fill="none">
                  <a:moveTo>
                    <a:pt x="698" y="27049"/>
                  </a:moveTo>
                  <a:arcTo wR="21600" hR="21600" stAng="-11676683" swAng="14181992"/>
                </a:path>
                <a:path w="43200" h="35985" stroke="0">
                  <a:moveTo>
                    <a:pt x="698" y="27049"/>
                  </a:moveTo>
                  <a:arcTo wR="21600" hR="21600" stAng="-11676683" swAng="14181992"/>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47" name="任意多边形 99446"/>
            <p:cNvSpPr/>
            <p:nvPr/>
          </p:nvSpPr>
          <p:spPr>
            <a:xfrm>
              <a:off x="54" y="276"/>
              <a:ext cx="46" cy="46"/>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rgbClr val="FF0000"/>
            </a:solidFill>
            <a:ln w="4763" cap="flat" cmpd="sng">
              <a:solidFill>
                <a:srgbClr val="EDEDE7"/>
              </a:solidFill>
              <a:prstDash val="solid"/>
              <a:headEnd type="none" w="med" len="med"/>
              <a:tailEnd type="none" w="med" len="med"/>
            </a:ln>
          </p:spPr>
          <p:txBody>
            <a:bodyPr/>
            <a:p>
              <a:endParaRPr lang="zh-CN" altLang="en-US"/>
            </a:p>
          </p:txBody>
        </p:sp>
        <p:sp>
          <p:nvSpPr>
            <p:cNvPr id="99448" name="任意多边形 99447"/>
            <p:cNvSpPr/>
            <p:nvPr/>
          </p:nvSpPr>
          <p:spPr>
            <a:xfrm>
              <a:off x="8" y="339"/>
              <a:ext cx="31" cy="35"/>
            </a:xfrm>
            <a:custGeom>
              <a:avLst/>
              <a:gdLst>
                <a:gd name="txL" fmla="*/ 0 w 20928"/>
                <a:gd name="txT" fmla="*/ 0 h 21296"/>
                <a:gd name="txR" fmla="*/ 20928 w 20928"/>
                <a:gd name="txB" fmla="*/ 21296 h 21296"/>
              </a:gdLst>
              <a:ahLst/>
              <a:cxnLst>
                <a:cxn ang="180">
                  <a:pos x="0" y="15951"/>
                </a:cxn>
                <a:cxn ang="270">
                  <a:pos x="17314" y="0"/>
                </a:cxn>
                <a:cxn ang="90">
                  <a:pos x="20928" y="21296"/>
                </a:cxn>
              </a:cxnLst>
              <a:rect l="txL" t="txT" r="txR" b="txB"/>
              <a:pathLst>
                <a:path w="20928" h="21296" fill="none">
                  <a:moveTo>
                    <a:pt x="0" y="15951"/>
                  </a:moveTo>
                  <a:arcTo wR="21600" hR="21600" stAng="-9940378" swAng="3962486"/>
                </a:path>
                <a:path w="20928" h="21296" stroke="0">
                  <a:moveTo>
                    <a:pt x="0" y="15951"/>
                  </a:moveTo>
                  <a:arcTo wR="21600" hR="21600" stAng="-9940378" swAng="3962486"/>
                  <a:lnTo>
                    <a:pt x="20928" y="21296"/>
                  </a:lnTo>
                  <a:close/>
                </a:path>
              </a:pathLst>
            </a:custGeom>
            <a:solidFill>
              <a:srgbClr val="FF0000"/>
            </a:solidFill>
            <a:ln w="4763" cap="flat" cmpd="sng">
              <a:solidFill>
                <a:srgbClr val="EDEDE7"/>
              </a:solidFill>
              <a:prstDash val="solid"/>
              <a:headEnd type="none" w="med" len="med"/>
              <a:tailEnd type="none" w="med" len="med"/>
            </a:ln>
          </p:spPr>
          <p:txBody>
            <a:bodyPr/>
            <a:p>
              <a:endParaRPr lang="zh-CN" altLang="en-US"/>
            </a:p>
          </p:txBody>
        </p:sp>
        <p:sp>
          <p:nvSpPr>
            <p:cNvPr id="99449" name="任意多边形 99448"/>
            <p:cNvSpPr/>
            <p:nvPr/>
          </p:nvSpPr>
          <p:spPr>
            <a:xfrm>
              <a:off x="47" y="388"/>
              <a:ext cx="106" cy="88"/>
            </a:xfrm>
            <a:custGeom>
              <a:avLst/>
              <a:gdLst>
                <a:gd name="txL" fmla="*/ 0 w 43200"/>
                <a:gd name="txT" fmla="*/ 0 h 35731"/>
                <a:gd name="txR" fmla="*/ 43200 w 43200"/>
                <a:gd name="txB" fmla="*/ 35731 h 35731"/>
              </a:gdLst>
              <a:ahLst/>
              <a:cxnLst>
                <a:cxn ang="0">
                  <a:pos x="37936" y="0"/>
                </a:cxn>
                <a:cxn ang="180">
                  <a:pos x="698" y="8681"/>
                </a:cxn>
                <a:cxn ang="0">
                  <a:pos x="21600" y="14131"/>
                </a:cxn>
              </a:cxnLst>
              <a:rect l="txL" t="txT" r="txR" b="txB"/>
              <a:pathLst>
                <a:path w="43200" h="35731" fill="none">
                  <a:moveTo>
                    <a:pt x="37936" y="0"/>
                  </a:moveTo>
                  <a:arcTo wR="21600" hR="21600" stAng="-2451632" swAng="14128469"/>
                </a:path>
                <a:path w="43200" h="35731" stroke="0">
                  <a:moveTo>
                    <a:pt x="37936" y="0"/>
                  </a:moveTo>
                  <a:arcTo wR="21600" hR="21600" stAng="-2451632" swAng="14128469"/>
                  <a:lnTo>
                    <a:pt x="21600" y="14131"/>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50" name="任意多边形 99449"/>
            <p:cNvSpPr/>
            <p:nvPr/>
          </p:nvSpPr>
          <p:spPr>
            <a:xfrm>
              <a:off x="54" y="390"/>
              <a:ext cx="45" cy="38"/>
            </a:xfrm>
            <a:custGeom>
              <a:avLst/>
              <a:gdLst>
                <a:gd name="txL" fmla="*/ 0 w 21600"/>
                <a:gd name="txT" fmla="*/ 0 h 18436"/>
                <a:gd name="txR" fmla="*/ 21600 w 21600"/>
                <a:gd name="txB" fmla="*/ 18436 h 18436"/>
              </a:gdLst>
              <a:ahLst/>
              <a:cxnLst>
                <a:cxn ang="180">
                  <a:pos x="0" y="18299"/>
                </a:cxn>
                <a:cxn ang="270">
                  <a:pos x="10345" y="0"/>
                </a:cxn>
                <a:cxn ang="0">
                  <a:pos x="21600" y="18436"/>
                </a:cxn>
              </a:cxnLst>
              <a:rect l="txL" t="txT" r="txR" b="txB"/>
              <a:pathLst>
                <a:path w="21600" h="18436" fill="none">
                  <a:moveTo>
                    <a:pt x="0" y="18299"/>
                  </a:moveTo>
                  <a:arcTo wR="21600" hR="21600" stAng="-10778196" swAng="3493976"/>
                </a:path>
                <a:path w="21600" h="18436" stroke="0">
                  <a:moveTo>
                    <a:pt x="0" y="18299"/>
                  </a:moveTo>
                  <a:arcTo wR="21600" hR="21600" stAng="-10778196" swAng="3493976"/>
                  <a:lnTo>
                    <a:pt x="21600" y="18436"/>
                  </a:lnTo>
                  <a:close/>
                </a:path>
              </a:pathLst>
            </a:custGeom>
            <a:solidFill>
              <a:srgbClr val="FF0000"/>
            </a:solidFill>
            <a:ln w="4763" cap="flat" cmpd="sng">
              <a:solidFill>
                <a:srgbClr val="EDEDE7"/>
              </a:solidFill>
              <a:prstDash val="solid"/>
              <a:headEnd type="none" w="med" len="med"/>
              <a:tailEnd type="none" w="med" len="med"/>
            </a:ln>
          </p:spPr>
          <p:txBody>
            <a:bodyPr/>
            <a:p>
              <a:endParaRPr lang="zh-CN" altLang="en-US"/>
            </a:p>
          </p:txBody>
        </p:sp>
      </p:grpSp>
      <p:sp>
        <p:nvSpPr>
          <p:cNvPr id="99451" name="圆角矩形标注 99450"/>
          <p:cNvSpPr/>
          <p:nvPr/>
        </p:nvSpPr>
        <p:spPr>
          <a:xfrm>
            <a:off x="5867400" y="2819400"/>
            <a:ext cx="1524000" cy="457200"/>
          </a:xfrm>
          <a:prstGeom prst="wedgeRoundRectCallout">
            <a:avLst>
              <a:gd name="adj1" fmla="val -101565"/>
              <a:gd name="adj2" fmla="val 22569"/>
              <a:gd name="adj3" fmla="val 16667"/>
            </a:avLst>
          </a:prstGeom>
          <a:solidFill>
            <a:schemeClr val="accent1"/>
          </a:solidFill>
          <a:ln w="9525">
            <a:noFill/>
          </a:ln>
        </p:spPr>
        <p:txBody>
          <a:bodyPr/>
          <a:p>
            <a:pPr algn="ctr"/>
            <a:r>
              <a:rPr lang="zh-CN" altLang="en-US" sz="2000" dirty="0">
                <a:solidFill>
                  <a:srgbClr val="000000"/>
                </a:solidFill>
                <a:latin typeface="Times New Roman" panose="02020603050405020304" pitchFamily="2" charset="0"/>
                <a:ea typeface="隶书" pitchFamily="1" charset="-122"/>
              </a:rPr>
              <a:t>数字证书</a:t>
            </a:r>
            <a:endParaRPr lang="zh-CN" altLang="en-US" sz="2000" dirty="0">
              <a:solidFill>
                <a:srgbClr val="000000"/>
              </a:solidFill>
              <a:latin typeface="Times New Roman" panose="02020603050405020304" pitchFamily="2" charset="0"/>
              <a:ea typeface="隶书" pitchFamily="1" charset="-122"/>
            </a:endParaRPr>
          </a:p>
        </p:txBody>
      </p:sp>
      <p:pic>
        <p:nvPicPr>
          <p:cNvPr id="99452" name="图片 99451"/>
          <p:cNvPicPr/>
          <p:nvPr/>
        </p:nvPicPr>
        <p:blipFill>
          <a:blip r:embed="rId1"/>
          <a:stretch>
            <a:fillRect/>
          </a:stretch>
        </p:blipFill>
        <p:spPr>
          <a:xfrm>
            <a:off x="2838450" y="1981200"/>
            <a:ext cx="2800350" cy="990600"/>
          </a:xfrm>
          <a:prstGeom prst="rect">
            <a:avLst/>
          </a:prstGeom>
          <a:noFill/>
          <a:ln w="9525">
            <a:noFill/>
          </a:ln>
        </p:spPr>
      </p:pic>
      <p:pic>
        <p:nvPicPr>
          <p:cNvPr id="99453" name="图片 99452"/>
          <p:cNvPicPr/>
          <p:nvPr/>
        </p:nvPicPr>
        <p:blipFill>
          <a:blip r:embed="rId2"/>
          <a:stretch>
            <a:fillRect/>
          </a:stretch>
        </p:blipFill>
        <p:spPr>
          <a:xfrm>
            <a:off x="2819400" y="3886200"/>
            <a:ext cx="2971800" cy="635000"/>
          </a:xfrm>
          <a:prstGeom prst="rect">
            <a:avLst/>
          </a:prstGeom>
          <a:noFill/>
          <a:ln w="9525">
            <a:noFill/>
          </a:ln>
        </p:spPr>
      </p:pic>
      <p:pic>
        <p:nvPicPr>
          <p:cNvPr id="99454" name="图片 99453"/>
          <p:cNvPicPr/>
          <p:nvPr/>
        </p:nvPicPr>
        <p:blipFill>
          <a:blip r:embed="rId3"/>
          <a:stretch>
            <a:fillRect/>
          </a:stretch>
        </p:blipFill>
        <p:spPr>
          <a:xfrm>
            <a:off x="3886200" y="2971800"/>
            <a:ext cx="749300" cy="381000"/>
          </a:xfrm>
          <a:prstGeom prst="rect">
            <a:avLst/>
          </a:prstGeom>
          <a:noFill/>
          <a:ln w="9525">
            <a:noFill/>
          </a:ln>
        </p:spPr>
      </p:pic>
      <p:sp>
        <p:nvSpPr>
          <p:cNvPr id="99455" name="圆角矩形标注 99454"/>
          <p:cNvSpPr/>
          <p:nvPr/>
        </p:nvSpPr>
        <p:spPr>
          <a:xfrm>
            <a:off x="3581400" y="3962400"/>
            <a:ext cx="1676400" cy="457200"/>
          </a:xfrm>
          <a:prstGeom prst="wedgeRoundRectCallout">
            <a:avLst>
              <a:gd name="adj1" fmla="val -45171"/>
              <a:gd name="adj2" fmla="val -84028"/>
              <a:gd name="adj3" fmla="val 16667"/>
            </a:avLst>
          </a:prstGeom>
          <a:noFill/>
          <a:ln w="9525">
            <a:noFill/>
          </a:ln>
        </p:spPr>
        <p:txBody>
          <a:bodyPr/>
          <a:p>
            <a:pPr algn="ctr"/>
            <a:r>
              <a:rPr lang="en-US" altLang="zh-CN" sz="2000" dirty="0">
                <a:solidFill>
                  <a:srgbClr val="000000"/>
                </a:solidFill>
                <a:latin typeface="Times New Roman" panose="02020603050405020304" pitchFamily="2" charset="0"/>
                <a:ea typeface="隶书" pitchFamily="1" charset="-122"/>
              </a:rPr>
              <a:t>Internet</a:t>
            </a:r>
            <a:endParaRPr lang="en-US" altLang="zh-CN" sz="2000" dirty="0">
              <a:solidFill>
                <a:srgbClr val="000000"/>
              </a:solidFill>
              <a:latin typeface="Times New Roman" panose="02020603050405020304" pitchFamily="2" charset="0"/>
              <a:ea typeface="隶书" pitchFamily="1" charset="-122"/>
            </a:endParaRPr>
          </a:p>
        </p:txBody>
      </p:sp>
      <p:sp>
        <p:nvSpPr>
          <p:cNvPr id="99456" name="圆角矩形标注 99455"/>
          <p:cNvSpPr/>
          <p:nvPr/>
        </p:nvSpPr>
        <p:spPr>
          <a:xfrm>
            <a:off x="685800" y="2971800"/>
            <a:ext cx="2362200" cy="457200"/>
          </a:xfrm>
          <a:prstGeom prst="wedgeRoundRectCallout">
            <a:avLst>
              <a:gd name="adj1" fmla="val 85685"/>
              <a:gd name="adj2" fmla="val -1736"/>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VPN</a:t>
            </a:r>
            <a:r>
              <a:rPr lang="zh-CN" altLang="en-US" sz="2000" dirty="0">
                <a:latin typeface="Times New Roman" panose="02020603050405020304" pitchFamily="2" charset="0"/>
                <a:ea typeface="隶书" pitchFamily="1" charset="-122"/>
              </a:rPr>
              <a:t>网关</a:t>
            </a:r>
            <a:endParaRPr lang="zh-CN" altLang="en-US" sz="2000" dirty="0">
              <a:latin typeface="Times New Roman" panose="02020603050405020304" pitchFamily="2" charset="0"/>
              <a:ea typeface="隶书" pitchFamily="1" charset="-122"/>
            </a:endParaRPr>
          </a:p>
        </p:txBody>
      </p:sp>
      <p:sp>
        <p:nvSpPr>
          <p:cNvPr id="99457" name="直接连接符 99456"/>
          <p:cNvSpPr/>
          <p:nvPr/>
        </p:nvSpPr>
        <p:spPr>
          <a:xfrm flipH="1" flipV="1">
            <a:off x="4419600" y="3352800"/>
            <a:ext cx="1676400" cy="1752600"/>
          </a:xfrm>
          <a:prstGeom prst="line">
            <a:avLst/>
          </a:prstGeom>
          <a:ln w="76200" cap="flat" cmpd="sng">
            <a:solidFill>
              <a:srgbClr val="FF0000"/>
            </a:solidFill>
            <a:prstDash val="solid"/>
            <a:headEnd type="triangle" w="med" len="med"/>
            <a:tailEnd type="triangle" w="med" len="med"/>
          </a:ln>
        </p:spPr>
      </p:sp>
      <p:sp>
        <p:nvSpPr>
          <p:cNvPr id="99458" name="圆角矩形标注 99457"/>
          <p:cNvSpPr/>
          <p:nvPr/>
        </p:nvSpPr>
        <p:spPr>
          <a:xfrm>
            <a:off x="6248400" y="3581400"/>
            <a:ext cx="2438400" cy="457200"/>
          </a:xfrm>
          <a:prstGeom prst="wedgeRoundRectCallout">
            <a:avLst>
              <a:gd name="adj1" fmla="val -90236"/>
              <a:gd name="adj2" fmla="val 85069"/>
              <a:gd name="adj3" fmla="val 16667"/>
            </a:avLst>
          </a:prstGeom>
          <a:noFill/>
          <a:ln w="9525" cap="flat" cmpd="sng">
            <a:solidFill>
              <a:srgbClr val="FF0000"/>
            </a:solidFill>
            <a:prstDash val="solid"/>
            <a:miter/>
            <a:headEnd type="none" w="med" len="med"/>
            <a:tailEnd type="none" w="med" len="med"/>
          </a:ln>
        </p:spPr>
        <p:txBody>
          <a:bodyPr/>
          <a:p>
            <a:pPr algn="ctr"/>
            <a:r>
              <a:rPr lang="en-US" altLang="zh-CN" sz="2000" dirty="0">
                <a:solidFill>
                  <a:srgbClr val="FF0000"/>
                </a:solidFill>
                <a:latin typeface="Times New Roman" panose="02020603050405020304" pitchFamily="2" charset="0"/>
                <a:ea typeface="隶书" pitchFamily="1" charset="-122"/>
              </a:rPr>
              <a:t>VPN</a:t>
            </a:r>
            <a:r>
              <a:rPr lang="zh-CN" altLang="en-US" sz="2000" dirty="0">
                <a:solidFill>
                  <a:srgbClr val="FF0000"/>
                </a:solidFill>
                <a:latin typeface="Times New Roman" panose="02020603050405020304" pitchFamily="2" charset="0"/>
                <a:ea typeface="隶书" pitchFamily="1" charset="-122"/>
              </a:rPr>
              <a:t>安全通道</a:t>
            </a:r>
            <a:endParaRPr lang="zh-CN" altLang="en-US" sz="2000" dirty="0">
              <a:solidFill>
                <a:srgbClr val="FF0000"/>
              </a:solidFill>
              <a:latin typeface="Times New Roman" panose="02020603050405020304" pitchFamily="2" charset="0"/>
              <a:ea typeface="隶书" pitchFamily="1" charset="-122"/>
            </a:endParaRPr>
          </a:p>
        </p:txBody>
      </p:sp>
      <p:pic>
        <p:nvPicPr>
          <p:cNvPr id="99459" name="图片 99458"/>
          <p:cNvPicPr/>
          <p:nvPr/>
        </p:nvPicPr>
        <p:blipFill>
          <a:blip r:embed="rId1"/>
          <a:stretch>
            <a:fillRect/>
          </a:stretch>
        </p:blipFill>
        <p:spPr>
          <a:xfrm>
            <a:off x="1600200" y="5410200"/>
            <a:ext cx="1828800" cy="609600"/>
          </a:xfrm>
          <a:prstGeom prst="rect">
            <a:avLst/>
          </a:prstGeom>
          <a:noFill/>
          <a:ln w="9525">
            <a:noFill/>
          </a:ln>
        </p:spPr>
      </p:pic>
      <p:pic>
        <p:nvPicPr>
          <p:cNvPr id="99460" name="图片 99459"/>
          <p:cNvPicPr/>
          <p:nvPr/>
        </p:nvPicPr>
        <p:blipFill>
          <a:blip r:embed="rId3"/>
          <a:stretch>
            <a:fillRect/>
          </a:stretch>
        </p:blipFill>
        <p:spPr>
          <a:xfrm>
            <a:off x="2514600" y="5029200"/>
            <a:ext cx="533400" cy="304800"/>
          </a:xfrm>
          <a:prstGeom prst="rect">
            <a:avLst/>
          </a:prstGeom>
          <a:noFill/>
          <a:ln w="9525">
            <a:noFill/>
          </a:ln>
        </p:spPr>
      </p:pic>
      <p:grpSp>
        <p:nvGrpSpPr>
          <p:cNvPr id="99461" name="组合 99460"/>
          <p:cNvGrpSpPr/>
          <p:nvPr/>
        </p:nvGrpSpPr>
        <p:grpSpPr>
          <a:xfrm>
            <a:off x="2057400" y="4724400"/>
            <a:ext cx="457200" cy="603250"/>
            <a:chOff x="0" y="0"/>
            <a:chExt cx="545" cy="518"/>
          </a:xfrm>
        </p:grpSpPr>
        <p:sp>
          <p:nvSpPr>
            <p:cNvPr id="99462" name="任意多边形 99461"/>
            <p:cNvSpPr/>
            <p:nvPr/>
          </p:nvSpPr>
          <p:spPr>
            <a:xfrm>
              <a:off x="220" y="0"/>
              <a:ext cx="230" cy="149"/>
            </a:xfrm>
            <a:custGeom>
              <a:avLst/>
              <a:gdLst/>
              <a:ahLst/>
              <a:cxnLst/>
              <a:pathLst>
                <a:path w="230" h="149">
                  <a:moveTo>
                    <a:pt x="0" y="139"/>
                  </a:moveTo>
                  <a:lnTo>
                    <a:pt x="0" y="108"/>
                  </a:lnTo>
                  <a:lnTo>
                    <a:pt x="6" y="82"/>
                  </a:lnTo>
                  <a:lnTo>
                    <a:pt x="13" y="67"/>
                  </a:lnTo>
                  <a:lnTo>
                    <a:pt x="25" y="48"/>
                  </a:lnTo>
                  <a:lnTo>
                    <a:pt x="38" y="35"/>
                  </a:lnTo>
                  <a:lnTo>
                    <a:pt x="60" y="16"/>
                  </a:lnTo>
                  <a:lnTo>
                    <a:pt x="72" y="10"/>
                  </a:lnTo>
                  <a:lnTo>
                    <a:pt x="88" y="3"/>
                  </a:lnTo>
                  <a:lnTo>
                    <a:pt x="104" y="0"/>
                  </a:lnTo>
                  <a:lnTo>
                    <a:pt x="117" y="0"/>
                  </a:lnTo>
                  <a:lnTo>
                    <a:pt x="135" y="3"/>
                  </a:lnTo>
                  <a:lnTo>
                    <a:pt x="148" y="7"/>
                  </a:lnTo>
                  <a:lnTo>
                    <a:pt x="173" y="16"/>
                  </a:lnTo>
                  <a:lnTo>
                    <a:pt x="192" y="35"/>
                  </a:lnTo>
                  <a:lnTo>
                    <a:pt x="205" y="48"/>
                  </a:lnTo>
                  <a:lnTo>
                    <a:pt x="217" y="70"/>
                  </a:lnTo>
                  <a:lnTo>
                    <a:pt x="224" y="89"/>
                  </a:lnTo>
                  <a:lnTo>
                    <a:pt x="230" y="114"/>
                  </a:lnTo>
                  <a:lnTo>
                    <a:pt x="230" y="123"/>
                  </a:lnTo>
                  <a:lnTo>
                    <a:pt x="230" y="142"/>
                  </a:lnTo>
                  <a:lnTo>
                    <a:pt x="192" y="139"/>
                  </a:lnTo>
                  <a:lnTo>
                    <a:pt x="192" y="123"/>
                  </a:lnTo>
                  <a:lnTo>
                    <a:pt x="192" y="114"/>
                  </a:lnTo>
                  <a:lnTo>
                    <a:pt x="189" y="98"/>
                  </a:lnTo>
                  <a:lnTo>
                    <a:pt x="183" y="89"/>
                  </a:lnTo>
                  <a:lnTo>
                    <a:pt x="176" y="76"/>
                  </a:lnTo>
                  <a:lnTo>
                    <a:pt x="170" y="67"/>
                  </a:lnTo>
                  <a:lnTo>
                    <a:pt x="161" y="57"/>
                  </a:lnTo>
                  <a:lnTo>
                    <a:pt x="148" y="51"/>
                  </a:lnTo>
                  <a:lnTo>
                    <a:pt x="135" y="44"/>
                  </a:lnTo>
                  <a:lnTo>
                    <a:pt x="126" y="41"/>
                  </a:lnTo>
                  <a:lnTo>
                    <a:pt x="113" y="41"/>
                  </a:lnTo>
                  <a:lnTo>
                    <a:pt x="98" y="41"/>
                  </a:lnTo>
                  <a:lnTo>
                    <a:pt x="85" y="48"/>
                  </a:lnTo>
                  <a:lnTo>
                    <a:pt x="66" y="60"/>
                  </a:lnTo>
                  <a:lnTo>
                    <a:pt x="54" y="76"/>
                  </a:lnTo>
                  <a:lnTo>
                    <a:pt x="44" y="95"/>
                  </a:lnTo>
                  <a:lnTo>
                    <a:pt x="41" y="111"/>
                  </a:lnTo>
                  <a:lnTo>
                    <a:pt x="35" y="130"/>
                  </a:lnTo>
                  <a:lnTo>
                    <a:pt x="38" y="149"/>
                  </a:lnTo>
                  <a:lnTo>
                    <a:pt x="0" y="139"/>
                  </a:lnTo>
                  <a:close/>
                </a:path>
              </a:pathLst>
            </a:custGeom>
            <a:solidFill>
              <a:srgbClr val="FF0000"/>
            </a:solidFill>
            <a:ln w="9525">
              <a:noFill/>
            </a:ln>
          </p:spPr>
          <p:txBody>
            <a:bodyPr/>
            <a:p>
              <a:endParaRPr lang="zh-CN" altLang="en-US"/>
            </a:p>
          </p:txBody>
        </p:sp>
        <p:sp>
          <p:nvSpPr>
            <p:cNvPr id="99463" name="任意多边形 99462"/>
            <p:cNvSpPr/>
            <p:nvPr/>
          </p:nvSpPr>
          <p:spPr>
            <a:xfrm>
              <a:off x="220" y="0"/>
              <a:ext cx="230" cy="149"/>
            </a:xfrm>
            <a:custGeom>
              <a:avLst/>
              <a:gdLst/>
              <a:ahLst/>
              <a:cxnLst/>
              <a:pathLst>
                <a:path w="230" h="149">
                  <a:moveTo>
                    <a:pt x="0" y="139"/>
                  </a:moveTo>
                  <a:lnTo>
                    <a:pt x="0" y="108"/>
                  </a:lnTo>
                  <a:lnTo>
                    <a:pt x="6" y="82"/>
                  </a:lnTo>
                  <a:lnTo>
                    <a:pt x="13" y="67"/>
                  </a:lnTo>
                  <a:lnTo>
                    <a:pt x="25" y="48"/>
                  </a:lnTo>
                  <a:lnTo>
                    <a:pt x="38" y="35"/>
                  </a:lnTo>
                  <a:lnTo>
                    <a:pt x="60" y="16"/>
                  </a:lnTo>
                  <a:lnTo>
                    <a:pt x="72" y="10"/>
                  </a:lnTo>
                  <a:lnTo>
                    <a:pt x="88" y="3"/>
                  </a:lnTo>
                  <a:lnTo>
                    <a:pt x="104" y="0"/>
                  </a:lnTo>
                  <a:lnTo>
                    <a:pt x="117" y="0"/>
                  </a:lnTo>
                  <a:lnTo>
                    <a:pt x="135" y="3"/>
                  </a:lnTo>
                  <a:lnTo>
                    <a:pt x="148" y="7"/>
                  </a:lnTo>
                  <a:lnTo>
                    <a:pt x="173" y="16"/>
                  </a:lnTo>
                  <a:lnTo>
                    <a:pt x="192" y="35"/>
                  </a:lnTo>
                  <a:lnTo>
                    <a:pt x="205" y="48"/>
                  </a:lnTo>
                  <a:lnTo>
                    <a:pt x="217" y="70"/>
                  </a:lnTo>
                  <a:lnTo>
                    <a:pt x="224" y="89"/>
                  </a:lnTo>
                  <a:lnTo>
                    <a:pt x="230" y="114"/>
                  </a:lnTo>
                  <a:lnTo>
                    <a:pt x="230" y="123"/>
                  </a:lnTo>
                  <a:lnTo>
                    <a:pt x="230" y="142"/>
                  </a:lnTo>
                  <a:lnTo>
                    <a:pt x="192" y="139"/>
                  </a:lnTo>
                  <a:lnTo>
                    <a:pt x="192" y="123"/>
                  </a:lnTo>
                  <a:lnTo>
                    <a:pt x="192" y="114"/>
                  </a:lnTo>
                  <a:lnTo>
                    <a:pt x="189" y="98"/>
                  </a:lnTo>
                  <a:lnTo>
                    <a:pt x="183" y="89"/>
                  </a:lnTo>
                  <a:lnTo>
                    <a:pt x="176" y="76"/>
                  </a:lnTo>
                  <a:lnTo>
                    <a:pt x="170" y="67"/>
                  </a:lnTo>
                  <a:lnTo>
                    <a:pt x="161" y="57"/>
                  </a:lnTo>
                  <a:lnTo>
                    <a:pt x="148" y="51"/>
                  </a:lnTo>
                  <a:lnTo>
                    <a:pt x="135" y="44"/>
                  </a:lnTo>
                  <a:lnTo>
                    <a:pt x="126" y="41"/>
                  </a:lnTo>
                  <a:lnTo>
                    <a:pt x="113" y="41"/>
                  </a:lnTo>
                  <a:lnTo>
                    <a:pt x="98" y="41"/>
                  </a:lnTo>
                  <a:lnTo>
                    <a:pt x="85" y="48"/>
                  </a:lnTo>
                  <a:lnTo>
                    <a:pt x="66" y="60"/>
                  </a:lnTo>
                  <a:lnTo>
                    <a:pt x="54" y="76"/>
                  </a:lnTo>
                  <a:lnTo>
                    <a:pt x="44" y="95"/>
                  </a:lnTo>
                  <a:lnTo>
                    <a:pt x="41" y="111"/>
                  </a:lnTo>
                  <a:lnTo>
                    <a:pt x="35" y="130"/>
                  </a:lnTo>
                  <a:lnTo>
                    <a:pt x="38" y="149"/>
                  </a:lnTo>
                  <a:lnTo>
                    <a:pt x="0" y="139"/>
                  </a:lnTo>
                  <a:close/>
                </a:path>
              </a:pathLst>
            </a:custGeom>
            <a:solidFill>
              <a:srgbClr val="FF0000"/>
            </a:solidFill>
            <a:ln w="9525">
              <a:noFill/>
            </a:ln>
          </p:spPr>
          <p:txBody>
            <a:bodyPr/>
            <a:p>
              <a:endParaRPr lang="zh-CN" altLang="en-US"/>
            </a:p>
          </p:txBody>
        </p:sp>
        <p:sp>
          <p:nvSpPr>
            <p:cNvPr id="99464" name="任意多边形 99463"/>
            <p:cNvSpPr/>
            <p:nvPr/>
          </p:nvSpPr>
          <p:spPr>
            <a:xfrm>
              <a:off x="135" y="193"/>
              <a:ext cx="410" cy="69"/>
            </a:xfrm>
            <a:custGeom>
              <a:avLst/>
              <a:gdLst/>
              <a:ahLst/>
              <a:cxnLst/>
              <a:pathLst>
                <a:path w="410" h="69">
                  <a:moveTo>
                    <a:pt x="0" y="69"/>
                  </a:moveTo>
                  <a:lnTo>
                    <a:pt x="69" y="0"/>
                  </a:lnTo>
                  <a:lnTo>
                    <a:pt x="410" y="0"/>
                  </a:lnTo>
                  <a:lnTo>
                    <a:pt x="337" y="69"/>
                  </a:lnTo>
                  <a:lnTo>
                    <a:pt x="0" y="69"/>
                  </a:lnTo>
                  <a:close/>
                </a:path>
              </a:pathLst>
            </a:custGeom>
            <a:solidFill>
              <a:srgbClr val="FF0000"/>
            </a:solidFill>
            <a:ln w="9525">
              <a:noFill/>
            </a:ln>
          </p:spPr>
          <p:txBody>
            <a:bodyPr/>
            <a:p>
              <a:endParaRPr lang="zh-CN" altLang="en-US"/>
            </a:p>
          </p:txBody>
        </p:sp>
        <p:sp>
          <p:nvSpPr>
            <p:cNvPr id="99465" name="任意多边形 99464"/>
            <p:cNvSpPr/>
            <p:nvPr/>
          </p:nvSpPr>
          <p:spPr>
            <a:xfrm>
              <a:off x="135" y="193"/>
              <a:ext cx="410" cy="69"/>
            </a:xfrm>
            <a:custGeom>
              <a:avLst/>
              <a:gdLst/>
              <a:ahLst/>
              <a:cxnLst/>
              <a:pathLst>
                <a:path w="410" h="69">
                  <a:moveTo>
                    <a:pt x="0" y="69"/>
                  </a:moveTo>
                  <a:lnTo>
                    <a:pt x="69" y="0"/>
                  </a:lnTo>
                  <a:lnTo>
                    <a:pt x="410" y="0"/>
                  </a:lnTo>
                  <a:lnTo>
                    <a:pt x="337" y="69"/>
                  </a:lnTo>
                  <a:lnTo>
                    <a:pt x="0" y="69"/>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66" name="任意多边形 99465"/>
            <p:cNvSpPr/>
            <p:nvPr/>
          </p:nvSpPr>
          <p:spPr>
            <a:xfrm>
              <a:off x="472" y="193"/>
              <a:ext cx="73" cy="322"/>
            </a:xfrm>
            <a:custGeom>
              <a:avLst/>
              <a:gdLst/>
              <a:ahLst/>
              <a:cxnLst/>
              <a:pathLst>
                <a:path w="73" h="322">
                  <a:moveTo>
                    <a:pt x="0" y="322"/>
                  </a:moveTo>
                  <a:lnTo>
                    <a:pt x="73" y="252"/>
                  </a:lnTo>
                  <a:lnTo>
                    <a:pt x="73" y="0"/>
                  </a:lnTo>
                  <a:lnTo>
                    <a:pt x="0" y="69"/>
                  </a:lnTo>
                  <a:lnTo>
                    <a:pt x="0" y="322"/>
                  </a:lnTo>
                  <a:close/>
                </a:path>
              </a:pathLst>
            </a:custGeom>
            <a:solidFill>
              <a:srgbClr val="FF0000"/>
            </a:solidFill>
            <a:ln w="9525">
              <a:noFill/>
            </a:ln>
          </p:spPr>
          <p:txBody>
            <a:bodyPr/>
            <a:p>
              <a:endParaRPr lang="zh-CN" altLang="en-US"/>
            </a:p>
          </p:txBody>
        </p:sp>
        <p:sp>
          <p:nvSpPr>
            <p:cNvPr id="99467" name="任意多边形 99466"/>
            <p:cNvSpPr/>
            <p:nvPr/>
          </p:nvSpPr>
          <p:spPr>
            <a:xfrm>
              <a:off x="472" y="193"/>
              <a:ext cx="73" cy="322"/>
            </a:xfrm>
            <a:custGeom>
              <a:avLst/>
              <a:gdLst/>
              <a:ahLst/>
              <a:cxnLst/>
              <a:pathLst>
                <a:path w="73" h="322">
                  <a:moveTo>
                    <a:pt x="0" y="322"/>
                  </a:moveTo>
                  <a:lnTo>
                    <a:pt x="73" y="252"/>
                  </a:lnTo>
                  <a:lnTo>
                    <a:pt x="73" y="0"/>
                  </a:lnTo>
                  <a:lnTo>
                    <a:pt x="0" y="69"/>
                  </a:lnTo>
                  <a:lnTo>
                    <a:pt x="0" y="322"/>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68" name="矩形 99467"/>
            <p:cNvSpPr/>
            <p:nvPr/>
          </p:nvSpPr>
          <p:spPr>
            <a:xfrm>
              <a:off x="135" y="262"/>
              <a:ext cx="337" cy="256"/>
            </a:xfrm>
            <a:prstGeom prst="rect">
              <a:avLst/>
            </a:prstGeom>
            <a:solidFill>
              <a:srgbClr val="FF0000"/>
            </a:solidFill>
            <a:ln w="9525">
              <a:noFill/>
            </a:ln>
          </p:spPr>
          <p:txBody>
            <a:bodyPr/>
            <a:p>
              <a:endParaRPr lang="zh-CN" altLang="en-US"/>
            </a:p>
          </p:txBody>
        </p:sp>
        <p:sp>
          <p:nvSpPr>
            <p:cNvPr id="99469" name="矩形 99468"/>
            <p:cNvSpPr/>
            <p:nvPr/>
          </p:nvSpPr>
          <p:spPr>
            <a:xfrm>
              <a:off x="136" y="263"/>
              <a:ext cx="335" cy="254"/>
            </a:xfrm>
            <a:prstGeom prst="rect">
              <a:avLst/>
            </a:prstGeom>
            <a:solidFill>
              <a:srgbClr val="FF0000"/>
            </a:solidFill>
            <a:ln w="4763" cap="flat" cmpd="sng">
              <a:solidFill>
                <a:srgbClr val="494936"/>
              </a:solidFill>
              <a:prstDash val="solid"/>
              <a:miter/>
              <a:headEnd type="none" w="med" len="med"/>
              <a:tailEnd type="none" w="med" len="med"/>
            </a:ln>
          </p:spPr>
          <p:txBody>
            <a:bodyPr/>
            <a:p>
              <a:endParaRPr lang="zh-CN" altLang="en-US"/>
            </a:p>
          </p:txBody>
        </p:sp>
        <p:sp>
          <p:nvSpPr>
            <p:cNvPr id="99470" name="椭圆 99469"/>
            <p:cNvSpPr/>
            <p:nvPr/>
          </p:nvSpPr>
          <p:spPr>
            <a:xfrm>
              <a:off x="278" y="333"/>
              <a:ext cx="73" cy="73"/>
            </a:xfrm>
            <a:prstGeom prst="ellipse">
              <a:avLst/>
            </a:prstGeom>
            <a:solidFill>
              <a:srgbClr val="FF0000"/>
            </a:solidFill>
            <a:ln w="4763" cap="flat" cmpd="sng">
              <a:solidFill>
                <a:srgbClr val="000000"/>
              </a:solidFill>
              <a:prstDash val="solid"/>
              <a:headEnd type="none" w="med" len="med"/>
              <a:tailEnd type="none" w="med" len="med"/>
            </a:ln>
          </p:spPr>
          <p:txBody>
            <a:bodyPr/>
            <a:p>
              <a:endParaRPr lang="zh-CN" altLang="en-US"/>
            </a:p>
          </p:txBody>
        </p:sp>
        <p:sp>
          <p:nvSpPr>
            <p:cNvPr id="99471" name="矩形 99470"/>
            <p:cNvSpPr/>
            <p:nvPr/>
          </p:nvSpPr>
          <p:spPr>
            <a:xfrm>
              <a:off x="303" y="361"/>
              <a:ext cx="20" cy="112"/>
            </a:xfrm>
            <a:prstGeom prst="rect">
              <a:avLst/>
            </a:prstGeom>
            <a:solidFill>
              <a:srgbClr val="FF0000"/>
            </a:solidFill>
            <a:ln w="4763" cap="flat" cmpd="sng">
              <a:solidFill>
                <a:srgbClr val="000000"/>
              </a:solidFill>
              <a:prstDash val="solid"/>
              <a:miter/>
              <a:headEnd type="none" w="med" len="med"/>
              <a:tailEnd type="none" w="med" len="med"/>
            </a:ln>
          </p:spPr>
          <p:txBody>
            <a:bodyPr/>
            <a:p>
              <a:endParaRPr lang="zh-CN" altLang="en-US"/>
            </a:p>
          </p:txBody>
        </p:sp>
        <p:sp>
          <p:nvSpPr>
            <p:cNvPr id="99472" name="任意多边形 99471"/>
            <p:cNvSpPr/>
            <p:nvPr/>
          </p:nvSpPr>
          <p:spPr>
            <a:xfrm>
              <a:off x="220" y="196"/>
              <a:ext cx="76" cy="38"/>
            </a:xfrm>
            <a:custGeom>
              <a:avLst/>
              <a:gdLst/>
              <a:ahLst/>
              <a:cxnLst/>
              <a:pathLst>
                <a:path w="76" h="38">
                  <a:moveTo>
                    <a:pt x="0" y="38"/>
                  </a:moveTo>
                  <a:lnTo>
                    <a:pt x="38" y="0"/>
                  </a:lnTo>
                  <a:lnTo>
                    <a:pt x="76" y="0"/>
                  </a:lnTo>
                  <a:lnTo>
                    <a:pt x="38" y="38"/>
                  </a:lnTo>
                  <a:lnTo>
                    <a:pt x="0" y="38"/>
                  </a:lnTo>
                  <a:close/>
                </a:path>
              </a:pathLst>
            </a:custGeom>
            <a:solidFill>
              <a:srgbClr val="FF0000"/>
            </a:solidFill>
            <a:ln w="9525">
              <a:noFill/>
            </a:ln>
          </p:spPr>
          <p:txBody>
            <a:bodyPr/>
            <a:p>
              <a:endParaRPr lang="zh-CN" altLang="en-US"/>
            </a:p>
          </p:txBody>
        </p:sp>
        <p:sp>
          <p:nvSpPr>
            <p:cNvPr id="99473" name="任意多边形 99472"/>
            <p:cNvSpPr/>
            <p:nvPr/>
          </p:nvSpPr>
          <p:spPr>
            <a:xfrm>
              <a:off x="220" y="196"/>
              <a:ext cx="76" cy="38"/>
            </a:xfrm>
            <a:custGeom>
              <a:avLst/>
              <a:gdLst/>
              <a:ahLst/>
              <a:cxnLst/>
              <a:pathLst>
                <a:path w="76" h="38">
                  <a:moveTo>
                    <a:pt x="0" y="38"/>
                  </a:moveTo>
                  <a:lnTo>
                    <a:pt x="38" y="0"/>
                  </a:lnTo>
                  <a:lnTo>
                    <a:pt x="76" y="0"/>
                  </a:lnTo>
                  <a:lnTo>
                    <a:pt x="38" y="38"/>
                  </a:lnTo>
                  <a:lnTo>
                    <a:pt x="0" y="38"/>
                  </a:lnTo>
                  <a:close/>
                </a:path>
              </a:pathLst>
            </a:custGeom>
            <a:solidFill>
              <a:srgbClr val="FF0000"/>
            </a:solidFill>
            <a:ln w="9525">
              <a:noFill/>
            </a:ln>
          </p:spPr>
          <p:txBody>
            <a:bodyPr/>
            <a:p>
              <a:endParaRPr lang="zh-CN" altLang="en-US"/>
            </a:p>
          </p:txBody>
        </p:sp>
        <p:sp>
          <p:nvSpPr>
            <p:cNvPr id="99474" name="任意多边形 99473"/>
            <p:cNvSpPr/>
            <p:nvPr/>
          </p:nvSpPr>
          <p:spPr>
            <a:xfrm>
              <a:off x="415" y="196"/>
              <a:ext cx="76" cy="35"/>
            </a:xfrm>
            <a:custGeom>
              <a:avLst/>
              <a:gdLst/>
              <a:ahLst/>
              <a:cxnLst/>
              <a:pathLst>
                <a:path w="76" h="35">
                  <a:moveTo>
                    <a:pt x="0" y="35"/>
                  </a:moveTo>
                  <a:lnTo>
                    <a:pt x="38" y="0"/>
                  </a:lnTo>
                  <a:lnTo>
                    <a:pt x="76" y="0"/>
                  </a:lnTo>
                  <a:lnTo>
                    <a:pt x="38" y="35"/>
                  </a:lnTo>
                  <a:lnTo>
                    <a:pt x="0" y="35"/>
                  </a:lnTo>
                  <a:close/>
                </a:path>
              </a:pathLst>
            </a:custGeom>
            <a:solidFill>
              <a:srgbClr val="FF0000"/>
            </a:solidFill>
            <a:ln w="9525">
              <a:noFill/>
            </a:ln>
          </p:spPr>
          <p:txBody>
            <a:bodyPr/>
            <a:p>
              <a:endParaRPr lang="zh-CN" altLang="en-US"/>
            </a:p>
          </p:txBody>
        </p:sp>
        <p:sp>
          <p:nvSpPr>
            <p:cNvPr id="99475" name="任意多边形 99474"/>
            <p:cNvSpPr/>
            <p:nvPr/>
          </p:nvSpPr>
          <p:spPr>
            <a:xfrm>
              <a:off x="415" y="196"/>
              <a:ext cx="76" cy="35"/>
            </a:xfrm>
            <a:custGeom>
              <a:avLst/>
              <a:gdLst/>
              <a:ahLst/>
              <a:cxnLst/>
              <a:pathLst>
                <a:path w="76" h="35">
                  <a:moveTo>
                    <a:pt x="0" y="35"/>
                  </a:moveTo>
                  <a:lnTo>
                    <a:pt x="38" y="0"/>
                  </a:lnTo>
                  <a:lnTo>
                    <a:pt x="76" y="0"/>
                  </a:lnTo>
                  <a:lnTo>
                    <a:pt x="38" y="35"/>
                  </a:lnTo>
                  <a:lnTo>
                    <a:pt x="0" y="35"/>
                  </a:lnTo>
                  <a:close/>
                </a:path>
              </a:pathLst>
            </a:custGeom>
            <a:solidFill>
              <a:srgbClr val="FF0000"/>
            </a:solidFill>
            <a:ln w="9525">
              <a:noFill/>
            </a:ln>
          </p:spPr>
          <p:txBody>
            <a:bodyPr/>
            <a:p>
              <a:endParaRPr lang="zh-CN" altLang="en-US"/>
            </a:p>
          </p:txBody>
        </p:sp>
        <p:sp>
          <p:nvSpPr>
            <p:cNvPr id="99476" name="椭圆 99475"/>
            <p:cNvSpPr/>
            <p:nvPr/>
          </p:nvSpPr>
          <p:spPr>
            <a:xfrm>
              <a:off x="413" y="219"/>
              <a:ext cx="39" cy="23"/>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77" name="任意多边形 99476"/>
            <p:cNvSpPr/>
            <p:nvPr/>
          </p:nvSpPr>
          <p:spPr>
            <a:xfrm>
              <a:off x="218" y="1"/>
              <a:ext cx="234" cy="132"/>
            </a:xfrm>
            <a:custGeom>
              <a:avLst/>
              <a:gdLst>
                <a:gd name="txL" fmla="*/ 0 w 43200"/>
                <a:gd name="txT" fmla="*/ 0 h 21600"/>
                <a:gd name="txR" fmla="*/ 43200 w 43200"/>
                <a:gd name="txB" fmla="*/ 21600 h 21600"/>
              </a:gdLst>
              <a:ahLst/>
              <a:cxnLst>
                <a:cxn ang="90">
                  <a:pos x="0" y="21600"/>
                </a:cxn>
                <a:cxn ang="0">
                  <a:pos x="43200" y="21600"/>
                </a:cxn>
                <a:cxn ang="90">
                  <a:pos x="21600" y="21600"/>
                </a:cxn>
              </a:cxnLst>
              <a:rect l="txL" t="txT" r="txR" b="txB"/>
              <a:pathLst>
                <a:path w="43200" h="21600" fill="none">
                  <a:moveTo>
                    <a:pt x="0" y="21600"/>
                  </a:moveTo>
                  <a:arcTo wR="21600" hR="21600" stAng="-10800000" swAng="10800000"/>
                </a:path>
                <a:path w="43200" h="21600" stroke="0">
                  <a:moveTo>
                    <a:pt x="0" y="21600"/>
                  </a:moveTo>
                  <a:arcTo wR="21600" hR="21600" stAng="-10800000" swAng="10800000"/>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78" name="矩形 99477"/>
            <p:cNvSpPr/>
            <p:nvPr/>
          </p:nvSpPr>
          <p:spPr>
            <a:xfrm>
              <a:off x="415" y="139"/>
              <a:ext cx="35" cy="92"/>
            </a:xfrm>
            <a:prstGeom prst="rect">
              <a:avLst/>
            </a:prstGeom>
            <a:solidFill>
              <a:srgbClr val="FF0000"/>
            </a:solidFill>
            <a:ln w="9525">
              <a:noFill/>
            </a:ln>
          </p:spPr>
          <p:txBody>
            <a:bodyPr/>
            <a:p>
              <a:endParaRPr lang="zh-CN" altLang="en-US"/>
            </a:p>
          </p:txBody>
        </p:sp>
        <p:sp>
          <p:nvSpPr>
            <p:cNvPr id="99479" name="直接连接符 99478"/>
            <p:cNvSpPr/>
            <p:nvPr/>
          </p:nvSpPr>
          <p:spPr>
            <a:xfrm flipV="1">
              <a:off x="450" y="133"/>
              <a:ext cx="1" cy="94"/>
            </a:xfrm>
            <a:prstGeom prst="line">
              <a:avLst/>
            </a:prstGeom>
            <a:ln w="4763" cap="flat" cmpd="sng">
              <a:solidFill>
                <a:srgbClr val="494936"/>
              </a:solidFill>
              <a:prstDash val="solid"/>
              <a:headEnd type="none" w="med" len="med"/>
              <a:tailEnd type="none" w="med" len="med"/>
            </a:ln>
          </p:spPr>
        </p:sp>
        <p:sp>
          <p:nvSpPr>
            <p:cNvPr id="99480" name="直接连接符 99479"/>
            <p:cNvSpPr/>
            <p:nvPr/>
          </p:nvSpPr>
          <p:spPr>
            <a:xfrm flipV="1">
              <a:off x="412" y="133"/>
              <a:ext cx="1" cy="94"/>
            </a:xfrm>
            <a:prstGeom prst="line">
              <a:avLst/>
            </a:prstGeom>
            <a:ln w="4763" cap="flat" cmpd="sng">
              <a:solidFill>
                <a:srgbClr val="494936"/>
              </a:solidFill>
              <a:prstDash val="solid"/>
              <a:headEnd type="none" w="med" len="med"/>
              <a:tailEnd type="none" w="med" len="med"/>
            </a:ln>
          </p:spPr>
        </p:sp>
        <p:sp>
          <p:nvSpPr>
            <p:cNvPr id="99481" name="椭圆 99480"/>
            <p:cNvSpPr/>
            <p:nvPr/>
          </p:nvSpPr>
          <p:spPr>
            <a:xfrm>
              <a:off x="218" y="219"/>
              <a:ext cx="39" cy="23"/>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82" name="矩形 99481"/>
            <p:cNvSpPr/>
            <p:nvPr/>
          </p:nvSpPr>
          <p:spPr>
            <a:xfrm>
              <a:off x="220" y="139"/>
              <a:ext cx="35" cy="92"/>
            </a:xfrm>
            <a:prstGeom prst="rect">
              <a:avLst/>
            </a:prstGeom>
            <a:solidFill>
              <a:srgbClr val="FF0000"/>
            </a:solidFill>
            <a:ln w="9525">
              <a:noFill/>
            </a:ln>
          </p:spPr>
          <p:txBody>
            <a:bodyPr/>
            <a:p>
              <a:endParaRPr lang="zh-CN" altLang="en-US"/>
            </a:p>
          </p:txBody>
        </p:sp>
        <p:sp>
          <p:nvSpPr>
            <p:cNvPr id="99483" name="任意多边形 99482"/>
            <p:cNvSpPr/>
            <p:nvPr/>
          </p:nvSpPr>
          <p:spPr>
            <a:xfrm>
              <a:off x="256" y="39"/>
              <a:ext cx="158" cy="100"/>
            </a:xfrm>
            <a:custGeom>
              <a:avLst/>
              <a:gdLst>
                <a:gd name="txL" fmla="*/ 0 w 43200"/>
                <a:gd name="txT" fmla="*/ 0 h 21600"/>
                <a:gd name="txR" fmla="*/ 43200 w 43200"/>
                <a:gd name="txB" fmla="*/ 21600 h 21600"/>
              </a:gdLst>
              <a:ahLst/>
              <a:cxnLst>
                <a:cxn ang="90">
                  <a:pos x="0" y="21600"/>
                </a:cxn>
                <a:cxn ang="0">
                  <a:pos x="43200" y="21600"/>
                </a:cxn>
                <a:cxn ang="90">
                  <a:pos x="21600" y="21600"/>
                </a:cxn>
              </a:cxnLst>
              <a:rect l="txL" t="txT" r="txR" b="txB"/>
              <a:pathLst>
                <a:path w="43200" h="21600" fill="none">
                  <a:moveTo>
                    <a:pt x="0" y="21600"/>
                  </a:moveTo>
                  <a:arcTo wR="21600" hR="21600" stAng="-10800000" swAng="10800000"/>
                </a:path>
                <a:path w="43200" h="21600" stroke="0">
                  <a:moveTo>
                    <a:pt x="0" y="21600"/>
                  </a:moveTo>
                  <a:arcTo wR="21600" hR="21600" stAng="-10800000" swAng="10800000"/>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84" name="矩形 99483"/>
            <p:cNvSpPr/>
            <p:nvPr/>
          </p:nvSpPr>
          <p:spPr>
            <a:xfrm>
              <a:off x="220" y="139"/>
              <a:ext cx="35" cy="92"/>
            </a:xfrm>
            <a:prstGeom prst="rect">
              <a:avLst/>
            </a:prstGeom>
            <a:solidFill>
              <a:srgbClr val="FF0000"/>
            </a:solidFill>
            <a:ln w="9525">
              <a:noFill/>
            </a:ln>
          </p:spPr>
          <p:txBody>
            <a:bodyPr/>
            <a:p>
              <a:endParaRPr lang="zh-CN" altLang="en-US"/>
            </a:p>
          </p:txBody>
        </p:sp>
        <p:sp>
          <p:nvSpPr>
            <p:cNvPr id="99485" name="直接连接符 99484"/>
            <p:cNvSpPr/>
            <p:nvPr/>
          </p:nvSpPr>
          <p:spPr>
            <a:xfrm flipV="1">
              <a:off x="217" y="133"/>
              <a:ext cx="1" cy="94"/>
            </a:xfrm>
            <a:prstGeom prst="line">
              <a:avLst/>
            </a:prstGeom>
            <a:ln w="4763" cap="flat" cmpd="sng">
              <a:solidFill>
                <a:srgbClr val="494936"/>
              </a:solidFill>
              <a:prstDash val="solid"/>
              <a:headEnd type="none" w="med" len="med"/>
              <a:tailEnd type="none" w="med" len="med"/>
            </a:ln>
          </p:spPr>
        </p:sp>
        <p:sp>
          <p:nvSpPr>
            <p:cNvPr id="99486" name="直接连接符 99485"/>
            <p:cNvSpPr/>
            <p:nvPr/>
          </p:nvSpPr>
          <p:spPr>
            <a:xfrm flipV="1">
              <a:off x="255" y="133"/>
              <a:ext cx="1" cy="94"/>
            </a:xfrm>
            <a:prstGeom prst="line">
              <a:avLst/>
            </a:prstGeom>
            <a:ln w="4763" cap="flat" cmpd="sng">
              <a:solidFill>
                <a:srgbClr val="494936"/>
              </a:solidFill>
              <a:prstDash val="solid"/>
              <a:headEnd type="none" w="med" len="med"/>
              <a:tailEnd type="none" w="med" len="med"/>
            </a:ln>
          </p:spPr>
        </p:sp>
        <p:sp>
          <p:nvSpPr>
            <p:cNvPr id="99487" name="任意多边形 99486"/>
            <p:cNvSpPr/>
            <p:nvPr/>
          </p:nvSpPr>
          <p:spPr>
            <a:xfrm>
              <a:off x="235" y="14"/>
              <a:ext cx="97" cy="125"/>
            </a:xfrm>
            <a:custGeom>
              <a:avLst/>
              <a:gdLst>
                <a:gd name="txL" fmla="*/ 0 w 21021"/>
                <a:gd name="txT" fmla="*/ 0 h 21600"/>
                <a:gd name="txR" fmla="*/ 21021 w 21021"/>
                <a:gd name="txB" fmla="*/ 21600 h 21600"/>
              </a:gdLst>
              <a:ahLst/>
              <a:cxnLst>
                <a:cxn ang="180">
                  <a:pos x="0" y="13196"/>
                </a:cxn>
                <a:cxn ang="270">
                  <a:pos x="21021" y="29"/>
                </a:cxn>
                <a:cxn ang="90">
                  <a:pos x="19898" y="21600"/>
                </a:cxn>
              </a:cxnLst>
              <a:rect l="txL" t="txT" r="txR" b="txB"/>
              <a:pathLst>
                <a:path w="21021" h="21600" fill="none">
                  <a:moveTo>
                    <a:pt x="0" y="13196"/>
                  </a:moveTo>
                  <a:arcTo wR="21600" hR="21600" stAng="-9426182" swAng="4204992"/>
                </a:path>
                <a:path w="21021" h="21600" stroke="0">
                  <a:moveTo>
                    <a:pt x="0" y="13196"/>
                  </a:moveTo>
                  <a:arcTo wR="21600" hR="21600" stAng="-9426182" swAng="4204992"/>
                  <a:lnTo>
                    <a:pt x="19898" y="21600"/>
                  </a:lnTo>
                  <a:close/>
                </a:path>
              </a:pathLst>
            </a:custGeom>
            <a:solidFill>
              <a:srgbClr val="FF0000"/>
            </a:solidFill>
            <a:ln w="14288" cap="flat" cmpd="sng">
              <a:solidFill>
                <a:srgbClr val="DBDBCE"/>
              </a:solidFill>
              <a:prstDash val="solid"/>
              <a:headEnd type="none" w="med" len="med"/>
              <a:tailEnd type="none" w="med" len="med"/>
            </a:ln>
          </p:spPr>
          <p:txBody>
            <a:bodyPr/>
            <a:p>
              <a:endParaRPr lang="zh-CN" altLang="en-US"/>
            </a:p>
          </p:txBody>
        </p:sp>
        <p:sp>
          <p:nvSpPr>
            <p:cNvPr id="99488" name="任意多边形 99487"/>
            <p:cNvSpPr/>
            <p:nvPr/>
          </p:nvSpPr>
          <p:spPr>
            <a:xfrm>
              <a:off x="46" y="376"/>
              <a:ext cx="105" cy="101"/>
            </a:xfrm>
            <a:custGeom>
              <a:avLst/>
              <a:gdLst/>
              <a:ahLst/>
              <a:cxnLst/>
              <a:pathLst>
                <a:path w="105" h="101">
                  <a:moveTo>
                    <a:pt x="4" y="31"/>
                  </a:moveTo>
                  <a:lnTo>
                    <a:pt x="0" y="47"/>
                  </a:lnTo>
                  <a:lnTo>
                    <a:pt x="4" y="63"/>
                  </a:lnTo>
                  <a:lnTo>
                    <a:pt x="10" y="75"/>
                  </a:lnTo>
                  <a:lnTo>
                    <a:pt x="16" y="85"/>
                  </a:lnTo>
                  <a:lnTo>
                    <a:pt x="26" y="91"/>
                  </a:lnTo>
                  <a:lnTo>
                    <a:pt x="35" y="98"/>
                  </a:lnTo>
                  <a:lnTo>
                    <a:pt x="45" y="101"/>
                  </a:lnTo>
                  <a:lnTo>
                    <a:pt x="54" y="101"/>
                  </a:lnTo>
                  <a:lnTo>
                    <a:pt x="60" y="101"/>
                  </a:lnTo>
                  <a:lnTo>
                    <a:pt x="73" y="94"/>
                  </a:lnTo>
                  <a:lnTo>
                    <a:pt x="82" y="91"/>
                  </a:lnTo>
                  <a:lnTo>
                    <a:pt x="89" y="85"/>
                  </a:lnTo>
                  <a:lnTo>
                    <a:pt x="92" y="82"/>
                  </a:lnTo>
                  <a:lnTo>
                    <a:pt x="98" y="75"/>
                  </a:lnTo>
                  <a:lnTo>
                    <a:pt x="101" y="66"/>
                  </a:lnTo>
                  <a:lnTo>
                    <a:pt x="105" y="53"/>
                  </a:lnTo>
                  <a:lnTo>
                    <a:pt x="105" y="47"/>
                  </a:lnTo>
                  <a:lnTo>
                    <a:pt x="105" y="34"/>
                  </a:lnTo>
                  <a:lnTo>
                    <a:pt x="101" y="25"/>
                  </a:lnTo>
                  <a:lnTo>
                    <a:pt x="95" y="19"/>
                  </a:lnTo>
                  <a:lnTo>
                    <a:pt x="92" y="12"/>
                  </a:lnTo>
                  <a:lnTo>
                    <a:pt x="64" y="6"/>
                  </a:lnTo>
                  <a:lnTo>
                    <a:pt x="54" y="16"/>
                  </a:lnTo>
                  <a:lnTo>
                    <a:pt x="64" y="19"/>
                  </a:lnTo>
                  <a:lnTo>
                    <a:pt x="70" y="19"/>
                  </a:lnTo>
                  <a:lnTo>
                    <a:pt x="73" y="25"/>
                  </a:lnTo>
                  <a:lnTo>
                    <a:pt x="79" y="31"/>
                  </a:lnTo>
                  <a:lnTo>
                    <a:pt x="82" y="38"/>
                  </a:lnTo>
                  <a:lnTo>
                    <a:pt x="86" y="47"/>
                  </a:lnTo>
                  <a:lnTo>
                    <a:pt x="86" y="53"/>
                  </a:lnTo>
                  <a:lnTo>
                    <a:pt x="82" y="63"/>
                  </a:lnTo>
                  <a:lnTo>
                    <a:pt x="79" y="69"/>
                  </a:lnTo>
                  <a:lnTo>
                    <a:pt x="73" y="72"/>
                  </a:lnTo>
                  <a:lnTo>
                    <a:pt x="67" y="79"/>
                  </a:lnTo>
                  <a:lnTo>
                    <a:pt x="60" y="79"/>
                  </a:lnTo>
                  <a:lnTo>
                    <a:pt x="51" y="79"/>
                  </a:lnTo>
                  <a:lnTo>
                    <a:pt x="38" y="75"/>
                  </a:lnTo>
                  <a:lnTo>
                    <a:pt x="32" y="72"/>
                  </a:lnTo>
                  <a:lnTo>
                    <a:pt x="26" y="66"/>
                  </a:lnTo>
                  <a:lnTo>
                    <a:pt x="23" y="57"/>
                  </a:lnTo>
                  <a:lnTo>
                    <a:pt x="19" y="50"/>
                  </a:lnTo>
                  <a:lnTo>
                    <a:pt x="23" y="38"/>
                  </a:lnTo>
                  <a:lnTo>
                    <a:pt x="29" y="28"/>
                  </a:lnTo>
                  <a:lnTo>
                    <a:pt x="35" y="22"/>
                  </a:lnTo>
                  <a:lnTo>
                    <a:pt x="41" y="19"/>
                  </a:lnTo>
                  <a:lnTo>
                    <a:pt x="45" y="9"/>
                  </a:lnTo>
                  <a:lnTo>
                    <a:pt x="35" y="0"/>
                  </a:lnTo>
                  <a:lnTo>
                    <a:pt x="19" y="6"/>
                  </a:lnTo>
                  <a:lnTo>
                    <a:pt x="7" y="22"/>
                  </a:lnTo>
                  <a:lnTo>
                    <a:pt x="4" y="31"/>
                  </a:lnTo>
                  <a:close/>
                </a:path>
              </a:pathLst>
            </a:custGeom>
            <a:solidFill>
              <a:srgbClr val="FF0000"/>
            </a:solidFill>
            <a:ln w="9525">
              <a:noFill/>
            </a:ln>
          </p:spPr>
          <p:txBody>
            <a:bodyPr/>
            <a:p>
              <a:endParaRPr lang="zh-CN" altLang="en-US"/>
            </a:p>
          </p:txBody>
        </p:sp>
        <p:sp>
          <p:nvSpPr>
            <p:cNvPr id="99489" name="任意多边形 99488"/>
            <p:cNvSpPr/>
            <p:nvPr/>
          </p:nvSpPr>
          <p:spPr>
            <a:xfrm>
              <a:off x="46" y="376"/>
              <a:ext cx="105" cy="101"/>
            </a:xfrm>
            <a:custGeom>
              <a:avLst/>
              <a:gdLst/>
              <a:ahLst/>
              <a:cxnLst/>
              <a:pathLst>
                <a:path w="105" h="101">
                  <a:moveTo>
                    <a:pt x="4" y="31"/>
                  </a:moveTo>
                  <a:lnTo>
                    <a:pt x="0" y="47"/>
                  </a:lnTo>
                  <a:lnTo>
                    <a:pt x="4" y="63"/>
                  </a:lnTo>
                  <a:lnTo>
                    <a:pt x="10" y="75"/>
                  </a:lnTo>
                  <a:lnTo>
                    <a:pt x="16" y="85"/>
                  </a:lnTo>
                  <a:lnTo>
                    <a:pt x="26" y="91"/>
                  </a:lnTo>
                  <a:lnTo>
                    <a:pt x="35" y="98"/>
                  </a:lnTo>
                  <a:lnTo>
                    <a:pt x="45" y="101"/>
                  </a:lnTo>
                  <a:lnTo>
                    <a:pt x="54" y="101"/>
                  </a:lnTo>
                  <a:lnTo>
                    <a:pt x="60" y="101"/>
                  </a:lnTo>
                  <a:lnTo>
                    <a:pt x="73" y="94"/>
                  </a:lnTo>
                  <a:lnTo>
                    <a:pt x="82" y="91"/>
                  </a:lnTo>
                  <a:lnTo>
                    <a:pt x="89" y="85"/>
                  </a:lnTo>
                  <a:lnTo>
                    <a:pt x="92" y="82"/>
                  </a:lnTo>
                  <a:lnTo>
                    <a:pt x="98" y="75"/>
                  </a:lnTo>
                  <a:lnTo>
                    <a:pt x="101" y="66"/>
                  </a:lnTo>
                  <a:lnTo>
                    <a:pt x="105" y="53"/>
                  </a:lnTo>
                  <a:lnTo>
                    <a:pt x="105" y="47"/>
                  </a:lnTo>
                  <a:lnTo>
                    <a:pt x="105" y="34"/>
                  </a:lnTo>
                  <a:lnTo>
                    <a:pt x="101" y="25"/>
                  </a:lnTo>
                  <a:lnTo>
                    <a:pt x="95" y="19"/>
                  </a:lnTo>
                  <a:lnTo>
                    <a:pt x="92" y="12"/>
                  </a:lnTo>
                  <a:lnTo>
                    <a:pt x="64" y="6"/>
                  </a:lnTo>
                  <a:lnTo>
                    <a:pt x="54" y="16"/>
                  </a:lnTo>
                  <a:lnTo>
                    <a:pt x="64" y="19"/>
                  </a:lnTo>
                  <a:lnTo>
                    <a:pt x="70" y="19"/>
                  </a:lnTo>
                  <a:lnTo>
                    <a:pt x="73" y="25"/>
                  </a:lnTo>
                  <a:lnTo>
                    <a:pt x="79" y="31"/>
                  </a:lnTo>
                  <a:lnTo>
                    <a:pt x="82" y="38"/>
                  </a:lnTo>
                  <a:lnTo>
                    <a:pt x="86" y="47"/>
                  </a:lnTo>
                  <a:lnTo>
                    <a:pt x="86" y="53"/>
                  </a:lnTo>
                  <a:lnTo>
                    <a:pt x="82" y="63"/>
                  </a:lnTo>
                  <a:lnTo>
                    <a:pt x="79" y="69"/>
                  </a:lnTo>
                  <a:lnTo>
                    <a:pt x="73" y="72"/>
                  </a:lnTo>
                  <a:lnTo>
                    <a:pt x="67" y="79"/>
                  </a:lnTo>
                  <a:lnTo>
                    <a:pt x="60" y="79"/>
                  </a:lnTo>
                  <a:lnTo>
                    <a:pt x="51" y="79"/>
                  </a:lnTo>
                  <a:lnTo>
                    <a:pt x="38" y="75"/>
                  </a:lnTo>
                  <a:lnTo>
                    <a:pt x="32" y="72"/>
                  </a:lnTo>
                  <a:lnTo>
                    <a:pt x="26" y="66"/>
                  </a:lnTo>
                  <a:lnTo>
                    <a:pt x="23" y="57"/>
                  </a:lnTo>
                  <a:lnTo>
                    <a:pt x="19" y="50"/>
                  </a:lnTo>
                  <a:lnTo>
                    <a:pt x="23" y="38"/>
                  </a:lnTo>
                  <a:lnTo>
                    <a:pt x="29" y="28"/>
                  </a:lnTo>
                  <a:lnTo>
                    <a:pt x="35" y="22"/>
                  </a:lnTo>
                  <a:lnTo>
                    <a:pt x="41" y="19"/>
                  </a:lnTo>
                  <a:lnTo>
                    <a:pt x="45" y="9"/>
                  </a:lnTo>
                  <a:lnTo>
                    <a:pt x="35" y="0"/>
                  </a:lnTo>
                  <a:lnTo>
                    <a:pt x="19" y="6"/>
                  </a:lnTo>
                  <a:lnTo>
                    <a:pt x="7" y="22"/>
                  </a:lnTo>
                  <a:lnTo>
                    <a:pt x="4" y="31"/>
                  </a:lnTo>
                  <a:close/>
                </a:path>
              </a:pathLst>
            </a:custGeom>
            <a:solidFill>
              <a:srgbClr val="FF0000"/>
            </a:solidFill>
            <a:ln w="4763" cap="flat" cmpd="sng">
              <a:solidFill>
                <a:srgbClr val="93936C"/>
              </a:solidFill>
              <a:prstDash val="solid"/>
              <a:headEnd type="none" w="med" len="med"/>
              <a:tailEnd type="none" w="med" len="med"/>
            </a:ln>
          </p:spPr>
          <p:txBody>
            <a:bodyPr/>
            <a:p>
              <a:endParaRPr lang="zh-CN" altLang="en-US"/>
            </a:p>
          </p:txBody>
        </p:sp>
        <p:sp>
          <p:nvSpPr>
            <p:cNvPr id="99490" name="任意多边形 99489"/>
            <p:cNvSpPr/>
            <p:nvPr/>
          </p:nvSpPr>
          <p:spPr>
            <a:xfrm>
              <a:off x="138" y="335"/>
              <a:ext cx="211" cy="75"/>
            </a:xfrm>
            <a:custGeom>
              <a:avLst/>
              <a:gdLst/>
              <a:ahLst/>
              <a:cxnLst/>
              <a:pathLst>
                <a:path w="211" h="75">
                  <a:moveTo>
                    <a:pt x="0" y="19"/>
                  </a:moveTo>
                  <a:lnTo>
                    <a:pt x="28" y="19"/>
                  </a:lnTo>
                  <a:lnTo>
                    <a:pt x="28" y="0"/>
                  </a:lnTo>
                  <a:lnTo>
                    <a:pt x="54" y="0"/>
                  </a:lnTo>
                  <a:lnTo>
                    <a:pt x="54" y="19"/>
                  </a:lnTo>
                  <a:lnTo>
                    <a:pt x="63" y="19"/>
                  </a:lnTo>
                  <a:lnTo>
                    <a:pt x="63" y="0"/>
                  </a:lnTo>
                  <a:lnTo>
                    <a:pt x="85" y="0"/>
                  </a:lnTo>
                  <a:lnTo>
                    <a:pt x="85" y="19"/>
                  </a:lnTo>
                  <a:lnTo>
                    <a:pt x="208" y="19"/>
                  </a:lnTo>
                  <a:lnTo>
                    <a:pt x="208" y="19"/>
                  </a:lnTo>
                  <a:lnTo>
                    <a:pt x="208" y="22"/>
                  </a:lnTo>
                  <a:lnTo>
                    <a:pt x="208" y="25"/>
                  </a:lnTo>
                  <a:lnTo>
                    <a:pt x="208" y="28"/>
                  </a:lnTo>
                  <a:lnTo>
                    <a:pt x="211" y="31"/>
                  </a:lnTo>
                  <a:lnTo>
                    <a:pt x="208" y="34"/>
                  </a:lnTo>
                  <a:lnTo>
                    <a:pt x="208" y="38"/>
                  </a:lnTo>
                  <a:lnTo>
                    <a:pt x="208" y="44"/>
                  </a:lnTo>
                  <a:lnTo>
                    <a:pt x="205" y="47"/>
                  </a:lnTo>
                  <a:lnTo>
                    <a:pt x="205" y="50"/>
                  </a:lnTo>
                  <a:lnTo>
                    <a:pt x="202" y="53"/>
                  </a:lnTo>
                  <a:lnTo>
                    <a:pt x="85" y="53"/>
                  </a:lnTo>
                  <a:lnTo>
                    <a:pt x="85" y="75"/>
                  </a:lnTo>
                  <a:lnTo>
                    <a:pt x="63" y="75"/>
                  </a:lnTo>
                  <a:lnTo>
                    <a:pt x="63" y="53"/>
                  </a:lnTo>
                  <a:lnTo>
                    <a:pt x="54" y="53"/>
                  </a:lnTo>
                  <a:lnTo>
                    <a:pt x="54" y="75"/>
                  </a:lnTo>
                  <a:lnTo>
                    <a:pt x="28" y="75"/>
                  </a:lnTo>
                  <a:lnTo>
                    <a:pt x="28" y="53"/>
                  </a:lnTo>
                  <a:lnTo>
                    <a:pt x="0" y="53"/>
                  </a:lnTo>
                  <a:lnTo>
                    <a:pt x="0" y="19"/>
                  </a:lnTo>
                  <a:close/>
                </a:path>
              </a:pathLst>
            </a:custGeom>
            <a:solidFill>
              <a:srgbClr val="FF0000"/>
            </a:solidFill>
            <a:ln w="9525">
              <a:noFill/>
            </a:ln>
          </p:spPr>
          <p:txBody>
            <a:bodyPr/>
            <a:p>
              <a:endParaRPr lang="zh-CN" altLang="en-US"/>
            </a:p>
          </p:txBody>
        </p:sp>
        <p:sp>
          <p:nvSpPr>
            <p:cNvPr id="99491" name="任意多边形 99490"/>
            <p:cNvSpPr/>
            <p:nvPr/>
          </p:nvSpPr>
          <p:spPr>
            <a:xfrm>
              <a:off x="138" y="335"/>
              <a:ext cx="211" cy="75"/>
            </a:xfrm>
            <a:custGeom>
              <a:avLst/>
              <a:gdLst/>
              <a:ahLst/>
              <a:cxnLst/>
              <a:pathLst>
                <a:path w="211" h="75">
                  <a:moveTo>
                    <a:pt x="0" y="19"/>
                  </a:moveTo>
                  <a:lnTo>
                    <a:pt x="28" y="19"/>
                  </a:lnTo>
                  <a:lnTo>
                    <a:pt x="28" y="0"/>
                  </a:lnTo>
                  <a:lnTo>
                    <a:pt x="54" y="0"/>
                  </a:lnTo>
                  <a:lnTo>
                    <a:pt x="54" y="19"/>
                  </a:lnTo>
                  <a:lnTo>
                    <a:pt x="63" y="19"/>
                  </a:lnTo>
                  <a:lnTo>
                    <a:pt x="63" y="0"/>
                  </a:lnTo>
                  <a:lnTo>
                    <a:pt x="85" y="0"/>
                  </a:lnTo>
                  <a:lnTo>
                    <a:pt x="85" y="19"/>
                  </a:lnTo>
                  <a:lnTo>
                    <a:pt x="208" y="19"/>
                  </a:lnTo>
                  <a:lnTo>
                    <a:pt x="208" y="22"/>
                  </a:lnTo>
                  <a:lnTo>
                    <a:pt x="208" y="25"/>
                  </a:lnTo>
                  <a:lnTo>
                    <a:pt x="208" y="28"/>
                  </a:lnTo>
                  <a:lnTo>
                    <a:pt x="211" y="31"/>
                  </a:lnTo>
                  <a:lnTo>
                    <a:pt x="208" y="34"/>
                  </a:lnTo>
                  <a:lnTo>
                    <a:pt x="208" y="38"/>
                  </a:lnTo>
                  <a:lnTo>
                    <a:pt x="208" y="44"/>
                  </a:lnTo>
                  <a:lnTo>
                    <a:pt x="205" y="47"/>
                  </a:lnTo>
                  <a:lnTo>
                    <a:pt x="205" y="50"/>
                  </a:lnTo>
                  <a:lnTo>
                    <a:pt x="202" y="53"/>
                  </a:lnTo>
                  <a:lnTo>
                    <a:pt x="85" y="53"/>
                  </a:lnTo>
                  <a:lnTo>
                    <a:pt x="85" y="75"/>
                  </a:lnTo>
                  <a:lnTo>
                    <a:pt x="63" y="75"/>
                  </a:lnTo>
                  <a:lnTo>
                    <a:pt x="63" y="53"/>
                  </a:lnTo>
                  <a:lnTo>
                    <a:pt x="54" y="53"/>
                  </a:lnTo>
                  <a:lnTo>
                    <a:pt x="54" y="75"/>
                  </a:lnTo>
                  <a:lnTo>
                    <a:pt x="28" y="75"/>
                  </a:lnTo>
                  <a:lnTo>
                    <a:pt x="28" y="53"/>
                  </a:lnTo>
                  <a:lnTo>
                    <a:pt x="0" y="53"/>
                  </a:lnTo>
                  <a:lnTo>
                    <a:pt x="0" y="19"/>
                  </a:lnTo>
                  <a:close/>
                </a:path>
              </a:pathLst>
            </a:custGeom>
            <a:solidFill>
              <a:srgbClr val="FF0000"/>
            </a:solidFill>
            <a:ln w="9525">
              <a:noFill/>
            </a:ln>
          </p:spPr>
          <p:txBody>
            <a:bodyPr/>
            <a:p>
              <a:endParaRPr lang="zh-CN" altLang="en-US"/>
            </a:p>
          </p:txBody>
        </p:sp>
        <p:sp>
          <p:nvSpPr>
            <p:cNvPr id="99492" name="任意多边形 99491"/>
            <p:cNvSpPr/>
            <p:nvPr/>
          </p:nvSpPr>
          <p:spPr>
            <a:xfrm>
              <a:off x="138" y="335"/>
              <a:ext cx="211" cy="75"/>
            </a:xfrm>
            <a:custGeom>
              <a:avLst/>
              <a:gdLst/>
              <a:ahLst/>
              <a:cxnLst/>
              <a:pathLst>
                <a:path w="211" h="75">
                  <a:moveTo>
                    <a:pt x="0" y="19"/>
                  </a:moveTo>
                  <a:lnTo>
                    <a:pt x="28" y="19"/>
                  </a:lnTo>
                  <a:lnTo>
                    <a:pt x="28" y="0"/>
                  </a:lnTo>
                  <a:lnTo>
                    <a:pt x="54" y="0"/>
                  </a:lnTo>
                  <a:lnTo>
                    <a:pt x="54" y="19"/>
                  </a:lnTo>
                  <a:lnTo>
                    <a:pt x="63" y="19"/>
                  </a:lnTo>
                  <a:lnTo>
                    <a:pt x="63" y="0"/>
                  </a:lnTo>
                  <a:lnTo>
                    <a:pt x="85" y="0"/>
                  </a:lnTo>
                  <a:lnTo>
                    <a:pt x="85" y="19"/>
                  </a:lnTo>
                  <a:lnTo>
                    <a:pt x="208" y="19"/>
                  </a:lnTo>
                  <a:lnTo>
                    <a:pt x="208" y="22"/>
                  </a:lnTo>
                  <a:lnTo>
                    <a:pt x="208" y="25"/>
                  </a:lnTo>
                  <a:lnTo>
                    <a:pt x="208" y="28"/>
                  </a:lnTo>
                  <a:lnTo>
                    <a:pt x="211" y="31"/>
                  </a:lnTo>
                  <a:lnTo>
                    <a:pt x="208" y="34"/>
                  </a:lnTo>
                  <a:lnTo>
                    <a:pt x="208" y="38"/>
                  </a:lnTo>
                  <a:lnTo>
                    <a:pt x="208" y="44"/>
                  </a:lnTo>
                  <a:lnTo>
                    <a:pt x="205" y="47"/>
                  </a:lnTo>
                  <a:lnTo>
                    <a:pt x="205" y="50"/>
                  </a:lnTo>
                  <a:lnTo>
                    <a:pt x="202" y="53"/>
                  </a:lnTo>
                  <a:lnTo>
                    <a:pt x="85" y="53"/>
                  </a:lnTo>
                  <a:lnTo>
                    <a:pt x="85" y="75"/>
                  </a:lnTo>
                  <a:lnTo>
                    <a:pt x="63" y="75"/>
                  </a:lnTo>
                  <a:lnTo>
                    <a:pt x="63" y="53"/>
                  </a:lnTo>
                  <a:lnTo>
                    <a:pt x="54" y="53"/>
                  </a:lnTo>
                  <a:lnTo>
                    <a:pt x="54" y="75"/>
                  </a:lnTo>
                  <a:lnTo>
                    <a:pt x="28" y="75"/>
                  </a:lnTo>
                  <a:lnTo>
                    <a:pt x="28" y="53"/>
                  </a:lnTo>
                  <a:lnTo>
                    <a:pt x="0" y="53"/>
                  </a:lnTo>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493" name="直接连接符 99492"/>
            <p:cNvSpPr/>
            <p:nvPr/>
          </p:nvSpPr>
          <p:spPr>
            <a:xfrm>
              <a:off x="141" y="360"/>
              <a:ext cx="202" cy="1"/>
            </a:xfrm>
            <a:prstGeom prst="line">
              <a:avLst/>
            </a:prstGeom>
            <a:ln w="4763" cap="flat" cmpd="sng">
              <a:solidFill>
                <a:srgbClr val="DBDBCE"/>
              </a:solidFill>
              <a:prstDash val="solid"/>
              <a:headEnd type="none" w="med" len="med"/>
              <a:tailEnd type="none" w="med" len="med"/>
            </a:ln>
          </p:spPr>
        </p:sp>
        <p:sp>
          <p:nvSpPr>
            <p:cNvPr id="99494" name="直接连接符 99493"/>
            <p:cNvSpPr/>
            <p:nvPr/>
          </p:nvSpPr>
          <p:spPr>
            <a:xfrm>
              <a:off x="207" y="341"/>
              <a:ext cx="1" cy="19"/>
            </a:xfrm>
            <a:prstGeom prst="line">
              <a:avLst/>
            </a:prstGeom>
            <a:ln w="4763" cap="flat" cmpd="sng">
              <a:solidFill>
                <a:srgbClr val="DBDBCE"/>
              </a:solidFill>
              <a:prstDash val="solid"/>
              <a:headEnd type="none" w="med" len="med"/>
              <a:tailEnd type="none" w="med" len="med"/>
            </a:ln>
          </p:spPr>
        </p:sp>
        <p:sp>
          <p:nvSpPr>
            <p:cNvPr id="99495" name="直接连接符 99494"/>
            <p:cNvSpPr/>
            <p:nvPr/>
          </p:nvSpPr>
          <p:spPr>
            <a:xfrm>
              <a:off x="207" y="388"/>
              <a:ext cx="1" cy="19"/>
            </a:xfrm>
            <a:prstGeom prst="line">
              <a:avLst/>
            </a:prstGeom>
            <a:ln w="4763" cap="flat" cmpd="sng">
              <a:solidFill>
                <a:srgbClr val="DBDBCE"/>
              </a:solidFill>
              <a:prstDash val="solid"/>
              <a:headEnd type="none" w="med" len="med"/>
              <a:tailEnd type="none" w="med" len="med"/>
            </a:ln>
          </p:spPr>
        </p:sp>
        <p:sp>
          <p:nvSpPr>
            <p:cNvPr id="99496" name="直接连接符 99495"/>
            <p:cNvSpPr/>
            <p:nvPr/>
          </p:nvSpPr>
          <p:spPr>
            <a:xfrm>
              <a:off x="138" y="382"/>
              <a:ext cx="199" cy="1"/>
            </a:xfrm>
            <a:prstGeom prst="line">
              <a:avLst/>
            </a:prstGeom>
            <a:ln w="4763" cap="flat" cmpd="sng">
              <a:solidFill>
                <a:srgbClr val="626248"/>
              </a:solidFill>
              <a:prstDash val="solid"/>
              <a:headEnd type="none" w="med" len="med"/>
              <a:tailEnd type="none" w="med" len="med"/>
            </a:ln>
          </p:spPr>
        </p:sp>
        <p:sp>
          <p:nvSpPr>
            <p:cNvPr id="99497" name="矩形 99496"/>
            <p:cNvSpPr/>
            <p:nvPr/>
          </p:nvSpPr>
          <p:spPr>
            <a:xfrm>
              <a:off x="72" y="357"/>
              <a:ext cx="66" cy="35"/>
            </a:xfrm>
            <a:prstGeom prst="rect">
              <a:avLst/>
            </a:prstGeom>
            <a:solidFill>
              <a:srgbClr val="FF0000"/>
            </a:solidFill>
            <a:ln w="9525">
              <a:noFill/>
            </a:ln>
          </p:spPr>
          <p:txBody>
            <a:bodyPr/>
            <a:p>
              <a:endParaRPr lang="zh-CN" altLang="en-US"/>
            </a:p>
          </p:txBody>
        </p:sp>
        <p:sp>
          <p:nvSpPr>
            <p:cNvPr id="99498" name="矩形 99497"/>
            <p:cNvSpPr/>
            <p:nvPr/>
          </p:nvSpPr>
          <p:spPr>
            <a:xfrm>
              <a:off x="72" y="357"/>
              <a:ext cx="66" cy="35"/>
            </a:xfrm>
            <a:prstGeom prst="rect">
              <a:avLst/>
            </a:prstGeom>
            <a:solidFill>
              <a:srgbClr val="FF0000"/>
            </a:solidFill>
            <a:ln w="9525">
              <a:noFill/>
            </a:ln>
          </p:spPr>
          <p:txBody>
            <a:bodyPr/>
            <a:p>
              <a:endParaRPr lang="zh-CN" altLang="en-US"/>
            </a:p>
          </p:txBody>
        </p:sp>
        <p:sp>
          <p:nvSpPr>
            <p:cNvPr id="99499" name="任意多边形 99498"/>
            <p:cNvSpPr/>
            <p:nvPr/>
          </p:nvSpPr>
          <p:spPr>
            <a:xfrm>
              <a:off x="78" y="382"/>
              <a:ext cx="32" cy="19"/>
            </a:xfrm>
            <a:custGeom>
              <a:avLst/>
              <a:gdLst/>
              <a:ahLst/>
              <a:cxnLst/>
              <a:pathLst>
                <a:path w="32" h="19">
                  <a:moveTo>
                    <a:pt x="0" y="19"/>
                  </a:moveTo>
                  <a:lnTo>
                    <a:pt x="13" y="13"/>
                  </a:lnTo>
                  <a:lnTo>
                    <a:pt x="22" y="10"/>
                  </a:lnTo>
                  <a:lnTo>
                    <a:pt x="32" y="13"/>
                  </a:lnTo>
                  <a:lnTo>
                    <a:pt x="19" y="0"/>
                  </a:lnTo>
                  <a:lnTo>
                    <a:pt x="0" y="3"/>
                  </a:lnTo>
                  <a:lnTo>
                    <a:pt x="0" y="19"/>
                  </a:lnTo>
                  <a:close/>
                </a:path>
              </a:pathLst>
            </a:custGeom>
            <a:solidFill>
              <a:srgbClr val="FF0000"/>
            </a:solidFill>
            <a:ln w="9525">
              <a:noFill/>
            </a:ln>
          </p:spPr>
          <p:txBody>
            <a:bodyPr/>
            <a:p>
              <a:endParaRPr lang="zh-CN" altLang="en-US"/>
            </a:p>
          </p:txBody>
        </p:sp>
        <p:sp>
          <p:nvSpPr>
            <p:cNvPr id="99500" name="任意多边形 99499"/>
            <p:cNvSpPr/>
            <p:nvPr/>
          </p:nvSpPr>
          <p:spPr>
            <a:xfrm>
              <a:off x="78" y="382"/>
              <a:ext cx="32" cy="19"/>
            </a:xfrm>
            <a:custGeom>
              <a:avLst/>
              <a:gdLst/>
              <a:ahLst/>
              <a:cxnLst/>
              <a:pathLst>
                <a:path w="32" h="19">
                  <a:moveTo>
                    <a:pt x="0" y="19"/>
                  </a:moveTo>
                  <a:lnTo>
                    <a:pt x="13" y="13"/>
                  </a:lnTo>
                  <a:lnTo>
                    <a:pt x="22" y="10"/>
                  </a:lnTo>
                  <a:lnTo>
                    <a:pt x="32" y="13"/>
                  </a:lnTo>
                  <a:lnTo>
                    <a:pt x="19" y="0"/>
                  </a:lnTo>
                  <a:lnTo>
                    <a:pt x="0" y="3"/>
                  </a:lnTo>
                  <a:lnTo>
                    <a:pt x="0" y="19"/>
                  </a:lnTo>
                  <a:close/>
                </a:path>
              </a:pathLst>
            </a:custGeom>
            <a:solidFill>
              <a:srgbClr val="FF0000"/>
            </a:solidFill>
            <a:ln w="9525">
              <a:noFill/>
            </a:ln>
          </p:spPr>
          <p:txBody>
            <a:bodyPr/>
            <a:p>
              <a:endParaRPr lang="zh-CN" altLang="en-US"/>
            </a:p>
          </p:txBody>
        </p:sp>
        <p:sp>
          <p:nvSpPr>
            <p:cNvPr id="99501" name="任意多边形 99500"/>
            <p:cNvSpPr/>
            <p:nvPr/>
          </p:nvSpPr>
          <p:spPr>
            <a:xfrm>
              <a:off x="78" y="347"/>
              <a:ext cx="32" cy="19"/>
            </a:xfrm>
            <a:custGeom>
              <a:avLst/>
              <a:gdLst/>
              <a:ahLst/>
              <a:cxnLst/>
              <a:pathLst>
                <a:path w="32" h="19">
                  <a:moveTo>
                    <a:pt x="0" y="0"/>
                  </a:moveTo>
                  <a:lnTo>
                    <a:pt x="13" y="7"/>
                  </a:lnTo>
                  <a:lnTo>
                    <a:pt x="22" y="7"/>
                  </a:lnTo>
                  <a:lnTo>
                    <a:pt x="32" y="7"/>
                  </a:lnTo>
                  <a:lnTo>
                    <a:pt x="19" y="19"/>
                  </a:lnTo>
                  <a:lnTo>
                    <a:pt x="0" y="13"/>
                  </a:lnTo>
                  <a:lnTo>
                    <a:pt x="0" y="0"/>
                  </a:lnTo>
                  <a:close/>
                </a:path>
              </a:pathLst>
            </a:custGeom>
            <a:solidFill>
              <a:srgbClr val="FF0000"/>
            </a:solidFill>
            <a:ln w="9525">
              <a:noFill/>
            </a:ln>
          </p:spPr>
          <p:txBody>
            <a:bodyPr/>
            <a:p>
              <a:endParaRPr lang="zh-CN" altLang="en-US"/>
            </a:p>
          </p:txBody>
        </p:sp>
        <p:sp>
          <p:nvSpPr>
            <p:cNvPr id="99502" name="任意多边形 99501"/>
            <p:cNvSpPr/>
            <p:nvPr/>
          </p:nvSpPr>
          <p:spPr>
            <a:xfrm>
              <a:off x="78" y="347"/>
              <a:ext cx="32" cy="19"/>
            </a:xfrm>
            <a:custGeom>
              <a:avLst/>
              <a:gdLst/>
              <a:ahLst/>
              <a:cxnLst/>
              <a:pathLst>
                <a:path w="32" h="19">
                  <a:moveTo>
                    <a:pt x="0" y="0"/>
                  </a:moveTo>
                  <a:lnTo>
                    <a:pt x="13" y="7"/>
                  </a:lnTo>
                  <a:lnTo>
                    <a:pt x="22" y="7"/>
                  </a:lnTo>
                  <a:lnTo>
                    <a:pt x="32" y="7"/>
                  </a:lnTo>
                  <a:lnTo>
                    <a:pt x="19" y="19"/>
                  </a:lnTo>
                  <a:lnTo>
                    <a:pt x="0" y="13"/>
                  </a:lnTo>
                  <a:lnTo>
                    <a:pt x="0" y="0"/>
                  </a:lnTo>
                  <a:close/>
                </a:path>
              </a:pathLst>
            </a:custGeom>
            <a:solidFill>
              <a:srgbClr val="FF0000"/>
            </a:solidFill>
            <a:ln w="9525">
              <a:noFill/>
            </a:ln>
          </p:spPr>
          <p:txBody>
            <a:bodyPr/>
            <a:p>
              <a:endParaRPr lang="zh-CN" altLang="en-US"/>
            </a:p>
          </p:txBody>
        </p:sp>
        <p:sp>
          <p:nvSpPr>
            <p:cNvPr id="99503" name="任意多边形 99502"/>
            <p:cNvSpPr/>
            <p:nvPr/>
          </p:nvSpPr>
          <p:spPr>
            <a:xfrm>
              <a:off x="46" y="268"/>
              <a:ext cx="105" cy="98"/>
            </a:xfrm>
            <a:custGeom>
              <a:avLst/>
              <a:gdLst/>
              <a:ahLst/>
              <a:cxnLst/>
              <a:pathLst>
                <a:path w="105" h="98">
                  <a:moveTo>
                    <a:pt x="4" y="70"/>
                  </a:moveTo>
                  <a:lnTo>
                    <a:pt x="0" y="60"/>
                  </a:lnTo>
                  <a:lnTo>
                    <a:pt x="0" y="54"/>
                  </a:lnTo>
                  <a:lnTo>
                    <a:pt x="0" y="45"/>
                  </a:lnTo>
                  <a:lnTo>
                    <a:pt x="4" y="38"/>
                  </a:lnTo>
                  <a:lnTo>
                    <a:pt x="7" y="32"/>
                  </a:lnTo>
                  <a:lnTo>
                    <a:pt x="10" y="26"/>
                  </a:lnTo>
                  <a:lnTo>
                    <a:pt x="13" y="19"/>
                  </a:lnTo>
                  <a:lnTo>
                    <a:pt x="19" y="13"/>
                  </a:lnTo>
                  <a:lnTo>
                    <a:pt x="26" y="10"/>
                  </a:lnTo>
                  <a:lnTo>
                    <a:pt x="35" y="4"/>
                  </a:lnTo>
                  <a:lnTo>
                    <a:pt x="45" y="4"/>
                  </a:lnTo>
                  <a:lnTo>
                    <a:pt x="54" y="0"/>
                  </a:lnTo>
                  <a:lnTo>
                    <a:pt x="60" y="4"/>
                  </a:lnTo>
                  <a:lnTo>
                    <a:pt x="67" y="4"/>
                  </a:lnTo>
                  <a:lnTo>
                    <a:pt x="73" y="4"/>
                  </a:lnTo>
                  <a:lnTo>
                    <a:pt x="82" y="10"/>
                  </a:lnTo>
                  <a:lnTo>
                    <a:pt x="92" y="19"/>
                  </a:lnTo>
                  <a:lnTo>
                    <a:pt x="98" y="26"/>
                  </a:lnTo>
                  <a:lnTo>
                    <a:pt x="101" y="35"/>
                  </a:lnTo>
                  <a:lnTo>
                    <a:pt x="105" y="48"/>
                  </a:lnTo>
                  <a:lnTo>
                    <a:pt x="105" y="54"/>
                  </a:lnTo>
                  <a:lnTo>
                    <a:pt x="105" y="67"/>
                  </a:lnTo>
                  <a:lnTo>
                    <a:pt x="101" y="76"/>
                  </a:lnTo>
                  <a:lnTo>
                    <a:pt x="95" y="82"/>
                  </a:lnTo>
                  <a:lnTo>
                    <a:pt x="92" y="89"/>
                  </a:lnTo>
                  <a:lnTo>
                    <a:pt x="64" y="98"/>
                  </a:lnTo>
                  <a:lnTo>
                    <a:pt x="54" y="86"/>
                  </a:lnTo>
                  <a:lnTo>
                    <a:pt x="64" y="86"/>
                  </a:lnTo>
                  <a:lnTo>
                    <a:pt x="73" y="79"/>
                  </a:lnTo>
                  <a:lnTo>
                    <a:pt x="79" y="73"/>
                  </a:lnTo>
                  <a:lnTo>
                    <a:pt x="82" y="64"/>
                  </a:lnTo>
                  <a:lnTo>
                    <a:pt x="86" y="51"/>
                  </a:lnTo>
                  <a:lnTo>
                    <a:pt x="82" y="41"/>
                  </a:lnTo>
                  <a:lnTo>
                    <a:pt x="76" y="32"/>
                  </a:lnTo>
                  <a:lnTo>
                    <a:pt x="70" y="26"/>
                  </a:lnTo>
                  <a:lnTo>
                    <a:pt x="60" y="23"/>
                  </a:lnTo>
                  <a:lnTo>
                    <a:pt x="48" y="23"/>
                  </a:lnTo>
                  <a:lnTo>
                    <a:pt x="41" y="23"/>
                  </a:lnTo>
                  <a:lnTo>
                    <a:pt x="35" y="26"/>
                  </a:lnTo>
                  <a:lnTo>
                    <a:pt x="32" y="29"/>
                  </a:lnTo>
                  <a:lnTo>
                    <a:pt x="26" y="35"/>
                  </a:lnTo>
                  <a:lnTo>
                    <a:pt x="23" y="45"/>
                  </a:lnTo>
                  <a:lnTo>
                    <a:pt x="19" y="54"/>
                  </a:lnTo>
                  <a:lnTo>
                    <a:pt x="23" y="67"/>
                  </a:lnTo>
                  <a:lnTo>
                    <a:pt x="29" y="73"/>
                  </a:lnTo>
                  <a:lnTo>
                    <a:pt x="32" y="79"/>
                  </a:lnTo>
                  <a:lnTo>
                    <a:pt x="41" y="82"/>
                  </a:lnTo>
                  <a:lnTo>
                    <a:pt x="45" y="92"/>
                  </a:lnTo>
                  <a:lnTo>
                    <a:pt x="19" y="89"/>
                  </a:lnTo>
                  <a:lnTo>
                    <a:pt x="4" y="73"/>
                  </a:lnTo>
                  <a:lnTo>
                    <a:pt x="4" y="70"/>
                  </a:lnTo>
                  <a:close/>
                </a:path>
              </a:pathLst>
            </a:custGeom>
            <a:solidFill>
              <a:srgbClr val="FF0000"/>
            </a:solidFill>
            <a:ln w="9525">
              <a:noFill/>
            </a:ln>
          </p:spPr>
          <p:txBody>
            <a:bodyPr/>
            <a:p>
              <a:endParaRPr lang="zh-CN" altLang="en-US"/>
            </a:p>
          </p:txBody>
        </p:sp>
        <p:sp>
          <p:nvSpPr>
            <p:cNvPr id="99504" name="任意多边形 99503"/>
            <p:cNvSpPr/>
            <p:nvPr/>
          </p:nvSpPr>
          <p:spPr>
            <a:xfrm>
              <a:off x="46" y="268"/>
              <a:ext cx="105" cy="98"/>
            </a:xfrm>
            <a:custGeom>
              <a:avLst/>
              <a:gdLst/>
              <a:ahLst/>
              <a:cxnLst/>
              <a:pathLst>
                <a:path w="105" h="98">
                  <a:moveTo>
                    <a:pt x="4" y="70"/>
                  </a:moveTo>
                  <a:lnTo>
                    <a:pt x="0" y="60"/>
                  </a:lnTo>
                  <a:lnTo>
                    <a:pt x="0" y="54"/>
                  </a:lnTo>
                  <a:lnTo>
                    <a:pt x="0" y="45"/>
                  </a:lnTo>
                  <a:lnTo>
                    <a:pt x="4" y="38"/>
                  </a:lnTo>
                  <a:lnTo>
                    <a:pt x="7" y="32"/>
                  </a:lnTo>
                  <a:lnTo>
                    <a:pt x="10" y="26"/>
                  </a:lnTo>
                  <a:lnTo>
                    <a:pt x="13" y="19"/>
                  </a:lnTo>
                  <a:lnTo>
                    <a:pt x="19" y="13"/>
                  </a:lnTo>
                  <a:lnTo>
                    <a:pt x="26" y="10"/>
                  </a:lnTo>
                  <a:lnTo>
                    <a:pt x="35" y="4"/>
                  </a:lnTo>
                  <a:lnTo>
                    <a:pt x="45" y="4"/>
                  </a:lnTo>
                  <a:lnTo>
                    <a:pt x="54" y="0"/>
                  </a:lnTo>
                  <a:lnTo>
                    <a:pt x="60" y="4"/>
                  </a:lnTo>
                  <a:lnTo>
                    <a:pt x="67" y="4"/>
                  </a:lnTo>
                  <a:lnTo>
                    <a:pt x="73" y="4"/>
                  </a:lnTo>
                  <a:lnTo>
                    <a:pt x="82" y="10"/>
                  </a:lnTo>
                  <a:lnTo>
                    <a:pt x="92" y="19"/>
                  </a:lnTo>
                  <a:lnTo>
                    <a:pt x="98" y="26"/>
                  </a:lnTo>
                  <a:lnTo>
                    <a:pt x="101" y="35"/>
                  </a:lnTo>
                  <a:lnTo>
                    <a:pt x="105" y="48"/>
                  </a:lnTo>
                  <a:lnTo>
                    <a:pt x="105" y="54"/>
                  </a:lnTo>
                  <a:lnTo>
                    <a:pt x="105" y="67"/>
                  </a:lnTo>
                  <a:lnTo>
                    <a:pt x="101" y="76"/>
                  </a:lnTo>
                  <a:lnTo>
                    <a:pt x="95" y="82"/>
                  </a:lnTo>
                  <a:lnTo>
                    <a:pt x="92" y="89"/>
                  </a:lnTo>
                  <a:lnTo>
                    <a:pt x="64" y="98"/>
                  </a:lnTo>
                  <a:lnTo>
                    <a:pt x="54" y="86"/>
                  </a:lnTo>
                  <a:lnTo>
                    <a:pt x="64" y="86"/>
                  </a:lnTo>
                  <a:lnTo>
                    <a:pt x="73" y="79"/>
                  </a:lnTo>
                  <a:lnTo>
                    <a:pt x="79" y="73"/>
                  </a:lnTo>
                  <a:lnTo>
                    <a:pt x="82" y="64"/>
                  </a:lnTo>
                  <a:lnTo>
                    <a:pt x="86" y="51"/>
                  </a:lnTo>
                  <a:lnTo>
                    <a:pt x="82" y="41"/>
                  </a:lnTo>
                  <a:lnTo>
                    <a:pt x="76" y="32"/>
                  </a:lnTo>
                  <a:lnTo>
                    <a:pt x="70" y="26"/>
                  </a:lnTo>
                  <a:lnTo>
                    <a:pt x="60" y="23"/>
                  </a:lnTo>
                  <a:lnTo>
                    <a:pt x="48" y="23"/>
                  </a:lnTo>
                  <a:lnTo>
                    <a:pt x="41" y="23"/>
                  </a:lnTo>
                  <a:lnTo>
                    <a:pt x="35" y="26"/>
                  </a:lnTo>
                  <a:lnTo>
                    <a:pt x="32" y="29"/>
                  </a:lnTo>
                  <a:lnTo>
                    <a:pt x="26" y="35"/>
                  </a:lnTo>
                  <a:lnTo>
                    <a:pt x="23" y="45"/>
                  </a:lnTo>
                  <a:lnTo>
                    <a:pt x="19" y="54"/>
                  </a:lnTo>
                  <a:lnTo>
                    <a:pt x="23" y="67"/>
                  </a:lnTo>
                  <a:lnTo>
                    <a:pt x="29" y="73"/>
                  </a:lnTo>
                  <a:lnTo>
                    <a:pt x="32" y="79"/>
                  </a:lnTo>
                  <a:lnTo>
                    <a:pt x="41" y="82"/>
                  </a:lnTo>
                  <a:lnTo>
                    <a:pt x="45" y="92"/>
                  </a:lnTo>
                  <a:lnTo>
                    <a:pt x="19" y="89"/>
                  </a:lnTo>
                  <a:lnTo>
                    <a:pt x="4" y="73"/>
                  </a:lnTo>
                  <a:lnTo>
                    <a:pt x="4" y="70"/>
                  </a:lnTo>
                  <a:close/>
                </a:path>
              </a:pathLst>
            </a:custGeom>
            <a:solidFill>
              <a:srgbClr val="FF0000"/>
            </a:solidFill>
            <a:ln w="4763" cap="flat" cmpd="sng">
              <a:solidFill>
                <a:srgbClr val="93936C"/>
              </a:solidFill>
              <a:prstDash val="solid"/>
              <a:headEnd type="none" w="med" len="med"/>
              <a:tailEnd type="none" w="med" len="med"/>
            </a:ln>
          </p:spPr>
          <p:txBody>
            <a:bodyPr/>
            <a:p>
              <a:endParaRPr lang="zh-CN" altLang="en-US"/>
            </a:p>
          </p:txBody>
        </p:sp>
        <p:sp>
          <p:nvSpPr>
            <p:cNvPr id="99505" name="任意多边形 99504"/>
            <p:cNvSpPr/>
            <p:nvPr/>
          </p:nvSpPr>
          <p:spPr>
            <a:xfrm>
              <a:off x="2" y="335"/>
              <a:ext cx="76" cy="75"/>
            </a:xfrm>
            <a:custGeom>
              <a:avLst/>
              <a:gdLst/>
              <a:ahLst/>
              <a:cxnLst/>
              <a:pathLst>
                <a:path w="76" h="75">
                  <a:moveTo>
                    <a:pt x="48" y="0"/>
                  </a:moveTo>
                  <a:lnTo>
                    <a:pt x="38" y="0"/>
                  </a:lnTo>
                  <a:lnTo>
                    <a:pt x="32" y="0"/>
                  </a:lnTo>
                  <a:lnTo>
                    <a:pt x="22" y="3"/>
                  </a:lnTo>
                  <a:lnTo>
                    <a:pt x="16" y="6"/>
                  </a:lnTo>
                  <a:lnTo>
                    <a:pt x="10" y="12"/>
                  </a:lnTo>
                  <a:lnTo>
                    <a:pt x="3" y="19"/>
                  </a:lnTo>
                  <a:lnTo>
                    <a:pt x="3" y="25"/>
                  </a:lnTo>
                  <a:lnTo>
                    <a:pt x="0" y="31"/>
                  </a:lnTo>
                  <a:lnTo>
                    <a:pt x="0" y="38"/>
                  </a:lnTo>
                  <a:lnTo>
                    <a:pt x="0" y="47"/>
                  </a:lnTo>
                  <a:lnTo>
                    <a:pt x="0" y="50"/>
                  </a:lnTo>
                  <a:lnTo>
                    <a:pt x="7" y="60"/>
                  </a:lnTo>
                  <a:lnTo>
                    <a:pt x="7" y="63"/>
                  </a:lnTo>
                  <a:lnTo>
                    <a:pt x="13" y="66"/>
                  </a:lnTo>
                  <a:lnTo>
                    <a:pt x="19" y="72"/>
                  </a:lnTo>
                  <a:lnTo>
                    <a:pt x="29" y="75"/>
                  </a:lnTo>
                  <a:lnTo>
                    <a:pt x="38" y="75"/>
                  </a:lnTo>
                  <a:lnTo>
                    <a:pt x="51" y="72"/>
                  </a:lnTo>
                  <a:lnTo>
                    <a:pt x="57" y="57"/>
                  </a:lnTo>
                  <a:lnTo>
                    <a:pt x="54" y="60"/>
                  </a:lnTo>
                  <a:lnTo>
                    <a:pt x="48" y="60"/>
                  </a:lnTo>
                  <a:lnTo>
                    <a:pt x="41" y="63"/>
                  </a:lnTo>
                  <a:lnTo>
                    <a:pt x="38" y="63"/>
                  </a:lnTo>
                  <a:lnTo>
                    <a:pt x="32" y="63"/>
                  </a:lnTo>
                  <a:lnTo>
                    <a:pt x="22" y="57"/>
                  </a:lnTo>
                  <a:lnTo>
                    <a:pt x="19" y="53"/>
                  </a:lnTo>
                  <a:lnTo>
                    <a:pt x="16" y="50"/>
                  </a:lnTo>
                  <a:lnTo>
                    <a:pt x="13" y="44"/>
                  </a:lnTo>
                  <a:lnTo>
                    <a:pt x="13" y="38"/>
                  </a:lnTo>
                  <a:lnTo>
                    <a:pt x="13" y="31"/>
                  </a:lnTo>
                  <a:lnTo>
                    <a:pt x="16" y="25"/>
                  </a:lnTo>
                  <a:lnTo>
                    <a:pt x="22" y="19"/>
                  </a:lnTo>
                  <a:lnTo>
                    <a:pt x="29" y="15"/>
                  </a:lnTo>
                  <a:lnTo>
                    <a:pt x="35" y="12"/>
                  </a:lnTo>
                  <a:lnTo>
                    <a:pt x="44" y="12"/>
                  </a:lnTo>
                  <a:lnTo>
                    <a:pt x="54" y="15"/>
                  </a:lnTo>
                  <a:lnTo>
                    <a:pt x="60" y="25"/>
                  </a:lnTo>
                  <a:lnTo>
                    <a:pt x="63" y="31"/>
                  </a:lnTo>
                  <a:lnTo>
                    <a:pt x="63" y="38"/>
                  </a:lnTo>
                  <a:lnTo>
                    <a:pt x="63" y="44"/>
                  </a:lnTo>
                  <a:lnTo>
                    <a:pt x="60" y="50"/>
                  </a:lnTo>
                  <a:lnTo>
                    <a:pt x="76" y="44"/>
                  </a:lnTo>
                  <a:lnTo>
                    <a:pt x="76" y="25"/>
                  </a:lnTo>
                  <a:lnTo>
                    <a:pt x="57" y="9"/>
                  </a:lnTo>
                  <a:lnTo>
                    <a:pt x="48" y="0"/>
                  </a:lnTo>
                  <a:close/>
                </a:path>
              </a:pathLst>
            </a:custGeom>
            <a:solidFill>
              <a:srgbClr val="FF0000"/>
            </a:solidFill>
            <a:ln w="9525">
              <a:noFill/>
            </a:ln>
          </p:spPr>
          <p:txBody>
            <a:bodyPr/>
            <a:p>
              <a:endParaRPr lang="zh-CN" altLang="en-US"/>
            </a:p>
          </p:txBody>
        </p:sp>
        <p:sp>
          <p:nvSpPr>
            <p:cNvPr id="99506" name="任意多边形 99505"/>
            <p:cNvSpPr/>
            <p:nvPr/>
          </p:nvSpPr>
          <p:spPr>
            <a:xfrm>
              <a:off x="2" y="335"/>
              <a:ext cx="76" cy="75"/>
            </a:xfrm>
            <a:custGeom>
              <a:avLst/>
              <a:gdLst/>
              <a:ahLst/>
              <a:cxnLst/>
              <a:pathLst>
                <a:path w="76" h="75">
                  <a:moveTo>
                    <a:pt x="48" y="0"/>
                  </a:moveTo>
                  <a:lnTo>
                    <a:pt x="38" y="0"/>
                  </a:lnTo>
                  <a:lnTo>
                    <a:pt x="32" y="0"/>
                  </a:lnTo>
                  <a:lnTo>
                    <a:pt x="22" y="3"/>
                  </a:lnTo>
                  <a:lnTo>
                    <a:pt x="16" y="6"/>
                  </a:lnTo>
                  <a:lnTo>
                    <a:pt x="10" y="12"/>
                  </a:lnTo>
                  <a:lnTo>
                    <a:pt x="3" y="19"/>
                  </a:lnTo>
                  <a:lnTo>
                    <a:pt x="3" y="25"/>
                  </a:lnTo>
                  <a:lnTo>
                    <a:pt x="0" y="31"/>
                  </a:lnTo>
                  <a:lnTo>
                    <a:pt x="0" y="38"/>
                  </a:lnTo>
                  <a:lnTo>
                    <a:pt x="0" y="47"/>
                  </a:lnTo>
                  <a:lnTo>
                    <a:pt x="0" y="50"/>
                  </a:lnTo>
                  <a:lnTo>
                    <a:pt x="7" y="60"/>
                  </a:lnTo>
                  <a:lnTo>
                    <a:pt x="7" y="63"/>
                  </a:lnTo>
                  <a:lnTo>
                    <a:pt x="13" y="66"/>
                  </a:lnTo>
                  <a:lnTo>
                    <a:pt x="19" y="72"/>
                  </a:lnTo>
                  <a:lnTo>
                    <a:pt x="29" y="75"/>
                  </a:lnTo>
                  <a:lnTo>
                    <a:pt x="38" y="75"/>
                  </a:lnTo>
                  <a:lnTo>
                    <a:pt x="51" y="72"/>
                  </a:lnTo>
                  <a:lnTo>
                    <a:pt x="57" y="57"/>
                  </a:lnTo>
                  <a:lnTo>
                    <a:pt x="54" y="60"/>
                  </a:lnTo>
                  <a:lnTo>
                    <a:pt x="48" y="60"/>
                  </a:lnTo>
                  <a:lnTo>
                    <a:pt x="41" y="63"/>
                  </a:lnTo>
                  <a:lnTo>
                    <a:pt x="38" y="63"/>
                  </a:lnTo>
                  <a:lnTo>
                    <a:pt x="32" y="63"/>
                  </a:lnTo>
                  <a:lnTo>
                    <a:pt x="22" y="57"/>
                  </a:lnTo>
                  <a:lnTo>
                    <a:pt x="19" y="53"/>
                  </a:lnTo>
                  <a:lnTo>
                    <a:pt x="16" y="50"/>
                  </a:lnTo>
                  <a:lnTo>
                    <a:pt x="13" y="44"/>
                  </a:lnTo>
                  <a:lnTo>
                    <a:pt x="13" y="38"/>
                  </a:lnTo>
                  <a:lnTo>
                    <a:pt x="13" y="31"/>
                  </a:lnTo>
                  <a:lnTo>
                    <a:pt x="16" y="25"/>
                  </a:lnTo>
                  <a:lnTo>
                    <a:pt x="22" y="19"/>
                  </a:lnTo>
                  <a:lnTo>
                    <a:pt x="29" y="15"/>
                  </a:lnTo>
                  <a:lnTo>
                    <a:pt x="35" y="12"/>
                  </a:lnTo>
                  <a:lnTo>
                    <a:pt x="44" y="12"/>
                  </a:lnTo>
                  <a:lnTo>
                    <a:pt x="54" y="15"/>
                  </a:lnTo>
                  <a:lnTo>
                    <a:pt x="60" y="25"/>
                  </a:lnTo>
                  <a:lnTo>
                    <a:pt x="63" y="31"/>
                  </a:lnTo>
                  <a:lnTo>
                    <a:pt x="63" y="38"/>
                  </a:lnTo>
                  <a:lnTo>
                    <a:pt x="63" y="44"/>
                  </a:lnTo>
                  <a:lnTo>
                    <a:pt x="60" y="50"/>
                  </a:lnTo>
                  <a:lnTo>
                    <a:pt x="76" y="44"/>
                  </a:lnTo>
                  <a:lnTo>
                    <a:pt x="76" y="25"/>
                  </a:lnTo>
                  <a:lnTo>
                    <a:pt x="57" y="9"/>
                  </a:lnTo>
                  <a:lnTo>
                    <a:pt x="48" y="0"/>
                  </a:lnTo>
                  <a:close/>
                </a:path>
              </a:pathLst>
            </a:custGeom>
            <a:solidFill>
              <a:srgbClr val="FF0000"/>
            </a:solidFill>
            <a:ln w="4763" cap="flat" cmpd="sng">
              <a:solidFill>
                <a:srgbClr val="93936C"/>
              </a:solidFill>
              <a:prstDash val="solid"/>
              <a:headEnd type="none" w="med" len="med"/>
              <a:tailEnd type="none" w="med" len="med"/>
            </a:ln>
          </p:spPr>
          <p:txBody>
            <a:bodyPr/>
            <a:p>
              <a:endParaRPr lang="zh-CN" altLang="en-US"/>
            </a:p>
          </p:txBody>
        </p:sp>
        <p:sp>
          <p:nvSpPr>
            <p:cNvPr id="99507" name="直接连接符 99506"/>
            <p:cNvSpPr/>
            <p:nvPr/>
          </p:nvSpPr>
          <p:spPr>
            <a:xfrm>
              <a:off x="173" y="341"/>
              <a:ext cx="1" cy="19"/>
            </a:xfrm>
            <a:prstGeom prst="line">
              <a:avLst/>
            </a:prstGeom>
            <a:ln w="4763" cap="flat" cmpd="sng">
              <a:solidFill>
                <a:srgbClr val="DBDBCE"/>
              </a:solidFill>
              <a:prstDash val="solid"/>
              <a:headEnd type="none" w="med" len="med"/>
              <a:tailEnd type="none" w="med" len="med"/>
            </a:ln>
          </p:spPr>
        </p:sp>
        <p:sp>
          <p:nvSpPr>
            <p:cNvPr id="99508" name="直接连接符 99507"/>
            <p:cNvSpPr/>
            <p:nvPr/>
          </p:nvSpPr>
          <p:spPr>
            <a:xfrm>
              <a:off x="173" y="388"/>
              <a:ext cx="1" cy="19"/>
            </a:xfrm>
            <a:prstGeom prst="line">
              <a:avLst/>
            </a:prstGeom>
            <a:ln w="4763" cap="flat" cmpd="sng">
              <a:solidFill>
                <a:srgbClr val="DBDBCE"/>
              </a:solidFill>
              <a:prstDash val="solid"/>
              <a:headEnd type="none" w="med" len="med"/>
              <a:tailEnd type="none" w="med" len="med"/>
            </a:ln>
          </p:spPr>
        </p:sp>
        <p:sp>
          <p:nvSpPr>
            <p:cNvPr id="99509" name="椭圆 99508"/>
            <p:cNvSpPr/>
            <p:nvPr/>
          </p:nvSpPr>
          <p:spPr>
            <a:xfrm>
              <a:off x="66" y="288"/>
              <a:ext cx="65" cy="68"/>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510" name="椭圆 99509"/>
            <p:cNvSpPr/>
            <p:nvPr/>
          </p:nvSpPr>
          <p:spPr>
            <a:xfrm>
              <a:off x="66" y="393"/>
              <a:ext cx="65" cy="64"/>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511" name="椭圆 99510"/>
            <p:cNvSpPr/>
            <p:nvPr/>
          </p:nvSpPr>
          <p:spPr>
            <a:xfrm>
              <a:off x="16" y="348"/>
              <a:ext cx="52" cy="52"/>
            </a:xfrm>
            <a:prstGeom prst="ellipse">
              <a:avLst/>
            </a:pr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512" name="任意多边形 99511"/>
            <p:cNvSpPr/>
            <p:nvPr/>
          </p:nvSpPr>
          <p:spPr>
            <a:xfrm>
              <a:off x="0" y="336"/>
              <a:ext cx="50" cy="77"/>
            </a:xfrm>
            <a:custGeom>
              <a:avLst/>
              <a:gdLst>
                <a:gd name="txL" fmla="*/ 0 w 28055"/>
                <a:gd name="txT" fmla="*/ 0 h 43200"/>
                <a:gd name="txR" fmla="*/ 28055 w 28055"/>
                <a:gd name="txB" fmla="*/ 43200 h 43200"/>
              </a:gdLst>
              <a:ahLst/>
              <a:cxnLst>
                <a:cxn ang="90">
                  <a:pos x="28054" y="42213"/>
                </a:cxn>
                <a:cxn ang="0">
                  <a:pos x="27957" y="956"/>
                </a:cxn>
                <a:cxn ang="90">
                  <a:pos x="21600" y="21600"/>
                </a:cxn>
              </a:cxnLst>
              <a:rect l="txL" t="txT" r="txR" b="txB"/>
              <a:pathLst>
                <a:path w="28055" h="43200" fill="none">
                  <a:moveTo>
                    <a:pt x="28054" y="42213"/>
                  </a:moveTo>
                  <a:arcTo wR="21600" hR="21600" stAng="-17243131" swAng="12870055"/>
                </a:path>
                <a:path w="28055" h="43200" stroke="0">
                  <a:moveTo>
                    <a:pt x="28054" y="42213"/>
                  </a:moveTo>
                  <a:arcTo wR="21600" hR="21600" stAng="-17243131" swAng="12870055"/>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513" name="任意多边形 99512"/>
            <p:cNvSpPr/>
            <p:nvPr/>
          </p:nvSpPr>
          <p:spPr>
            <a:xfrm>
              <a:off x="47" y="269"/>
              <a:ext cx="106" cy="88"/>
            </a:xfrm>
            <a:custGeom>
              <a:avLst/>
              <a:gdLst>
                <a:gd name="txL" fmla="*/ 0 w 43200"/>
                <a:gd name="txT" fmla="*/ 0 h 35985"/>
                <a:gd name="txR" fmla="*/ 43200 w 43200"/>
                <a:gd name="txB" fmla="*/ 35985 h 35985"/>
              </a:gdLst>
              <a:ahLst/>
              <a:cxnLst>
                <a:cxn ang="90">
                  <a:pos x="698" y="27049"/>
                </a:cxn>
                <a:cxn ang="0">
                  <a:pos x="37713" y="35984"/>
                </a:cxn>
                <a:cxn ang="90">
                  <a:pos x="21600" y="21600"/>
                </a:cxn>
              </a:cxnLst>
              <a:rect l="txL" t="txT" r="txR" b="txB"/>
              <a:pathLst>
                <a:path w="43200" h="35985" fill="none">
                  <a:moveTo>
                    <a:pt x="698" y="27049"/>
                  </a:moveTo>
                  <a:arcTo wR="21600" hR="21600" stAng="-11676683" swAng="14181992"/>
                </a:path>
                <a:path w="43200" h="35985" stroke="0">
                  <a:moveTo>
                    <a:pt x="698" y="27049"/>
                  </a:moveTo>
                  <a:arcTo wR="21600" hR="21600" stAng="-11676683" swAng="14181992"/>
                  <a:lnTo>
                    <a:pt x="21600" y="21600"/>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514" name="任意多边形 99513"/>
            <p:cNvSpPr/>
            <p:nvPr/>
          </p:nvSpPr>
          <p:spPr>
            <a:xfrm>
              <a:off x="54" y="276"/>
              <a:ext cx="46" cy="46"/>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rgbClr val="FF0000"/>
            </a:solidFill>
            <a:ln w="4763" cap="flat" cmpd="sng">
              <a:solidFill>
                <a:srgbClr val="EDEDE7"/>
              </a:solidFill>
              <a:prstDash val="solid"/>
              <a:headEnd type="none" w="med" len="med"/>
              <a:tailEnd type="none" w="med" len="med"/>
            </a:ln>
          </p:spPr>
          <p:txBody>
            <a:bodyPr/>
            <a:p>
              <a:endParaRPr lang="zh-CN" altLang="en-US"/>
            </a:p>
          </p:txBody>
        </p:sp>
        <p:sp>
          <p:nvSpPr>
            <p:cNvPr id="99515" name="任意多边形 99514"/>
            <p:cNvSpPr/>
            <p:nvPr/>
          </p:nvSpPr>
          <p:spPr>
            <a:xfrm>
              <a:off x="8" y="339"/>
              <a:ext cx="31" cy="35"/>
            </a:xfrm>
            <a:custGeom>
              <a:avLst/>
              <a:gdLst>
                <a:gd name="txL" fmla="*/ 0 w 20928"/>
                <a:gd name="txT" fmla="*/ 0 h 21296"/>
                <a:gd name="txR" fmla="*/ 20928 w 20928"/>
                <a:gd name="txB" fmla="*/ 21296 h 21296"/>
              </a:gdLst>
              <a:ahLst/>
              <a:cxnLst>
                <a:cxn ang="180">
                  <a:pos x="0" y="15951"/>
                </a:cxn>
                <a:cxn ang="270">
                  <a:pos x="17314" y="0"/>
                </a:cxn>
                <a:cxn ang="90">
                  <a:pos x="20928" y="21296"/>
                </a:cxn>
              </a:cxnLst>
              <a:rect l="txL" t="txT" r="txR" b="txB"/>
              <a:pathLst>
                <a:path w="20928" h="21296" fill="none">
                  <a:moveTo>
                    <a:pt x="0" y="15951"/>
                  </a:moveTo>
                  <a:arcTo wR="21600" hR="21600" stAng="-9940378" swAng="3962486"/>
                </a:path>
                <a:path w="20928" h="21296" stroke="0">
                  <a:moveTo>
                    <a:pt x="0" y="15951"/>
                  </a:moveTo>
                  <a:arcTo wR="21600" hR="21600" stAng="-9940378" swAng="3962486"/>
                  <a:lnTo>
                    <a:pt x="20928" y="21296"/>
                  </a:lnTo>
                  <a:close/>
                </a:path>
              </a:pathLst>
            </a:custGeom>
            <a:solidFill>
              <a:srgbClr val="FF0000"/>
            </a:solidFill>
            <a:ln w="4763" cap="flat" cmpd="sng">
              <a:solidFill>
                <a:srgbClr val="EDEDE7"/>
              </a:solidFill>
              <a:prstDash val="solid"/>
              <a:headEnd type="none" w="med" len="med"/>
              <a:tailEnd type="none" w="med" len="med"/>
            </a:ln>
          </p:spPr>
          <p:txBody>
            <a:bodyPr/>
            <a:p>
              <a:endParaRPr lang="zh-CN" altLang="en-US"/>
            </a:p>
          </p:txBody>
        </p:sp>
        <p:sp>
          <p:nvSpPr>
            <p:cNvPr id="99516" name="任意多边形 99515"/>
            <p:cNvSpPr/>
            <p:nvPr/>
          </p:nvSpPr>
          <p:spPr>
            <a:xfrm>
              <a:off x="47" y="388"/>
              <a:ext cx="106" cy="88"/>
            </a:xfrm>
            <a:custGeom>
              <a:avLst/>
              <a:gdLst>
                <a:gd name="txL" fmla="*/ 0 w 43200"/>
                <a:gd name="txT" fmla="*/ 0 h 35731"/>
                <a:gd name="txR" fmla="*/ 43200 w 43200"/>
                <a:gd name="txB" fmla="*/ 35731 h 35731"/>
              </a:gdLst>
              <a:ahLst/>
              <a:cxnLst>
                <a:cxn ang="0">
                  <a:pos x="37936" y="0"/>
                </a:cxn>
                <a:cxn ang="180">
                  <a:pos x="698" y="8681"/>
                </a:cxn>
                <a:cxn ang="0">
                  <a:pos x="21600" y="14131"/>
                </a:cxn>
              </a:cxnLst>
              <a:rect l="txL" t="txT" r="txR" b="txB"/>
              <a:pathLst>
                <a:path w="43200" h="35731" fill="none">
                  <a:moveTo>
                    <a:pt x="37936" y="0"/>
                  </a:moveTo>
                  <a:arcTo wR="21600" hR="21600" stAng="-2451632" swAng="14128469"/>
                </a:path>
                <a:path w="43200" h="35731" stroke="0">
                  <a:moveTo>
                    <a:pt x="37936" y="0"/>
                  </a:moveTo>
                  <a:arcTo wR="21600" hR="21600" stAng="-2451632" swAng="14128469"/>
                  <a:lnTo>
                    <a:pt x="21600" y="14131"/>
                  </a:lnTo>
                  <a:close/>
                </a:path>
              </a:pathLst>
            </a:custGeom>
            <a:solidFill>
              <a:srgbClr val="FF0000"/>
            </a:solidFill>
            <a:ln w="4763" cap="flat" cmpd="sng">
              <a:solidFill>
                <a:srgbClr val="494936"/>
              </a:solidFill>
              <a:prstDash val="solid"/>
              <a:headEnd type="none" w="med" len="med"/>
              <a:tailEnd type="none" w="med" len="med"/>
            </a:ln>
          </p:spPr>
          <p:txBody>
            <a:bodyPr/>
            <a:p>
              <a:endParaRPr lang="zh-CN" altLang="en-US"/>
            </a:p>
          </p:txBody>
        </p:sp>
        <p:sp>
          <p:nvSpPr>
            <p:cNvPr id="99517" name="任意多边形 99516"/>
            <p:cNvSpPr/>
            <p:nvPr/>
          </p:nvSpPr>
          <p:spPr>
            <a:xfrm>
              <a:off x="54" y="390"/>
              <a:ext cx="45" cy="38"/>
            </a:xfrm>
            <a:custGeom>
              <a:avLst/>
              <a:gdLst>
                <a:gd name="txL" fmla="*/ 0 w 21600"/>
                <a:gd name="txT" fmla="*/ 0 h 18436"/>
                <a:gd name="txR" fmla="*/ 21600 w 21600"/>
                <a:gd name="txB" fmla="*/ 18436 h 18436"/>
              </a:gdLst>
              <a:ahLst/>
              <a:cxnLst>
                <a:cxn ang="180">
                  <a:pos x="0" y="18299"/>
                </a:cxn>
                <a:cxn ang="270">
                  <a:pos x="10345" y="0"/>
                </a:cxn>
                <a:cxn ang="0">
                  <a:pos x="21600" y="18436"/>
                </a:cxn>
              </a:cxnLst>
              <a:rect l="txL" t="txT" r="txR" b="txB"/>
              <a:pathLst>
                <a:path w="21600" h="18436" fill="none">
                  <a:moveTo>
                    <a:pt x="0" y="18299"/>
                  </a:moveTo>
                  <a:arcTo wR="21600" hR="21600" stAng="-10778196" swAng="3493976"/>
                </a:path>
                <a:path w="21600" h="18436" stroke="0">
                  <a:moveTo>
                    <a:pt x="0" y="18299"/>
                  </a:moveTo>
                  <a:arcTo wR="21600" hR="21600" stAng="-10778196" swAng="3493976"/>
                  <a:lnTo>
                    <a:pt x="21600" y="18436"/>
                  </a:lnTo>
                  <a:close/>
                </a:path>
              </a:pathLst>
            </a:custGeom>
            <a:solidFill>
              <a:srgbClr val="FF0000"/>
            </a:solidFill>
            <a:ln w="4763" cap="flat" cmpd="sng">
              <a:solidFill>
                <a:srgbClr val="EDEDE7"/>
              </a:solidFill>
              <a:prstDash val="solid"/>
              <a:headEnd type="none" w="med" len="med"/>
              <a:tailEnd type="none" w="med" len="med"/>
            </a:ln>
          </p:spPr>
          <p:txBody>
            <a:bodyPr/>
            <a:p>
              <a:endParaRPr lang="zh-CN" altLang="en-US"/>
            </a:p>
          </p:txBody>
        </p:sp>
      </p:grpSp>
      <p:sp>
        <p:nvSpPr>
          <p:cNvPr id="99518" name="直接连接符 99517"/>
          <p:cNvSpPr/>
          <p:nvPr/>
        </p:nvSpPr>
        <p:spPr>
          <a:xfrm rot="16200000">
            <a:off x="2590800" y="3505200"/>
            <a:ext cx="1676400" cy="1371600"/>
          </a:xfrm>
          <a:prstGeom prst="line">
            <a:avLst/>
          </a:prstGeom>
          <a:ln w="76200" cap="flat" cmpd="sng">
            <a:solidFill>
              <a:srgbClr val="FF0000"/>
            </a:solidFill>
            <a:prstDash val="solid"/>
            <a:headEnd type="none" w="med" len="med"/>
            <a:tailEnd type="triangle" w="med" len="med"/>
          </a:ln>
        </p:spPr>
      </p:sp>
      <p:sp>
        <p:nvSpPr>
          <p:cNvPr id="99519" name="圆角矩形标注 99518"/>
          <p:cNvSpPr/>
          <p:nvPr/>
        </p:nvSpPr>
        <p:spPr>
          <a:xfrm>
            <a:off x="762000" y="6172200"/>
            <a:ext cx="2362200" cy="457200"/>
          </a:xfrm>
          <a:prstGeom prst="wedgeRoundRectCallout">
            <a:avLst>
              <a:gd name="adj1" fmla="val 338"/>
              <a:gd name="adj2" fmla="val -115972"/>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子公司</a:t>
            </a:r>
            <a:r>
              <a:rPr lang="en-US" altLang="zh-CN" sz="2000" dirty="0">
                <a:latin typeface="Times New Roman" panose="02020603050405020304" pitchFamily="2" charset="0"/>
                <a:ea typeface="隶书" pitchFamily="1" charset="-122"/>
              </a:rPr>
              <a:t>LAN</a:t>
            </a:r>
            <a:endParaRPr lang="en-US" altLang="zh-CN" sz="2000" dirty="0">
              <a:latin typeface="Times New Roman" panose="02020603050405020304" pitchFamily="2" charset="0"/>
              <a:ea typeface="隶书" pitchFamily="1" charset="-122"/>
            </a:endParaRPr>
          </a:p>
        </p:txBody>
      </p:sp>
      <p:sp>
        <p:nvSpPr>
          <p:cNvPr id="99520" name="圆角矩形标注 99519"/>
          <p:cNvSpPr/>
          <p:nvPr/>
        </p:nvSpPr>
        <p:spPr>
          <a:xfrm>
            <a:off x="3429000" y="5029200"/>
            <a:ext cx="1828800" cy="457200"/>
          </a:xfrm>
          <a:prstGeom prst="wedgeRoundRectCallout">
            <a:avLst>
              <a:gd name="adj1" fmla="val -73611"/>
              <a:gd name="adj2" fmla="val -7292"/>
              <a:gd name="adj3" fmla="val 16667"/>
            </a:avLst>
          </a:prstGeom>
          <a:solidFill>
            <a:schemeClr val="accent1"/>
          </a:solidFill>
          <a:ln w="9525">
            <a:noFill/>
          </a:ln>
        </p:spPr>
        <p:txBody>
          <a:bodyPr/>
          <a:p>
            <a:pPr algn="ctr"/>
            <a:r>
              <a:rPr lang="en-US" altLang="zh-CN" sz="2000" dirty="0">
                <a:latin typeface="Times New Roman" panose="02020603050405020304" pitchFamily="2" charset="0"/>
                <a:ea typeface="隶书" pitchFamily="1" charset="-122"/>
              </a:rPr>
              <a:t>VPN</a:t>
            </a:r>
            <a:r>
              <a:rPr lang="zh-CN" altLang="en-US" sz="2000" dirty="0">
                <a:latin typeface="Times New Roman" panose="02020603050405020304" pitchFamily="2" charset="0"/>
                <a:ea typeface="隶书" pitchFamily="1" charset="-122"/>
              </a:rPr>
              <a:t>网关</a:t>
            </a:r>
            <a:endParaRPr lang="zh-CN" altLang="en-US" sz="2000" dirty="0">
              <a:latin typeface="Times New Roman" panose="02020603050405020304" pitchFamily="2" charset="0"/>
              <a:ea typeface="隶书" pitchFamily="1" charset="-122"/>
            </a:endParaRPr>
          </a:p>
        </p:txBody>
      </p:sp>
      <p:sp>
        <p:nvSpPr>
          <p:cNvPr id="99521" name="圆角矩形标注 99520"/>
          <p:cNvSpPr/>
          <p:nvPr/>
        </p:nvSpPr>
        <p:spPr>
          <a:xfrm>
            <a:off x="228600" y="5029200"/>
            <a:ext cx="1524000" cy="457200"/>
          </a:xfrm>
          <a:prstGeom prst="wedgeRoundRectCallout">
            <a:avLst>
              <a:gd name="adj1" fmla="val 76667"/>
              <a:gd name="adj2" fmla="val -31597"/>
              <a:gd name="adj3" fmla="val 16667"/>
            </a:avLst>
          </a:prstGeom>
          <a:solidFill>
            <a:schemeClr val="accent1"/>
          </a:solidFill>
          <a:ln w="9525">
            <a:noFill/>
          </a:ln>
        </p:spPr>
        <p:txBody>
          <a:bodyPr/>
          <a:p>
            <a:pPr algn="ctr"/>
            <a:r>
              <a:rPr lang="zh-CN" altLang="en-US" sz="2000" dirty="0">
                <a:solidFill>
                  <a:srgbClr val="000000"/>
                </a:solidFill>
                <a:latin typeface="Times New Roman" panose="02020603050405020304" pitchFamily="2" charset="0"/>
                <a:ea typeface="隶书" pitchFamily="1" charset="-122"/>
              </a:rPr>
              <a:t>数字证书</a:t>
            </a:r>
            <a:endParaRPr lang="zh-CN" altLang="en-US" sz="2000" dirty="0">
              <a:solidFill>
                <a:srgbClr val="000000"/>
              </a:solidFill>
              <a:latin typeface="Times New Roman" panose="02020603050405020304" pitchFamily="2" charset="0"/>
              <a:ea typeface="隶书" pitchFamily="1" charset="-122"/>
            </a:endParaRPr>
          </a:p>
        </p:txBody>
      </p:sp>
      <p:sp>
        <p:nvSpPr>
          <p:cNvPr id="99522" name="圆角矩形标注 99521"/>
          <p:cNvSpPr/>
          <p:nvPr/>
        </p:nvSpPr>
        <p:spPr>
          <a:xfrm>
            <a:off x="457200" y="3733800"/>
            <a:ext cx="2438400" cy="457200"/>
          </a:xfrm>
          <a:prstGeom prst="wedgeRoundRectCallout">
            <a:avLst>
              <a:gd name="adj1" fmla="val 72917"/>
              <a:gd name="adj2" fmla="val 46875"/>
              <a:gd name="adj3" fmla="val 16667"/>
            </a:avLst>
          </a:prstGeom>
          <a:noFill/>
          <a:ln w="9525" cap="flat" cmpd="sng">
            <a:solidFill>
              <a:srgbClr val="FF0000"/>
            </a:solidFill>
            <a:prstDash val="solid"/>
            <a:miter/>
            <a:headEnd type="none" w="med" len="med"/>
            <a:tailEnd type="none" w="med" len="med"/>
          </a:ln>
        </p:spPr>
        <p:txBody>
          <a:bodyPr/>
          <a:p>
            <a:pPr algn="ctr"/>
            <a:r>
              <a:rPr lang="en-US" altLang="zh-CN" sz="2000" dirty="0">
                <a:solidFill>
                  <a:srgbClr val="FF0000"/>
                </a:solidFill>
                <a:latin typeface="Times New Roman" panose="02020603050405020304" pitchFamily="2" charset="0"/>
                <a:ea typeface="隶书" pitchFamily="1" charset="-122"/>
              </a:rPr>
              <a:t>VPN</a:t>
            </a:r>
            <a:r>
              <a:rPr lang="zh-CN" altLang="en-US" sz="2000" dirty="0">
                <a:solidFill>
                  <a:srgbClr val="FF0000"/>
                </a:solidFill>
                <a:latin typeface="Times New Roman" panose="02020603050405020304" pitchFamily="2" charset="0"/>
                <a:ea typeface="隶书" pitchFamily="1" charset="-122"/>
              </a:rPr>
              <a:t>安全通道</a:t>
            </a:r>
            <a:endParaRPr lang="zh-CN" altLang="en-US" sz="2000" dirty="0">
              <a:solidFill>
                <a:srgbClr val="FF0000"/>
              </a:solidFill>
              <a:latin typeface="Times New Roman" panose="02020603050405020304" pitchFamily="2" charset="0"/>
              <a:ea typeface="隶书" pitchFamily="1" charset="-122"/>
            </a:endParaRPr>
          </a:p>
        </p:txBody>
      </p:sp>
      <p:grpSp>
        <p:nvGrpSpPr>
          <p:cNvPr id="99523" name="组合 99522"/>
          <p:cNvGrpSpPr/>
          <p:nvPr/>
        </p:nvGrpSpPr>
        <p:grpSpPr>
          <a:xfrm flipH="1">
            <a:off x="5867400" y="4875213"/>
            <a:ext cx="914400" cy="915987"/>
            <a:chOff x="0" y="0"/>
            <a:chExt cx="401" cy="481"/>
          </a:xfrm>
        </p:grpSpPr>
        <p:sp>
          <p:nvSpPr>
            <p:cNvPr id="99524" name="任意多边形 99523"/>
            <p:cNvSpPr/>
            <p:nvPr/>
          </p:nvSpPr>
          <p:spPr>
            <a:xfrm>
              <a:off x="259" y="213"/>
              <a:ext cx="32" cy="31"/>
            </a:xfrm>
            <a:custGeom>
              <a:avLst/>
              <a:gdLst/>
              <a:ahLst/>
              <a:cxnLst/>
              <a:pathLst>
                <a:path w="32" h="31">
                  <a:moveTo>
                    <a:pt x="16" y="0"/>
                  </a:moveTo>
                  <a:lnTo>
                    <a:pt x="32" y="8"/>
                  </a:lnTo>
                  <a:lnTo>
                    <a:pt x="8" y="31"/>
                  </a:lnTo>
                  <a:lnTo>
                    <a:pt x="0" y="23"/>
                  </a:lnTo>
                  <a:lnTo>
                    <a:pt x="16" y="0"/>
                  </a:lnTo>
                  <a:lnTo>
                    <a:pt x="16" y="0"/>
                  </a:lnTo>
                  <a:close/>
                </a:path>
              </a:pathLst>
            </a:custGeom>
            <a:solidFill>
              <a:srgbClr val="FFFFFF"/>
            </a:solidFill>
            <a:ln w="12700" cap="flat" cmpd="sng">
              <a:solidFill>
                <a:srgbClr val="FFFFFF"/>
              </a:solidFill>
              <a:prstDash val="solid"/>
              <a:headEnd type="none" w="med" len="med"/>
              <a:tailEnd type="none" w="med" len="med"/>
            </a:ln>
          </p:spPr>
          <p:txBody>
            <a:bodyPr/>
            <a:p>
              <a:endParaRPr lang="zh-CN" altLang="en-US"/>
            </a:p>
          </p:txBody>
        </p:sp>
        <p:sp>
          <p:nvSpPr>
            <p:cNvPr id="99525" name="任意多边形 99524"/>
            <p:cNvSpPr/>
            <p:nvPr/>
          </p:nvSpPr>
          <p:spPr>
            <a:xfrm>
              <a:off x="173" y="102"/>
              <a:ext cx="86" cy="71"/>
            </a:xfrm>
            <a:custGeom>
              <a:avLst/>
              <a:gdLst/>
              <a:ahLst/>
              <a:cxnLst/>
              <a:pathLst>
                <a:path w="86" h="71">
                  <a:moveTo>
                    <a:pt x="78" y="8"/>
                  </a:moveTo>
                  <a:lnTo>
                    <a:pt x="71" y="24"/>
                  </a:lnTo>
                  <a:lnTo>
                    <a:pt x="55" y="40"/>
                  </a:lnTo>
                  <a:lnTo>
                    <a:pt x="31" y="40"/>
                  </a:lnTo>
                  <a:lnTo>
                    <a:pt x="16" y="32"/>
                  </a:lnTo>
                  <a:lnTo>
                    <a:pt x="0" y="48"/>
                  </a:lnTo>
                  <a:lnTo>
                    <a:pt x="16" y="71"/>
                  </a:lnTo>
                  <a:lnTo>
                    <a:pt x="63" y="63"/>
                  </a:lnTo>
                  <a:lnTo>
                    <a:pt x="71" y="48"/>
                  </a:lnTo>
                  <a:lnTo>
                    <a:pt x="78" y="32"/>
                  </a:lnTo>
                  <a:lnTo>
                    <a:pt x="86" y="16"/>
                  </a:lnTo>
                  <a:lnTo>
                    <a:pt x="86" y="8"/>
                  </a:lnTo>
                  <a:lnTo>
                    <a:pt x="78" y="0"/>
                  </a:lnTo>
                  <a:lnTo>
                    <a:pt x="78" y="8"/>
                  </a:lnTo>
                  <a:close/>
                </a:path>
              </a:pathLst>
            </a:custGeom>
            <a:solidFill>
              <a:srgbClr val="FF555D"/>
            </a:solidFill>
            <a:ln w="12700" cap="flat" cmpd="sng">
              <a:solidFill>
                <a:srgbClr val="FFFFFF"/>
              </a:solidFill>
              <a:prstDash val="solid"/>
              <a:headEnd type="none" w="med" len="med"/>
              <a:tailEnd type="none" w="med" len="med"/>
            </a:ln>
          </p:spPr>
          <p:txBody>
            <a:bodyPr/>
            <a:p>
              <a:endParaRPr lang="zh-CN" altLang="en-US"/>
            </a:p>
          </p:txBody>
        </p:sp>
        <p:sp>
          <p:nvSpPr>
            <p:cNvPr id="99526" name="任意多边形 99525"/>
            <p:cNvSpPr/>
            <p:nvPr/>
          </p:nvSpPr>
          <p:spPr>
            <a:xfrm>
              <a:off x="0" y="0"/>
              <a:ext cx="291" cy="481"/>
            </a:xfrm>
            <a:custGeom>
              <a:avLst/>
              <a:gdLst/>
              <a:ahLst/>
              <a:cxnLst/>
              <a:pathLst>
                <a:path w="291" h="481">
                  <a:moveTo>
                    <a:pt x="283" y="15"/>
                  </a:moveTo>
                  <a:lnTo>
                    <a:pt x="275" y="8"/>
                  </a:lnTo>
                  <a:lnTo>
                    <a:pt x="251" y="0"/>
                  </a:lnTo>
                  <a:lnTo>
                    <a:pt x="236" y="0"/>
                  </a:lnTo>
                  <a:lnTo>
                    <a:pt x="228" y="0"/>
                  </a:lnTo>
                  <a:lnTo>
                    <a:pt x="220" y="8"/>
                  </a:lnTo>
                  <a:lnTo>
                    <a:pt x="212" y="31"/>
                  </a:lnTo>
                  <a:lnTo>
                    <a:pt x="212" y="39"/>
                  </a:lnTo>
                  <a:lnTo>
                    <a:pt x="212" y="55"/>
                  </a:lnTo>
                  <a:lnTo>
                    <a:pt x="220" y="63"/>
                  </a:lnTo>
                  <a:lnTo>
                    <a:pt x="204" y="63"/>
                  </a:lnTo>
                  <a:lnTo>
                    <a:pt x="196" y="63"/>
                  </a:lnTo>
                  <a:lnTo>
                    <a:pt x="118" y="126"/>
                  </a:lnTo>
                  <a:lnTo>
                    <a:pt x="126" y="150"/>
                  </a:lnTo>
                  <a:lnTo>
                    <a:pt x="141" y="181"/>
                  </a:lnTo>
                  <a:lnTo>
                    <a:pt x="78" y="236"/>
                  </a:lnTo>
                  <a:lnTo>
                    <a:pt x="86" y="244"/>
                  </a:lnTo>
                  <a:lnTo>
                    <a:pt x="126" y="252"/>
                  </a:lnTo>
                  <a:lnTo>
                    <a:pt x="149" y="292"/>
                  </a:lnTo>
                  <a:lnTo>
                    <a:pt x="78" y="315"/>
                  </a:lnTo>
                  <a:lnTo>
                    <a:pt x="63" y="323"/>
                  </a:lnTo>
                  <a:lnTo>
                    <a:pt x="47" y="315"/>
                  </a:lnTo>
                  <a:lnTo>
                    <a:pt x="39" y="307"/>
                  </a:lnTo>
                  <a:lnTo>
                    <a:pt x="23" y="323"/>
                  </a:lnTo>
                  <a:lnTo>
                    <a:pt x="23" y="323"/>
                  </a:lnTo>
                  <a:lnTo>
                    <a:pt x="0" y="355"/>
                  </a:lnTo>
                  <a:lnTo>
                    <a:pt x="0" y="378"/>
                  </a:lnTo>
                  <a:lnTo>
                    <a:pt x="7" y="386"/>
                  </a:lnTo>
                  <a:lnTo>
                    <a:pt x="23" y="394"/>
                  </a:lnTo>
                  <a:lnTo>
                    <a:pt x="23" y="370"/>
                  </a:lnTo>
                  <a:lnTo>
                    <a:pt x="55" y="355"/>
                  </a:lnTo>
                  <a:lnTo>
                    <a:pt x="55" y="347"/>
                  </a:lnTo>
                  <a:lnTo>
                    <a:pt x="63" y="363"/>
                  </a:lnTo>
                  <a:lnTo>
                    <a:pt x="173" y="347"/>
                  </a:lnTo>
                  <a:lnTo>
                    <a:pt x="141" y="441"/>
                  </a:lnTo>
                  <a:lnTo>
                    <a:pt x="141" y="441"/>
                  </a:lnTo>
                  <a:lnTo>
                    <a:pt x="133" y="465"/>
                  </a:lnTo>
                  <a:lnTo>
                    <a:pt x="133" y="481"/>
                  </a:lnTo>
                  <a:lnTo>
                    <a:pt x="157" y="481"/>
                  </a:lnTo>
                  <a:lnTo>
                    <a:pt x="165" y="473"/>
                  </a:lnTo>
                  <a:lnTo>
                    <a:pt x="189" y="481"/>
                  </a:lnTo>
                  <a:lnTo>
                    <a:pt x="228" y="481"/>
                  </a:lnTo>
                  <a:lnTo>
                    <a:pt x="228" y="465"/>
                  </a:lnTo>
                  <a:lnTo>
                    <a:pt x="196" y="457"/>
                  </a:lnTo>
                  <a:lnTo>
                    <a:pt x="196" y="449"/>
                  </a:lnTo>
                  <a:lnTo>
                    <a:pt x="196" y="449"/>
                  </a:lnTo>
                  <a:lnTo>
                    <a:pt x="212" y="402"/>
                  </a:lnTo>
                  <a:lnTo>
                    <a:pt x="228" y="331"/>
                  </a:lnTo>
                  <a:lnTo>
                    <a:pt x="204" y="236"/>
                  </a:lnTo>
                  <a:lnTo>
                    <a:pt x="228" y="205"/>
                  </a:lnTo>
                  <a:lnTo>
                    <a:pt x="259" y="236"/>
                  </a:lnTo>
                  <a:lnTo>
                    <a:pt x="291" y="213"/>
                  </a:lnTo>
                  <a:lnTo>
                    <a:pt x="244" y="173"/>
                  </a:lnTo>
                  <a:lnTo>
                    <a:pt x="244" y="150"/>
                  </a:lnTo>
                  <a:lnTo>
                    <a:pt x="251" y="134"/>
                  </a:lnTo>
                  <a:lnTo>
                    <a:pt x="251" y="134"/>
                  </a:lnTo>
                  <a:lnTo>
                    <a:pt x="244" y="150"/>
                  </a:lnTo>
                  <a:lnTo>
                    <a:pt x="228" y="157"/>
                  </a:lnTo>
                  <a:lnTo>
                    <a:pt x="212" y="157"/>
                  </a:lnTo>
                  <a:lnTo>
                    <a:pt x="189" y="157"/>
                  </a:lnTo>
                  <a:lnTo>
                    <a:pt x="181" y="150"/>
                  </a:lnTo>
                  <a:lnTo>
                    <a:pt x="196" y="142"/>
                  </a:lnTo>
                  <a:lnTo>
                    <a:pt x="220" y="142"/>
                  </a:lnTo>
                  <a:lnTo>
                    <a:pt x="236" y="134"/>
                  </a:lnTo>
                  <a:lnTo>
                    <a:pt x="251" y="118"/>
                  </a:lnTo>
                  <a:lnTo>
                    <a:pt x="259" y="110"/>
                  </a:lnTo>
                  <a:lnTo>
                    <a:pt x="251" y="94"/>
                  </a:lnTo>
                  <a:lnTo>
                    <a:pt x="244" y="86"/>
                  </a:lnTo>
                  <a:lnTo>
                    <a:pt x="251" y="79"/>
                  </a:lnTo>
                  <a:lnTo>
                    <a:pt x="275" y="79"/>
                  </a:lnTo>
                  <a:lnTo>
                    <a:pt x="275" y="71"/>
                  </a:lnTo>
                  <a:lnTo>
                    <a:pt x="275" y="63"/>
                  </a:lnTo>
                  <a:lnTo>
                    <a:pt x="291" y="55"/>
                  </a:lnTo>
                  <a:lnTo>
                    <a:pt x="283" y="39"/>
                  </a:lnTo>
                  <a:lnTo>
                    <a:pt x="283" y="31"/>
                  </a:lnTo>
                  <a:lnTo>
                    <a:pt x="283" y="15"/>
                  </a:lnTo>
                  <a:close/>
                </a:path>
              </a:pathLst>
            </a:custGeom>
            <a:solidFill>
              <a:srgbClr val="3300AA"/>
            </a:solidFill>
            <a:ln w="12700" cap="flat" cmpd="sng">
              <a:solidFill>
                <a:srgbClr val="000000"/>
              </a:solidFill>
              <a:prstDash val="solid"/>
              <a:headEnd type="none" w="med" len="med"/>
              <a:tailEnd type="none" w="med" len="med"/>
            </a:ln>
          </p:spPr>
          <p:txBody>
            <a:bodyPr/>
            <a:p>
              <a:endParaRPr lang="zh-CN" altLang="en-US"/>
            </a:p>
          </p:txBody>
        </p:sp>
        <p:sp>
          <p:nvSpPr>
            <p:cNvPr id="99527" name="任意多边形 99526"/>
            <p:cNvSpPr/>
            <p:nvPr/>
          </p:nvSpPr>
          <p:spPr>
            <a:xfrm>
              <a:off x="275" y="228"/>
              <a:ext cx="39" cy="32"/>
            </a:xfrm>
            <a:custGeom>
              <a:avLst/>
              <a:gdLst/>
              <a:ahLst/>
              <a:cxnLst/>
              <a:pathLst>
                <a:path w="39" h="32">
                  <a:moveTo>
                    <a:pt x="24" y="0"/>
                  </a:moveTo>
                  <a:lnTo>
                    <a:pt x="0" y="8"/>
                  </a:lnTo>
                  <a:lnTo>
                    <a:pt x="0" y="32"/>
                  </a:lnTo>
                  <a:lnTo>
                    <a:pt x="24" y="32"/>
                  </a:lnTo>
                  <a:lnTo>
                    <a:pt x="39" y="16"/>
                  </a:lnTo>
                  <a:lnTo>
                    <a:pt x="39" y="8"/>
                  </a:lnTo>
                  <a:lnTo>
                    <a:pt x="39" y="8"/>
                  </a:lnTo>
                  <a:lnTo>
                    <a:pt x="39" y="8"/>
                  </a:lnTo>
                  <a:lnTo>
                    <a:pt x="39" y="0"/>
                  </a:lnTo>
                  <a:lnTo>
                    <a:pt x="24" y="0"/>
                  </a:lnTo>
                  <a:close/>
                </a:path>
              </a:pathLst>
            </a:custGeom>
            <a:solidFill>
              <a:srgbClr val="3300AA"/>
            </a:solidFill>
            <a:ln w="12700" cap="flat" cmpd="sng">
              <a:solidFill>
                <a:srgbClr val="000000"/>
              </a:solidFill>
              <a:prstDash val="solid"/>
              <a:headEnd type="none" w="med" len="med"/>
              <a:tailEnd type="none" w="med" len="med"/>
            </a:ln>
          </p:spPr>
          <p:txBody>
            <a:bodyPr/>
            <a:p>
              <a:endParaRPr lang="zh-CN" altLang="en-US"/>
            </a:p>
          </p:txBody>
        </p:sp>
        <p:sp>
          <p:nvSpPr>
            <p:cNvPr id="99528" name="任意多边形 99527"/>
            <p:cNvSpPr/>
            <p:nvPr/>
          </p:nvSpPr>
          <p:spPr>
            <a:xfrm>
              <a:off x="259" y="236"/>
              <a:ext cx="142" cy="127"/>
            </a:xfrm>
            <a:custGeom>
              <a:avLst/>
              <a:gdLst/>
              <a:ahLst/>
              <a:cxnLst/>
              <a:pathLst>
                <a:path w="142" h="127">
                  <a:moveTo>
                    <a:pt x="111" y="8"/>
                  </a:moveTo>
                  <a:lnTo>
                    <a:pt x="111" y="8"/>
                  </a:lnTo>
                  <a:lnTo>
                    <a:pt x="142" y="56"/>
                  </a:lnTo>
                  <a:lnTo>
                    <a:pt x="142" y="79"/>
                  </a:lnTo>
                  <a:lnTo>
                    <a:pt x="48" y="127"/>
                  </a:lnTo>
                  <a:lnTo>
                    <a:pt x="24" y="119"/>
                  </a:lnTo>
                  <a:lnTo>
                    <a:pt x="0" y="63"/>
                  </a:lnTo>
                  <a:lnTo>
                    <a:pt x="0" y="56"/>
                  </a:lnTo>
                  <a:lnTo>
                    <a:pt x="95" y="0"/>
                  </a:lnTo>
                  <a:lnTo>
                    <a:pt x="111" y="8"/>
                  </a:lnTo>
                  <a:close/>
                </a:path>
              </a:pathLst>
            </a:custGeom>
            <a:solidFill>
              <a:srgbClr val="6C8F93"/>
            </a:solidFill>
            <a:ln w="12700" cap="flat" cmpd="sng">
              <a:solidFill>
                <a:srgbClr val="000000"/>
              </a:solidFill>
              <a:prstDash val="solid"/>
              <a:headEnd type="none" w="med" len="med"/>
              <a:tailEnd type="none" w="med" len="med"/>
            </a:ln>
          </p:spPr>
          <p:txBody>
            <a:bodyPr/>
            <a:p>
              <a:endParaRPr lang="zh-CN" altLang="en-US"/>
            </a:p>
          </p:txBody>
        </p:sp>
        <p:sp>
          <p:nvSpPr>
            <p:cNvPr id="99529" name="任意多边形 99528"/>
            <p:cNvSpPr/>
            <p:nvPr/>
          </p:nvSpPr>
          <p:spPr>
            <a:xfrm>
              <a:off x="275" y="236"/>
              <a:ext cx="63" cy="56"/>
            </a:xfrm>
            <a:custGeom>
              <a:avLst/>
              <a:gdLst/>
              <a:ahLst/>
              <a:cxnLst/>
              <a:pathLst>
                <a:path w="63" h="56">
                  <a:moveTo>
                    <a:pt x="63" y="16"/>
                  </a:moveTo>
                  <a:lnTo>
                    <a:pt x="39" y="0"/>
                  </a:lnTo>
                  <a:lnTo>
                    <a:pt x="8" y="8"/>
                  </a:lnTo>
                  <a:lnTo>
                    <a:pt x="0" y="24"/>
                  </a:lnTo>
                  <a:lnTo>
                    <a:pt x="0" y="24"/>
                  </a:lnTo>
                  <a:lnTo>
                    <a:pt x="8" y="56"/>
                  </a:lnTo>
                  <a:lnTo>
                    <a:pt x="24" y="48"/>
                  </a:lnTo>
                  <a:lnTo>
                    <a:pt x="8" y="32"/>
                  </a:lnTo>
                  <a:lnTo>
                    <a:pt x="8" y="24"/>
                  </a:lnTo>
                  <a:lnTo>
                    <a:pt x="39" y="16"/>
                  </a:lnTo>
                  <a:lnTo>
                    <a:pt x="47" y="24"/>
                  </a:lnTo>
                  <a:lnTo>
                    <a:pt x="63" y="24"/>
                  </a:lnTo>
                  <a:lnTo>
                    <a:pt x="63" y="24"/>
                  </a:lnTo>
                  <a:lnTo>
                    <a:pt x="63" y="16"/>
                  </a:lnTo>
                  <a:close/>
                </a:path>
              </a:pathLst>
            </a:custGeom>
            <a:solidFill>
              <a:srgbClr val="85A1A5"/>
            </a:solidFill>
            <a:ln w="12700" cap="flat" cmpd="sng">
              <a:solidFill>
                <a:srgbClr val="000000"/>
              </a:solidFill>
              <a:prstDash val="solid"/>
              <a:headEnd type="none" w="med" len="med"/>
              <a:tailEnd type="none" w="med" len="med"/>
            </a:ln>
          </p:spPr>
          <p:txBody>
            <a:bodyPr/>
            <a:p>
              <a:endParaRPr lang="zh-CN" altLang="en-US"/>
            </a:p>
          </p:txBody>
        </p:sp>
      </p:grpSp>
      <p:sp>
        <p:nvSpPr>
          <p:cNvPr id="99530" name="圆角矩形标注 99529"/>
          <p:cNvSpPr/>
          <p:nvPr/>
        </p:nvSpPr>
        <p:spPr>
          <a:xfrm>
            <a:off x="7010400" y="5486400"/>
            <a:ext cx="1905000" cy="457200"/>
          </a:xfrm>
          <a:prstGeom prst="wedgeRoundRectCallout">
            <a:avLst>
              <a:gd name="adj1" fmla="val -73000"/>
              <a:gd name="adj2" fmla="val -59028"/>
              <a:gd name="adj3" fmla="val 16667"/>
            </a:avLst>
          </a:prstGeom>
          <a:solidFill>
            <a:schemeClr val="accent1"/>
          </a:solidFill>
          <a:ln w="9525">
            <a:noFill/>
          </a:ln>
        </p:spPr>
        <p:txBody>
          <a:bodyPr/>
          <a:p>
            <a:pPr algn="ctr"/>
            <a:r>
              <a:rPr lang="zh-CN" altLang="en-US" sz="2000" dirty="0">
                <a:latin typeface="Times New Roman" panose="02020603050405020304" pitchFamily="2" charset="0"/>
                <a:ea typeface="隶书" pitchFamily="1" charset="-122"/>
              </a:rPr>
              <a:t>移动用户</a:t>
            </a:r>
            <a:endParaRPr lang="zh-CN" altLang="en-US" sz="2000" dirty="0">
              <a:latin typeface="Times New Roman" panose="02020603050405020304" pitchFamily="2" charset="0"/>
              <a:ea typeface="隶书"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99331">
                                            <p:txEl>
                                              <p:charRg st="0" end="1"/>
                                            </p:txEl>
                                          </p:spTgt>
                                        </p:tgtEl>
                                        <p:attrNameLst>
                                          <p:attrName>style.visibility</p:attrName>
                                        </p:attrNameLst>
                                      </p:cBhvr>
                                      <p:to>
                                        <p:strVal val="visible"/>
                                      </p:to>
                                    </p:set>
                                    <p:anim calcmode="lin" valueType="num">
                                      <p:cBhvr>
                                        <p:cTn id="7" dur="1" fill="hold"/>
                                        <p:tgtEl>
                                          <p:spTgt spid="99331">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4"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99332">
                                            <p:txEl>
                                              <p:charRg st="0" end="5"/>
                                            </p:txEl>
                                          </p:spTgt>
                                        </p:tgtEl>
                                        <p:attrNameLst>
                                          <p:attrName>style.visibility</p:attrName>
                                        </p:attrNameLst>
                                      </p:cBhvr>
                                      <p:to>
                                        <p:strVal val="visible"/>
                                      </p:to>
                                    </p:set>
                                    <p:anim calcmode="lin" valueType="num">
                                      <p:cBhvr>
                                        <p:cTn id="12" dur="1" fill="hold"/>
                                        <p:tgtEl>
                                          <p:spTgt spid="99332">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4"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99332">
                                            <p:txEl>
                                              <p:charRg st="5" end="15"/>
                                            </p:txEl>
                                          </p:spTgt>
                                        </p:tgtEl>
                                        <p:attrNameLst>
                                          <p:attrName>style.visibility</p:attrName>
                                        </p:attrNameLst>
                                      </p:cBhvr>
                                      <p:to>
                                        <p:strVal val="visible"/>
                                      </p:to>
                                    </p:set>
                                    <p:anim calcmode="lin" valueType="num">
                                      <p:cBhvr>
                                        <p:cTn id="17" dur="1" fill="hold"/>
                                        <p:tgtEl>
                                          <p:spTgt spid="99332">
                                            <p:txEl>
                                              <p:charRg st="5" end="15"/>
                                            </p:txEl>
                                          </p:spTgt>
                                        </p:tgtEl>
                                      </p:cBhvr>
                                    </p:anim>
                                  </p:childTnLst>
                                  <p:subTnLst>
                                    <p:audio>
                                      <p:cMediaNode>
                                        <p:cTn display="0" masterRel="sameClick">
                                          <p:stCondLst>
                                            <p:cond evt="begin" delay="0">
                                              <p:tn val="15"/>
                                            </p:cond>
                                          </p:stCondLst>
                                          <p:endCondLst>
                                            <p:cond evt="onStopAudio" delay="0">
                                              <p:tgtEl>
                                                <p:sldTgt/>
                                              </p:tgtEl>
                                            </p:cond>
                                          </p:endCondLst>
                                        </p:cTn>
                                        <p:tgtEl>
                                          <p:sndTgt r:embed="rId4"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nodePh="1">
                                  <p:stCondLst>
                                    <p:cond delay="0"/>
                                  </p:stCondLst>
                                  <p:endCondLst>
                                    <p:cond evt="begin" delay="0">
                                      <p:tn val="20"/>
                                    </p:cond>
                                  </p:endCondLst>
                                  <p:childTnLst>
                                    <p:set>
                                      <p:cBhvr>
                                        <p:cTn id="21" dur="1" fill="hold">
                                          <p:stCondLst>
                                            <p:cond delay="499"/>
                                          </p:stCondLst>
                                        </p:cTn>
                                        <p:tgtEl>
                                          <p:spTgt spid="99333">
                                            <p:txEl>
                                              <p:charRg st="0" end="1"/>
                                            </p:txEl>
                                          </p:spTgt>
                                        </p:tgtEl>
                                        <p:attrNameLst>
                                          <p:attrName>style.visibility</p:attrName>
                                        </p:attrNameLst>
                                      </p:cBhvr>
                                      <p:to>
                                        <p:strVal val="visible"/>
                                      </p:to>
                                    </p:set>
                                    <p:anim calcmode="lin" valueType="num">
                                      <p:cBhvr>
                                        <p:cTn id="22" dur="1" fill="hold"/>
                                        <p:tgtEl>
                                          <p:spTgt spid="99333">
                                            <p:txEl>
                                              <p:charRg st="0" end="1"/>
                                            </p:txEl>
                                          </p:spTgt>
                                        </p:tgtEl>
                                      </p:cBhvr>
                                    </p:anim>
                                  </p:childTnLst>
                                  <p:subTnLst>
                                    <p:audio>
                                      <p:cMediaNode>
                                        <p:cTn display="0" masterRel="sameClick">
                                          <p:stCondLst>
                                            <p:cond evt="begin" delay="0">
                                              <p:tn val="20"/>
                                            </p:cond>
                                          </p:stCondLst>
                                          <p:endCondLst>
                                            <p:cond evt="onStopAudio" delay="0">
                                              <p:tgtEl>
                                                <p:sldTgt/>
                                              </p:tgtEl>
                                            </p:cond>
                                          </p:endCondLst>
                                        </p:cTn>
                                        <p:tgtEl>
                                          <p:sndTgt r:embed="rId4"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9334"/>
                                        </p:tgtEl>
                                        <p:attrNameLst>
                                          <p:attrName>style.visibility</p:attrName>
                                        </p:attrNameLst>
                                      </p:cBhvr>
                                      <p:to>
                                        <p:strVal val="visible"/>
                                      </p:to>
                                    </p:set>
                                    <p:animEffect transition="in" filter="slide(fromBottom)">
                                      <p:cBhvr>
                                        <p:cTn id="27" dur="500"/>
                                        <p:tgtEl>
                                          <p:spTgt spid="99334"/>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9456"/>
                                        </p:tgtEl>
                                        <p:attrNameLst>
                                          <p:attrName>style.visibility</p:attrName>
                                        </p:attrNameLst>
                                      </p:cBhvr>
                                      <p:to>
                                        <p:strVal val="visible"/>
                                      </p:to>
                                    </p:set>
                                    <p:animEffect transition="in" filter="slide(fromBottom)">
                                      <p:cBhvr>
                                        <p:cTn id="32" dur="500"/>
                                        <p:tgtEl>
                                          <p:spTgt spid="9945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99519"/>
                                        </p:tgtEl>
                                        <p:attrNameLst>
                                          <p:attrName>style.visibility</p:attrName>
                                        </p:attrNameLst>
                                      </p:cBhvr>
                                      <p:to>
                                        <p:strVal val="visible"/>
                                      </p:to>
                                    </p:set>
                                    <p:animEffect transition="in" filter="slide(fromBottom)">
                                      <p:cBhvr>
                                        <p:cTn id="37" dur="500"/>
                                        <p:tgtEl>
                                          <p:spTgt spid="9951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99520"/>
                                        </p:tgtEl>
                                        <p:attrNameLst>
                                          <p:attrName>style.visibility</p:attrName>
                                        </p:attrNameLst>
                                      </p:cBhvr>
                                      <p:to>
                                        <p:strVal val="visible"/>
                                      </p:to>
                                    </p:set>
                                    <p:animEffect transition="in" filter="slide(fromBottom)">
                                      <p:cBhvr>
                                        <p:cTn id="42" dur="500"/>
                                        <p:tgtEl>
                                          <p:spTgt spid="9952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99530"/>
                                        </p:tgtEl>
                                        <p:attrNameLst>
                                          <p:attrName>style.visibility</p:attrName>
                                        </p:attrNameLst>
                                      </p:cBhvr>
                                      <p:to>
                                        <p:strVal val="visible"/>
                                      </p:to>
                                    </p:set>
                                    <p:animEffect transition="in" filter="slide(fromBottom)">
                                      <p:cBhvr>
                                        <p:cTn id="47" dur="500"/>
                                        <p:tgtEl>
                                          <p:spTgt spid="9953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99393"/>
                                        </p:tgtEl>
                                        <p:attrNameLst>
                                          <p:attrName>style.visibility</p:attrName>
                                        </p:attrNameLst>
                                      </p:cBhvr>
                                      <p:to>
                                        <p:strVal val="visible"/>
                                      </p:to>
                                    </p:set>
                                    <p:anim calcmode="lin" valueType="num">
                                      <p:cBhvr additive="base">
                                        <p:cTn id="52" dur="500" fill="hold"/>
                                        <p:tgtEl>
                                          <p:spTgt spid="99393"/>
                                        </p:tgtEl>
                                        <p:attrNameLst>
                                          <p:attrName>ppt_x</p:attrName>
                                        </p:attrNameLst>
                                      </p:cBhvr>
                                      <p:tavLst>
                                        <p:tav tm="0">
                                          <p:val>
                                            <p:strVal val="0-#ppt_w/2"/>
                                          </p:val>
                                        </p:tav>
                                        <p:tav tm="100000">
                                          <p:val>
                                            <p:strVal val="#ppt_x"/>
                                          </p:val>
                                        </p:tav>
                                      </p:tavLst>
                                    </p:anim>
                                    <p:anim calcmode="lin" valueType="num">
                                      <p:cBhvr additive="base">
                                        <p:cTn id="53" dur="500" fill="hold"/>
                                        <p:tgtEl>
                                          <p:spTgt spid="99393"/>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99451"/>
                                        </p:tgtEl>
                                        <p:attrNameLst>
                                          <p:attrName>style.visibility</p:attrName>
                                        </p:attrNameLst>
                                      </p:cBhvr>
                                      <p:to>
                                        <p:strVal val="visible"/>
                                      </p:to>
                                    </p:set>
                                    <p:anim calcmode="lin" valueType="num">
                                      <p:cBhvr additive="base">
                                        <p:cTn id="58" dur="500" fill="hold"/>
                                        <p:tgtEl>
                                          <p:spTgt spid="99451"/>
                                        </p:tgtEl>
                                        <p:attrNameLst>
                                          <p:attrName>ppt_x</p:attrName>
                                        </p:attrNameLst>
                                      </p:cBhvr>
                                      <p:tavLst>
                                        <p:tav tm="0">
                                          <p:val>
                                            <p:strVal val="0-#ppt_w/2"/>
                                          </p:val>
                                        </p:tav>
                                        <p:tav tm="100000">
                                          <p:val>
                                            <p:strVal val="#ppt_x"/>
                                          </p:val>
                                        </p:tav>
                                      </p:tavLst>
                                    </p:anim>
                                    <p:anim calcmode="lin" valueType="num">
                                      <p:cBhvr additive="base">
                                        <p:cTn id="59" dur="500" fill="hold"/>
                                        <p:tgtEl>
                                          <p:spTgt spid="99451"/>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99455"/>
                                        </p:tgtEl>
                                        <p:attrNameLst>
                                          <p:attrName>style.visibility</p:attrName>
                                        </p:attrNameLst>
                                      </p:cBhvr>
                                      <p:to>
                                        <p:strVal val="visible"/>
                                      </p:to>
                                    </p:set>
                                    <p:anim calcmode="lin" valueType="num">
                                      <p:cBhvr additive="base">
                                        <p:cTn id="64" dur="500" fill="hold"/>
                                        <p:tgtEl>
                                          <p:spTgt spid="99455"/>
                                        </p:tgtEl>
                                        <p:attrNameLst>
                                          <p:attrName>ppt_x</p:attrName>
                                        </p:attrNameLst>
                                      </p:cBhvr>
                                      <p:tavLst>
                                        <p:tav tm="0">
                                          <p:val>
                                            <p:strVal val="0-#ppt_w/2"/>
                                          </p:val>
                                        </p:tav>
                                        <p:tav tm="100000">
                                          <p:val>
                                            <p:strVal val="#ppt_x"/>
                                          </p:val>
                                        </p:tav>
                                      </p:tavLst>
                                    </p:anim>
                                    <p:anim calcmode="lin" valueType="num">
                                      <p:cBhvr additive="base">
                                        <p:cTn id="65" dur="500" fill="hold"/>
                                        <p:tgtEl>
                                          <p:spTgt spid="99455"/>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99458"/>
                                        </p:tgtEl>
                                        <p:attrNameLst>
                                          <p:attrName>style.visibility</p:attrName>
                                        </p:attrNameLst>
                                      </p:cBhvr>
                                      <p:to>
                                        <p:strVal val="visible"/>
                                      </p:to>
                                    </p:set>
                                    <p:anim calcmode="lin" valueType="num">
                                      <p:cBhvr additive="base">
                                        <p:cTn id="70" dur="500" fill="hold"/>
                                        <p:tgtEl>
                                          <p:spTgt spid="99458"/>
                                        </p:tgtEl>
                                        <p:attrNameLst>
                                          <p:attrName>ppt_x</p:attrName>
                                        </p:attrNameLst>
                                      </p:cBhvr>
                                      <p:tavLst>
                                        <p:tav tm="0">
                                          <p:val>
                                            <p:strVal val="0-#ppt_w/2"/>
                                          </p:val>
                                        </p:tav>
                                        <p:tav tm="100000">
                                          <p:val>
                                            <p:strVal val="#ppt_x"/>
                                          </p:val>
                                        </p:tav>
                                      </p:tavLst>
                                    </p:anim>
                                    <p:anim calcmode="lin" valueType="num">
                                      <p:cBhvr additive="base">
                                        <p:cTn id="71" dur="500" fill="hold"/>
                                        <p:tgtEl>
                                          <p:spTgt spid="99458"/>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99521"/>
                                        </p:tgtEl>
                                        <p:attrNameLst>
                                          <p:attrName>style.visibility</p:attrName>
                                        </p:attrNameLst>
                                      </p:cBhvr>
                                      <p:to>
                                        <p:strVal val="visible"/>
                                      </p:to>
                                    </p:set>
                                    <p:anim calcmode="lin" valueType="num">
                                      <p:cBhvr additive="base">
                                        <p:cTn id="76" dur="500" fill="hold"/>
                                        <p:tgtEl>
                                          <p:spTgt spid="99521"/>
                                        </p:tgtEl>
                                        <p:attrNameLst>
                                          <p:attrName>ppt_x</p:attrName>
                                        </p:attrNameLst>
                                      </p:cBhvr>
                                      <p:tavLst>
                                        <p:tav tm="0">
                                          <p:val>
                                            <p:strVal val="0-#ppt_w/2"/>
                                          </p:val>
                                        </p:tav>
                                        <p:tav tm="100000">
                                          <p:val>
                                            <p:strVal val="#ppt_x"/>
                                          </p:val>
                                        </p:tav>
                                      </p:tavLst>
                                    </p:anim>
                                    <p:anim calcmode="lin" valueType="num">
                                      <p:cBhvr additive="base">
                                        <p:cTn id="77" dur="500" fill="hold"/>
                                        <p:tgtEl>
                                          <p:spTgt spid="99521"/>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99522"/>
                                        </p:tgtEl>
                                        <p:attrNameLst>
                                          <p:attrName>style.visibility</p:attrName>
                                        </p:attrNameLst>
                                      </p:cBhvr>
                                      <p:to>
                                        <p:strVal val="visible"/>
                                      </p:to>
                                    </p:set>
                                    <p:anim calcmode="lin" valueType="num">
                                      <p:cBhvr additive="base">
                                        <p:cTn id="82" dur="500" fill="hold"/>
                                        <p:tgtEl>
                                          <p:spTgt spid="99522"/>
                                        </p:tgtEl>
                                        <p:attrNameLst>
                                          <p:attrName>ppt_x</p:attrName>
                                        </p:attrNameLst>
                                      </p:cBhvr>
                                      <p:tavLst>
                                        <p:tav tm="0">
                                          <p:val>
                                            <p:strVal val="0-#ppt_w/2"/>
                                          </p:val>
                                        </p:tav>
                                        <p:tav tm="100000">
                                          <p:val>
                                            <p:strVal val="#ppt_x"/>
                                          </p:val>
                                        </p:tav>
                                      </p:tavLst>
                                    </p:anim>
                                    <p:anim calcmode="lin" valueType="num">
                                      <p:cBhvr additive="base">
                                        <p:cTn id="83" dur="500" fill="hold"/>
                                        <p:tgtEl>
                                          <p:spTgt spid="99522"/>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7" presetClass="entr" presetSubtype="2" fill="hold" nodeType="clickEffect">
                                  <p:stCondLst>
                                    <p:cond delay="0"/>
                                  </p:stCondLst>
                                  <p:childTnLst>
                                    <p:set>
                                      <p:cBhvr>
                                        <p:cTn id="87" dur="1" fill="hold">
                                          <p:stCondLst>
                                            <p:cond delay="0"/>
                                          </p:stCondLst>
                                        </p:cTn>
                                        <p:tgtEl>
                                          <p:spTgt spid="99457"/>
                                        </p:tgtEl>
                                        <p:attrNameLst>
                                          <p:attrName>style.visibility</p:attrName>
                                        </p:attrNameLst>
                                      </p:cBhvr>
                                      <p:to>
                                        <p:strVal val="visible"/>
                                      </p:to>
                                    </p:set>
                                    <p:anim calcmode="lin" valueType="num">
                                      <p:cBhvr>
                                        <p:cTn id="88" dur="500" fill="hold"/>
                                        <p:tgtEl>
                                          <p:spTgt spid="99457"/>
                                        </p:tgtEl>
                                        <p:attrNameLst>
                                          <p:attrName>ppt_x</p:attrName>
                                        </p:attrNameLst>
                                      </p:cBhvr>
                                      <p:tavLst>
                                        <p:tav tm="0">
                                          <p:val>
                                            <p:strVal val="#ppt_x+#ppt_w/2"/>
                                          </p:val>
                                        </p:tav>
                                        <p:tav tm="100000">
                                          <p:val>
                                            <p:strVal val="#ppt_x"/>
                                          </p:val>
                                        </p:tav>
                                      </p:tavLst>
                                    </p:anim>
                                    <p:anim calcmode="lin" valueType="num">
                                      <p:cBhvr>
                                        <p:cTn id="89" dur="500" fill="hold"/>
                                        <p:tgtEl>
                                          <p:spTgt spid="99457"/>
                                        </p:tgtEl>
                                        <p:attrNameLst>
                                          <p:attrName>ppt_y</p:attrName>
                                        </p:attrNameLst>
                                      </p:cBhvr>
                                      <p:tavLst>
                                        <p:tav tm="0">
                                          <p:val>
                                            <p:strVal val="#ppt_y"/>
                                          </p:val>
                                        </p:tav>
                                        <p:tav tm="100000">
                                          <p:val>
                                            <p:strVal val="#ppt_y"/>
                                          </p:val>
                                        </p:tav>
                                      </p:tavLst>
                                    </p:anim>
                                    <p:anim calcmode="lin" valueType="num">
                                      <p:cBhvr>
                                        <p:cTn id="90" dur="500" fill="hold"/>
                                        <p:tgtEl>
                                          <p:spTgt spid="99457"/>
                                        </p:tgtEl>
                                        <p:attrNameLst>
                                          <p:attrName>ppt_w</p:attrName>
                                        </p:attrNameLst>
                                      </p:cBhvr>
                                      <p:tavLst>
                                        <p:tav tm="0">
                                          <p:val>
                                            <p:fltVal val="0.000000"/>
                                          </p:val>
                                        </p:tav>
                                        <p:tav tm="100000">
                                          <p:val>
                                            <p:strVal val="#ppt_w"/>
                                          </p:val>
                                        </p:tav>
                                      </p:tavLst>
                                    </p:anim>
                                    <p:anim calcmode="lin" valueType="num">
                                      <p:cBhvr>
                                        <p:cTn id="91" dur="500" fill="hold"/>
                                        <p:tgtEl>
                                          <p:spTgt spid="99457"/>
                                        </p:tgtEl>
                                        <p:attrNameLst>
                                          <p:attrName>ppt_h</p:attrName>
                                        </p:attrNameLst>
                                      </p:cBhvr>
                                      <p:tavLst>
                                        <p:tav tm="0">
                                          <p:val>
                                            <p:strVal val="#ppt_h"/>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7" presetClass="entr" presetSubtype="2" fill="hold" nodeType="clickEffect">
                                  <p:stCondLst>
                                    <p:cond delay="0"/>
                                  </p:stCondLst>
                                  <p:childTnLst>
                                    <p:set>
                                      <p:cBhvr>
                                        <p:cTn id="95" dur="1" fill="hold">
                                          <p:stCondLst>
                                            <p:cond delay="0"/>
                                          </p:stCondLst>
                                        </p:cTn>
                                        <p:tgtEl>
                                          <p:spTgt spid="99518"/>
                                        </p:tgtEl>
                                        <p:attrNameLst>
                                          <p:attrName>style.visibility</p:attrName>
                                        </p:attrNameLst>
                                      </p:cBhvr>
                                      <p:to>
                                        <p:strVal val="visible"/>
                                      </p:to>
                                    </p:set>
                                    <p:anim calcmode="lin" valueType="num">
                                      <p:cBhvr>
                                        <p:cTn id="96" dur="500" fill="hold"/>
                                        <p:tgtEl>
                                          <p:spTgt spid="99518"/>
                                        </p:tgtEl>
                                        <p:attrNameLst>
                                          <p:attrName>ppt_x</p:attrName>
                                        </p:attrNameLst>
                                      </p:cBhvr>
                                      <p:tavLst>
                                        <p:tav tm="0">
                                          <p:val>
                                            <p:strVal val="#ppt_x+#ppt_w/2"/>
                                          </p:val>
                                        </p:tav>
                                        <p:tav tm="100000">
                                          <p:val>
                                            <p:strVal val="#ppt_x"/>
                                          </p:val>
                                        </p:tav>
                                      </p:tavLst>
                                    </p:anim>
                                    <p:anim calcmode="lin" valueType="num">
                                      <p:cBhvr>
                                        <p:cTn id="97" dur="500" fill="hold"/>
                                        <p:tgtEl>
                                          <p:spTgt spid="99518"/>
                                        </p:tgtEl>
                                        <p:attrNameLst>
                                          <p:attrName>ppt_y</p:attrName>
                                        </p:attrNameLst>
                                      </p:cBhvr>
                                      <p:tavLst>
                                        <p:tav tm="0">
                                          <p:val>
                                            <p:strVal val="#ppt_y"/>
                                          </p:val>
                                        </p:tav>
                                        <p:tav tm="100000">
                                          <p:val>
                                            <p:strVal val="#ppt_y"/>
                                          </p:val>
                                        </p:tav>
                                      </p:tavLst>
                                    </p:anim>
                                    <p:anim calcmode="lin" valueType="num">
                                      <p:cBhvr>
                                        <p:cTn id="98" dur="500" fill="hold"/>
                                        <p:tgtEl>
                                          <p:spTgt spid="99518"/>
                                        </p:tgtEl>
                                        <p:attrNameLst>
                                          <p:attrName>ppt_w</p:attrName>
                                        </p:attrNameLst>
                                      </p:cBhvr>
                                      <p:tavLst>
                                        <p:tav tm="0">
                                          <p:val>
                                            <p:fltVal val="0.000000"/>
                                          </p:val>
                                        </p:tav>
                                        <p:tav tm="100000">
                                          <p:val>
                                            <p:strVal val="#ppt_w"/>
                                          </p:val>
                                        </p:tav>
                                      </p:tavLst>
                                    </p:anim>
                                    <p:anim calcmode="lin" valueType="num">
                                      <p:cBhvr>
                                        <p:cTn id="99" dur="500" fill="hold"/>
                                        <p:tgtEl>
                                          <p:spTgt spid="995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ldLvl="2" build="p"/>
      <p:bldP spid="99332" grpId="0" bldLvl="2" build="p"/>
      <p:bldP spid="99333" grpId="0" bldLvl="2" build="p"/>
      <p:bldP spid="99334" grpId="0" animBg="1"/>
      <p:bldP spid="99393" grpId="0" animBg="1"/>
      <p:bldP spid="99451" grpId="0" animBg="1"/>
      <p:bldP spid="99455" grpId="0"/>
      <p:bldP spid="99456" grpId="0" animBg="1"/>
      <p:bldP spid="99458" grpId="0" animBg="1"/>
      <p:bldP spid="99519" grpId="0" animBg="1"/>
      <p:bldP spid="99520" grpId="0" animBg="1"/>
      <p:bldP spid="99521" grpId="0" animBg="1"/>
      <p:bldP spid="99522" grpId="0" animBg="1"/>
      <p:bldP spid="9953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00353"/>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b="1" dirty="0">
                <a:ea typeface="黑体" pitchFamily="2" charset="-122"/>
              </a:rPr>
              <a:t>通用应用</a:t>
            </a:r>
            <a:endParaRPr lang="zh-CN" altLang="en-US" sz="3000" b="1" dirty="0">
              <a:ea typeface="黑体" pitchFamily="2" charset="-122"/>
            </a:endParaRPr>
          </a:p>
        </p:txBody>
      </p:sp>
      <p:sp>
        <p:nvSpPr>
          <p:cNvPr id="100355" name="矩形 100354"/>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00356" name="文本占位符 100355"/>
          <p:cNvSpPr>
            <a:spLocks noGrp="1"/>
          </p:cNvSpPr>
          <p:nvPr>
            <p:ph type="body" idx="1"/>
          </p:nvPr>
        </p:nvSpPr>
        <p:spPr>
          <a:xfrm>
            <a:off x="304800" y="1905000"/>
            <a:ext cx="7772400" cy="4114800"/>
          </a:xfrm>
          <a:ln/>
        </p:spPr>
        <p:txBody>
          <a:bodyPr lIns="90488" tIns="44450" rIns="90488" bIns="44450"/>
          <a:p>
            <a:pPr>
              <a:buClr>
                <a:srgbClr val="FF0000"/>
              </a:buClr>
              <a:buSzPct val="80000"/>
              <a:buFont typeface="Wingdings" panose="05000000000000000000" pitchFamily="2" charset="2"/>
              <a:buChar char="Ø"/>
            </a:pPr>
            <a:r>
              <a:rPr lang="zh-CN" altLang="en-US" sz="3600" b="0" dirty="0">
                <a:latin typeface="Times New Roman" panose="02020603050405020304" pitchFamily="2" charset="0"/>
                <a:ea typeface="黑体" pitchFamily="2" charset="-122"/>
              </a:rPr>
              <a:t>通用应用</a:t>
            </a:r>
            <a:endParaRPr lang="zh-CN" altLang="en-US" sz="36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zh-CN" altLang="en-US" b="0" dirty="0">
                <a:latin typeface="Times New Roman" panose="02020603050405020304" pitchFamily="2" charset="0"/>
                <a:ea typeface="黑体" pitchFamily="2" charset="-122"/>
              </a:rPr>
              <a:t>时间戳</a:t>
            </a: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endParaRPr lang="zh-CN" altLang="en-US" b="0" dirty="0">
              <a:latin typeface="Times New Roman" panose="02020603050405020304" pitchFamily="2" charset="0"/>
              <a:ea typeface="黑体" pitchFamily="2" charset="-122"/>
            </a:endParaRPr>
          </a:p>
        </p:txBody>
      </p:sp>
      <p:graphicFrame>
        <p:nvGraphicFramePr>
          <p:cNvPr id="100357" name="对象 100356"/>
          <p:cNvGraphicFramePr>
            <a:graphicFrameLocks noChangeAspect="1"/>
          </p:cNvGraphicFramePr>
          <p:nvPr/>
        </p:nvGraphicFramePr>
        <p:xfrm>
          <a:off x="2286000" y="2438400"/>
          <a:ext cx="6858000" cy="4059238"/>
        </p:xfrm>
        <a:graphic>
          <a:graphicData uri="http://schemas.openxmlformats.org/presentationml/2006/ole">
            <mc:AlternateContent xmlns:mc="http://schemas.openxmlformats.org/markup-compatibility/2006">
              <mc:Choice xmlns:v="urn:schemas-microsoft-com:vml" Requires="v">
                <p:oleObj spid="_x0000_s3098" name="" r:id="rId1" imgW="6210300" imgH="3676650" progId="PBrush">
                  <p:embed/>
                </p:oleObj>
              </mc:Choice>
              <mc:Fallback>
                <p:oleObj name="" r:id="rId1" imgW="6210300" imgH="3676650" progId="PBrush">
                  <p:embed/>
                  <p:pic>
                    <p:nvPicPr>
                      <p:cNvPr id="0" name="图片 3097"/>
                      <p:cNvPicPr/>
                      <p:nvPr/>
                    </p:nvPicPr>
                    <p:blipFill>
                      <a:blip r:embed="rId2"/>
                      <a:stretch>
                        <a:fillRect/>
                      </a:stretch>
                    </p:blipFill>
                    <p:spPr>
                      <a:xfrm>
                        <a:off x="2286000" y="2438400"/>
                        <a:ext cx="6858000" cy="4059238"/>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00355">
                                            <p:txEl>
                                              <p:charRg st="0" end="1"/>
                                            </p:txEl>
                                          </p:spTgt>
                                        </p:tgtEl>
                                        <p:attrNameLst>
                                          <p:attrName>style.visibility</p:attrName>
                                        </p:attrNameLst>
                                      </p:cBhvr>
                                      <p:to>
                                        <p:strVal val="visible"/>
                                      </p:to>
                                    </p:set>
                                    <p:anim calcmode="lin" valueType="num">
                                      <p:cBhvr>
                                        <p:cTn id="7" dur="1" fill="hold"/>
                                        <p:tgtEl>
                                          <p:spTgt spid="100355">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00356">
                                            <p:txEl>
                                              <p:charRg st="0" end="5"/>
                                            </p:txEl>
                                          </p:spTgt>
                                        </p:tgtEl>
                                        <p:attrNameLst>
                                          <p:attrName>style.visibility</p:attrName>
                                        </p:attrNameLst>
                                      </p:cBhvr>
                                      <p:to>
                                        <p:strVal val="visible"/>
                                      </p:to>
                                    </p:set>
                                    <p:anim calcmode="lin" valueType="num">
                                      <p:cBhvr>
                                        <p:cTn id="12" dur="1" fill="hold"/>
                                        <p:tgtEl>
                                          <p:spTgt spid="100356">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00356">
                                            <p:txEl>
                                              <p:charRg st="5" end="9"/>
                                            </p:txEl>
                                          </p:spTgt>
                                        </p:tgtEl>
                                        <p:attrNameLst>
                                          <p:attrName>style.visibility</p:attrName>
                                        </p:attrNameLst>
                                      </p:cBhvr>
                                      <p:to>
                                        <p:strVal val="visible"/>
                                      </p:to>
                                    </p:set>
                                    <p:anim calcmode="lin" valueType="num">
                                      <p:cBhvr>
                                        <p:cTn id="17" dur="1" fill="hold"/>
                                        <p:tgtEl>
                                          <p:spTgt spid="100356">
                                            <p:txEl>
                                              <p:charRg st="5" end="9"/>
                                            </p:txEl>
                                          </p:spTgt>
                                        </p:tgtEl>
                                      </p:cBhvr>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ldLvl="2" build="p"/>
      <p:bldP spid="100356" grpId="0" bldLvl="2"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101377"/>
          <p:cNvSpPr>
            <a:spLocks noGrp="1"/>
          </p:cNvSpPr>
          <p:nvPr>
            <p:ph type="title"/>
          </p:nvPr>
        </p:nvSpPr>
        <p:spPr>
          <a:xfrm>
            <a:off x="0" y="0"/>
            <a:ext cx="9144000" cy="1484313"/>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b="1" dirty="0">
                <a:ea typeface="黑体" pitchFamily="2" charset="-122"/>
              </a:rPr>
              <a:t>通用应用</a:t>
            </a:r>
            <a:endParaRPr lang="zh-CN" altLang="en-US" sz="3000" b="1" dirty="0">
              <a:ea typeface="黑体" pitchFamily="2" charset="-122"/>
            </a:endParaRPr>
          </a:p>
        </p:txBody>
      </p:sp>
      <p:sp>
        <p:nvSpPr>
          <p:cNvPr id="101379" name="矩形 101378"/>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01380" name="文本占位符 101379"/>
          <p:cNvSpPr>
            <a:spLocks noGrp="1"/>
          </p:cNvSpPr>
          <p:nvPr>
            <p:ph type="body" idx="1"/>
          </p:nvPr>
        </p:nvSpPr>
        <p:spPr>
          <a:xfrm>
            <a:off x="304800" y="1905000"/>
            <a:ext cx="7772400" cy="4114800"/>
          </a:xfrm>
          <a:ln/>
        </p:spPr>
        <p:txBody>
          <a:bodyPr lIns="90488" tIns="44450" rIns="90488" bIns="44450"/>
          <a:p>
            <a:pPr>
              <a:buClr>
                <a:srgbClr val="FF0000"/>
              </a:buClr>
              <a:buSzPct val="80000"/>
              <a:buFont typeface="Wingdings" panose="05000000000000000000" pitchFamily="2" charset="2"/>
              <a:buChar char="Ø"/>
            </a:pPr>
            <a:r>
              <a:rPr lang="zh-CN" altLang="en-US" sz="3600" b="0" dirty="0">
                <a:latin typeface="Times New Roman" panose="02020603050405020304" pitchFamily="2" charset="0"/>
                <a:ea typeface="黑体" pitchFamily="2" charset="-122"/>
              </a:rPr>
              <a:t>通用应用</a:t>
            </a:r>
            <a:endParaRPr lang="zh-CN" altLang="en-US" sz="36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SET</a:t>
            </a:r>
            <a:endParaRPr lang="en-US" altLang="zh-CN"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endParaRPr lang="zh-CN" altLang="en-US" b="0" dirty="0">
              <a:latin typeface="Times New Roman" panose="02020603050405020304" pitchFamily="2" charset="0"/>
              <a:ea typeface="黑体" pitchFamily="2" charset="-122"/>
            </a:endParaRPr>
          </a:p>
        </p:txBody>
      </p:sp>
      <p:graphicFrame>
        <p:nvGraphicFramePr>
          <p:cNvPr id="101381" name="对象 101380"/>
          <p:cNvGraphicFramePr>
            <a:graphicFrameLocks noChangeAspect="1"/>
          </p:cNvGraphicFramePr>
          <p:nvPr/>
        </p:nvGraphicFramePr>
        <p:xfrm>
          <a:off x="1981200" y="2590800"/>
          <a:ext cx="6553200" cy="4030663"/>
        </p:xfrm>
        <a:graphic>
          <a:graphicData uri="http://schemas.openxmlformats.org/presentationml/2006/ole">
            <mc:AlternateContent xmlns:mc="http://schemas.openxmlformats.org/markup-compatibility/2006">
              <mc:Choice xmlns:v="urn:schemas-microsoft-com:vml" Requires="v">
                <p:oleObj spid="_x0000_s3099" name="" r:id="rId1" imgW="3438525" imgH="2114550" progId="PBrush">
                  <p:embed/>
                </p:oleObj>
              </mc:Choice>
              <mc:Fallback>
                <p:oleObj name="" r:id="rId1" imgW="3438525" imgH="2114550" progId="PBrush">
                  <p:embed/>
                  <p:pic>
                    <p:nvPicPr>
                      <p:cNvPr id="0" name="图片 3098"/>
                      <p:cNvPicPr/>
                      <p:nvPr/>
                    </p:nvPicPr>
                    <p:blipFill>
                      <a:blip r:embed="rId2"/>
                      <a:stretch>
                        <a:fillRect/>
                      </a:stretch>
                    </p:blipFill>
                    <p:spPr>
                      <a:xfrm>
                        <a:off x="1981200" y="2590800"/>
                        <a:ext cx="6553200" cy="4030663"/>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01379">
                                            <p:txEl>
                                              <p:charRg st="0" end="1"/>
                                            </p:txEl>
                                          </p:spTgt>
                                        </p:tgtEl>
                                        <p:attrNameLst>
                                          <p:attrName>style.visibility</p:attrName>
                                        </p:attrNameLst>
                                      </p:cBhvr>
                                      <p:to>
                                        <p:strVal val="visible"/>
                                      </p:to>
                                    </p:set>
                                    <p:anim calcmode="lin" valueType="num">
                                      <p:cBhvr>
                                        <p:cTn id="7" dur="1" fill="hold"/>
                                        <p:tgtEl>
                                          <p:spTgt spid="101379">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01380">
                                            <p:txEl>
                                              <p:charRg st="0" end="5"/>
                                            </p:txEl>
                                          </p:spTgt>
                                        </p:tgtEl>
                                        <p:attrNameLst>
                                          <p:attrName>style.visibility</p:attrName>
                                        </p:attrNameLst>
                                      </p:cBhvr>
                                      <p:to>
                                        <p:strVal val="visible"/>
                                      </p:to>
                                    </p:set>
                                    <p:anim calcmode="lin" valueType="num">
                                      <p:cBhvr>
                                        <p:cTn id="12" dur="1" fill="hold"/>
                                        <p:tgtEl>
                                          <p:spTgt spid="101380">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01380">
                                            <p:txEl>
                                              <p:charRg st="5" end="9"/>
                                            </p:txEl>
                                          </p:spTgt>
                                        </p:tgtEl>
                                        <p:attrNameLst>
                                          <p:attrName>style.visibility</p:attrName>
                                        </p:attrNameLst>
                                      </p:cBhvr>
                                      <p:to>
                                        <p:strVal val="visible"/>
                                      </p:to>
                                    </p:set>
                                    <p:anim calcmode="lin" valueType="num">
                                      <p:cBhvr>
                                        <p:cTn id="17" dur="1" fill="hold"/>
                                        <p:tgtEl>
                                          <p:spTgt spid="101380">
                                            <p:txEl>
                                              <p:charRg st="5" end="9"/>
                                            </p:txEl>
                                          </p:spTgt>
                                        </p:tgtEl>
                                      </p:cBhvr>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ldLvl="2" build="p"/>
      <p:bldP spid="101380" grpId="0" bldLvl="2"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标题 102401"/>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b="1" dirty="0">
                <a:ea typeface="黑体" pitchFamily="2" charset="-122"/>
              </a:rPr>
              <a:t>特殊应用</a:t>
            </a:r>
            <a:endParaRPr lang="zh-CN" altLang="en-US" sz="3000" b="1" dirty="0">
              <a:ea typeface="黑体" pitchFamily="2" charset="-122"/>
            </a:endParaRPr>
          </a:p>
        </p:txBody>
      </p:sp>
      <p:sp>
        <p:nvSpPr>
          <p:cNvPr id="102403" name="矩形 102402"/>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02404" name="文本占位符 102403"/>
          <p:cNvSpPr>
            <a:spLocks noGrp="1"/>
          </p:cNvSpPr>
          <p:nvPr>
            <p:ph type="body" idx="1"/>
          </p:nvPr>
        </p:nvSpPr>
        <p:spPr>
          <a:xfrm>
            <a:off x="304800" y="1905000"/>
            <a:ext cx="7772400" cy="4114800"/>
          </a:xfrm>
          <a:ln/>
        </p:spPr>
        <p:txBody>
          <a:bodyPr lIns="90488" tIns="44450" rIns="90488" bIns="44450"/>
          <a:p>
            <a:pPr>
              <a:buClr>
                <a:srgbClr val="FF0000"/>
              </a:buClr>
              <a:buSzPct val="80000"/>
              <a:buFont typeface="Wingdings" panose="05000000000000000000" pitchFamily="2" charset="2"/>
              <a:buChar char="Ø"/>
            </a:pPr>
            <a:r>
              <a:rPr lang="zh-CN" altLang="en-US" sz="3600" b="0" dirty="0">
                <a:latin typeface="Times New Roman" panose="02020603050405020304" pitchFamily="2" charset="0"/>
                <a:ea typeface="黑体" pitchFamily="2" charset="-122"/>
              </a:rPr>
              <a:t>特殊应用</a:t>
            </a:r>
            <a:endParaRPr lang="zh-CN" altLang="en-US" sz="36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zh-CN" altLang="en-US" b="0" dirty="0">
                <a:latin typeface="Times New Roman" panose="02020603050405020304" pitchFamily="2" charset="0"/>
                <a:ea typeface="黑体" pitchFamily="2" charset="-122"/>
              </a:rPr>
              <a:t>金融</a:t>
            </a:r>
            <a:r>
              <a:rPr lang="en-US" altLang="zh-CN" b="0" dirty="0">
                <a:latin typeface="Times New Roman" panose="02020603050405020304" pitchFamily="2" charset="0"/>
                <a:ea typeface="黑体" pitchFamily="2" charset="-122"/>
              </a:rPr>
              <a:t>HSM</a:t>
            </a:r>
            <a:r>
              <a:rPr lang="zh-CN" altLang="en-US" b="0" dirty="0">
                <a:latin typeface="Times New Roman" panose="02020603050405020304" pitchFamily="2" charset="0"/>
                <a:ea typeface="黑体" pitchFamily="2" charset="-122"/>
              </a:rPr>
              <a:t>设备证书</a:t>
            </a: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endParaRPr lang="zh-CN" altLang="en-US" b="0" dirty="0">
              <a:latin typeface="Times New Roman" panose="02020603050405020304" pitchFamily="2" charset="0"/>
              <a:ea typeface="黑体" pitchFamily="2" charset="-122"/>
            </a:endParaRPr>
          </a:p>
        </p:txBody>
      </p:sp>
      <p:graphicFrame>
        <p:nvGraphicFramePr>
          <p:cNvPr id="102405" name="对象 102404"/>
          <p:cNvGraphicFramePr>
            <a:graphicFrameLocks noChangeAspect="1"/>
          </p:cNvGraphicFramePr>
          <p:nvPr/>
        </p:nvGraphicFramePr>
        <p:xfrm>
          <a:off x="1066800" y="3200400"/>
          <a:ext cx="7391400" cy="3162300"/>
        </p:xfrm>
        <a:graphic>
          <a:graphicData uri="http://schemas.openxmlformats.org/presentationml/2006/ole">
            <mc:AlternateContent xmlns:mc="http://schemas.openxmlformats.org/markup-compatibility/2006">
              <mc:Choice xmlns:v="urn:schemas-microsoft-com:vml" Requires="v">
                <p:oleObj spid="_x0000_s3100" name="" r:id="rId1" imgW="6496050" imgH="2400300" progId="PBrush">
                  <p:embed/>
                </p:oleObj>
              </mc:Choice>
              <mc:Fallback>
                <p:oleObj name="" r:id="rId1" imgW="6496050" imgH="2400300" progId="PBrush">
                  <p:embed/>
                  <p:pic>
                    <p:nvPicPr>
                      <p:cNvPr id="0" name="图片 3099"/>
                      <p:cNvPicPr/>
                      <p:nvPr/>
                    </p:nvPicPr>
                    <p:blipFill>
                      <a:blip r:embed="rId2"/>
                      <a:stretch>
                        <a:fillRect/>
                      </a:stretch>
                    </p:blipFill>
                    <p:spPr>
                      <a:xfrm>
                        <a:off x="1066800" y="3200400"/>
                        <a:ext cx="7391400" cy="31623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02403">
                                            <p:txEl>
                                              <p:charRg st="0" end="1"/>
                                            </p:txEl>
                                          </p:spTgt>
                                        </p:tgtEl>
                                        <p:attrNameLst>
                                          <p:attrName>style.visibility</p:attrName>
                                        </p:attrNameLst>
                                      </p:cBhvr>
                                      <p:to>
                                        <p:strVal val="visible"/>
                                      </p:to>
                                    </p:set>
                                    <p:anim calcmode="lin" valueType="num">
                                      <p:cBhvr>
                                        <p:cTn id="7" dur="1" fill="hold"/>
                                        <p:tgtEl>
                                          <p:spTgt spid="102403">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02404">
                                            <p:txEl>
                                              <p:charRg st="0" end="5"/>
                                            </p:txEl>
                                          </p:spTgt>
                                        </p:tgtEl>
                                        <p:attrNameLst>
                                          <p:attrName>style.visibility</p:attrName>
                                        </p:attrNameLst>
                                      </p:cBhvr>
                                      <p:to>
                                        <p:strVal val="visible"/>
                                      </p:to>
                                    </p:set>
                                    <p:anim calcmode="lin" valueType="num">
                                      <p:cBhvr>
                                        <p:cTn id="12" dur="1" fill="hold"/>
                                        <p:tgtEl>
                                          <p:spTgt spid="102404">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02404">
                                            <p:txEl>
                                              <p:charRg st="5" end="15"/>
                                            </p:txEl>
                                          </p:spTgt>
                                        </p:tgtEl>
                                        <p:attrNameLst>
                                          <p:attrName>style.visibility</p:attrName>
                                        </p:attrNameLst>
                                      </p:cBhvr>
                                      <p:to>
                                        <p:strVal val="visible"/>
                                      </p:to>
                                    </p:set>
                                    <p:anim calcmode="lin" valueType="num">
                                      <p:cBhvr>
                                        <p:cTn id="17" dur="1" fill="hold"/>
                                        <p:tgtEl>
                                          <p:spTgt spid="102404">
                                            <p:txEl>
                                              <p:charRg st="5" end="15"/>
                                            </p:txEl>
                                          </p:spTgt>
                                        </p:tgtEl>
                                      </p:cBhvr>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ldLvl="2" build="p"/>
      <p:bldP spid="102404" grpId="0" bldLvl="2"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标题 103425"/>
          <p:cNvSpPr>
            <a:spLocks noGrp="1"/>
          </p:cNvSpPr>
          <p:nvPr>
            <p:ph type="title"/>
          </p:nvPr>
        </p:nvSpPr>
        <p:spPr>
          <a:xfrm>
            <a:off x="0" y="0"/>
            <a:ext cx="9144000" cy="1484313"/>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特殊应用－银行大集中应用</a:t>
            </a:r>
            <a:endParaRPr lang="zh-CN" altLang="en-US" sz="3000" dirty="0">
              <a:latin typeface="Arial" panose="020B0604020202020204" pitchFamily="34" charset="0"/>
              <a:ea typeface="黑体" pitchFamily="2" charset="-122"/>
            </a:endParaRPr>
          </a:p>
        </p:txBody>
      </p:sp>
      <p:sp>
        <p:nvSpPr>
          <p:cNvPr id="103427" name="矩形 103426"/>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03428" name="文本占位符 103427"/>
          <p:cNvSpPr>
            <a:spLocks noGrp="1"/>
          </p:cNvSpPr>
          <p:nvPr>
            <p:ph type="body" idx="1"/>
          </p:nvPr>
        </p:nvSpPr>
        <p:spPr>
          <a:xfrm>
            <a:off x="304800" y="1905000"/>
            <a:ext cx="7772400" cy="4114800"/>
          </a:xfrm>
          <a:ln/>
        </p:spPr>
        <p:txBody>
          <a:bodyPr lIns="90488" tIns="44450" rIns="90488" bIns="44450"/>
          <a:p>
            <a:pPr>
              <a:buClr>
                <a:srgbClr val="FF0000"/>
              </a:buClr>
              <a:buSzPct val="80000"/>
              <a:buFont typeface="Wingdings" panose="05000000000000000000" pitchFamily="2" charset="2"/>
              <a:buChar char="Ø"/>
            </a:pPr>
            <a:endParaRPr lang="zh-CN" altLang="en-US" sz="36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endParaRPr lang="zh-CN" altLang="en-US" b="0" dirty="0">
              <a:latin typeface="Times New Roman" panose="02020603050405020304" pitchFamily="2" charset="0"/>
              <a:ea typeface="黑体" pitchFamily="2" charset="-122"/>
            </a:endParaRPr>
          </a:p>
        </p:txBody>
      </p:sp>
      <p:sp>
        <p:nvSpPr>
          <p:cNvPr id="103429" name="矩形 103428"/>
          <p:cNvSpPr/>
          <p:nvPr/>
        </p:nvSpPr>
        <p:spPr>
          <a:xfrm>
            <a:off x="762000" y="2667000"/>
            <a:ext cx="1143000" cy="457200"/>
          </a:xfrm>
          <a:prstGeom prst="rect">
            <a:avLst/>
          </a:prstGeom>
          <a:noFill/>
          <a:ln w="9525" cap="flat" cmpd="sng">
            <a:solidFill>
              <a:srgbClr val="000000"/>
            </a:solidFill>
            <a:prstDash val="solid"/>
            <a:miter/>
            <a:headEnd type="none" w="med" len="med"/>
            <a:tailEnd type="none" w="med" len="med"/>
          </a:ln>
        </p:spPr>
        <p:txBody>
          <a:bodyPr/>
          <a:p>
            <a:endParaRPr lang="zh-CN" altLang="en-US"/>
          </a:p>
        </p:txBody>
      </p:sp>
      <p:sp>
        <p:nvSpPr>
          <p:cNvPr id="103430" name="文本框 103429"/>
          <p:cNvSpPr txBox="1"/>
          <p:nvPr/>
        </p:nvSpPr>
        <p:spPr>
          <a:xfrm>
            <a:off x="7018338" y="2819400"/>
            <a:ext cx="2125662" cy="3260725"/>
          </a:xfrm>
          <a:prstGeom prst="rect">
            <a:avLst/>
          </a:prstGeom>
          <a:noFill/>
          <a:ln w="9525">
            <a:noFill/>
          </a:ln>
        </p:spPr>
        <p:txBody>
          <a:bodyPr wrap="none" lIns="90488" tIns="44450" rIns="90488" bIns="44450" anchor="t">
            <a:spAutoFit/>
          </a:bodyPr>
          <a:p>
            <a:pPr eaLnBrk="0" hangingPunct="0">
              <a:buSzPct val="100000"/>
              <a:buFont typeface="Wingdings" panose="05000000000000000000" pitchFamily="2" charset="2"/>
              <a:buChar char="•"/>
            </a:pPr>
            <a:r>
              <a:rPr lang="zh-CN" altLang="en-US" sz="1600" dirty="0">
                <a:latin typeface="Times New Roman" panose="02020603050405020304" pitchFamily="2" charset="0"/>
                <a:ea typeface="隶书" pitchFamily="1" charset="-122"/>
              </a:rPr>
              <a:t>总行核心系统</a:t>
            </a:r>
            <a:endParaRPr lang="zh-CN" altLang="en-US" sz="1600" dirty="0">
              <a:latin typeface="Times New Roman" panose="02020603050405020304" pitchFamily="2" charset="0"/>
              <a:ea typeface="隶书" pitchFamily="1" charset="-122"/>
            </a:endParaRPr>
          </a:p>
          <a:p>
            <a:pPr eaLnBrk="0" hangingPunct="0">
              <a:buSzPct val="100000"/>
              <a:buFont typeface="Wingdings" panose="05000000000000000000" pitchFamily="2" charset="2"/>
              <a:buChar char="•"/>
            </a:pPr>
            <a:r>
              <a:rPr lang="zh-CN" altLang="en-US" sz="1600" dirty="0">
                <a:latin typeface="Times New Roman" panose="02020603050405020304" pitchFamily="2" charset="0"/>
                <a:ea typeface="隶书" pitchFamily="1" charset="-122"/>
              </a:rPr>
              <a:t>分行核心系统</a:t>
            </a:r>
            <a:endParaRPr lang="zh-CN" altLang="en-US" sz="1600" dirty="0">
              <a:latin typeface="Times New Roman" panose="02020603050405020304" pitchFamily="2" charset="0"/>
              <a:ea typeface="隶书" pitchFamily="1" charset="-122"/>
            </a:endParaRPr>
          </a:p>
          <a:p>
            <a:pPr eaLnBrk="0" hangingPunct="0">
              <a:buSzPct val="100000"/>
              <a:buFont typeface="Wingdings" panose="05000000000000000000" pitchFamily="2" charset="2"/>
              <a:buChar char="•"/>
            </a:pPr>
            <a:r>
              <a:rPr lang="zh-CN" altLang="en-US" sz="1600" dirty="0">
                <a:latin typeface="Times New Roman" panose="02020603050405020304" pitchFamily="2" charset="0"/>
                <a:ea typeface="隶书" pitchFamily="1" charset="-122"/>
              </a:rPr>
              <a:t>支行核心系统</a:t>
            </a:r>
            <a:endParaRPr lang="zh-CN" altLang="en-US" sz="1600" dirty="0">
              <a:latin typeface="Times New Roman" panose="02020603050405020304" pitchFamily="2" charset="0"/>
              <a:ea typeface="隶书" pitchFamily="1" charset="-122"/>
            </a:endParaRPr>
          </a:p>
          <a:p>
            <a:pPr eaLnBrk="0" hangingPunct="0">
              <a:buSzPct val="100000"/>
              <a:buFont typeface="Wingdings" panose="05000000000000000000" pitchFamily="2" charset="2"/>
              <a:buChar char="•"/>
            </a:pPr>
            <a:r>
              <a:rPr lang="zh-CN" altLang="en-US" sz="1600" dirty="0">
                <a:latin typeface="Times New Roman" panose="02020603050405020304" pitchFamily="2" charset="0"/>
                <a:ea typeface="隶书" pitchFamily="1" charset="-122"/>
              </a:rPr>
              <a:t>柜员自助终端</a:t>
            </a:r>
            <a:endParaRPr lang="zh-CN" altLang="en-US" sz="1600" dirty="0">
              <a:latin typeface="Times New Roman" panose="02020603050405020304" pitchFamily="2" charset="0"/>
              <a:ea typeface="隶书" pitchFamily="1" charset="-122"/>
            </a:endParaRPr>
          </a:p>
          <a:p>
            <a:pPr eaLnBrk="0" hangingPunct="0">
              <a:buSzPct val="100000"/>
              <a:buFont typeface="Wingdings" panose="05000000000000000000" pitchFamily="2" charset="2"/>
              <a:buChar char="•"/>
            </a:pPr>
            <a:r>
              <a:rPr lang="zh-CN" altLang="en-US" sz="1600" dirty="0">
                <a:latin typeface="Times New Roman" panose="02020603050405020304" pitchFamily="2" charset="0"/>
                <a:ea typeface="隶书" pitchFamily="1" charset="-122"/>
              </a:rPr>
              <a:t>自助终端系统</a:t>
            </a:r>
            <a:endParaRPr lang="zh-CN" altLang="en-US" sz="1600" dirty="0">
              <a:latin typeface="Times New Roman" panose="02020603050405020304" pitchFamily="2" charset="0"/>
              <a:ea typeface="隶书" pitchFamily="1" charset="-122"/>
            </a:endParaRPr>
          </a:p>
          <a:p>
            <a:pPr eaLnBrk="0" hangingPunct="0">
              <a:buSzPct val="100000"/>
              <a:buFont typeface="Wingdings" panose="05000000000000000000" pitchFamily="2" charset="2"/>
              <a:buChar char="•"/>
            </a:pPr>
            <a:r>
              <a:rPr lang="zh-CN" altLang="en-US" sz="1600" dirty="0">
                <a:latin typeface="Times New Roman" panose="02020603050405020304" pitchFamily="2" charset="0"/>
                <a:ea typeface="隶书" pitchFamily="1" charset="-122"/>
              </a:rPr>
              <a:t>网上银行系统</a:t>
            </a:r>
            <a:endParaRPr lang="zh-CN" altLang="en-US" sz="1600" dirty="0">
              <a:latin typeface="Times New Roman" panose="02020603050405020304" pitchFamily="2" charset="0"/>
              <a:ea typeface="隶书" pitchFamily="1" charset="-122"/>
            </a:endParaRPr>
          </a:p>
          <a:p>
            <a:pPr eaLnBrk="0" hangingPunct="0">
              <a:buSzPct val="100000"/>
              <a:buFont typeface="Wingdings" panose="05000000000000000000" pitchFamily="2" charset="2"/>
              <a:buChar char="•"/>
            </a:pPr>
            <a:r>
              <a:rPr lang="zh-CN" altLang="en-US" sz="1600" dirty="0">
                <a:latin typeface="Times New Roman" panose="02020603050405020304" pitchFamily="2" charset="0"/>
                <a:ea typeface="隶书" pitchFamily="1" charset="-122"/>
              </a:rPr>
              <a:t>发卡系统</a:t>
            </a:r>
            <a:endParaRPr lang="zh-CN" altLang="en-US" sz="1600" dirty="0">
              <a:latin typeface="Times New Roman" panose="02020603050405020304" pitchFamily="2" charset="0"/>
              <a:ea typeface="隶书" pitchFamily="1" charset="-122"/>
            </a:endParaRPr>
          </a:p>
          <a:p>
            <a:pPr eaLnBrk="0" hangingPunct="0">
              <a:buSzPct val="100000"/>
              <a:buFont typeface="Wingdings" panose="05000000000000000000" pitchFamily="2" charset="2"/>
              <a:buChar char="•"/>
            </a:pPr>
            <a:r>
              <a:rPr lang="zh-CN" altLang="en-US" sz="1600" dirty="0">
                <a:latin typeface="Times New Roman" panose="02020603050405020304" pitchFamily="2" charset="0"/>
                <a:ea typeface="隶书" pitchFamily="1" charset="-122"/>
              </a:rPr>
              <a:t>中间业务系统</a:t>
            </a:r>
            <a:endParaRPr lang="zh-CN" altLang="en-US" sz="1600" dirty="0">
              <a:latin typeface="Times New Roman" panose="02020603050405020304" pitchFamily="2" charset="0"/>
              <a:ea typeface="隶书" pitchFamily="1" charset="-122"/>
            </a:endParaRPr>
          </a:p>
          <a:p>
            <a:pPr eaLnBrk="0" hangingPunct="0">
              <a:buSzPct val="100000"/>
              <a:buFont typeface="Wingdings" panose="05000000000000000000" pitchFamily="2" charset="2"/>
              <a:buChar char="•"/>
            </a:pPr>
            <a:r>
              <a:rPr lang="zh-CN" altLang="en-US" sz="1600" dirty="0">
                <a:latin typeface="Times New Roman" panose="02020603050405020304" pitchFamily="2" charset="0"/>
                <a:ea typeface="隶书" pitchFamily="1" charset="-122"/>
              </a:rPr>
              <a:t>电话银行系统</a:t>
            </a:r>
            <a:endParaRPr lang="zh-CN" altLang="en-US" sz="1600" dirty="0">
              <a:latin typeface="Times New Roman" panose="02020603050405020304" pitchFamily="2" charset="0"/>
              <a:ea typeface="隶书" pitchFamily="1" charset="-122"/>
            </a:endParaRPr>
          </a:p>
          <a:p>
            <a:pPr eaLnBrk="0" hangingPunct="0">
              <a:buSzPct val="100000"/>
              <a:buFont typeface="Wingdings" panose="05000000000000000000" pitchFamily="2" charset="2"/>
              <a:buChar char="•"/>
            </a:pPr>
            <a:r>
              <a:rPr lang="en-US" altLang="zh-CN" sz="1600" dirty="0">
                <a:latin typeface="Times New Roman" panose="02020603050405020304" pitchFamily="2" charset="0"/>
                <a:ea typeface="隶书" pitchFamily="1" charset="-122"/>
              </a:rPr>
              <a:t>HSM</a:t>
            </a:r>
            <a:r>
              <a:rPr lang="zh-CN" altLang="en-US" sz="1600" dirty="0">
                <a:latin typeface="Times New Roman" panose="02020603050405020304" pitchFamily="2" charset="0"/>
                <a:ea typeface="隶书" pitchFamily="1" charset="-122"/>
              </a:rPr>
              <a:t>密钥体系设计</a:t>
            </a:r>
            <a:endParaRPr lang="zh-CN" altLang="en-US" sz="1600" dirty="0">
              <a:latin typeface="Times New Roman" panose="02020603050405020304" pitchFamily="2" charset="0"/>
              <a:ea typeface="隶书" pitchFamily="1" charset="-122"/>
            </a:endParaRPr>
          </a:p>
          <a:p>
            <a:pPr eaLnBrk="0" hangingPunct="0">
              <a:buSzPct val="100000"/>
              <a:buFont typeface="Wingdings" panose="05000000000000000000" pitchFamily="2" charset="2"/>
              <a:buChar char="•"/>
            </a:pPr>
            <a:r>
              <a:rPr lang="zh-CN" altLang="en-US" sz="1600" dirty="0">
                <a:latin typeface="Times New Roman" panose="02020603050405020304" pitchFamily="2" charset="0"/>
                <a:ea typeface="隶书" pitchFamily="1" charset="-122"/>
              </a:rPr>
              <a:t>证书体系设计</a:t>
            </a:r>
            <a:endParaRPr lang="zh-CN" altLang="en-US" sz="1600" dirty="0">
              <a:latin typeface="Times New Roman" panose="02020603050405020304" pitchFamily="2" charset="0"/>
              <a:ea typeface="隶书" pitchFamily="1" charset="-122"/>
            </a:endParaRPr>
          </a:p>
          <a:p>
            <a:pPr eaLnBrk="0" hangingPunct="0">
              <a:buSzPct val="100000"/>
              <a:buFont typeface="Wingdings" panose="05000000000000000000" pitchFamily="2" charset="2"/>
              <a:buChar char="•"/>
            </a:pPr>
            <a:r>
              <a:rPr lang="zh-CN" altLang="en-US" sz="1600" dirty="0">
                <a:latin typeface="Times New Roman" panose="02020603050405020304" pitchFamily="2" charset="0"/>
                <a:ea typeface="隶书" pitchFamily="1" charset="-122"/>
              </a:rPr>
              <a:t>访问控制体系设计</a:t>
            </a:r>
            <a:endParaRPr lang="zh-CN" altLang="en-US" sz="1600" dirty="0">
              <a:latin typeface="Times New Roman" panose="02020603050405020304" pitchFamily="2" charset="0"/>
              <a:ea typeface="隶书" pitchFamily="1" charset="-122"/>
            </a:endParaRPr>
          </a:p>
        </p:txBody>
      </p:sp>
      <p:sp>
        <p:nvSpPr>
          <p:cNvPr id="103431" name="爆炸形 1 103430"/>
          <p:cNvSpPr/>
          <p:nvPr/>
        </p:nvSpPr>
        <p:spPr>
          <a:xfrm>
            <a:off x="533400" y="3276600"/>
            <a:ext cx="1524000" cy="762000"/>
          </a:xfrm>
          <a:prstGeom prst="irregularSeal1">
            <a:avLst/>
          </a:prstGeom>
          <a:gradFill rotWithShape="0">
            <a:gsLst>
              <a:gs pos="0">
                <a:srgbClr val="D6B19C">
                  <a:alpha val="100000"/>
                </a:srgbClr>
              </a:gs>
              <a:gs pos="30000">
                <a:srgbClr val="D49E6C">
                  <a:alpha val="100000"/>
                </a:srgbClr>
              </a:gs>
              <a:gs pos="70000">
                <a:srgbClr val="A65528">
                  <a:alpha val="100000"/>
                </a:srgbClr>
              </a:gs>
              <a:gs pos="100000">
                <a:srgbClr val="663012">
                  <a:alpha val="100000"/>
                </a:srgbClr>
              </a:gs>
            </a:gsLst>
            <a:lin ang="5400000" scaled="1"/>
            <a:tileRect/>
          </a:gradFill>
          <a:ln w="9525">
            <a:noFill/>
          </a:ln>
        </p:spPr>
        <p:txBody>
          <a:bodyPr/>
          <a:p>
            <a:endParaRPr lang="zh-CN" altLang="en-US"/>
          </a:p>
        </p:txBody>
      </p:sp>
      <p:grpSp>
        <p:nvGrpSpPr>
          <p:cNvPr id="103432" name="组合 103431"/>
          <p:cNvGrpSpPr/>
          <p:nvPr/>
        </p:nvGrpSpPr>
        <p:grpSpPr>
          <a:xfrm>
            <a:off x="2362200" y="2667000"/>
            <a:ext cx="1454150" cy="457200"/>
            <a:chOff x="0" y="0"/>
            <a:chExt cx="916" cy="288"/>
          </a:xfrm>
        </p:grpSpPr>
        <p:sp>
          <p:nvSpPr>
            <p:cNvPr id="103433" name="矩形 103432"/>
            <p:cNvSpPr/>
            <p:nvPr/>
          </p:nvSpPr>
          <p:spPr>
            <a:xfrm>
              <a:off x="0" y="0"/>
              <a:ext cx="864" cy="288"/>
            </a:xfrm>
            <a:prstGeom prst="rect">
              <a:avLst/>
            </a:prstGeom>
            <a:noFill/>
            <a:ln w="9525" cap="flat" cmpd="sng">
              <a:solidFill>
                <a:srgbClr val="000000"/>
              </a:solidFill>
              <a:prstDash val="solid"/>
              <a:miter/>
              <a:headEnd type="none" w="med" len="med"/>
              <a:tailEnd type="none" w="med" len="med"/>
            </a:ln>
          </p:spPr>
          <p:txBody>
            <a:bodyPr/>
            <a:p>
              <a:endParaRPr lang="zh-CN" altLang="en-US"/>
            </a:p>
          </p:txBody>
        </p:sp>
        <p:sp>
          <p:nvSpPr>
            <p:cNvPr id="103434" name="文本框 103433"/>
            <p:cNvSpPr txBox="1"/>
            <p:nvPr/>
          </p:nvSpPr>
          <p:spPr>
            <a:xfrm>
              <a:off x="0" y="33"/>
              <a:ext cx="916" cy="212"/>
            </a:xfrm>
            <a:prstGeom prst="rect">
              <a:avLst/>
            </a:prstGeom>
            <a:noFill/>
            <a:ln w="9525">
              <a:noFill/>
            </a:ln>
          </p:spPr>
          <p:txBody>
            <a:bodyPr wrap="none" lIns="90488" tIns="44450" rIns="90488" bIns="44450" anchor="t">
              <a:spAutoFit/>
            </a:bodyPr>
            <a:p>
              <a:pPr eaLnBrk="0" hangingPunct="0"/>
              <a:r>
                <a:rPr lang="zh-CN" altLang="en-US" b="1" dirty="0">
                  <a:solidFill>
                    <a:srgbClr val="FF0000"/>
                  </a:solidFill>
                  <a:latin typeface="Times New Roman" panose="02020603050405020304" pitchFamily="2" charset="0"/>
                  <a:ea typeface="隶书" pitchFamily="1" charset="-122"/>
                </a:rPr>
                <a:t>总行</a:t>
              </a:r>
              <a:r>
                <a:rPr lang="zh-CN" altLang="en-US" sz="1600" dirty="0">
                  <a:latin typeface="Times New Roman" panose="02020603050405020304" pitchFamily="2" charset="0"/>
                  <a:ea typeface="隶书" pitchFamily="1" charset="-122"/>
                </a:rPr>
                <a:t>业务系统</a:t>
              </a:r>
              <a:endParaRPr lang="zh-CN" altLang="en-US" sz="1600" dirty="0">
                <a:latin typeface="Times New Roman" panose="02020603050405020304" pitchFamily="2" charset="0"/>
                <a:ea typeface="隶书" pitchFamily="1" charset="-122"/>
              </a:endParaRPr>
            </a:p>
          </p:txBody>
        </p:sp>
      </p:grpSp>
      <p:grpSp>
        <p:nvGrpSpPr>
          <p:cNvPr id="103435" name="组合 103434"/>
          <p:cNvGrpSpPr/>
          <p:nvPr/>
        </p:nvGrpSpPr>
        <p:grpSpPr>
          <a:xfrm>
            <a:off x="4114800" y="2705100"/>
            <a:ext cx="1219200" cy="577850"/>
            <a:chOff x="0" y="0"/>
            <a:chExt cx="768" cy="364"/>
          </a:xfrm>
        </p:grpSpPr>
        <p:sp>
          <p:nvSpPr>
            <p:cNvPr id="103436" name="矩形 103435"/>
            <p:cNvSpPr/>
            <p:nvPr/>
          </p:nvSpPr>
          <p:spPr>
            <a:xfrm>
              <a:off x="0" y="24"/>
              <a:ext cx="768" cy="336"/>
            </a:xfrm>
            <a:prstGeom prst="rect">
              <a:avLst/>
            </a:prstGeom>
            <a:solidFill>
              <a:srgbClr val="3366FF"/>
            </a:solidFill>
            <a:ln w="9525">
              <a:noFill/>
            </a:ln>
          </p:spPr>
          <p:txBody>
            <a:bodyPr/>
            <a:p>
              <a:endParaRPr lang="zh-CN" altLang="en-US"/>
            </a:p>
          </p:txBody>
        </p:sp>
        <p:sp>
          <p:nvSpPr>
            <p:cNvPr id="103437" name="文本框 103436"/>
            <p:cNvSpPr txBox="1"/>
            <p:nvPr/>
          </p:nvSpPr>
          <p:spPr>
            <a:xfrm>
              <a:off x="72" y="0"/>
              <a:ext cx="626" cy="364"/>
            </a:xfrm>
            <a:prstGeom prst="rect">
              <a:avLst/>
            </a:prstGeom>
            <a:noFill/>
            <a:ln w="9525">
              <a:noFill/>
            </a:ln>
          </p:spPr>
          <p:txBody>
            <a:bodyPr wrap="none" lIns="90488" tIns="44450" rIns="90488" bIns="44450" anchor="t">
              <a:spAutoFit/>
            </a:bodyPr>
            <a:p>
              <a:pPr algn="ctr" eaLnBrk="0" hangingPunct="0"/>
              <a:r>
                <a:rPr lang="zh-CN" altLang="en-US" sz="1600" dirty="0">
                  <a:latin typeface="Times New Roman" panose="02020603050405020304" pitchFamily="2" charset="0"/>
                  <a:ea typeface="隶书" pitchFamily="1" charset="-122"/>
                </a:rPr>
                <a:t>密码机</a:t>
              </a:r>
              <a:endParaRPr lang="zh-CN" altLang="en-US" sz="1600" dirty="0">
                <a:latin typeface="Times New Roman" panose="02020603050405020304" pitchFamily="2" charset="0"/>
                <a:ea typeface="隶书" pitchFamily="1" charset="-122"/>
              </a:endParaRPr>
            </a:p>
            <a:p>
              <a:pPr algn="ctr" eaLnBrk="0" hangingPunct="0"/>
              <a:r>
                <a:rPr lang="zh-CN" altLang="en-US" sz="1600" dirty="0">
                  <a:latin typeface="Times New Roman" panose="02020603050405020304" pitchFamily="2" charset="0"/>
                  <a:ea typeface="隶书" pitchFamily="1" charset="-122"/>
                </a:rPr>
                <a:t>集群系统</a:t>
              </a:r>
              <a:endParaRPr lang="zh-CN" altLang="en-US" sz="1600" dirty="0">
                <a:latin typeface="Times New Roman" panose="02020603050405020304" pitchFamily="2" charset="0"/>
                <a:ea typeface="隶书" pitchFamily="1" charset="-122"/>
              </a:endParaRPr>
            </a:p>
          </p:txBody>
        </p:sp>
      </p:grpSp>
      <p:grpSp>
        <p:nvGrpSpPr>
          <p:cNvPr id="103438" name="组合 103437"/>
          <p:cNvGrpSpPr/>
          <p:nvPr/>
        </p:nvGrpSpPr>
        <p:grpSpPr>
          <a:xfrm>
            <a:off x="4114800" y="1930400"/>
            <a:ext cx="1219200" cy="584200"/>
            <a:chOff x="0" y="0"/>
            <a:chExt cx="768" cy="368"/>
          </a:xfrm>
        </p:grpSpPr>
        <p:sp>
          <p:nvSpPr>
            <p:cNvPr id="103439" name="矩形 103438"/>
            <p:cNvSpPr/>
            <p:nvPr/>
          </p:nvSpPr>
          <p:spPr>
            <a:xfrm>
              <a:off x="0" y="32"/>
              <a:ext cx="768" cy="336"/>
            </a:xfrm>
            <a:prstGeom prst="rect">
              <a:avLst/>
            </a:prstGeom>
            <a:solidFill>
              <a:schemeClr val="bg2"/>
            </a:solidFill>
            <a:ln w="9525">
              <a:noFill/>
            </a:ln>
          </p:spPr>
          <p:txBody>
            <a:bodyPr/>
            <a:p>
              <a:endParaRPr lang="zh-CN" altLang="en-US"/>
            </a:p>
          </p:txBody>
        </p:sp>
        <p:sp>
          <p:nvSpPr>
            <p:cNvPr id="103440" name="文本框 103439"/>
            <p:cNvSpPr txBox="1"/>
            <p:nvPr/>
          </p:nvSpPr>
          <p:spPr>
            <a:xfrm>
              <a:off x="72" y="0"/>
              <a:ext cx="626" cy="364"/>
            </a:xfrm>
            <a:prstGeom prst="rect">
              <a:avLst/>
            </a:prstGeom>
            <a:noFill/>
            <a:ln w="9525">
              <a:noFill/>
            </a:ln>
          </p:spPr>
          <p:txBody>
            <a:bodyPr wrap="none" lIns="90488" tIns="44450" rIns="90488" bIns="44450" anchor="t">
              <a:spAutoFit/>
            </a:bodyPr>
            <a:p>
              <a:pPr algn="ctr" eaLnBrk="0" hangingPunct="0"/>
              <a:r>
                <a:rPr lang="zh-CN" altLang="en-US" sz="1600" dirty="0">
                  <a:latin typeface="Times New Roman" panose="02020603050405020304" pitchFamily="2" charset="0"/>
                  <a:ea typeface="隶书" pitchFamily="1" charset="-122"/>
                </a:rPr>
                <a:t>密码机</a:t>
              </a:r>
              <a:endParaRPr lang="zh-CN" altLang="en-US" sz="1600" dirty="0">
                <a:latin typeface="Times New Roman" panose="02020603050405020304" pitchFamily="2" charset="0"/>
                <a:ea typeface="隶书" pitchFamily="1" charset="-122"/>
              </a:endParaRPr>
            </a:p>
            <a:p>
              <a:pPr algn="ctr" eaLnBrk="0" hangingPunct="0"/>
              <a:r>
                <a:rPr lang="zh-CN" altLang="en-US" sz="1600" dirty="0">
                  <a:latin typeface="Times New Roman" panose="02020603050405020304" pitchFamily="2" charset="0"/>
                  <a:ea typeface="隶书" pitchFamily="1" charset="-122"/>
                </a:rPr>
                <a:t>阵列系统</a:t>
              </a:r>
              <a:endParaRPr lang="zh-CN" altLang="en-US" sz="1600" dirty="0">
                <a:latin typeface="Times New Roman" panose="02020603050405020304" pitchFamily="2" charset="0"/>
                <a:ea typeface="隶书" pitchFamily="1" charset="-122"/>
              </a:endParaRPr>
            </a:p>
          </p:txBody>
        </p:sp>
      </p:grpSp>
      <p:grpSp>
        <p:nvGrpSpPr>
          <p:cNvPr id="103441" name="组合 103440"/>
          <p:cNvGrpSpPr/>
          <p:nvPr/>
        </p:nvGrpSpPr>
        <p:grpSpPr>
          <a:xfrm>
            <a:off x="5638800" y="2705100"/>
            <a:ext cx="1219200" cy="577850"/>
            <a:chOff x="0" y="0"/>
            <a:chExt cx="768" cy="364"/>
          </a:xfrm>
        </p:grpSpPr>
        <p:sp>
          <p:nvSpPr>
            <p:cNvPr id="103442" name="矩形 103441"/>
            <p:cNvSpPr/>
            <p:nvPr/>
          </p:nvSpPr>
          <p:spPr>
            <a:xfrm>
              <a:off x="0" y="24"/>
              <a:ext cx="768" cy="336"/>
            </a:xfrm>
            <a:prstGeom prst="rect">
              <a:avLst/>
            </a:prstGeom>
            <a:solidFill>
              <a:srgbClr val="FF00FF"/>
            </a:solidFill>
            <a:ln w="9525">
              <a:noFill/>
            </a:ln>
          </p:spPr>
          <p:txBody>
            <a:bodyPr/>
            <a:p>
              <a:endParaRPr lang="zh-CN" altLang="en-US"/>
            </a:p>
          </p:txBody>
        </p:sp>
        <p:sp>
          <p:nvSpPr>
            <p:cNvPr id="103443" name="文本框 103442"/>
            <p:cNvSpPr txBox="1"/>
            <p:nvPr/>
          </p:nvSpPr>
          <p:spPr>
            <a:xfrm>
              <a:off x="80" y="0"/>
              <a:ext cx="626" cy="364"/>
            </a:xfrm>
            <a:prstGeom prst="rect">
              <a:avLst/>
            </a:prstGeom>
            <a:noFill/>
            <a:ln w="9525">
              <a:noFill/>
            </a:ln>
          </p:spPr>
          <p:txBody>
            <a:bodyPr wrap="none" lIns="90488" tIns="44450" rIns="90488" bIns="44450" anchor="t">
              <a:spAutoFit/>
            </a:bodyPr>
            <a:p>
              <a:pPr algn="ctr" eaLnBrk="0" hangingPunct="0"/>
              <a:r>
                <a:rPr lang="zh-CN" altLang="en-US" sz="1600" dirty="0">
                  <a:latin typeface="Times New Roman" panose="02020603050405020304" pitchFamily="2" charset="0"/>
                  <a:ea typeface="隶书" pitchFamily="1" charset="-122"/>
                </a:rPr>
                <a:t>安全管理</a:t>
              </a:r>
              <a:endParaRPr lang="zh-CN" altLang="en-US" sz="1600" dirty="0">
                <a:latin typeface="Times New Roman" panose="02020603050405020304" pitchFamily="2" charset="0"/>
                <a:ea typeface="隶书" pitchFamily="1" charset="-122"/>
              </a:endParaRPr>
            </a:p>
            <a:p>
              <a:pPr algn="ctr" eaLnBrk="0" hangingPunct="0"/>
              <a:r>
                <a:rPr lang="zh-CN" altLang="en-US" sz="1600" dirty="0">
                  <a:latin typeface="Times New Roman" panose="02020603050405020304" pitchFamily="2" charset="0"/>
                  <a:ea typeface="隶书" pitchFamily="1" charset="-122"/>
                </a:rPr>
                <a:t>控制中心</a:t>
              </a:r>
              <a:endParaRPr lang="zh-CN" altLang="en-US" sz="1600" dirty="0">
                <a:latin typeface="Times New Roman" panose="02020603050405020304" pitchFamily="2" charset="0"/>
                <a:ea typeface="隶书" pitchFamily="1" charset="-122"/>
              </a:endParaRPr>
            </a:p>
          </p:txBody>
        </p:sp>
      </p:grpSp>
      <p:grpSp>
        <p:nvGrpSpPr>
          <p:cNvPr id="103444" name="组合 103443"/>
          <p:cNvGrpSpPr/>
          <p:nvPr/>
        </p:nvGrpSpPr>
        <p:grpSpPr>
          <a:xfrm>
            <a:off x="5638800" y="1955800"/>
            <a:ext cx="1219200" cy="577850"/>
            <a:chOff x="0" y="0"/>
            <a:chExt cx="768" cy="364"/>
          </a:xfrm>
        </p:grpSpPr>
        <p:sp>
          <p:nvSpPr>
            <p:cNvPr id="103445" name="矩形 103444"/>
            <p:cNvSpPr/>
            <p:nvPr/>
          </p:nvSpPr>
          <p:spPr>
            <a:xfrm>
              <a:off x="0" y="16"/>
              <a:ext cx="768" cy="336"/>
            </a:xfrm>
            <a:prstGeom prst="rect">
              <a:avLst/>
            </a:prstGeom>
            <a:solidFill>
              <a:srgbClr val="808000"/>
            </a:solidFill>
            <a:ln w="9525">
              <a:noFill/>
            </a:ln>
          </p:spPr>
          <p:txBody>
            <a:bodyPr/>
            <a:p>
              <a:endParaRPr lang="zh-CN" altLang="en-US"/>
            </a:p>
          </p:txBody>
        </p:sp>
        <p:sp>
          <p:nvSpPr>
            <p:cNvPr id="103446" name="文本框 103445"/>
            <p:cNvSpPr txBox="1"/>
            <p:nvPr/>
          </p:nvSpPr>
          <p:spPr>
            <a:xfrm>
              <a:off x="64" y="0"/>
              <a:ext cx="626" cy="364"/>
            </a:xfrm>
            <a:prstGeom prst="rect">
              <a:avLst/>
            </a:prstGeom>
            <a:noFill/>
            <a:ln w="9525">
              <a:noFill/>
            </a:ln>
          </p:spPr>
          <p:txBody>
            <a:bodyPr wrap="none" lIns="90488" tIns="44450" rIns="90488" bIns="44450" anchor="t">
              <a:spAutoFit/>
            </a:bodyPr>
            <a:p>
              <a:pPr algn="ctr" eaLnBrk="0" hangingPunct="0"/>
              <a:r>
                <a:rPr lang="zh-CN" altLang="en-US" sz="1600" dirty="0">
                  <a:latin typeface="Times New Roman" panose="02020603050405020304" pitchFamily="2" charset="0"/>
                  <a:ea typeface="隶书" pitchFamily="1" charset="-122"/>
                </a:rPr>
                <a:t>总行</a:t>
              </a:r>
              <a:endParaRPr lang="zh-CN" altLang="en-US" sz="1600" dirty="0">
                <a:latin typeface="Times New Roman" panose="02020603050405020304" pitchFamily="2" charset="0"/>
                <a:ea typeface="隶书" pitchFamily="1" charset="-122"/>
              </a:endParaRPr>
            </a:p>
            <a:p>
              <a:pPr algn="ctr" eaLnBrk="0" hangingPunct="0"/>
              <a:r>
                <a:rPr lang="zh-CN" altLang="en-US" sz="1600" dirty="0">
                  <a:latin typeface="Times New Roman" panose="02020603050405020304" pitchFamily="2" charset="0"/>
                  <a:ea typeface="隶书" pitchFamily="1" charset="-122"/>
                </a:rPr>
                <a:t>证书中心</a:t>
              </a:r>
              <a:endParaRPr lang="zh-CN" altLang="en-US" sz="1600" dirty="0">
                <a:latin typeface="Times New Roman" panose="02020603050405020304" pitchFamily="2" charset="0"/>
                <a:ea typeface="隶书" pitchFamily="1" charset="-122"/>
              </a:endParaRPr>
            </a:p>
          </p:txBody>
        </p:sp>
      </p:grpSp>
      <p:sp>
        <p:nvSpPr>
          <p:cNvPr id="103447" name="文本框 103446"/>
          <p:cNvSpPr txBox="1"/>
          <p:nvPr/>
        </p:nvSpPr>
        <p:spPr>
          <a:xfrm>
            <a:off x="762000" y="2743200"/>
            <a:ext cx="1196975" cy="309563"/>
          </a:xfrm>
          <a:prstGeom prst="rect">
            <a:avLst/>
          </a:prstGeom>
          <a:noFill/>
          <a:ln w="9525">
            <a:noFill/>
          </a:ln>
        </p:spPr>
        <p:txBody>
          <a:bodyPr wrap="none" lIns="90488" tIns="44450" rIns="90488" bIns="44450" anchor="t">
            <a:spAutoFit/>
          </a:bodyPr>
          <a:p>
            <a:pPr eaLnBrk="0" hangingPunct="0"/>
            <a:r>
              <a:rPr lang="zh-CN" altLang="en-US" sz="1600" dirty="0">
                <a:latin typeface="Times New Roman" panose="02020603050405020304" pitchFamily="2" charset="0"/>
                <a:ea typeface="隶书" pitchFamily="1" charset="-122"/>
              </a:rPr>
              <a:t>网银前置机</a:t>
            </a:r>
            <a:endParaRPr lang="zh-CN" altLang="en-US" sz="1600" dirty="0">
              <a:latin typeface="Times New Roman" panose="02020603050405020304" pitchFamily="2" charset="0"/>
              <a:ea typeface="隶书" pitchFamily="1" charset="-122"/>
            </a:endParaRPr>
          </a:p>
        </p:txBody>
      </p:sp>
      <p:grpSp>
        <p:nvGrpSpPr>
          <p:cNvPr id="103448" name="组合 103447"/>
          <p:cNvGrpSpPr/>
          <p:nvPr/>
        </p:nvGrpSpPr>
        <p:grpSpPr>
          <a:xfrm>
            <a:off x="762000" y="2057400"/>
            <a:ext cx="1196975" cy="381000"/>
            <a:chOff x="0" y="0"/>
            <a:chExt cx="754" cy="240"/>
          </a:xfrm>
        </p:grpSpPr>
        <p:sp>
          <p:nvSpPr>
            <p:cNvPr id="103449" name="矩形 103448"/>
            <p:cNvSpPr/>
            <p:nvPr/>
          </p:nvSpPr>
          <p:spPr>
            <a:xfrm>
              <a:off x="0" y="0"/>
              <a:ext cx="720" cy="240"/>
            </a:xfrm>
            <a:prstGeom prst="rect">
              <a:avLst/>
            </a:prstGeom>
            <a:solidFill>
              <a:schemeClr val="bg2"/>
            </a:solidFill>
            <a:ln w="9525">
              <a:noFill/>
            </a:ln>
          </p:spPr>
          <p:txBody>
            <a:bodyPr/>
            <a:p>
              <a:endParaRPr lang="zh-CN" altLang="en-US"/>
            </a:p>
          </p:txBody>
        </p:sp>
        <p:sp>
          <p:nvSpPr>
            <p:cNvPr id="103450" name="文本框 103449"/>
            <p:cNvSpPr txBox="1"/>
            <p:nvPr/>
          </p:nvSpPr>
          <p:spPr>
            <a:xfrm>
              <a:off x="0" y="0"/>
              <a:ext cx="754" cy="195"/>
            </a:xfrm>
            <a:prstGeom prst="rect">
              <a:avLst/>
            </a:prstGeom>
            <a:noFill/>
            <a:ln w="9525">
              <a:noFill/>
            </a:ln>
          </p:spPr>
          <p:txBody>
            <a:bodyPr wrap="none" lIns="90488" tIns="44450" rIns="90488" bIns="44450" anchor="t">
              <a:spAutoFit/>
            </a:bodyPr>
            <a:p>
              <a:pPr eaLnBrk="0" hangingPunct="0"/>
              <a:r>
                <a:rPr lang="zh-CN" altLang="en-US" sz="1600" dirty="0">
                  <a:latin typeface="Times New Roman" panose="02020603050405020304" pitchFamily="2" charset="0"/>
                  <a:ea typeface="隶书" pitchFamily="1" charset="-122"/>
                </a:rPr>
                <a:t>密码机阵列</a:t>
              </a:r>
              <a:endParaRPr lang="zh-CN" altLang="en-US" sz="1600" dirty="0">
                <a:latin typeface="Times New Roman" panose="02020603050405020304" pitchFamily="2" charset="0"/>
                <a:ea typeface="隶书" pitchFamily="1" charset="-122"/>
              </a:endParaRPr>
            </a:p>
          </p:txBody>
        </p:sp>
      </p:grpSp>
      <p:grpSp>
        <p:nvGrpSpPr>
          <p:cNvPr id="103451" name="组合 103450"/>
          <p:cNvGrpSpPr/>
          <p:nvPr/>
        </p:nvGrpSpPr>
        <p:grpSpPr>
          <a:xfrm>
            <a:off x="4267200" y="3733800"/>
            <a:ext cx="1219200" cy="577850"/>
            <a:chOff x="0" y="0"/>
            <a:chExt cx="768" cy="364"/>
          </a:xfrm>
        </p:grpSpPr>
        <p:sp>
          <p:nvSpPr>
            <p:cNvPr id="103452" name="矩形 103451"/>
            <p:cNvSpPr/>
            <p:nvPr/>
          </p:nvSpPr>
          <p:spPr>
            <a:xfrm>
              <a:off x="0" y="24"/>
              <a:ext cx="768" cy="336"/>
            </a:xfrm>
            <a:prstGeom prst="rect">
              <a:avLst/>
            </a:prstGeom>
            <a:solidFill>
              <a:srgbClr val="3366FF"/>
            </a:solidFill>
            <a:ln w="9525">
              <a:noFill/>
            </a:ln>
          </p:spPr>
          <p:txBody>
            <a:bodyPr/>
            <a:p>
              <a:endParaRPr lang="zh-CN" altLang="en-US"/>
            </a:p>
          </p:txBody>
        </p:sp>
        <p:sp>
          <p:nvSpPr>
            <p:cNvPr id="103453" name="文本框 103452"/>
            <p:cNvSpPr txBox="1"/>
            <p:nvPr/>
          </p:nvSpPr>
          <p:spPr>
            <a:xfrm>
              <a:off x="72" y="0"/>
              <a:ext cx="626" cy="364"/>
            </a:xfrm>
            <a:prstGeom prst="rect">
              <a:avLst/>
            </a:prstGeom>
            <a:noFill/>
            <a:ln w="9525">
              <a:noFill/>
            </a:ln>
          </p:spPr>
          <p:txBody>
            <a:bodyPr wrap="none" lIns="90488" tIns="44450" rIns="90488" bIns="44450" anchor="t">
              <a:spAutoFit/>
            </a:bodyPr>
            <a:p>
              <a:pPr algn="ctr" eaLnBrk="0" hangingPunct="0"/>
              <a:r>
                <a:rPr lang="zh-CN" altLang="en-US" sz="1600" dirty="0">
                  <a:latin typeface="Times New Roman" panose="02020603050405020304" pitchFamily="2" charset="0"/>
                  <a:ea typeface="隶书" pitchFamily="1" charset="-122"/>
                </a:rPr>
                <a:t>密码机</a:t>
              </a:r>
              <a:endParaRPr lang="zh-CN" altLang="en-US" sz="1600" dirty="0">
                <a:latin typeface="Times New Roman" panose="02020603050405020304" pitchFamily="2" charset="0"/>
                <a:ea typeface="隶书" pitchFamily="1" charset="-122"/>
              </a:endParaRPr>
            </a:p>
            <a:p>
              <a:pPr algn="ctr" eaLnBrk="0" hangingPunct="0"/>
              <a:r>
                <a:rPr lang="zh-CN" altLang="en-US" sz="1600" dirty="0">
                  <a:latin typeface="Times New Roman" panose="02020603050405020304" pitchFamily="2" charset="0"/>
                  <a:ea typeface="隶书" pitchFamily="1" charset="-122"/>
                </a:rPr>
                <a:t>集群系统</a:t>
              </a:r>
              <a:endParaRPr lang="zh-CN" altLang="en-US" sz="1600" dirty="0">
                <a:latin typeface="Times New Roman" panose="02020603050405020304" pitchFamily="2" charset="0"/>
                <a:ea typeface="隶书" pitchFamily="1" charset="-122"/>
              </a:endParaRPr>
            </a:p>
          </p:txBody>
        </p:sp>
      </p:grpSp>
      <p:grpSp>
        <p:nvGrpSpPr>
          <p:cNvPr id="103454" name="组合 103453"/>
          <p:cNvGrpSpPr/>
          <p:nvPr/>
        </p:nvGrpSpPr>
        <p:grpSpPr>
          <a:xfrm>
            <a:off x="5715000" y="3733800"/>
            <a:ext cx="1219200" cy="584200"/>
            <a:chOff x="0" y="0"/>
            <a:chExt cx="768" cy="368"/>
          </a:xfrm>
        </p:grpSpPr>
        <p:sp>
          <p:nvSpPr>
            <p:cNvPr id="103455" name="矩形 103454"/>
            <p:cNvSpPr/>
            <p:nvPr/>
          </p:nvSpPr>
          <p:spPr>
            <a:xfrm>
              <a:off x="0" y="32"/>
              <a:ext cx="768" cy="336"/>
            </a:xfrm>
            <a:prstGeom prst="rect">
              <a:avLst/>
            </a:prstGeom>
            <a:solidFill>
              <a:schemeClr val="bg2"/>
            </a:solidFill>
            <a:ln w="9525">
              <a:noFill/>
            </a:ln>
          </p:spPr>
          <p:txBody>
            <a:bodyPr/>
            <a:p>
              <a:endParaRPr lang="zh-CN" altLang="en-US"/>
            </a:p>
          </p:txBody>
        </p:sp>
        <p:sp>
          <p:nvSpPr>
            <p:cNvPr id="103456" name="文本框 103455"/>
            <p:cNvSpPr txBox="1"/>
            <p:nvPr/>
          </p:nvSpPr>
          <p:spPr>
            <a:xfrm>
              <a:off x="72" y="0"/>
              <a:ext cx="626" cy="364"/>
            </a:xfrm>
            <a:prstGeom prst="rect">
              <a:avLst/>
            </a:prstGeom>
            <a:noFill/>
            <a:ln w="9525">
              <a:noFill/>
            </a:ln>
          </p:spPr>
          <p:txBody>
            <a:bodyPr wrap="none" lIns="90488" tIns="44450" rIns="90488" bIns="44450" anchor="t">
              <a:spAutoFit/>
            </a:bodyPr>
            <a:p>
              <a:pPr algn="ctr" eaLnBrk="0" hangingPunct="0"/>
              <a:r>
                <a:rPr lang="zh-CN" altLang="en-US" sz="1600" dirty="0">
                  <a:latin typeface="Times New Roman" panose="02020603050405020304" pitchFamily="2" charset="0"/>
                  <a:ea typeface="隶书" pitchFamily="1" charset="-122"/>
                </a:rPr>
                <a:t>密码机</a:t>
              </a:r>
              <a:endParaRPr lang="zh-CN" altLang="en-US" sz="1600" dirty="0">
                <a:latin typeface="Times New Roman" panose="02020603050405020304" pitchFamily="2" charset="0"/>
                <a:ea typeface="隶书" pitchFamily="1" charset="-122"/>
              </a:endParaRPr>
            </a:p>
            <a:p>
              <a:pPr algn="ctr" eaLnBrk="0" hangingPunct="0"/>
              <a:r>
                <a:rPr lang="zh-CN" altLang="en-US" sz="1600" dirty="0">
                  <a:latin typeface="Times New Roman" panose="02020603050405020304" pitchFamily="2" charset="0"/>
                  <a:ea typeface="隶书" pitchFamily="1" charset="-122"/>
                </a:rPr>
                <a:t>阵列系统</a:t>
              </a:r>
              <a:endParaRPr lang="zh-CN" altLang="en-US" sz="1600" dirty="0">
                <a:latin typeface="Times New Roman" panose="02020603050405020304" pitchFamily="2" charset="0"/>
                <a:ea typeface="隶书" pitchFamily="1" charset="-122"/>
              </a:endParaRPr>
            </a:p>
          </p:txBody>
        </p:sp>
      </p:grpSp>
      <p:grpSp>
        <p:nvGrpSpPr>
          <p:cNvPr id="103457" name="组合 103456"/>
          <p:cNvGrpSpPr/>
          <p:nvPr/>
        </p:nvGrpSpPr>
        <p:grpSpPr>
          <a:xfrm>
            <a:off x="4419600" y="4495800"/>
            <a:ext cx="1219200" cy="577850"/>
            <a:chOff x="0" y="0"/>
            <a:chExt cx="768" cy="364"/>
          </a:xfrm>
        </p:grpSpPr>
        <p:sp>
          <p:nvSpPr>
            <p:cNvPr id="103458" name="矩形 103457"/>
            <p:cNvSpPr/>
            <p:nvPr/>
          </p:nvSpPr>
          <p:spPr>
            <a:xfrm>
              <a:off x="0" y="16"/>
              <a:ext cx="768" cy="336"/>
            </a:xfrm>
            <a:prstGeom prst="rect">
              <a:avLst/>
            </a:prstGeom>
            <a:solidFill>
              <a:srgbClr val="808000"/>
            </a:solidFill>
            <a:ln w="9525">
              <a:noFill/>
            </a:ln>
          </p:spPr>
          <p:txBody>
            <a:bodyPr/>
            <a:p>
              <a:endParaRPr lang="zh-CN" altLang="en-US"/>
            </a:p>
          </p:txBody>
        </p:sp>
        <p:sp>
          <p:nvSpPr>
            <p:cNvPr id="103459" name="文本框 103458"/>
            <p:cNvSpPr txBox="1"/>
            <p:nvPr/>
          </p:nvSpPr>
          <p:spPr>
            <a:xfrm>
              <a:off x="64" y="0"/>
              <a:ext cx="626" cy="364"/>
            </a:xfrm>
            <a:prstGeom prst="rect">
              <a:avLst/>
            </a:prstGeom>
            <a:noFill/>
            <a:ln w="9525">
              <a:noFill/>
            </a:ln>
          </p:spPr>
          <p:txBody>
            <a:bodyPr wrap="none" lIns="90488" tIns="44450" rIns="90488" bIns="44450" anchor="t">
              <a:spAutoFit/>
            </a:bodyPr>
            <a:p>
              <a:pPr algn="ctr" eaLnBrk="0" hangingPunct="0"/>
              <a:r>
                <a:rPr lang="zh-CN" altLang="en-US" sz="1600" dirty="0">
                  <a:latin typeface="Times New Roman" panose="02020603050405020304" pitchFamily="2" charset="0"/>
                  <a:ea typeface="隶书" pitchFamily="1" charset="-122"/>
                </a:rPr>
                <a:t>分行</a:t>
              </a:r>
              <a:endParaRPr lang="zh-CN" altLang="en-US" sz="1600" dirty="0">
                <a:latin typeface="Times New Roman" panose="02020603050405020304" pitchFamily="2" charset="0"/>
                <a:ea typeface="隶书" pitchFamily="1" charset="-122"/>
              </a:endParaRPr>
            </a:p>
            <a:p>
              <a:pPr algn="ctr" eaLnBrk="0" hangingPunct="0"/>
              <a:r>
                <a:rPr lang="zh-CN" altLang="en-US" sz="1600" dirty="0">
                  <a:latin typeface="Times New Roman" panose="02020603050405020304" pitchFamily="2" charset="0"/>
                  <a:ea typeface="隶书" pitchFamily="1" charset="-122"/>
                </a:rPr>
                <a:t>证书中心</a:t>
              </a:r>
              <a:endParaRPr lang="zh-CN" altLang="en-US" sz="1600" dirty="0">
                <a:latin typeface="Times New Roman" panose="02020603050405020304" pitchFamily="2" charset="0"/>
                <a:ea typeface="隶书" pitchFamily="1" charset="-122"/>
              </a:endParaRPr>
            </a:p>
          </p:txBody>
        </p:sp>
      </p:grpSp>
      <p:grpSp>
        <p:nvGrpSpPr>
          <p:cNvPr id="103460" name="组合 103459"/>
          <p:cNvGrpSpPr/>
          <p:nvPr/>
        </p:nvGrpSpPr>
        <p:grpSpPr>
          <a:xfrm>
            <a:off x="2514600" y="3810000"/>
            <a:ext cx="1454150" cy="457200"/>
            <a:chOff x="0" y="0"/>
            <a:chExt cx="916" cy="288"/>
          </a:xfrm>
        </p:grpSpPr>
        <p:sp>
          <p:nvSpPr>
            <p:cNvPr id="103461" name="矩形 103460"/>
            <p:cNvSpPr/>
            <p:nvPr/>
          </p:nvSpPr>
          <p:spPr>
            <a:xfrm>
              <a:off x="0" y="0"/>
              <a:ext cx="864" cy="288"/>
            </a:xfrm>
            <a:prstGeom prst="rect">
              <a:avLst/>
            </a:prstGeom>
            <a:noFill/>
            <a:ln w="9525" cap="flat" cmpd="sng">
              <a:solidFill>
                <a:srgbClr val="000000"/>
              </a:solidFill>
              <a:prstDash val="solid"/>
              <a:miter/>
              <a:headEnd type="none" w="med" len="med"/>
              <a:tailEnd type="none" w="med" len="med"/>
            </a:ln>
          </p:spPr>
          <p:txBody>
            <a:bodyPr/>
            <a:p>
              <a:endParaRPr lang="zh-CN" altLang="en-US"/>
            </a:p>
          </p:txBody>
        </p:sp>
        <p:sp>
          <p:nvSpPr>
            <p:cNvPr id="103462" name="文本框 103461"/>
            <p:cNvSpPr txBox="1"/>
            <p:nvPr/>
          </p:nvSpPr>
          <p:spPr>
            <a:xfrm>
              <a:off x="0" y="33"/>
              <a:ext cx="916" cy="212"/>
            </a:xfrm>
            <a:prstGeom prst="rect">
              <a:avLst/>
            </a:prstGeom>
            <a:noFill/>
            <a:ln w="9525">
              <a:noFill/>
            </a:ln>
          </p:spPr>
          <p:txBody>
            <a:bodyPr wrap="none" lIns="90488" tIns="44450" rIns="90488" bIns="44450" anchor="t">
              <a:spAutoFit/>
            </a:bodyPr>
            <a:p>
              <a:pPr eaLnBrk="0" hangingPunct="0"/>
              <a:r>
                <a:rPr lang="zh-CN" altLang="en-US" b="1" dirty="0">
                  <a:solidFill>
                    <a:srgbClr val="FF0000"/>
                  </a:solidFill>
                  <a:latin typeface="Times New Roman" panose="02020603050405020304" pitchFamily="2" charset="0"/>
                  <a:ea typeface="隶书" pitchFamily="1" charset="-122"/>
                </a:rPr>
                <a:t>分行</a:t>
              </a:r>
              <a:r>
                <a:rPr lang="zh-CN" altLang="en-US" sz="1600" dirty="0">
                  <a:latin typeface="Times New Roman" panose="02020603050405020304" pitchFamily="2" charset="0"/>
                  <a:ea typeface="隶书" pitchFamily="1" charset="-122"/>
                </a:rPr>
                <a:t>业务系统</a:t>
              </a:r>
              <a:endParaRPr lang="zh-CN" altLang="en-US" sz="1600" dirty="0">
                <a:latin typeface="Times New Roman" panose="02020603050405020304" pitchFamily="2" charset="0"/>
                <a:ea typeface="隶书" pitchFamily="1" charset="-122"/>
              </a:endParaRPr>
            </a:p>
          </p:txBody>
        </p:sp>
      </p:grpSp>
      <p:grpSp>
        <p:nvGrpSpPr>
          <p:cNvPr id="103463" name="组合 103462"/>
          <p:cNvGrpSpPr/>
          <p:nvPr/>
        </p:nvGrpSpPr>
        <p:grpSpPr>
          <a:xfrm>
            <a:off x="381000" y="4876800"/>
            <a:ext cx="1454150" cy="457200"/>
            <a:chOff x="0" y="0"/>
            <a:chExt cx="916" cy="288"/>
          </a:xfrm>
        </p:grpSpPr>
        <p:sp>
          <p:nvSpPr>
            <p:cNvPr id="103464" name="矩形 103463"/>
            <p:cNvSpPr/>
            <p:nvPr/>
          </p:nvSpPr>
          <p:spPr>
            <a:xfrm>
              <a:off x="0" y="0"/>
              <a:ext cx="864" cy="288"/>
            </a:xfrm>
            <a:prstGeom prst="rect">
              <a:avLst/>
            </a:prstGeom>
            <a:noFill/>
            <a:ln w="9525" cap="flat" cmpd="sng">
              <a:solidFill>
                <a:srgbClr val="000000"/>
              </a:solidFill>
              <a:prstDash val="solid"/>
              <a:miter/>
              <a:headEnd type="none" w="med" len="med"/>
              <a:tailEnd type="none" w="med" len="med"/>
            </a:ln>
          </p:spPr>
          <p:txBody>
            <a:bodyPr/>
            <a:p>
              <a:endParaRPr lang="zh-CN" altLang="en-US"/>
            </a:p>
          </p:txBody>
        </p:sp>
        <p:sp>
          <p:nvSpPr>
            <p:cNvPr id="103465" name="文本框 103464"/>
            <p:cNvSpPr txBox="1"/>
            <p:nvPr/>
          </p:nvSpPr>
          <p:spPr>
            <a:xfrm>
              <a:off x="0" y="33"/>
              <a:ext cx="916" cy="212"/>
            </a:xfrm>
            <a:prstGeom prst="rect">
              <a:avLst/>
            </a:prstGeom>
            <a:noFill/>
            <a:ln w="9525">
              <a:noFill/>
            </a:ln>
          </p:spPr>
          <p:txBody>
            <a:bodyPr wrap="none" lIns="90488" tIns="44450" rIns="90488" bIns="44450" anchor="t">
              <a:spAutoFit/>
            </a:bodyPr>
            <a:p>
              <a:pPr eaLnBrk="0" hangingPunct="0"/>
              <a:r>
                <a:rPr lang="zh-CN" altLang="en-US" b="1" dirty="0">
                  <a:solidFill>
                    <a:srgbClr val="FF0000"/>
                  </a:solidFill>
                  <a:latin typeface="Times New Roman" panose="02020603050405020304" pitchFamily="2" charset="0"/>
                  <a:ea typeface="隶书" pitchFamily="1" charset="-122"/>
                </a:rPr>
                <a:t>支行</a:t>
              </a:r>
              <a:r>
                <a:rPr lang="zh-CN" altLang="en-US" sz="1600" dirty="0">
                  <a:latin typeface="Times New Roman" panose="02020603050405020304" pitchFamily="2" charset="0"/>
                  <a:ea typeface="隶书" pitchFamily="1" charset="-122"/>
                </a:rPr>
                <a:t>业务系统</a:t>
              </a:r>
              <a:endParaRPr lang="zh-CN" altLang="en-US" sz="1600" dirty="0">
                <a:latin typeface="Times New Roman" panose="02020603050405020304" pitchFamily="2" charset="0"/>
                <a:ea typeface="隶书" pitchFamily="1" charset="-122"/>
              </a:endParaRPr>
            </a:p>
          </p:txBody>
        </p:sp>
      </p:grpSp>
      <p:sp>
        <p:nvSpPr>
          <p:cNvPr id="103466" name="矩形 103465"/>
          <p:cNvSpPr/>
          <p:nvPr/>
        </p:nvSpPr>
        <p:spPr>
          <a:xfrm>
            <a:off x="2057400" y="4953000"/>
            <a:ext cx="1066800" cy="381000"/>
          </a:xfrm>
          <a:prstGeom prst="rect">
            <a:avLst/>
          </a:prstGeom>
          <a:noFill/>
          <a:ln w="9525" cap="flat" cmpd="sng">
            <a:solidFill>
              <a:srgbClr val="000000"/>
            </a:solidFill>
            <a:prstDash val="solid"/>
            <a:miter/>
            <a:headEnd type="none" w="med" len="med"/>
            <a:tailEnd type="none" w="med" len="med"/>
          </a:ln>
        </p:spPr>
        <p:txBody>
          <a:bodyPr/>
          <a:p>
            <a:endParaRPr lang="zh-CN" altLang="en-US"/>
          </a:p>
        </p:txBody>
      </p:sp>
      <p:grpSp>
        <p:nvGrpSpPr>
          <p:cNvPr id="103467" name="组合 103466"/>
          <p:cNvGrpSpPr/>
          <p:nvPr/>
        </p:nvGrpSpPr>
        <p:grpSpPr>
          <a:xfrm>
            <a:off x="2133600" y="5562600"/>
            <a:ext cx="914400" cy="381000"/>
            <a:chOff x="0" y="0"/>
            <a:chExt cx="576" cy="240"/>
          </a:xfrm>
        </p:grpSpPr>
        <p:sp>
          <p:nvSpPr>
            <p:cNvPr id="103468" name="矩形 103467"/>
            <p:cNvSpPr/>
            <p:nvPr/>
          </p:nvSpPr>
          <p:spPr>
            <a:xfrm>
              <a:off x="0" y="0"/>
              <a:ext cx="576" cy="240"/>
            </a:xfrm>
            <a:prstGeom prst="rect">
              <a:avLst/>
            </a:prstGeom>
            <a:solidFill>
              <a:schemeClr val="bg2"/>
            </a:solidFill>
            <a:ln w="9525">
              <a:noFill/>
            </a:ln>
          </p:spPr>
          <p:txBody>
            <a:bodyPr/>
            <a:p>
              <a:endParaRPr lang="zh-CN" altLang="en-US"/>
            </a:p>
          </p:txBody>
        </p:sp>
        <p:sp>
          <p:nvSpPr>
            <p:cNvPr id="103469" name="文本框 103468"/>
            <p:cNvSpPr txBox="1"/>
            <p:nvPr/>
          </p:nvSpPr>
          <p:spPr>
            <a:xfrm>
              <a:off x="48" y="0"/>
              <a:ext cx="498" cy="195"/>
            </a:xfrm>
            <a:prstGeom prst="rect">
              <a:avLst/>
            </a:prstGeom>
            <a:noFill/>
            <a:ln w="9525">
              <a:noFill/>
            </a:ln>
          </p:spPr>
          <p:txBody>
            <a:bodyPr wrap="none" lIns="90488" tIns="44450" rIns="90488" bIns="44450" anchor="t">
              <a:spAutoFit/>
            </a:bodyPr>
            <a:p>
              <a:pPr eaLnBrk="0" hangingPunct="0"/>
              <a:r>
                <a:rPr lang="zh-CN" altLang="en-US" sz="1600" dirty="0">
                  <a:latin typeface="Times New Roman" panose="02020603050405020304" pitchFamily="2" charset="0"/>
                  <a:ea typeface="隶书" pitchFamily="1" charset="-122"/>
                </a:rPr>
                <a:t>密码机</a:t>
              </a:r>
              <a:endParaRPr lang="zh-CN" altLang="en-US" sz="1600" dirty="0">
                <a:latin typeface="Times New Roman" panose="02020603050405020304" pitchFamily="2" charset="0"/>
                <a:ea typeface="隶书" pitchFamily="1" charset="-122"/>
              </a:endParaRPr>
            </a:p>
          </p:txBody>
        </p:sp>
      </p:grpSp>
      <p:sp>
        <p:nvSpPr>
          <p:cNvPr id="103470" name="矩形 103469"/>
          <p:cNvSpPr/>
          <p:nvPr/>
        </p:nvSpPr>
        <p:spPr>
          <a:xfrm>
            <a:off x="3733800" y="5486400"/>
            <a:ext cx="838200" cy="609600"/>
          </a:xfrm>
          <a:prstGeom prst="rect">
            <a:avLst/>
          </a:prstGeom>
          <a:noFill/>
          <a:ln w="9525" cap="flat" cmpd="sng">
            <a:solidFill>
              <a:srgbClr val="000000"/>
            </a:solidFill>
            <a:prstDash val="solid"/>
            <a:miter/>
            <a:headEnd type="none" w="med" len="med"/>
            <a:tailEnd type="none" w="med" len="med"/>
          </a:ln>
        </p:spPr>
        <p:txBody>
          <a:bodyPr/>
          <a:p>
            <a:endParaRPr lang="zh-CN" altLang="en-US"/>
          </a:p>
        </p:txBody>
      </p:sp>
      <p:sp>
        <p:nvSpPr>
          <p:cNvPr id="103471" name="文本框 103470"/>
          <p:cNvSpPr txBox="1"/>
          <p:nvPr/>
        </p:nvSpPr>
        <p:spPr>
          <a:xfrm>
            <a:off x="3657600" y="5486400"/>
            <a:ext cx="993775" cy="577850"/>
          </a:xfrm>
          <a:prstGeom prst="rect">
            <a:avLst/>
          </a:prstGeom>
          <a:noFill/>
          <a:ln w="9525">
            <a:noFill/>
          </a:ln>
        </p:spPr>
        <p:txBody>
          <a:bodyPr wrap="none" lIns="90488" tIns="44450" rIns="90488" bIns="44450" anchor="t">
            <a:spAutoFit/>
          </a:bodyPr>
          <a:p>
            <a:pPr algn="ctr" eaLnBrk="0" hangingPunct="0"/>
            <a:r>
              <a:rPr lang="zh-CN" altLang="en-US" sz="1600" dirty="0">
                <a:latin typeface="Times New Roman" panose="02020603050405020304" pitchFamily="2" charset="0"/>
                <a:ea typeface="隶书" pitchFamily="1" charset="-122"/>
              </a:rPr>
              <a:t>银行</a:t>
            </a:r>
            <a:endParaRPr lang="zh-CN" altLang="en-US" sz="1600" dirty="0">
              <a:latin typeface="Times New Roman" panose="02020603050405020304" pitchFamily="2" charset="0"/>
              <a:ea typeface="隶书" pitchFamily="1" charset="-122"/>
            </a:endParaRPr>
          </a:p>
          <a:p>
            <a:pPr algn="ctr" eaLnBrk="0" hangingPunct="0"/>
            <a:r>
              <a:rPr lang="zh-CN" altLang="en-US" sz="1600" dirty="0">
                <a:latin typeface="Times New Roman" panose="02020603050405020304" pitchFamily="2" charset="0"/>
                <a:ea typeface="隶书" pitchFamily="1" charset="-122"/>
              </a:rPr>
              <a:t>自助终端</a:t>
            </a:r>
            <a:endParaRPr lang="zh-CN" altLang="en-US" sz="1600" dirty="0">
              <a:latin typeface="Times New Roman" panose="02020603050405020304" pitchFamily="2" charset="0"/>
              <a:ea typeface="隶书" pitchFamily="1" charset="-122"/>
            </a:endParaRPr>
          </a:p>
        </p:txBody>
      </p:sp>
      <p:sp>
        <p:nvSpPr>
          <p:cNvPr id="103472" name="矩形 103471"/>
          <p:cNvSpPr/>
          <p:nvPr/>
        </p:nvSpPr>
        <p:spPr>
          <a:xfrm>
            <a:off x="3733800" y="6248400"/>
            <a:ext cx="914400" cy="381000"/>
          </a:xfrm>
          <a:prstGeom prst="rect">
            <a:avLst/>
          </a:prstGeom>
          <a:solidFill>
            <a:schemeClr val="bg2"/>
          </a:solidFill>
          <a:ln w="9525">
            <a:noFill/>
          </a:ln>
        </p:spPr>
        <p:txBody>
          <a:bodyPr/>
          <a:p>
            <a:endParaRPr lang="zh-CN" altLang="en-US"/>
          </a:p>
        </p:txBody>
      </p:sp>
      <p:sp>
        <p:nvSpPr>
          <p:cNvPr id="103473" name="文本框 103472"/>
          <p:cNvSpPr txBox="1"/>
          <p:nvPr/>
        </p:nvSpPr>
        <p:spPr>
          <a:xfrm>
            <a:off x="3810000" y="6248400"/>
            <a:ext cx="744538" cy="309563"/>
          </a:xfrm>
          <a:prstGeom prst="rect">
            <a:avLst/>
          </a:prstGeom>
          <a:noFill/>
          <a:ln w="9525">
            <a:noFill/>
          </a:ln>
        </p:spPr>
        <p:txBody>
          <a:bodyPr wrap="none" lIns="90488" tIns="44450" rIns="90488" bIns="44450" anchor="t">
            <a:spAutoFit/>
          </a:bodyPr>
          <a:p>
            <a:pPr eaLnBrk="0" hangingPunct="0"/>
            <a:r>
              <a:rPr lang="en-US" altLang="zh-CN" sz="1600" dirty="0">
                <a:latin typeface="Times New Roman" panose="02020603050405020304" pitchFamily="2" charset="0"/>
                <a:ea typeface="隶书" pitchFamily="1" charset="-122"/>
              </a:rPr>
              <a:t>E_Key</a:t>
            </a:r>
            <a:endParaRPr lang="en-US" altLang="zh-CN" sz="1600" dirty="0">
              <a:latin typeface="Times New Roman" panose="02020603050405020304" pitchFamily="2" charset="0"/>
              <a:ea typeface="隶书" pitchFamily="1" charset="-122"/>
            </a:endParaRPr>
          </a:p>
        </p:txBody>
      </p:sp>
      <p:sp>
        <p:nvSpPr>
          <p:cNvPr id="103474" name="文本框 103473"/>
          <p:cNvSpPr txBox="1"/>
          <p:nvPr/>
        </p:nvSpPr>
        <p:spPr>
          <a:xfrm>
            <a:off x="2133600" y="4953000"/>
            <a:ext cx="993775" cy="309563"/>
          </a:xfrm>
          <a:prstGeom prst="rect">
            <a:avLst/>
          </a:prstGeom>
          <a:noFill/>
          <a:ln w="9525">
            <a:noFill/>
          </a:ln>
        </p:spPr>
        <p:txBody>
          <a:bodyPr wrap="none" lIns="90488" tIns="44450" rIns="90488" bIns="44450" anchor="t">
            <a:spAutoFit/>
          </a:bodyPr>
          <a:p>
            <a:pPr eaLnBrk="0" hangingPunct="0"/>
            <a:r>
              <a:rPr lang="zh-CN" altLang="en-US" sz="1600" dirty="0">
                <a:latin typeface="Times New Roman" panose="02020603050405020304" pitchFamily="2" charset="0"/>
                <a:ea typeface="隶书" pitchFamily="1" charset="-122"/>
              </a:rPr>
              <a:t>发卡系统</a:t>
            </a:r>
            <a:endParaRPr lang="zh-CN" altLang="en-US" sz="1600" dirty="0">
              <a:latin typeface="Times New Roman" panose="02020603050405020304" pitchFamily="2" charset="0"/>
              <a:ea typeface="隶书" pitchFamily="1" charset="-122"/>
            </a:endParaRPr>
          </a:p>
        </p:txBody>
      </p:sp>
      <p:grpSp>
        <p:nvGrpSpPr>
          <p:cNvPr id="103475" name="组合 103474"/>
          <p:cNvGrpSpPr/>
          <p:nvPr/>
        </p:nvGrpSpPr>
        <p:grpSpPr>
          <a:xfrm>
            <a:off x="609600" y="4267200"/>
            <a:ext cx="914400" cy="381000"/>
            <a:chOff x="0" y="0"/>
            <a:chExt cx="576" cy="240"/>
          </a:xfrm>
        </p:grpSpPr>
        <p:sp>
          <p:nvSpPr>
            <p:cNvPr id="103476" name="矩形 103475"/>
            <p:cNvSpPr/>
            <p:nvPr/>
          </p:nvSpPr>
          <p:spPr>
            <a:xfrm>
              <a:off x="0" y="0"/>
              <a:ext cx="576" cy="240"/>
            </a:xfrm>
            <a:prstGeom prst="rect">
              <a:avLst/>
            </a:prstGeom>
            <a:solidFill>
              <a:schemeClr val="bg2"/>
            </a:solidFill>
            <a:ln w="9525">
              <a:noFill/>
            </a:ln>
          </p:spPr>
          <p:txBody>
            <a:bodyPr/>
            <a:p>
              <a:endParaRPr lang="zh-CN" altLang="en-US"/>
            </a:p>
          </p:txBody>
        </p:sp>
        <p:sp>
          <p:nvSpPr>
            <p:cNvPr id="103477" name="文本框 103476"/>
            <p:cNvSpPr txBox="1"/>
            <p:nvPr/>
          </p:nvSpPr>
          <p:spPr>
            <a:xfrm>
              <a:off x="48" y="0"/>
              <a:ext cx="498" cy="195"/>
            </a:xfrm>
            <a:prstGeom prst="rect">
              <a:avLst/>
            </a:prstGeom>
            <a:noFill/>
            <a:ln w="9525">
              <a:noFill/>
            </a:ln>
          </p:spPr>
          <p:txBody>
            <a:bodyPr wrap="none" lIns="90488" tIns="44450" rIns="90488" bIns="44450" anchor="t">
              <a:spAutoFit/>
            </a:bodyPr>
            <a:p>
              <a:pPr eaLnBrk="0" hangingPunct="0"/>
              <a:r>
                <a:rPr lang="zh-CN" altLang="en-US" sz="1600" dirty="0">
                  <a:latin typeface="Times New Roman" panose="02020603050405020304" pitchFamily="2" charset="0"/>
                  <a:ea typeface="隶书" pitchFamily="1" charset="-122"/>
                </a:rPr>
                <a:t>密码机</a:t>
              </a:r>
              <a:endParaRPr lang="zh-CN" altLang="en-US" sz="1600" dirty="0">
                <a:latin typeface="Times New Roman" panose="02020603050405020304" pitchFamily="2" charset="0"/>
                <a:ea typeface="隶书" pitchFamily="1" charset="-122"/>
              </a:endParaRPr>
            </a:p>
          </p:txBody>
        </p:sp>
      </p:grpSp>
      <p:grpSp>
        <p:nvGrpSpPr>
          <p:cNvPr id="103478" name="组合 103477"/>
          <p:cNvGrpSpPr/>
          <p:nvPr/>
        </p:nvGrpSpPr>
        <p:grpSpPr>
          <a:xfrm>
            <a:off x="533400" y="5791200"/>
            <a:ext cx="1044575" cy="838200"/>
            <a:chOff x="0" y="0"/>
            <a:chExt cx="658" cy="528"/>
          </a:xfrm>
        </p:grpSpPr>
        <p:sp>
          <p:nvSpPr>
            <p:cNvPr id="103479" name="文本框 103478"/>
            <p:cNvSpPr txBox="1"/>
            <p:nvPr/>
          </p:nvSpPr>
          <p:spPr>
            <a:xfrm>
              <a:off x="32" y="0"/>
              <a:ext cx="626" cy="195"/>
            </a:xfrm>
            <a:prstGeom prst="rect">
              <a:avLst/>
            </a:prstGeom>
            <a:noFill/>
            <a:ln w="9525">
              <a:noFill/>
            </a:ln>
          </p:spPr>
          <p:txBody>
            <a:bodyPr wrap="none" lIns="90488" tIns="44450" rIns="90488" bIns="44450" anchor="t">
              <a:spAutoFit/>
            </a:bodyPr>
            <a:p>
              <a:pPr eaLnBrk="0" hangingPunct="0"/>
              <a:r>
                <a:rPr lang="zh-CN" altLang="en-US" sz="1600" dirty="0">
                  <a:latin typeface="Times New Roman" panose="02020603050405020304" pitchFamily="2" charset="0"/>
                  <a:ea typeface="隶书" pitchFamily="1" charset="-122"/>
                </a:rPr>
                <a:t>柜台终端</a:t>
              </a:r>
              <a:endParaRPr lang="zh-CN" altLang="en-US" sz="1600" dirty="0">
                <a:latin typeface="Times New Roman" panose="02020603050405020304" pitchFamily="2" charset="0"/>
                <a:ea typeface="隶书" pitchFamily="1" charset="-122"/>
              </a:endParaRPr>
            </a:p>
          </p:txBody>
        </p:sp>
        <p:sp>
          <p:nvSpPr>
            <p:cNvPr id="103480" name="矩形 103479"/>
            <p:cNvSpPr/>
            <p:nvPr/>
          </p:nvSpPr>
          <p:spPr>
            <a:xfrm>
              <a:off x="24" y="0"/>
              <a:ext cx="624" cy="192"/>
            </a:xfrm>
            <a:prstGeom prst="rect">
              <a:avLst/>
            </a:prstGeom>
            <a:noFill/>
            <a:ln w="9525" cap="flat" cmpd="sng">
              <a:solidFill>
                <a:srgbClr val="000000"/>
              </a:solidFill>
              <a:prstDash val="solid"/>
              <a:miter/>
              <a:headEnd type="none" w="med" len="med"/>
              <a:tailEnd type="none" w="med" len="med"/>
            </a:ln>
          </p:spPr>
          <p:txBody>
            <a:bodyPr/>
            <a:p>
              <a:endParaRPr lang="zh-CN" altLang="en-US"/>
            </a:p>
          </p:txBody>
        </p:sp>
        <p:sp>
          <p:nvSpPr>
            <p:cNvPr id="103481" name="矩形 103480"/>
            <p:cNvSpPr/>
            <p:nvPr/>
          </p:nvSpPr>
          <p:spPr>
            <a:xfrm>
              <a:off x="32" y="288"/>
              <a:ext cx="576" cy="240"/>
            </a:xfrm>
            <a:prstGeom prst="rect">
              <a:avLst/>
            </a:prstGeom>
            <a:solidFill>
              <a:schemeClr val="bg2"/>
            </a:solidFill>
            <a:ln w="9525">
              <a:noFill/>
            </a:ln>
          </p:spPr>
          <p:txBody>
            <a:bodyPr/>
            <a:p>
              <a:endParaRPr lang="zh-CN" altLang="en-US"/>
            </a:p>
          </p:txBody>
        </p:sp>
        <p:sp>
          <p:nvSpPr>
            <p:cNvPr id="103482" name="文本框 103481"/>
            <p:cNvSpPr txBox="1"/>
            <p:nvPr/>
          </p:nvSpPr>
          <p:spPr>
            <a:xfrm>
              <a:off x="0" y="288"/>
              <a:ext cx="626" cy="195"/>
            </a:xfrm>
            <a:prstGeom prst="rect">
              <a:avLst/>
            </a:prstGeom>
            <a:noFill/>
            <a:ln w="9525">
              <a:noFill/>
            </a:ln>
          </p:spPr>
          <p:txBody>
            <a:bodyPr wrap="none" lIns="90488" tIns="44450" rIns="90488" bIns="44450" anchor="t">
              <a:spAutoFit/>
            </a:bodyPr>
            <a:p>
              <a:pPr eaLnBrk="0" hangingPunct="0"/>
              <a:r>
                <a:rPr lang="zh-CN" altLang="en-US" sz="1600" dirty="0">
                  <a:latin typeface="Times New Roman" panose="02020603050405020304" pitchFamily="2" charset="0"/>
                  <a:ea typeface="隶书" pitchFamily="1" charset="-122"/>
                </a:rPr>
                <a:t>加密键盘</a:t>
              </a:r>
              <a:endParaRPr lang="zh-CN" altLang="en-US" sz="1600" dirty="0">
                <a:latin typeface="Times New Roman" panose="02020603050405020304" pitchFamily="2" charset="0"/>
                <a:ea typeface="隶书" pitchFamily="1" charset="-122"/>
              </a:endParaRPr>
            </a:p>
          </p:txBody>
        </p:sp>
      </p:grpSp>
      <p:sp>
        <p:nvSpPr>
          <p:cNvPr id="103483" name="直接连接符 103482"/>
          <p:cNvSpPr/>
          <p:nvPr/>
        </p:nvSpPr>
        <p:spPr>
          <a:xfrm>
            <a:off x="1905000" y="2895600"/>
            <a:ext cx="457200" cy="0"/>
          </a:xfrm>
          <a:prstGeom prst="line">
            <a:avLst/>
          </a:prstGeom>
          <a:ln w="9525" cap="flat" cmpd="sng">
            <a:solidFill>
              <a:srgbClr val="000000"/>
            </a:solidFill>
            <a:prstDash val="solid"/>
            <a:headEnd type="none" w="med" len="med"/>
            <a:tailEnd type="none" w="med" len="med"/>
          </a:ln>
        </p:spPr>
      </p:sp>
      <p:sp>
        <p:nvSpPr>
          <p:cNvPr id="103484" name="上下箭头 103483"/>
          <p:cNvSpPr/>
          <p:nvPr/>
        </p:nvSpPr>
        <p:spPr>
          <a:xfrm>
            <a:off x="1219200" y="2438400"/>
            <a:ext cx="228600" cy="228600"/>
          </a:xfrm>
          <a:prstGeom prst="upDownArrow">
            <a:avLst>
              <a:gd name="adj1" fmla="val 50000"/>
              <a:gd name="adj2" fmla="val 20000"/>
            </a:avLst>
          </a:prstGeom>
          <a:solidFill>
            <a:schemeClr val="bg2"/>
          </a:solidFill>
          <a:ln w="9525" cap="flat" cmpd="sng">
            <a:solidFill>
              <a:srgbClr val="000000"/>
            </a:solidFill>
            <a:prstDash val="solid"/>
            <a:miter/>
            <a:headEnd type="none" w="med" len="med"/>
            <a:tailEnd type="none" w="med" len="med"/>
          </a:ln>
        </p:spPr>
        <p:txBody>
          <a:bodyPr/>
          <a:p>
            <a:endParaRPr lang="zh-CN" altLang="en-US"/>
          </a:p>
        </p:txBody>
      </p:sp>
      <p:sp>
        <p:nvSpPr>
          <p:cNvPr id="103485" name="直接连接符 103484"/>
          <p:cNvSpPr/>
          <p:nvPr/>
        </p:nvSpPr>
        <p:spPr>
          <a:xfrm>
            <a:off x="1295400" y="3124200"/>
            <a:ext cx="0" cy="304800"/>
          </a:xfrm>
          <a:prstGeom prst="line">
            <a:avLst/>
          </a:prstGeom>
          <a:ln w="9525" cap="flat" cmpd="sng">
            <a:solidFill>
              <a:srgbClr val="000000"/>
            </a:solidFill>
            <a:prstDash val="solid"/>
            <a:headEnd type="none" w="med" len="med"/>
            <a:tailEnd type="none" w="med" len="med"/>
          </a:ln>
        </p:spPr>
      </p:sp>
      <p:sp>
        <p:nvSpPr>
          <p:cNvPr id="103486" name="左右箭头 103485"/>
          <p:cNvSpPr/>
          <p:nvPr/>
        </p:nvSpPr>
        <p:spPr>
          <a:xfrm>
            <a:off x="3733800" y="2895600"/>
            <a:ext cx="381000" cy="152400"/>
          </a:xfrm>
          <a:prstGeom prst="leftRightArrow">
            <a:avLst>
              <a:gd name="adj1" fmla="val 50000"/>
              <a:gd name="adj2" fmla="val 50000"/>
            </a:avLst>
          </a:prstGeom>
          <a:noFill/>
          <a:ln w="9525" cap="flat" cmpd="sng">
            <a:solidFill>
              <a:srgbClr val="000000"/>
            </a:solidFill>
            <a:prstDash val="solid"/>
            <a:miter/>
            <a:headEnd type="none" w="med" len="med"/>
            <a:tailEnd type="none" w="med" len="med"/>
          </a:ln>
        </p:spPr>
        <p:txBody>
          <a:bodyPr/>
          <a:p>
            <a:endParaRPr lang="zh-CN" altLang="en-US"/>
          </a:p>
        </p:txBody>
      </p:sp>
      <p:sp>
        <p:nvSpPr>
          <p:cNvPr id="103487" name="左右箭头 103486"/>
          <p:cNvSpPr/>
          <p:nvPr/>
        </p:nvSpPr>
        <p:spPr>
          <a:xfrm>
            <a:off x="3886200" y="3962400"/>
            <a:ext cx="381000" cy="152400"/>
          </a:xfrm>
          <a:prstGeom prst="leftRightArrow">
            <a:avLst>
              <a:gd name="adj1" fmla="val 50000"/>
              <a:gd name="adj2" fmla="val 50000"/>
            </a:avLst>
          </a:prstGeom>
          <a:noFill/>
          <a:ln w="9525" cap="flat" cmpd="sng">
            <a:solidFill>
              <a:srgbClr val="000000"/>
            </a:solidFill>
            <a:prstDash val="solid"/>
            <a:miter/>
            <a:headEnd type="none" w="med" len="med"/>
            <a:tailEnd type="none" w="med" len="med"/>
          </a:ln>
        </p:spPr>
        <p:txBody>
          <a:bodyPr/>
          <a:p>
            <a:endParaRPr lang="zh-CN" altLang="en-US"/>
          </a:p>
        </p:txBody>
      </p:sp>
      <p:sp>
        <p:nvSpPr>
          <p:cNvPr id="103488" name="上下箭头 103487"/>
          <p:cNvSpPr/>
          <p:nvPr/>
        </p:nvSpPr>
        <p:spPr>
          <a:xfrm>
            <a:off x="4572000" y="2514600"/>
            <a:ext cx="228600" cy="228600"/>
          </a:xfrm>
          <a:prstGeom prst="upDownArrow">
            <a:avLst>
              <a:gd name="adj1" fmla="val 50000"/>
              <a:gd name="adj2" fmla="val 20000"/>
            </a:avLst>
          </a:prstGeom>
          <a:solidFill>
            <a:schemeClr val="bg2"/>
          </a:solidFill>
          <a:ln w="9525" cap="flat" cmpd="sng">
            <a:solidFill>
              <a:srgbClr val="000000"/>
            </a:solidFill>
            <a:prstDash val="solid"/>
            <a:miter/>
            <a:headEnd type="none" w="med" len="med"/>
            <a:tailEnd type="none" w="med" len="med"/>
          </a:ln>
        </p:spPr>
        <p:txBody>
          <a:bodyPr/>
          <a:p>
            <a:endParaRPr lang="zh-CN" altLang="en-US"/>
          </a:p>
        </p:txBody>
      </p:sp>
      <p:sp>
        <p:nvSpPr>
          <p:cNvPr id="103489" name="上下箭头 103488"/>
          <p:cNvSpPr/>
          <p:nvPr/>
        </p:nvSpPr>
        <p:spPr>
          <a:xfrm>
            <a:off x="914400" y="4648200"/>
            <a:ext cx="228600" cy="228600"/>
          </a:xfrm>
          <a:prstGeom prst="upDownArrow">
            <a:avLst>
              <a:gd name="adj1" fmla="val 50000"/>
              <a:gd name="adj2" fmla="val 20000"/>
            </a:avLst>
          </a:prstGeom>
          <a:solidFill>
            <a:schemeClr val="bg2"/>
          </a:solidFill>
          <a:ln w="9525" cap="flat" cmpd="sng">
            <a:solidFill>
              <a:srgbClr val="000000"/>
            </a:solidFill>
            <a:prstDash val="solid"/>
            <a:miter/>
            <a:headEnd type="none" w="med" len="med"/>
            <a:tailEnd type="none" w="med" len="med"/>
          </a:ln>
        </p:spPr>
        <p:txBody>
          <a:bodyPr/>
          <a:p>
            <a:endParaRPr lang="zh-CN" altLang="en-US"/>
          </a:p>
        </p:txBody>
      </p:sp>
      <p:sp>
        <p:nvSpPr>
          <p:cNvPr id="103490" name="上下箭头 103489"/>
          <p:cNvSpPr/>
          <p:nvPr/>
        </p:nvSpPr>
        <p:spPr>
          <a:xfrm>
            <a:off x="2438400" y="5334000"/>
            <a:ext cx="228600" cy="228600"/>
          </a:xfrm>
          <a:prstGeom prst="upDownArrow">
            <a:avLst>
              <a:gd name="adj1" fmla="val 50000"/>
              <a:gd name="adj2" fmla="val 20000"/>
            </a:avLst>
          </a:prstGeom>
          <a:solidFill>
            <a:schemeClr val="bg2"/>
          </a:solidFill>
          <a:ln w="9525" cap="flat" cmpd="sng">
            <a:solidFill>
              <a:srgbClr val="000000"/>
            </a:solidFill>
            <a:prstDash val="solid"/>
            <a:miter/>
            <a:headEnd type="none" w="med" len="med"/>
            <a:tailEnd type="none" w="med" len="med"/>
          </a:ln>
        </p:spPr>
        <p:txBody>
          <a:bodyPr/>
          <a:p>
            <a:endParaRPr lang="zh-CN" altLang="en-US"/>
          </a:p>
        </p:txBody>
      </p:sp>
      <p:sp>
        <p:nvSpPr>
          <p:cNvPr id="103491" name="上下箭头 103490"/>
          <p:cNvSpPr/>
          <p:nvPr/>
        </p:nvSpPr>
        <p:spPr>
          <a:xfrm>
            <a:off x="4038600" y="6096000"/>
            <a:ext cx="228600" cy="152400"/>
          </a:xfrm>
          <a:prstGeom prst="upDownArrow">
            <a:avLst>
              <a:gd name="adj1" fmla="val 50000"/>
              <a:gd name="adj2" fmla="val 20000"/>
            </a:avLst>
          </a:prstGeom>
          <a:solidFill>
            <a:schemeClr val="bg2"/>
          </a:solidFill>
          <a:ln w="9525" cap="flat" cmpd="sng">
            <a:solidFill>
              <a:srgbClr val="000000"/>
            </a:solidFill>
            <a:prstDash val="solid"/>
            <a:miter/>
            <a:headEnd type="none" w="med" len="med"/>
            <a:tailEnd type="none" w="med" len="med"/>
          </a:ln>
        </p:spPr>
        <p:txBody>
          <a:bodyPr/>
          <a:p>
            <a:endParaRPr lang="zh-CN" altLang="en-US"/>
          </a:p>
        </p:txBody>
      </p:sp>
      <p:sp>
        <p:nvSpPr>
          <p:cNvPr id="103492" name="上下箭头 103491"/>
          <p:cNvSpPr/>
          <p:nvPr/>
        </p:nvSpPr>
        <p:spPr>
          <a:xfrm>
            <a:off x="914400" y="6096000"/>
            <a:ext cx="228600" cy="152400"/>
          </a:xfrm>
          <a:prstGeom prst="upDownArrow">
            <a:avLst>
              <a:gd name="adj1" fmla="val 50000"/>
              <a:gd name="adj2" fmla="val 20000"/>
            </a:avLst>
          </a:prstGeom>
          <a:solidFill>
            <a:schemeClr val="bg2"/>
          </a:solidFill>
          <a:ln w="9525" cap="flat" cmpd="sng">
            <a:solidFill>
              <a:srgbClr val="000000"/>
            </a:solidFill>
            <a:prstDash val="solid"/>
            <a:miter/>
            <a:headEnd type="none" w="med" len="med"/>
            <a:tailEnd type="none" w="med" len="med"/>
          </a:ln>
        </p:spPr>
        <p:txBody>
          <a:bodyPr/>
          <a:p>
            <a:endParaRPr lang="zh-CN" altLang="en-US"/>
          </a:p>
        </p:txBody>
      </p:sp>
      <p:sp>
        <p:nvSpPr>
          <p:cNvPr id="103493" name="直接连接符 103492"/>
          <p:cNvSpPr/>
          <p:nvPr/>
        </p:nvSpPr>
        <p:spPr>
          <a:xfrm>
            <a:off x="5334000" y="2971800"/>
            <a:ext cx="304800" cy="0"/>
          </a:xfrm>
          <a:prstGeom prst="line">
            <a:avLst/>
          </a:prstGeom>
          <a:ln w="9525" cap="flat" cmpd="sng">
            <a:solidFill>
              <a:srgbClr val="000000"/>
            </a:solidFill>
            <a:prstDash val="sysDot"/>
            <a:headEnd type="triangle" w="med" len="med"/>
            <a:tailEnd type="triangle" w="med" len="med"/>
          </a:ln>
        </p:spPr>
      </p:sp>
      <p:sp>
        <p:nvSpPr>
          <p:cNvPr id="103494" name="直接连接符 103493"/>
          <p:cNvSpPr/>
          <p:nvPr/>
        </p:nvSpPr>
        <p:spPr>
          <a:xfrm>
            <a:off x="6248400" y="2514600"/>
            <a:ext cx="0" cy="228600"/>
          </a:xfrm>
          <a:prstGeom prst="line">
            <a:avLst/>
          </a:prstGeom>
          <a:ln w="9525" cap="flat" cmpd="sng">
            <a:solidFill>
              <a:srgbClr val="000000"/>
            </a:solidFill>
            <a:prstDash val="sysDot"/>
            <a:headEnd type="triangle" w="med" len="med"/>
            <a:tailEnd type="triangle" w="med" len="med"/>
          </a:ln>
        </p:spPr>
      </p:sp>
      <p:sp>
        <p:nvSpPr>
          <p:cNvPr id="103495" name="直接连接符 103494"/>
          <p:cNvSpPr/>
          <p:nvPr/>
        </p:nvSpPr>
        <p:spPr>
          <a:xfrm>
            <a:off x="4876800" y="4292600"/>
            <a:ext cx="0" cy="228600"/>
          </a:xfrm>
          <a:prstGeom prst="line">
            <a:avLst/>
          </a:prstGeom>
          <a:ln w="9525" cap="flat" cmpd="sng">
            <a:solidFill>
              <a:srgbClr val="000000"/>
            </a:solidFill>
            <a:prstDash val="sysDot"/>
            <a:headEnd type="triangle" w="med" len="med"/>
            <a:tailEnd type="triangle" w="med" len="med"/>
          </a:ln>
        </p:spPr>
      </p:sp>
      <p:sp>
        <p:nvSpPr>
          <p:cNvPr id="103496" name="直接连接符 103495"/>
          <p:cNvSpPr/>
          <p:nvPr/>
        </p:nvSpPr>
        <p:spPr>
          <a:xfrm flipH="1">
            <a:off x="1447800" y="3124200"/>
            <a:ext cx="1524000" cy="1752600"/>
          </a:xfrm>
          <a:prstGeom prst="line">
            <a:avLst/>
          </a:prstGeom>
          <a:ln w="9525" cap="flat" cmpd="sng">
            <a:solidFill>
              <a:srgbClr val="000000"/>
            </a:solidFill>
            <a:prstDash val="solid"/>
            <a:headEnd type="none" w="med" len="med"/>
            <a:tailEnd type="none" w="med" len="med"/>
          </a:ln>
        </p:spPr>
      </p:sp>
      <p:sp>
        <p:nvSpPr>
          <p:cNvPr id="103497" name="直接连接符 103496"/>
          <p:cNvSpPr/>
          <p:nvPr/>
        </p:nvSpPr>
        <p:spPr>
          <a:xfrm>
            <a:off x="3124200" y="3124200"/>
            <a:ext cx="152400" cy="685800"/>
          </a:xfrm>
          <a:prstGeom prst="line">
            <a:avLst/>
          </a:prstGeom>
          <a:ln w="9525" cap="flat" cmpd="sng">
            <a:solidFill>
              <a:srgbClr val="000000"/>
            </a:solidFill>
            <a:prstDash val="solid"/>
            <a:headEnd type="none" w="med" len="med"/>
            <a:tailEnd type="none" w="med" len="med"/>
          </a:ln>
        </p:spPr>
      </p:sp>
      <p:sp>
        <p:nvSpPr>
          <p:cNvPr id="103498" name="直接连接符 103497"/>
          <p:cNvSpPr/>
          <p:nvPr/>
        </p:nvSpPr>
        <p:spPr>
          <a:xfrm>
            <a:off x="1066800" y="5334000"/>
            <a:ext cx="0" cy="457200"/>
          </a:xfrm>
          <a:prstGeom prst="line">
            <a:avLst/>
          </a:prstGeom>
          <a:ln w="9525" cap="flat" cmpd="sng">
            <a:solidFill>
              <a:srgbClr val="000000"/>
            </a:solidFill>
            <a:prstDash val="solid"/>
            <a:headEnd type="none" w="med" len="med"/>
            <a:tailEnd type="none" w="med" len="med"/>
          </a:ln>
        </p:spPr>
      </p:sp>
      <p:sp>
        <p:nvSpPr>
          <p:cNvPr id="103499" name="直接连接符 103498"/>
          <p:cNvSpPr/>
          <p:nvPr/>
        </p:nvSpPr>
        <p:spPr>
          <a:xfrm>
            <a:off x="3352800" y="4267200"/>
            <a:ext cx="762000" cy="1219200"/>
          </a:xfrm>
          <a:prstGeom prst="line">
            <a:avLst/>
          </a:prstGeom>
          <a:ln w="9525" cap="flat" cmpd="sng">
            <a:solidFill>
              <a:srgbClr val="000000"/>
            </a:solidFill>
            <a:prstDash val="solid"/>
            <a:headEnd type="none" w="med" len="med"/>
            <a:tailEnd type="none" w="med" len="med"/>
          </a:ln>
        </p:spPr>
      </p:sp>
      <p:sp>
        <p:nvSpPr>
          <p:cNvPr id="103500" name="直接连接符 103499"/>
          <p:cNvSpPr/>
          <p:nvPr/>
        </p:nvSpPr>
        <p:spPr>
          <a:xfrm flipH="1">
            <a:off x="2590800" y="4267200"/>
            <a:ext cx="457200" cy="685800"/>
          </a:xfrm>
          <a:prstGeom prst="line">
            <a:avLst/>
          </a:prstGeom>
          <a:ln w="9525" cap="flat" cmpd="sng">
            <a:solidFill>
              <a:srgbClr val="000000"/>
            </a:solidFill>
            <a:prstDash val="solid"/>
            <a:headEnd type="none" w="med" len="med"/>
            <a:tailEnd type="none" w="med" len="med"/>
          </a:ln>
        </p:spPr>
      </p:sp>
      <p:sp>
        <p:nvSpPr>
          <p:cNvPr id="103501" name="矩形 103500"/>
          <p:cNvSpPr/>
          <p:nvPr/>
        </p:nvSpPr>
        <p:spPr>
          <a:xfrm>
            <a:off x="3962400" y="1828800"/>
            <a:ext cx="3048000" cy="1600200"/>
          </a:xfrm>
          <a:prstGeom prst="rect">
            <a:avLst/>
          </a:prstGeom>
          <a:noFill/>
          <a:ln w="9525" cap="flat" cmpd="sng">
            <a:solidFill>
              <a:srgbClr val="000000"/>
            </a:solidFill>
            <a:prstDash val="sysDot"/>
            <a:miter/>
            <a:headEnd type="none" w="med" len="med"/>
            <a:tailEnd type="none" w="med" len="med"/>
          </a:ln>
        </p:spPr>
        <p:txBody>
          <a:bodyPr/>
          <a:p>
            <a:endParaRPr lang="zh-CN" altLang="en-US"/>
          </a:p>
        </p:txBody>
      </p:sp>
      <p:sp>
        <p:nvSpPr>
          <p:cNvPr id="103502" name="矩形 103501"/>
          <p:cNvSpPr/>
          <p:nvPr/>
        </p:nvSpPr>
        <p:spPr>
          <a:xfrm>
            <a:off x="4191000" y="3657600"/>
            <a:ext cx="2819400" cy="1524000"/>
          </a:xfrm>
          <a:prstGeom prst="rect">
            <a:avLst/>
          </a:prstGeom>
          <a:noFill/>
          <a:ln w="9525" cap="flat" cmpd="sng">
            <a:solidFill>
              <a:srgbClr val="000000"/>
            </a:solidFill>
            <a:prstDash val="sysDot"/>
            <a:miter/>
            <a:headEnd type="none" w="med" len="med"/>
            <a:tailEnd type="none" w="med" len="med"/>
          </a:ln>
        </p:spPr>
        <p:txBody>
          <a:bodyPr/>
          <a:p>
            <a:endParaRPr lang="zh-CN" altLang="en-US"/>
          </a:p>
        </p:txBody>
      </p:sp>
      <p:sp>
        <p:nvSpPr>
          <p:cNvPr id="103503" name="文本框 103502"/>
          <p:cNvSpPr txBox="1"/>
          <p:nvPr/>
        </p:nvSpPr>
        <p:spPr>
          <a:xfrm>
            <a:off x="914400" y="3505200"/>
            <a:ext cx="815975" cy="309563"/>
          </a:xfrm>
          <a:prstGeom prst="rect">
            <a:avLst/>
          </a:prstGeom>
          <a:noFill/>
          <a:ln w="9525">
            <a:noFill/>
          </a:ln>
        </p:spPr>
        <p:txBody>
          <a:bodyPr wrap="none" lIns="90488" tIns="44450" rIns="90488" bIns="44450" anchor="t">
            <a:spAutoFit/>
          </a:bodyPr>
          <a:p>
            <a:pPr eaLnBrk="0" hangingPunct="0"/>
            <a:r>
              <a:rPr lang="en-US" altLang="zh-CN" sz="1600" dirty="0">
                <a:latin typeface="Times New Roman" panose="02020603050405020304" pitchFamily="2" charset="0"/>
                <a:ea typeface="隶书" pitchFamily="1" charset="-122"/>
              </a:rPr>
              <a:t>Internet</a:t>
            </a:r>
            <a:endParaRPr lang="en-US" altLang="zh-CN" sz="1600" dirty="0">
              <a:latin typeface="Times New Roman" panose="02020603050405020304" pitchFamily="2" charset="0"/>
              <a:ea typeface="隶书" pitchFamily="1" charset="-122"/>
            </a:endParaRPr>
          </a:p>
        </p:txBody>
      </p:sp>
      <p:sp>
        <p:nvSpPr>
          <p:cNvPr id="103504" name="直接连接符 103503"/>
          <p:cNvSpPr/>
          <p:nvPr/>
        </p:nvSpPr>
        <p:spPr>
          <a:xfrm>
            <a:off x="4800600" y="5715000"/>
            <a:ext cx="762000" cy="0"/>
          </a:xfrm>
          <a:prstGeom prst="line">
            <a:avLst/>
          </a:prstGeom>
          <a:ln w="9525" cap="flat" cmpd="sng">
            <a:solidFill>
              <a:srgbClr val="000000"/>
            </a:solidFill>
            <a:prstDash val="sysDot"/>
            <a:headEnd type="triangle" w="med" len="med"/>
            <a:tailEnd type="triangle" w="med" len="med"/>
          </a:ln>
        </p:spPr>
      </p:sp>
      <p:sp>
        <p:nvSpPr>
          <p:cNvPr id="103505" name="文本框 103504"/>
          <p:cNvSpPr txBox="1"/>
          <p:nvPr/>
        </p:nvSpPr>
        <p:spPr>
          <a:xfrm>
            <a:off x="5638800" y="5562600"/>
            <a:ext cx="1196975" cy="309563"/>
          </a:xfrm>
          <a:prstGeom prst="rect">
            <a:avLst/>
          </a:prstGeom>
          <a:noFill/>
          <a:ln w="9525">
            <a:noFill/>
          </a:ln>
        </p:spPr>
        <p:txBody>
          <a:bodyPr wrap="none" lIns="90488" tIns="44450" rIns="90488" bIns="44450" anchor="t">
            <a:spAutoFit/>
          </a:bodyPr>
          <a:p>
            <a:pPr eaLnBrk="0" hangingPunct="0"/>
            <a:r>
              <a:rPr lang="zh-CN" altLang="en-US" sz="1600" dirty="0">
                <a:latin typeface="Times New Roman" panose="02020603050405020304" pitchFamily="2" charset="0"/>
                <a:ea typeface="隶书" pitchFamily="1" charset="-122"/>
              </a:rPr>
              <a:t>管理控制流</a:t>
            </a:r>
            <a:endParaRPr lang="zh-CN" altLang="en-US" sz="1600" dirty="0">
              <a:latin typeface="Times New Roman" panose="02020603050405020304" pitchFamily="2" charset="0"/>
              <a:ea typeface="隶书" pitchFamily="1" charset="-122"/>
            </a:endParaRPr>
          </a:p>
        </p:txBody>
      </p:sp>
      <p:sp>
        <p:nvSpPr>
          <p:cNvPr id="103506" name="左右箭头 103505"/>
          <p:cNvSpPr/>
          <p:nvPr/>
        </p:nvSpPr>
        <p:spPr>
          <a:xfrm>
            <a:off x="4876800" y="5943600"/>
            <a:ext cx="609600" cy="152400"/>
          </a:xfrm>
          <a:prstGeom prst="leftRightArrow">
            <a:avLst>
              <a:gd name="adj1" fmla="val 50000"/>
              <a:gd name="adj2" fmla="val 80000"/>
            </a:avLst>
          </a:prstGeom>
          <a:noFill/>
          <a:ln w="9525" cap="flat" cmpd="sng">
            <a:solidFill>
              <a:srgbClr val="000000"/>
            </a:solidFill>
            <a:prstDash val="solid"/>
            <a:miter/>
            <a:headEnd type="none" w="med" len="med"/>
            <a:tailEnd type="none" w="med" len="med"/>
          </a:ln>
        </p:spPr>
        <p:txBody>
          <a:bodyPr/>
          <a:p>
            <a:endParaRPr lang="zh-CN" altLang="en-US"/>
          </a:p>
        </p:txBody>
      </p:sp>
      <p:sp>
        <p:nvSpPr>
          <p:cNvPr id="103507" name="左右箭头 103506"/>
          <p:cNvSpPr/>
          <p:nvPr/>
        </p:nvSpPr>
        <p:spPr>
          <a:xfrm>
            <a:off x="4876800" y="6248400"/>
            <a:ext cx="609600" cy="152400"/>
          </a:xfrm>
          <a:prstGeom prst="leftRightArrow">
            <a:avLst>
              <a:gd name="adj1" fmla="val 50000"/>
              <a:gd name="adj2" fmla="val 80000"/>
            </a:avLst>
          </a:prstGeom>
          <a:solidFill>
            <a:schemeClr val="bg2"/>
          </a:solidFill>
          <a:ln w="9525" cap="flat" cmpd="sng">
            <a:solidFill>
              <a:srgbClr val="000000"/>
            </a:solidFill>
            <a:prstDash val="solid"/>
            <a:miter/>
            <a:headEnd type="none" w="med" len="med"/>
            <a:tailEnd type="none" w="med" len="med"/>
          </a:ln>
        </p:spPr>
        <p:txBody>
          <a:bodyPr/>
          <a:p>
            <a:endParaRPr lang="zh-CN" altLang="en-US"/>
          </a:p>
        </p:txBody>
      </p:sp>
      <p:sp>
        <p:nvSpPr>
          <p:cNvPr id="103508" name="文本框 103507"/>
          <p:cNvSpPr txBox="1"/>
          <p:nvPr/>
        </p:nvSpPr>
        <p:spPr>
          <a:xfrm>
            <a:off x="5638800" y="5867400"/>
            <a:ext cx="1196975" cy="309563"/>
          </a:xfrm>
          <a:prstGeom prst="rect">
            <a:avLst/>
          </a:prstGeom>
          <a:noFill/>
          <a:ln w="9525">
            <a:noFill/>
          </a:ln>
        </p:spPr>
        <p:txBody>
          <a:bodyPr wrap="none" lIns="90488" tIns="44450" rIns="90488" bIns="44450" anchor="t">
            <a:spAutoFit/>
          </a:bodyPr>
          <a:p>
            <a:pPr eaLnBrk="0" hangingPunct="0"/>
            <a:r>
              <a:rPr lang="zh-CN" altLang="en-US" sz="1600" dirty="0">
                <a:latin typeface="Times New Roman" panose="02020603050405020304" pitchFamily="2" charset="0"/>
                <a:ea typeface="隶书" pitchFamily="1" charset="-122"/>
              </a:rPr>
              <a:t>加密服务流</a:t>
            </a:r>
            <a:endParaRPr lang="zh-CN" altLang="en-US" sz="1600" dirty="0">
              <a:latin typeface="Times New Roman" panose="02020603050405020304" pitchFamily="2" charset="0"/>
              <a:ea typeface="隶书" pitchFamily="1" charset="-122"/>
            </a:endParaRPr>
          </a:p>
        </p:txBody>
      </p:sp>
      <p:sp>
        <p:nvSpPr>
          <p:cNvPr id="103509" name="文本框 103508"/>
          <p:cNvSpPr txBox="1"/>
          <p:nvPr/>
        </p:nvSpPr>
        <p:spPr>
          <a:xfrm>
            <a:off x="5638800" y="6172200"/>
            <a:ext cx="1196975" cy="309563"/>
          </a:xfrm>
          <a:prstGeom prst="rect">
            <a:avLst/>
          </a:prstGeom>
          <a:noFill/>
          <a:ln w="9525">
            <a:noFill/>
          </a:ln>
        </p:spPr>
        <p:txBody>
          <a:bodyPr wrap="none" lIns="90488" tIns="44450" rIns="90488" bIns="44450" anchor="t">
            <a:spAutoFit/>
          </a:bodyPr>
          <a:p>
            <a:pPr eaLnBrk="0" hangingPunct="0"/>
            <a:r>
              <a:rPr lang="zh-CN" altLang="en-US" sz="1600" dirty="0">
                <a:latin typeface="Times New Roman" panose="02020603050405020304" pitchFamily="2" charset="0"/>
                <a:ea typeface="隶书" pitchFamily="1" charset="-122"/>
              </a:rPr>
              <a:t>硬件服务流</a:t>
            </a:r>
            <a:endParaRPr lang="zh-CN" altLang="en-US" sz="1600" dirty="0">
              <a:latin typeface="Times New Roman" panose="02020603050405020304" pitchFamily="2" charset="0"/>
              <a:ea typeface="隶书"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03427">
                                            <p:txEl>
                                              <p:charRg st="0" end="1"/>
                                            </p:txEl>
                                          </p:spTgt>
                                        </p:tgtEl>
                                        <p:attrNameLst>
                                          <p:attrName>style.visibility</p:attrName>
                                        </p:attrNameLst>
                                      </p:cBhvr>
                                      <p:to>
                                        <p:strVal val="visible"/>
                                      </p:to>
                                    </p:set>
                                    <p:anim calcmode="lin" valueType="num">
                                      <p:cBhvr>
                                        <p:cTn id="7" dur="1" fill="hold"/>
                                        <p:tgtEl>
                                          <p:spTgt spid="103427">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nodePh="1">
                                  <p:stCondLst>
                                    <p:cond delay="0"/>
                                  </p:stCondLst>
                                  <p:endCondLst>
                                    <p:cond evt="begin" delay="0">
                                      <p:tn val="10"/>
                                    </p:cond>
                                  </p:endCondLst>
                                  <p:childTnLst>
                                    <p:set>
                                      <p:cBhvr>
                                        <p:cTn id="11" dur="1" fill="hold">
                                          <p:stCondLst>
                                            <p:cond delay="499"/>
                                          </p:stCondLst>
                                        </p:cTn>
                                        <p:tgtEl>
                                          <p:spTgt spid="103428">
                                            <p:txEl>
                                              <p:charRg st="0" end="1"/>
                                            </p:txEl>
                                          </p:spTgt>
                                        </p:tgtEl>
                                        <p:attrNameLst>
                                          <p:attrName>style.visibility</p:attrName>
                                        </p:attrNameLst>
                                      </p:cBhvr>
                                      <p:to>
                                        <p:strVal val="visible"/>
                                      </p:to>
                                    </p:set>
                                    <p:anim calcmode="lin" valueType="num">
                                      <p:cBhvr>
                                        <p:cTn id="12" dur="1" fill="hold"/>
                                        <p:tgtEl>
                                          <p:spTgt spid="103428">
                                            <p:txEl>
                                              <p:charRg st="0" end="1"/>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ldLvl="2" build="p"/>
      <p:bldP spid="103428" grpId="0" bldLvl="2"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标题 104449"/>
          <p:cNvSpPr>
            <a:spLocks noGrp="1"/>
          </p:cNvSpPr>
          <p:nvPr>
            <p:ph type="title"/>
          </p:nvPr>
        </p:nvSpPr>
        <p:spPr>
          <a:xfrm>
            <a:off x="0" y="0"/>
            <a:ext cx="9144000" cy="1412875"/>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b="1" dirty="0">
                <a:ea typeface="黑体" pitchFamily="2" charset="-122"/>
              </a:rPr>
              <a:t>特殊应用</a:t>
            </a:r>
            <a:endParaRPr lang="zh-CN" altLang="en-US" sz="3000" b="1" dirty="0">
              <a:ea typeface="黑体" pitchFamily="2" charset="-122"/>
            </a:endParaRPr>
          </a:p>
        </p:txBody>
      </p:sp>
      <p:sp>
        <p:nvSpPr>
          <p:cNvPr id="104451" name="矩形 104450"/>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04452" name="文本占位符 104451"/>
          <p:cNvSpPr>
            <a:spLocks noGrp="1"/>
          </p:cNvSpPr>
          <p:nvPr>
            <p:ph type="body" idx="1"/>
          </p:nvPr>
        </p:nvSpPr>
        <p:spPr>
          <a:xfrm>
            <a:off x="304800" y="1905000"/>
            <a:ext cx="7772400" cy="4114800"/>
          </a:xfrm>
          <a:ln/>
        </p:spPr>
        <p:txBody>
          <a:bodyPr lIns="90488" tIns="44450" rIns="90488" bIns="44450"/>
          <a:p>
            <a:pPr>
              <a:buClr>
                <a:srgbClr val="FF0000"/>
              </a:buClr>
              <a:buSzPct val="80000"/>
              <a:buFont typeface="Wingdings" panose="05000000000000000000" pitchFamily="2" charset="2"/>
              <a:buChar char="Ø"/>
            </a:pPr>
            <a:r>
              <a:rPr lang="zh-CN" altLang="en-US" sz="3600" b="0" dirty="0">
                <a:latin typeface="Times New Roman" panose="02020603050405020304" pitchFamily="2" charset="0"/>
                <a:ea typeface="黑体" pitchFamily="2" charset="-122"/>
              </a:rPr>
              <a:t>特殊应用</a:t>
            </a:r>
            <a:endParaRPr lang="zh-CN" altLang="en-US" sz="36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ATM</a:t>
            </a:r>
            <a:r>
              <a:rPr lang="zh-CN" altLang="en-US" b="0" dirty="0">
                <a:latin typeface="Times New Roman" panose="02020603050405020304" pitchFamily="2" charset="0"/>
                <a:ea typeface="黑体" pitchFamily="2" charset="-122"/>
              </a:rPr>
              <a:t>证书</a:t>
            </a: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endParaRPr lang="zh-CN" altLang="en-US" b="0" dirty="0">
              <a:latin typeface="Times New Roman" panose="02020603050405020304" pitchFamily="2" charset="0"/>
              <a:ea typeface="黑体" pitchFamily="2" charset="-122"/>
            </a:endParaRPr>
          </a:p>
        </p:txBody>
      </p:sp>
      <p:grpSp>
        <p:nvGrpSpPr>
          <p:cNvPr id="104453" name="组合 104452"/>
          <p:cNvGrpSpPr/>
          <p:nvPr/>
        </p:nvGrpSpPr>
        <p:grpSpPr>
          <a:xfrm>
            <a:off x="2057400" y="3200400"/>
            <a:ext cx="5334000" cy="2646363"/>
            <a:chOff x="0" y="0"/>
            <a:chExt cx="3360" cy="1667"/>
          </a:xfrm>
        </p:grpSpPr>
        <p:sp>
          <p:nvSpPr>
            <p:cNvPr id="104454" name="文本框 104453"/>
            <p:cNvSpPr txBox="1"/>
            <p:nvPr/>
          </p:nvSpPr>
          <p:spPr>
            <a:xfrm>
              <a:off x="1872" y="0"/>
              <a:ext cx="680" cy="368"/>
            </a:xfrm>
            <a:prstGeom prst="rect">
              <a:avLst/>
            </a:prstGeom>
            <a:solidFill>
              <a:srgbClr val="99CCFF"/>
            </a:solidFill>
            <a:ln w="9525" cap="flat" cmpd="sng">
              <a:solidFill>
                <a:srgbClr val="000000"/>
              </a:solidFill>
              <a:prstDash val="solid"/>
              <a:miter/>
              <a:headEnd type="none" w="med" len="med"/>
              <a:tailEnd type="none" w="med" len="med"/>
            </a:ln>
          </p:spPr>
          <p:txBody>
            <a:bodyPr/>
            <a:p>
              <a:pPr algn="ctr" eaLnBrk="0" hangingPunct="0"/>
              <a:r>
                <a:rPr lang="zh-CN" altLang="en-US" sz="1200" dirty="0">
                  <a:solidFill>
                    <a:srgbClr val="000000"/>
                  </a:solidFill>
                  <a:latin typeface="Times New Roman" panose="02020603050405020304" pitchFamily="2" charset="0"/>
                </a:rPr>
                <a:t>分行密 码 机</a:t>
              </a:r>
              <a:endParaRPr lang="zh-CN" altLang="en-US" sz="1200" dirty="0">
                <a:solidFill>
                  <a:srgbClr val="000000"/>
                </a:solidFill>
                <a:latin typeface="Times New Roman" panose="02020603050405020304" pitchFamily="2" charset="0"/>
              </a:endParaRPr>
            </a:p>
            <a:p>
              <a:pPr algn="ctr" eaLnBrk="0" hangingPunct="0"/>
              <a:r>
                <a:rPr lang="zh-CN" altLang="en-US" sz="1200" dirty="0">
                  <a:solidFill>
                    <a:srgbClr val="000000"/>
                  </a:solidFill>
                  <a:latin typeface="Times New Roman" panose="02020603050405020304" pitchFamily="2" charset="0"/>
                </a:rPr>
                <a:t>集群系统</a:t>
              </a:r>
              <a:endParaRPr lang="zh-CN" altLang="en-US" sz="1200" dirty="0">
                <a:solidFill>
                  <a:srgbClr val="000000"/>
                </a:solidFill>
                <a:latin typeface="Times New Roman" panose="02020603050405020304" pitchFamily="2" charset="0"/>
              </a:endParaRPr>
            </a:p>
          </p:txBody>
        </p:sp>
        <p:sp>
          <p:nvSpPr>
            <p:cNvPr id="104455" name="文本框 104454"/>
            <p:cNvSpPr txBox="1"/>
            <p:nvPr/>
          </p:nvSpPr>
          <p:spPr>
            <a:xfrm>
              <a:off x="2736" y="0"/>
              <a:ext cx="624" cy="368"/>
            </a:xfrm>
            <a:prstGeom prst="rect">
              <a:avLst/>
            </a:prstGeom>
            <a:solidFill>
              <a:srgbClr val="C0C0C0"/>
            </a:solidFill>
            <a:ln w="9525" cap="flat" cmpd="sng">
              <a:solidFill>
                <a:srgbClr val="000000"/>
              </a:solidFill>
              <a:prstDash val="solid"/>
              <a:miter/>
              <a:headEnd type="none" w="med" len="med"/>
              <a:tailEnd type="none" w="med" len="med"/>
            </a:ln>
          </p:spPr>
          <p:txBody>
            <a:bodyPr/>
            <a:p>
              <a:pPr algn="ctr" eaLnBrk="0" hangingPunct="0"/>
              <a:r>
                <a:rPr lang="zh-CN" altLang="en-US" sz="1200" dirty="0">
                  <a:solidFill>
                    <a:srgbClr val="000000"/>
                  </a:solidFill>
                  <a:latin typeface="Times New Roman" panose="02020603050405020304" pitchFamily="2" charset="0"/>
                </a:rPr>
                <a:t>密 码 机</a:t>
              </a:r>
              <a:endParaRPr lang="zh-CN" altLang="en-US" sz="1200" dirty="0">
                <a:solidFill>
                  <a:srgbClr val="000000"/>
                </a:solidFill>
                <a:latin typeface="Times New Roman" panose="02020603050405020304" pitchFamily="2" charset="0"/>
              </a:endParaRPr>
            </a:p>
            <a:p>
              <a:pPr algn="ctr" eaLnBrk="0" hangingPunct="0"/>
              <a:r>
                <a:rPr lang="zh-CN" altLang="en-US" sz="1200" dirty="0">
                  <a:solidFill>
                    <a:srgbClr val="000000"/>
                  </a:solidFill>
                  <a:latin typeface="Times New Roman" panose="02020603050405020304" pitchFamily="2" charset="0"/>
                </a:rPr>
                <a:t>阵列系统</a:t>
              </a:r>
              <a:endParaRPr lang="zh-CN" altLang="en-US" sz="1200" dirty="0">
                <a:solidFill>
                  <a:srgbClr val="000000"/>
                </a:solidFill>
                <a:latin typeface="Times New Roman" panose="02020603050405020304" pitchFamily="2" charset="0"/>
              </a:endParaRPr>
            </a:p>
          </p:txBody>
        </p:sp>
        <p:sp>
          <p:nvSpPr>
            <p:cNvPr id="104456" name="上下箭头 104455"/>
            <p:cNvSpPr/>
            <p:nvPr/>
          </p:nvSpPr>
          <p:spPr>
            <a:xfrm rot="5400000">
              <a:off x="2520" y="69"/>
              <a:ext cx="252" cy="207"/>
            </a:xfrm>
            <a:prstGeom prst="upDownArrow">
              <a:avLst>
                <a:gd name="adj1" fmla="val 50000"/>
                <a:gd name="adj2" fmla="val 20000"/>
              </a:avLst>
            </a:prstGeom>
            <a:solidFill>
              <a:srgbClr val="C0C0C0"/>
            </a:solidFill>
            <a:ln w="9525" cap="flat" cmpd="sng">
              <a:solidFill>
                <a:srgbClr val="000000"/>
              </a:solidFill>
              <a:prstDash val="solid"/>
              <a:miter/>
              <a:headEnd type="none" w="med" len="med"/>
              <a:tailEnd type="none" w="med" len="med"/>
            </a:ln>
          </p:spPr>
          <p:txBody>
            <a:bodyPr/>
            <a:p>
              <a:endParaRPr lang="zh-CN" altLang="en-US"/>
            </a:p>
          </p:txBody>
        </p:sp>
        <p:sp>
          <p:nvSpPr>
            <p:cNvPr id="104457" name="文本框 104456"/>
            <p:cNvSpPr txBox="1"/>
            <p:nvPr/>
          </p:nvSpPr>
          <p:spPr>
            <a:xfrm>
              <a:off x="2160" y="624"/>
              <a:ext cx="720" cy="179"/>
            </a:xfrm>
            <a:prstGeom prst="rect">
              <a:avLst/>
            </a:prstGeom>
            <a:solidFill>
              <a:srgbClr val="99CC00"/>
            </a:solidFill>
            <a:ln w="9525" cap="flat" cmpd="sng">
              <a:solidFill>
                <a:schemeClr val="bg2"/>
              </a:solidFill>
              <a:prstDash val="solid"/>
              <a:miter/>
              <a:headEnd type="none" w="med" len="med"/>
              <a:tailEnd type="none" w="med" len="med"/>
            </a:ln>
          </p:spPr>
          <p:txBody>
            <a:bodyPr lIns="90000" tIns="46800" rIns="90000" bIns="46800">
              <a:spAutoFit/>
            </a:bodyPr>
            <a:p>
              <a:pPr eaLnBrk="0" hangingPunct="0"/>
              <a:r>
                <a:rPr lang="zh-CN" altLang="en-US" sz="1200" dirty="0">
                  <a:solidFill>
                    <a:srgbClr val="000000"/>
                  </a:solidFill>
                  <a:latin typeface="Times New Roman" panose="02020603050405020304" pitchFamily="2" charset="0"/>
                </a:rPr>
                <a:t>分行证书中心</a:t>
              </a:r>
              <a:endParaRPr lang="zh-CN" altLang="en-US" sz="1200" dirty="0">
                <a:solidFill>
                  <a:srgbClr val="000000"/>
                </a:solidFill>
                <a:latin typeface="Times New Roman" panose="02020603050405020304" pitchFamily="2" charset="0"/>
              </a:endParaRPr>
            </a:p>
          </p:txBody>
        </p:sp>
        <p:sp>
          <p:nvSpPr>
            <p:cNvPr id="104458" name="直接连接符 104457"/>
            <p:cNvSpPr/>
            <p:nvPr/>
          </p:nvSpPr>
          <p:spPr>
            <a:xfrm flipH="1">
              <a:off x="2400" y="336"/>
              <a:ext cx="0" cy="336"/>
            </a:xfrm>
            <a:prstGeom prst="line">
              <a:avLst/>
            </a:prstGeom>
            <a:ln w="28575" cap="flat" cmpd="sng">
              <a:solidFill>
                <a:srgbClr val="000000"/>
              </a:solidFill>
              <a:prstDash val="sysDot"/>
              <a:headEnd type="stealth" w="med" len="lg"/>
              <a:tailEnd type="stealth" w="med" len="lg"/>
            </a:ln>
          </p:spPr>
        </p:sp>
        <p:sp>
          <p:nvSpPr>
            <p:cNvPr id="104459" name="文本框 104458"/>
            <p:cNvSpPr txBox="1"/>
            <p:nvPr/>
          </p:nvSpPr>
          <p:spPr>
            <a:xfrm>
              <a:off x="0" y="960"/>
              <a:ext cx="576" cy="332"/>
            </a:xfrm>
            <a:prstGeom prst="rect">
              <a:avLst/>
            </a:prstGeom>
            <a:noFill/>
            <a:ln w="9525" cap="flat" cmpd="sng">
              <a:solidFill>
                <a:schemeClr val="bg2"/>
              </a:solidFill>
              <a:prstDash val="solid"/>
              <a:miter/>
              <a:headEnd type="none" w="med" len="med"/>
              <a:tailEnd type="none" w="med" len="med"/>
            </a:ln>
          </p:spPr>
          <p:txBody>
            <a:bodyPr lIns="90000" tIns="46800" rIns="90000" bIns="46800">
              <a:spAutoFit/>
            </a:bodyPr>
            <a:p>
              <a:pPr algn="ctr" eaLnBrk="0" hangingPunct="0"/>
              <a:r>
                <a:rPr lang="zh-CN" altLang="en-US" sz="1400" dirty="0">
                  <a:solidFill>
                    <a:srgbClr val="000000"/>
                  </a:solidFill>
                  <a:latin typeface="Times New Roman" panose="02020603050405020304" pitchFamily="2" charset="0"/>
                </a:rPr>
                <a:t>银行</a:t>
              </a:r>
              <a:endParaRPr lang="zh-CN" altLang="en-US" sz="1400" dirty="0">
                <a:solidFill>
                  <a:srgbClr val="000000"/>
                </a:solidFill>
                <a:latin typeface="Times New Roman" panose="02020603050405020304" pitchFamily="2" charset="0"/>
              </a:endParaRPr>
            </a:p>
            <a:p>
              <a:pPr algn="ctr" eaLnBrk="0" hangingPunct="0"/>
              <a:r>
                <a:rPr lang="zh-CN" altLang="en-US" sz="1400" dirty="0">
                  <a:solidFill>
                    <a:srgbClr val="000000"/>
                  </a:solidFill>
                  <a:latin typeface="Times New Roman" panose="02020603050405020304" pitchFamily="2" charset="0"/>
                </a:rPr>
                <a:t>自助终端</a:t>
              </a:r>
              <a:endParaRPr lang="zh-CN" altLang="en-US" sz="1400" dirty="0">
                <a:solidFill>
                  <a:srgbClr val="000000"/>
                </a:solidFill>
                <a:latin typeface="Times New Roman" panose="02020603050405020304" pitchFamily="2" charset="0"/>
              </a:endParaRPr>
            </a:p>
          </p:txBody>
        </p:sp>
        <p:sp>
          <p:nvSpPr>
            <p:cNvPr id="104460" name="文本框 104459"/>
            <p:cNvSpPr txBox="1"/>
            <p:nvPr/>
          </p:nvSpPr>
          <p:spPr>
            <a:xfrm>
              <a:off x="96" y="1488"/>
              <a:ext cx="432" cy="179"/>
            </a:xfrm>
            <a:prstGeom prst="rect">
              <a:avLst/>
            </a:prstGeom>
            <a:solidFill>
              <a:srgbClr val="969696"/>
            </a:solidFill>
            <a:ln w="9525" cap="flat" cmpd="sng">
              <a:solidFill>
                <a:schemeClr val="bg2"/>
              </a:solidFill>
              <a:prstDash val="solid"/>
              <a:miter/>
              <a:headEnd type="none" w="med" len="med"/>
              <a:tailEnd type="none" w="med" len="med"/>
            </a:ln>
          </p:spPr>
          <p:txBody>
            <a:bodyPr lIns="90000" tIns="46800" rIns="90000" bIns="46800">
              <a:spAutoFit/>
            </a:bodyPr>
            <a:p>
              <a:pPr eaLnBrk="0" hangingPunct="0"/>
              <a:r>
                <a:rPr lang="en-US" altLang="zh-CN" sz="1200" dirty="0">
                  <a:solidFill>
                    <a:srgbClr val="000000"/>
                  </a:solidFill>
                  <a:latin typeface="Times New Roman" panose="02020603050405020304" pitchFamily="2" charset="0"/>
                </a:rPr>
                <a:t>E-KEY</a:t>
              </a:r>
              <a:endParaRPr lang="en-US" altLang="zh-CN" sz="1200" dirty="0">
                <a:solidFill>
                  <a:srgbClr val="000000"/>
                </a:solidFill>
                <a:latin typeface="Times New Roman" panose="02020603050405020304" pitchFamily="2" charset="0"/>
              </a:endParaRPr>
            </a:p>
          </p:txBody>
        </p:sp>
        <p:sp>
          <p:nvSpPr>
            <p:cNvPr id="104461" name="上下箭头 104460"/>
            <p:cNvSpPr/>
            <p:nvPr/>
          </p:nvSpPr>
          <p:spPr>
            <a:xfrm>
              <a:off x="240" y="1344"/>
              <a:ext cx="96" cy="144"/>
            </a:xfrm>
            <a:prstGeom prst="upDownArrow">
              <a:avLst>
                <a:gd name="adj1" fmla="val 50000"/>
                <a:gd name="adj2" fmla="val 30000"/>
              </a:avLst>
            </a:prstGeom>
            <a:solidFill>
              <a:srgbClr val="C0C0C0"/>
            </a:solidFill>
            <a:ln w="9525" cap="flat" cmpd="sng">
              <a:solidFill>
                <a:srgbClr val="000000"/>
              </a:solidFill>
              <a:prstDash val="solid"/>
              <a:miter/>
              <a:headEnd type="none" w="med" len="med"/>
              <a:tailEnd type="none" w="med" len="med"/>
            </a:ln>
          </p:spPr>
          <p:txBody>
            <a:bodyPr/>
            <a:p>
              <a:endParaRPr lang="zh-CN" altLang="en-US"/>
            </a:p>
          </p:txBody>
        </p:sp>
        <p:grpSp>
          <p:nvGrpSpPr>
            <p:cNvPr id="104462" name="组合 104461"/>
            <p:cNvGrpSpPr/>
            <p:nvPr/>
          </p:nvGrpSpPr>
          <p:grpSpPr>
            <a:xfrm>
              <a:off x="1200" y="960"/>
              <a:ext cx="576" cy="707"/>
              <a:chOff x="0" y="0"/>
              <a:chExt cx="576" cy="707"/>
            </a:xfrm>
          </p:grpSpPr>
          <p:sp>
            <p:nvSpPr>
              <p:cNvPr id="104463" name="文本框 104462"/>
              <p:cNvSpPr txBox="1"/>
              <p:nvPr/>
            </p:nvSpPr>
            <p:spPr>
              <a:xfrm>
                <a:off x="0" y="0"/>
                <a:ext cx="576" cy="332"/>
              </a:xfrm>
              <a:prstGeom prst="rect">
                <a:avLst/>
              </a:prstGeom>
              <a:noFill/>
              <a:ln w="9525" cap="flat" cmpd="sng">
                <a:solidFill>
                  <a:schemeClr val="bg2"/>
                </a:solidFill>
                <a:prstDash val="solid"/>
                <a:miter/>
                <a:headEnd type="none" w="med" len="med"/>
                <a:tailEnd type="none" w="med" len="med"/>
              </a:ln>
            </p:spPr>
            <p:txBody>
              <a:bodyPr lIns="90000" tIns="46800" rIns="90000" bIns="46800">
                <a:spAutoFit/>
              </a:bodyPr>
              <a:p>
                <a:pPr algn="ctr" eaLnBrk="0" hangingPunct="0"/>
                <a:r>
                  <a:rPr lang="zh-CN" altLang="en-US" sz="1400" dirty="0">
                    <a:solidFill>
                      <a:srgbClr val="000000"/>
                    </a:solidFill>
                    <a:latin typeface="Times New Roman" panose="02020603050405020304" pitchFamily="2" charset="0"/>
                  </a:rPr>
                  <a:t>银行</a:t>
                </a:r>
                <a:endParaRPr lang="zh-CN" altLang="en-US" sz="1400" dirty="0">
                  <a:solidFill>
                    <a:srgbClr val="000000"/>
                  </a:solidFill>
                  <a:latin typeface="Times New Roman" panose="02020603050405020304" pitchFamily="2" charset="0"/>
                </a:endParaRPr>
              </a:p>
              <a:p>
                <a:pPr algn="ctr" eaLnBrk="0" hangingPunct="0"/>
                <a:r>
                  <a:rPr lang="zh-CN" altLang="en-US" sz="1400" dirty="0">
                    <a:solidFill>
                      <a:srgbClr val="000000"/>
                    </a:solidFill>
                    <a:latin typeface="Times New Roman" panose="02020603050405020304" pitchFamily="2" charset="0"/>
                  </a:rPr>
                  <a:t>自助终端</a:t>
                </a:r>
                <a:endParaRPr lang="zh-CN" altLang="en-US" sz="1400" dirty="0">
                  <a:solidFill>
                    <a:srgbClr val="000000"/>
                  </a:solidFill>
                  <a:latin typeface="Times New Roman" panose="02020603050405020304" pitchFamily="2" charset="0"/>
                </a:endParaRPr>
              </a:p>
            </p:txBody>
          </p:sp>
          <p:sp>
            <p:nvSpPr>
              <p:cNvPr id="104464" name="文本框 104463"/>
              <p:cNvSpPr txBox="1"/>
              <p:nvPr/>
            </p:nvSpPr>
            <p:spPr>
              <a:xfrm>
                <a:off x="96" y="528"/>
                <a:ext cx="432" cy="179"/>
              </a:xfrm>
              <a:prstGeom prst="rect">
                <a:avLst/>
              </a:prstGeom>
              <a:solidFill>
                <a:srgbClr val="969696"/>
              </a:solidFill>
              <a:ln w="9525" cap="flat" cmpd="sng">
                <a:solidFill>
                  <a:schemeClr val="bg2"/>
                </a:solidFill>
                <a:prstDash val="solid"/>
                <a:miter/>
                <a:headEnd type="none" w="med" len="med"/>
                <a:tailEnd type="none" w="med" len="med"/>
              </a:ln>
            </p:spPr>
            <p:txBody>
              <a:bodyPr lIns="90000" tIns="46800" rIns="90000" bIns="46800">
                <a:spAutoFit/>
              </a:bodyPr>
              <a:p>
                <a:pPr eaLnBrk="0" hangingPunct="0"/>
                <a:r>
                  <a:rPr lang="en-US" altLang="zh-CN" sz="1200" dirty="0">
                    <a:solidFill>
                      <a:srgbClr val="000000"/>
                    </a:solidFill>
                    <a:latin typeface="Times New Roman" panose="02020603050405020304" pitchFamily="2" charset="0"/>
                  </a:rPr>
                  <a:t>E-KEY</a:t>
                </a:r>
                <a:endParaRPr lang="en-US" altLang="zh-CN" sz="1200" dirty="0">
                  <a:solidFill>
                    <a:srgbClr val="000000"/>
                  </a:solidFill>
                  <a:latin typeface="Times New Roman" panose="02020603050405020304" pitchFamily="2" charset="0"/>
                </a:endParaRPr>
              </a:p>
            </p:txBody>
          </p:sp>
          <p:sp>
            <p:nvSpPr>
              <p:cNvPr id="104465" name="上下箭头 104464"/>
              <p:cNvSpPr/>
              <p:nvPr/>
            </p:nvSpPr>
            <p:spPr>
              <a:xfrm>
                <a:off x="240" y="384"/>
                <a:ext cx="96" cy="144"/>
              </a:xfrm>
              <a:prstGeom prst="upDownArrow">
                <a:avLst>
                  <a:gd name="adj1" fmla="val 50000"/>
                  <a:gd name="adj2" fmla="val 30000"/>
                </a:avLst>
              </a:prstGeom>
              <a:solidFill>
                <a:srgbClr val="C0C0C0"/>
              </a:solidFill>
              <a:ln w="9525" cap="flat" cmpd="sng">
                <a:solidFill>
                  <a:srgbClr val="000000"/>
                </a:solidFill>
                <a:prstDash val="solid"/>
                <a:miter/>
                <a:headEnd type="none" w="med" len="med"/>
                <a:tailEnd type="none" w="med" len="med"/>
              </a:ln>
            </p:spPr>
            <p:txBody>
              <a:bodyPr/>
              <a:p>
                <a:endParaRPr lang="zh-CN" altLang="en-US"/>
              </a:p>
            </p:txBody>
          </p:sp>
        </p:grpSp>
        <p:sp>
          <p:nvSpPr>
            <p:cNvPr id="104466" name="文本框 104465"/>
            <p:cNvSpPr txBox="1"/>
            <p:nvPr/>
          </p:nvSpPr>
          <p:spPr>
            <a:xfrm>
              <a:off x="432" y="0"/>
              <a:ext cx="816" cy="336"/>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0" hangingPunct="0"/>
              <a:r>
                <a:rPr lang="zh-CN" altLang="en-US" sz="1400" dirty="0">
                  <a:solidFill>
                    <a:srgbClr val="000000"/>
                  </a:solidFill>
                  <a:latin typeface="Times New Roman" panose="02020603050405020304" pitchFamily="2" charset="0"/>
                </a:rPr>
                <a:t>自助银行</a:t>
              </a:r>
              <a:endParaRPr lang="zh-CN" altLang="en-US" sz="1400" dirty="0">
                <a:solidFill>
                  <a:srgbClr val="000000"/>
                </a:solidFill>
                <a:latin typeface="Times New Roman" panose="02020603050405020304" pitchFamily="2" charset="0"/>
              </a:endParaRPr>
            </a:p>
            <a:p>
              <a:pPr algn="ctr" eaLnBrk="0" hangingPunct="0"/>
              <a:r>
                <a:rPr lang="en-US" altLang="zh-CN" sz="1400" dirty="0">
                  <a:solidFill>
                    <a:srgbClr val="000000"/>
                  </a:solidFill>
                  <a:latin typeface="Times New Roman" panose="02020603050405020304" pitchFamily="2" charset="0"/>
                </a:rPr>
                <a:t>WEB</a:t>
              </a:r>
              <a:r>
                <a:rPr lang="zh-CN" altLang="en-US" sz="1400" dirty="0">
                  <a:solidFill>
                    <a:srgbClr val="000000"/>
                  </a:solidFill>
                  <a:latin typeface="Times New Roman" panose="02020603050405020304" pitchFamily="2" charset="0"/>
                </a:rPr>
                <a:t>前置机</a:t>
              </a:r>
              <a:endParaRPr lang="zh-CN" altLang="en-US" sz="1400" dirty="0">
                <a:solidFill>
                  <a:srgbClr val="000000"/>
                </a:solidFill>
                <a:latin typeface="Times New Roman" panose="02020603050405020304" pitchFamily="2" charset="0"/>
              </a:endParaRPr>
            </a:p>
            <a:p>
              <a:pPr algn="ctr" eaLnBrk="0" hangingPunct="0"/>
              <a:endParaRPr lang="zh-CN" altLang="en-US" sz="1400" dirty="0">
                <a:solidFill>
                  <a:schemeClr val="bg2"/>
                </a:solidFill>
                <a:latin typeface="Times New Roman" panose="02020603050405020304" pitchFamily="2" charset="0"/>
              </a:endParaRPr>
            </a:p>
          </p:txBody>
        </p:sp>
        <p:sp>
          <p:nvSpPr>
            <p:cNvPr id="104467" name="直接连接符 104466"/>
            <p:cNvSpPr/>
            <p:nvPr/>
          </p:nvSpPr>
          <p:spPr>
            <a:xfrm flipH="1">
              <a:off x="240" y="384"/>
              <a:ext cx="480" cy="576"/>
            </a:xfrm>
            <a:prstGeom prst="line">
              <a:avLst/>
            </a:prstGeom>
            <a:ln w="22225" cap="flat" cmpd="sng">
              <a:solidFill>
                <a:schemeClr val="bg2"/>
              </a:solidFill>
              <a:prstDash val="solid"/>
              <a:headEnd type="none" w="med" len="med"/>
              <a:tailEnd type="none" w="med" len="med"/>
            </a:ln>
          </p:spPr>
        </p:sp>
        <p:sp>
          <p:nvSpPr>
            <p:cNvPr id="104468" name="直接连接符 104467"/>
            <p:cNvSpPr/>
            <p:nvPr/>
          </p:nvSpPr>
          <p:spPr>
            <a:xfrm>
              <a:off x="960" y="383"/>
              <a:ext cx="480" cy="577"/>
            </a:xfrm>
            <a:prstGeom prst="line">
              <a:avLst/>
            </a:prstGeom>
            <a:ln w="22225" cap="flat" cmpd="sng">
              <a:solidFill>
                <a:schemeClr val="bg2"/>
              </a:solidFill>
              <a:prstDash val="solid"/>
              <a:headEnd type="none" w="med" len="med"/>
              <a:tailEnd type="none" w="med" len="med"/>
            </a:ln>
          </p:spPr>
        </p:sp>
        <p:sp>
          <p:nvSpPr>
            <p:cNvPr id="104469" name="直接连接符 104468"/>
            <p:cNvSpPr/>
            <p:nvPr/>
          </p:nvSpPr>
          <p:spPr>
            <a:xfrm>
              <a:off x="1248" y="144"/>
              <a:ext cx="624" cy="0"/>
            </a:xfrm>
            <a:prstGeom prst="line">
              <a:avLst/>
            </a:prstGeom>
            <a:ln w="28575" cap="flat" cmpd="sng">
              <a:solidFill>
                <a:schemeClr val="bg2"/>
              </a:solidFill>
              <a:prstDash val="solid"/>
              <a:headEnd type="none" w="med" len="med"/>
              <a:tailEnd type="non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04451">
                                            <p:txEl>
                                              <p:charRg st="0" end="1"/>
                                            </p:txEl>
                                          </p:spTgt>
                                        </p:tgtEl>
                                        <p:attrNameLst>
                                          <p:attrName>style.visibility</p:attrName>
                                        </p:attrNameLst>
                                      </p:cBhvr>
                                      <p:to>
                                        <p:strVal val="visible"/>
                                      </p:to>
                                    </p:set>
                                    <p:anim calcmode="lin" valueType="num">
                                      <p:cBhvr>
                                        <p:cTn id="7" dur="1" fill="hold"/>
                                        <p:tgtEl>
                                          <p:spTgt spid="104451">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04452">
                                            <p:txEl>
                                              <p:charRg st="0" end="5"/>
                                            </p:txEl>
                                          </p:spTgt>
                                        </p:tgtEl>
                                        <p:attrNameLst>
                                          <p:attrName>style.visibility</p:attrName>
                                        </p:attrNameLst>
                                      </p:cBhvr>
                                      <p:to>
                                        <p:strVal val="visible"/>
                                      </p:to>
                                    </p:set>
                                    <p:anim calcmode="lin" valueType="num">
                                      <p:cBhvr>
                                        <p:cTn id="12" dur="1" fill="hold"/>
                                        <p:tgtEl>
                                          <p:spTgt spid="104452">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04452">
                                            <p:txEl>
                                              <p:charRg st="5" end="11"/>
                                            </p:txEl>
                                          </p:spTgt>
                                        </p:tgtEl>
                                        <p:attrNameLst>
                                          <p:attrName>style.visibility</p:attrName>
                                        </p:attrNameLst>
                                      </p:cBhvr>
                                      <p:to>
                                        <p:strVal val="visible"/>
                                      </p:to>
                                    </p:set>
                                    <p:anim calcmode="lin" valueType="num">
                                      <p:cBhvr>
                                        <p:cTn id="17" dur="1" fill="hold"/>
                                        <p:tgtEl>
                                          <p:spTgt spid="104452">
                                            <p:txEl>
                                              <p:charRg st="5" end="11"/>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ldLvl="2" build="p"/>
      <p:bldP spid="104452" grpId="0" bldLvl="2"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标题 105473"/>
          <p:cNvSpPr>
            <a:spLocks noGrp="1"/>
          </p:cNvSpPr>
          <p:nvPr>
            <p:ph type="title"/>
          </p:nvPr>
        </p:nvSpPr>
        <p:spPr>
          <a:xfrm>
            <a:off x="0" y="0"/>
            <a:ext cx="9144000" cy="1484313"/>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b="1" dirty="0">
                <a:ea typeface="黑体" pitchFamily="2" charset="-122"/>
              </a:rPr>
              <a:t>移动应用</a:t>
            </a:r>
            <a:endParaRPr lang="zh-CN" altLang="en-US" sz="3000" b="1" dirty="0">
              <a:ea typeface="黑体" pitchFamily="2" charset="-122"/>
            </a:endParaRPr>
          </a:p>
        </p:txBody>
      </p:sp>
      <p:sp>
        <p:nvSpPr>
          <p:cNvPr id="105475" name="矩形 105474"/>
          <p:cNvSpPr/>
          <p:nvPr/>
        </p:nvSpPr>
        <p:spPr>
          <a:xfrm>
            <a:off x="685800" y="2209800"/>
            <a:ext cx="7772400" cy="2590800"/>
          </a:xfrm>
          <a:prstGeom prst="rect">
            <a:avLst/>
          </a:prstGeom>
          <a:noFill/>
          <a:ln w="9525">
            <a:noFill/>
          </a:ln>
        </p:spPr>
        <p:txBody>
          <a:bodyPr lIns="90488" tIns="44450" rIns="90488" bIns="44450"/>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a:p>
            <a:pPr marL="285750" indent="-285750">
              <a:spcBef>
                <a:spcPct val="20000"/>
              </a:spcBef>
              <a:buClr>
                <a:srgbClr val="FF0000"/>
              </a:buClr>
              <a:buSzPct val="80000"/>
              <a:buFont typeface="Wingdings" panose="05000000000000000000" pitchFamily="2" charset="2"/>
              <a:buChar char="Ø"/>
            </a:pPr>
            <a:endParaRPr lang="zh-CN" altLang="en-US" sz="3200" b="1" dirty="0">
              <a:latin typeface="Times New Roman" panose="02020603050405020304" pitchFamily="2" charset="0"/>
              <a:ea typeface="黑体" pitchFamily="2" charset="-122"/>
            </a:endParaRPr>
          </a:p>
        </p:txBody>
      </p:sp>
      <p:sp>
        <p:nvSpPr>
          <p:cNvPr id="105476" name="文本占位符 105475"/>
          <p:cNvSpPr>
            <a:spLocks noGrp="1"/>
          </p:cNvSpPr>
          <p:nvPr>
            <p:ph type="body" idx="1"/>
          </p:nvPr>
        </p:nvSpPr>
        <p:spPr>
          <a:xfrm>
            <a:off x="304800" y="1905000"/>
            <a:ext cx="7772400" cy="4114800"/>
          </a:xfrm>
          <a:ln/>
        </p:spPr>
        <p:txBody>
          <a:bodyPr lIns="90488" tIns="44450" rIns="90488" bIns="44450"/>
          <a:p>
            <a:pPr>
              <a:buClr>
                <a:srgbClr val="FF0000"/>
              </a:buClr>
              <a:buSzPct val="80000"/>
              <a:buFont typeface="Wingdings" panose="05000000000000000000" pitchFamily="2" charset="2"/>
              <a:buChar char="Ø"/>
            </a:pPr>
            <a:r>
              <a:rPr lang="zh-CN" altLang="en-US" sz="3600" b="0" dirty="0">
                <a:latin typeface="Times New Roman" panose="02020603050405020304" pitchFamily="2" charset="0"/>
                <a:ea typeface="黑体" pitchFamily="2" charset="-122"/>
              </a:rPr>
              <a:t>移动应用</a:t>
            </a:r>
            <a:endParaRPr lang="zh-CN" altLang="en-US" sz="3600"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STK</a:t>
            </a:r>
            <a:r>
              <a:rPr lang="zh-CN" altLang="en-US" b="0" dirty="0">
                <a:latin typeface="Times New Roman" panose="02020603050405020304" pitchFamily="2" charset="0"/>
                <a:ea typeface="黑体" pitchFamily="2" charset="-122"/>
              </a:rPr>
              <a:t>卡</a:t>
            </a: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r>
              <a:rPr lang="en-US" altLang="zh-CN" b="0" dirty="0">
                <a:latin typeface="Times New Roman" panose="02020603050405020304" pitchFamily="2" charset="0"/>
                <a:ea typeface="黑体" pitchFamily="2" charset="-122"/>
              </a:rPr>
              <a:t>PK</a:t>
            </a:r>
            <a:r>
              <a:rPr lang="zh-CN" altLang="en-US" b="0" dirty="0">
                <a:latin typeface="Times New Roman" panose="02020603050405020304" pitchFamily="2" charset="0"/>
                <a:ea typeface="黑体" pitchFamily="2" charset="-122"/>
              </a:rPr>
              <a:t>卡方式</a:t>
            </a:r>
            <a:endParaRPr lang="zh-CN" altLang="en-US" b="0" dirty="0">
              <a:latin typeface="Times New Roman" panose="02020603050405020304" pitchFamily="2" charset="0"/>
              <a:ea typeface="黑体" pitchFamily="2" charset="-122"/>
            </a:endParaRPr>
          </a:p>
          <a:p>
            <a:pPr lvl="1">
              <a:buClr>
                <a:srgbClr val="FF0000"/>
              </a:buClr>
              <a:buFont typeface="Wingdings" panose="05000000000000000000" pitchFamily="2" charset="2"/>
              <a:buChar char="q"/>
            </a:pPr>
            <a:endParaRPr lang="zh-CN" altLang="en-US" b="0" dirty="0">
              <a:latin typeface="Times New Roman" panose="02020603050405020304" pitchFamily="2" charset="0"/>
              <a:ea typeface="黑体" pitchFamily="2" charset="-122"/>
            </a:endParaRPr>
          </a:p>
          <a:p>
            <a:pPr>
              <a:buClr>
                <a:srgbClr val="FF0000"/>
              </a:buClr>
              <a:buSzPct val="80000"/>
              <a:buFont typeface="Wingdings" panose="05000000000000000000" pitchFamily="2" charset="2"/>
              <a:buChar char="Ø"/>
            </a:pPr>
            <a:endParaRPr lang="zh-CN" altLang="en-US" b="0" dirty="0">
              <a:latin typeface="Times New Roman" panose="02020603050405020304" pitchFamily="2" charset="0"/>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05475">
                                            <p:txEl>
                                              <p:charRg st="0" end="1"/>
                                            </p:txEl>
                                          </p:spTgt>
                                        </p:tgtEl>
                                        <p:attrNameLst>
                                          <p:attrName>style.visibility</p:attrName>
                                        </p:attrNameLst>
                                      </p:cBhvr>
                                      <p:to>
                                        <p:strVal val="visible"/>
                                      </p:to>
                                    </p:set>
                                    <p:anim calcmode="lin" valueType="num">
                                      <p:cBhvr>
                                        <p:cTn id="7" dur="1" fill="hold"/>
                                        <p:tgtEl>
                                          <p:spTgt spid="105475">
                                            <p:txEl>
                                              <p:charRg st="0" end="1"/>
                                            </p:txEl>
                                          </p:spTgt>
                                        </p:tgtEl>
                                      </p:cBhvr>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05476">
                                            <p:txEl>
                                              <p:charRg st="0" end="5"/>
                                            </p:txEl>
                                          </p:spTgt>
                                        </p:tgtEl>
                                        <p:attrNameLst>
                                          <p:attrName>style.visibility</p:attrName>
                                        </p:attrNameLst>
                                      </p:cBhvr>
                                      <p:to>
                                        <p:strVal val="visible"/>
                                      </p:to>
                                    </p:set>
                                    <p:anim calcmode="lin" valueType="num">
                                      <p:cBhvr>
                                        <p:cTn id="12" dur="1" fill="hold"/>
                                        <p:tgtEl>
                                          <p:spTgt spid="105476">
                                            <p:txEl>
                                              <p:charRg st="0" end="5"/>
                                            </p:txEl>
                                          </p:spTgt>
                                        </p:tgtEl>
                                      </p:cBhvr>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05476">
                                            <p:txEl>
                                              <p:charRg st="5" end="10"/>
                                            </p:txEl>
                                          </p:spTgt>
                                        </p:tgtEl>
                                        <p:attrNameLst>
                                          <p:attrName>style.visibility</p:attrName>
                                        </p:attrNameLst>
                                      </p:cBhvr>
                                      <p:to>
                                        <p:strVal val="visible"/>
                                      </p:to>
                                    </p:set>
                                    <p:anim calcmode="lin" valueType="num">
                                      <p:cBhvr>
                                        <p:cTn id="17" dur="1" fill="hold"/>
                                        <p:tgtEl>
                                          <p:spTgt spid="105476">
                                            <p:txEl>
                                              <p:charRg st="5" end="10"/>
                                            </p:txEl>
                                          </p:spTgt>
                                        </p:tgtEl>
                                      </p:cBhvr>
                                    </p:anim>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05476">
                                            <p:txEl>
                                              <p:charRg st="10" end="16"/>
                                            </p:txEl>
                                          </p:spTgt>
                                        </p:tgtEl>
                                        <p:attrNameLst>
                                          <p:attrName>style.visibility</p:attrName>
                                        </p:attrNameLst>
                                      </p:cBhvr>
                                      <p:to>
                                        <p:strVal val="visible"/>
                                      </p:to>
                                    </p:set>
                                    <p:anim calcmode="lin" valueType="num">
                                      <p:cBhvr>
                                        <p:cTn id="22" dur="1" fill="hold"/>
                                        <p:tgtEl>
                                          <p:spTgt spid="105476">
                                            <p:txEl>
                                              <p:charRg st="10" end="16"/>
                                            </p:txEl>
                                          </p:spTgt>
                                        </p:tgtEl>
                                      </p:cBhvr>
                                    </p:anim>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ldLvl="2" build="p"/>
      <p:bldP spid="105476" grpId="0" bldLvl="2"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标题 106497"/>
          <p:cNvSpPr>
            <a:spLocks noGrp="1"/>
          </p:cNvSpPr>
          <p:nvPr>
            <p:ph type="title"/>
          </p:nvPr>
        </p:nvSpPr>
        <p:spPr>
          <a:xfrm>
            <a:off x="0" y="0"/>
            <a:ext cx="9144000" cy="1484313"/>
          </a:xfrm>
          <a:ln/>
        </p:spPr>
        <p:txBody>
          <a:bodyPr lIns="92075" tIns="46038" rIns="92075" bIns="46038" anchor="b"/>
          <a:p>
            <a:r>
              <a:rPr lang="en-US" altLang="zh-CN" sz="4700" dirty="0">
                <a:latin typeface="幼圆" pitchFamily="1" charset="-122"/>
                <a:ea typeface="幼圆" pitchFamily="1" charset="-122"/>
              </a:rPr>
              <a:t>PKI/CA</a:t>
            </a:r>
            <a:r>
              <a:rPr lang="zh-CN" altLang="en-US" sz="4700" dirty="0">
                <a:latin typeface="幼圆" pitchFamily="1" charset="-122"/>
                <a:ea typeface="幼圆" pitchFamily="1" charset="-122"/>
              </a:rPr>
              <a:t>应用前景</a:t>
            </a:r>
            <a:br>
              <a:rPr lang="zh-CN" altLang="en-US" sz="3700" dirty="0">
                <a:latin typeface="Arial" panose="020B0604020202020204" pitchFamily="34" charset="0"/>
                <a:ea typeface="黑体" pitchFamily="2" charset="-122"/>
              </a:rPr>
            </a:br>
            <a:r>
              <a:rPr lang="zh-CN" altLang="en-US" sz="3000" dirty="0">
                <a:latin typeface="Arial" panose="020B0604020202020204" pitchFamily="34" charset="0"/>
                <a:ea typeface="黑体" pitchFamily="2" charset="-122"/>
              </a:rPr>
              <a:t>电子商务应用</a:t>
            </a:r>
            <a:endParaRPr lang="zh-CN" altLang="en-US" sz="3000" dirty="0">
              <a:latin typeface="Arial" panose="020B0604020202020204" pitchFamily="34" charset="0"/>
              <a:ea typeface="黑体" pitchFamily="2" charset="-122"/>
            </a:endParaRPr>
          </a:p>
        </p:txBody>
      </p:sp>
      <p:sp>
        <p:nvSpPr>
          <p:cNvPr id="106499" name="矩形 106498"/>
          <p:cNvSpPr/>
          <p:nvPr/>
        </p:nvSpPr>
        <p:spPr>
          <a:xfrm>
            <a:off x="457200" y="1676400"/>
            <a:ext cx="8305800" cy="5181600"/>
          </a:xfrm>
          <a:prstGeom prst="rect">
            <a:avLst/>
          </a:prstGeom>
          <a:noFill/>
          <a:ln w="9525">
            <a:noFill/>
          </a:ln>
        </p:spPr>
        <p:txBody>
          <a:bodyPr lIns="90488" tIns="44450" rIns="90488" bIns="44450"/>
          <a:p>
            <a:pPr marL="285750" indent="-285750">
              <a:spcBef>
                <a:spcPct val="20000"/>
              </a:spcBef>
              <a:buClr>
                <a:schemeClr val="accent2"/>
              </a:buClr>
              <a:buSzPct val="80000"/>
              <a:buFont typeface="Wingdings" panose="05000000000000000000" pitchFamily="2" charset="2"/>
              <a:buChar char="l"/>
            </a:pPr>
            <a:endParaRPr lang="zh-CN" altLang="en-US" dirty="0">
              <a:latin typeface="宋体" panose="02010600030101010101" pitchFamily="2" charset="-122"/>
            </a:endParaRPr>
          </a:p>
        </p:txBody>
      </p:sp>
      <p:sp>
        <p:nvSpPr>
          <p:cNvPr id="106500" name="文本占位符 106499"/>
          <p:cNvSpPr>
            <a:spLocks noGrp="1"/>
          </p:cNvSpPr>
          <p:nvPr>
            <p:ph type="body" idx="1"/>
          </p:nvPr>
        </p:nvSpPr>
        <p:spPr>
          <a:xfrm>
            <a:off x="468313" y="1557338"/>
            <a:ext cx="8229600" cy="4572000"/>
          </a:xfrm>
          <a:ln/>
        </p:spPr>
        <p:txBody>
          <a:bodyPr lIns="90488" tIns="44450" rIns="90488" bIns="44450"/>
          <a:p>
            <a:pPr>
              <a:lnSpc>
                <a:spcPct val="80000"/>
              </a:lnSpc>
            </a:pPr>
            <a:r>
              <a:rPr lang="zh-CN" altLang="en-US" sz="3600" dirty="0"/>
              <a:t>应用前景</a:t>
            </a:r>
            <a:endParaRPr lang="zh-CN" altLang="en-US" sz="3600" dirty="0"/>
          </a:p>
          <a:p>
            <a:pPr lvl="1">
              <a:lnSpc>
                <a:spcPct val="80000"/>
              </a:lnSpc>
            </a:pPr>
            <a:r>
              <a:rPr lang="zh-CN" altLang="en-US" sz="2400" dirty="0">
                <a:latin typeface="宋体" panose="02010600030101010101" pitchFamily="2" charset="-122"/>
              </a:rPr>
              <a:t>证券</a:t>
            </a:r>
            <a:r>
              <a:rPr lang="en-US" altLang="zh-CN" sz="2400" dirty="0">
                <a:ea typeface="Arial Unicode MS" pitchFamily="2" charset="-122"/>
              </a:rPr>
              <a:t>: </a:t>
            </a:r>
            <a:r>
              <a:rPr lang="zh-CN" altLang="en-US" sz="2400" dirty="0">
                <a:latin typeface="宋体" panose="02010600030101010101" pitchFamily="2" charset="-122"/>
              </a:rPr>
              <a:t>行情查询</a:t>
            </a:r>
            <a:r>
              <a:rPr lang="en-US" altLang="zh-CN" sz="2400" dirty="0">
                <a:ea typeface="Arial Unicode MS" pitchFamily="2" charset="-122"/>
              </a:rPr>
              <a:t>/</a:t>
            </a:r>
            <a:r>
              <a:rPr lang="zh-CN" altLang="en-US" sz="2400" dirty="0">
                <a:latin typeface="宋体" panose="02010600030101010101" pitchFamily="2" charset="-122"/>
              </a:rPr>
              <a:t>股票买卖</a:t>
            </a:r>
            <a:r>
              <a:rPr lang="en-US" altLang="zh-CN" sz="2400" dirty="0">
                <a:ea typeface="Arial Unicode MS" pitchFamily="2" charset="-122"/>
              </a:rPr>
              <a:t>/</a:t>
            </a:r>
            <a:r>
              <a:rPr lang="zh-CN" altLang="en-US" sz="2400" dirty="0">
                <a:latin typeface="宋体" panose="02010600030101010101" pitchFamily="2" charset="-122"/>
              </a:rPr>
              <a:t>成交回报</a:t>
            </a:r>
            <a:r>
              <a:rPr lang="en-US" altLang="zh-CN" sz="2400" dirty="0">
                <a:ea typeface="Arial Unicode MS" pitchFamily="2" charset="-122"/>
              </a:rPr>
              <a:t>/</a:t>
            </a:r>
            <a:r>
              <a:rPr lang="zh-CN" altLang="en-US" sz="2400" dirty="0">
                <a:latin typeface="宋体" panose="02010600030101010101" pitchFamily="2" charset="-122"/>
              </a:rPr>
              <a:t>新股认购</a:t>
            </a:r>
            <a:r>
              <a:rPr lang="en-US" altLang="zh-CN" sz="2400" dirty="0">
                <a:ea typeface="Arial Unicode MS" pitchFamily="2" charset="-122"/>
              </a:rPr>
              <a:t>/</a:t>
            </a:r>
            <a:r>
              <a:rPr lang="zh-CN" altLang="en-US" sz="2400" dirty="0">
                <a:latin typeface="宋体" panose="02010600030101010101" pitchFamily="2" charset="-122"/>
              </a:rPr>
              <a:t>银证转帐</a:t>
            </a:r>
            <a:endParaRPr lang="zh-CN" altLang="en-US" sz="2400" dirty="0">
              <a:latin typeface="宋体" panose="02010600030101010101" pitchFamily="2" charset="-122"/>
            </a:endParaRPr>
          </a:p>
          <a:p>
            <a:pPr lvl="1">
              <a:lnSpc>
                <a:spcPct val="80000"/>
              </a:lnSpc>
            </a:pPr>
            <a:r>
              <a:rPr lang="zh-CN" altLang="en-US" sz="2400" dirty="0">
                <a:latin typeface="宋体" panose="02010600030101010101" pitchFamily="2" charset="-122"/>
              </a:rPr>
              <a:t>银行</a:t>
            </a:r>
            <a:r>
              <a:rPr lang="en-US" altLang="zh-CN" sz="2400" dirty="0">
                <a:ea typeface="Arial Unicode MS" pitchFamily="2" charset="-122"/>
              </a:rPr>
              <a:t>: </a:t>
            </a:r>
            <a:r>
              <a:rPr lang="zh-CN" altLang="en-US" sz="2400" dirty="0">
                <a:latin typeface="宋体" panose="02010600030101010101" pitchFamily="2" charset="-122"/>
              </a:rPr>
              <a:t>余额查询</a:t>
            </a:r>
            <a:r>
              <a:rPr lang="en-US" altLang="zh-CN" sz="2400" dirty="0">
                <a:ea typeface="Arial Unicode MS" pitchFamily="2" charset="-122"/>
              </a:rPr>
              <a:t>/</a:t>
            </a:r>
            <a:r>
              <a:rPr lang="zh-CN" altLang="en-US" sz="2400" dirty="0">
                <a:latin typeface="宋体" panose="02010600030101010101" pitchFamily="2" charset="-122"/>
              </a:rPr>
              <a:t>明细查询</a:t>
            </a:r>
            <a:r>
              <a:rPr lang="en-US" altLang="zh-CN" sz="2400" dirty="0">
                <a:ea typeface="Arial Unicode MS" pitchFamily="2" charset="-122"/>
              </a:rPr>
              <a:t>/</a:t>
            </a:r>
            <a:r>
              <a:rPr lang="zh-CN" altLang="en-US" sz="2400" dirty="0">
                <a:latin typeface="宋体" panose="02010600030101010101" pitchFamily="2" charset="-122"/>
              </a:rPr>
              <a:t>转帐</a:t>
            </a:r>
            <a:r>
              <a:rPr lang="en-US" altLang="zh-CN" sz="2400" dirty="0">
                <a:ea typeface="Arial Unicode MS" pitchFamily="2" charset="-122"/>
              </a:rPr>
              <a:t>/</a:t>
            </a:r>
            <a:r>
              <a:rPr lang="zh-CN" altLang="en-US" sz="2400" dirty="0">
                <a:latin typeface="宋体" panose="02010600030101010101" pitchFamily="2" charset="-122"/>
              </a:rPr>
              <a:t>银证转帐</a:t>
            </a:r>
            <a:r>
              <a:rPr lang="en-US" altLang="zh-CN" sz="2400" dirty="0">
                <a:ea typeface="Arial Unicode MS" pitchFamily="2" charset="-122"/>
              </a:rPr>
              <a:t>/</a:t>
            </a:r>
            <a:r>
              <a:rPr lang="zh-CN" altLang="en-US" sz="2400" dirty="0">
                <a:latin typeface="宋体" panose="02010600030101010101" pitchFamily="2" charset="-122"/>
              </a:rPr>
              <a:t>代交费用</a:t>
            </a:r>
            <a:endParaRPr lang="zh-CN" altLang="en-US" sz="2400" dirty="0">
              <a:latin typeface="宋体" panose="02010600030101010101" pitchFamily="2" charset="-122"/>
            </a:endParaRPr>
          </a:p>
          <a:p>
            <a:pPr lvl="1">
              <a:lnSpc>
                <a:spcPct val="80000"/>
              </a:lnSpc>
            </a:pPr>
            <a:r>
              <a:rPr lang="zh-CN" altLang="en-US" sz="2400" dirty="0">
                <a:latin typeface="宋体" panose="02010600030101010101" pitchFamily="2" charset="-122"/>
              </a:rPr>
              <a:t>电信</a:t>
            </a:r>
            <a:r>
              <a:rPr lang="en-US" altLang="zh-CN" sz="2400" dirty="0">
                <a:ea typeface="Arial Unicode MS" pitchFamily="2" charset="-122"/>
              </a:rPr>
              <a:t>: </a:t>
            </a:r>
            <a:r>
              <a:rPr lang="zh-CN" altLang="en-US" sz="2400" dirty="0">
                <a:latin typeface="宋体" panose="02010600030101010101" pitchFamily="2" charset="-122"/>
              </a:rPr>
              <a:t>话费缴纳</a:t>
            </a:r>
            <a:r>
              <a:rPr lang="en-US" altLang="zh-CN" sz="2400" dirty="0">
                <a:ea typeface="Arial Unicode MS" pitchFamily="2" charset="-122"/>
              </a:rPr>
              <a:t>/</a:t>
            </a:r>
            <a:r>
              <a:rPr lang="zh-CN" altLang="en-US" sz="2400" dirty="0">
                <a:latin typeface="宋体" panose="02010600030101010101" pitchFamily="2" charset="-122"/>
              </a:rPr>
              <a:t>话费查询</a:t>
            </a:r>
            <a:r>
              <a:rPr lang="en-US" altLang="zh-CN" sz="2400" dirty="0">
                <a:ea typeface="Arial Unicode MS" pitchFamily="2" charset="-122"/>
              </a:rPr>
              <a:t>/</a:t>
            </a:r>
            <a:r>
              <a:rPr lang="zh-CN" altLang="en-US" sz="2400" dirty="0">
                <a:latin typeface="宋体" panose="02010600030101010101" pitchFamily="2" charset="-122"/>
              </a:rPr>
              <a:t>充值服务</a:t>
            </a:r>
            <a:endParaRPr lang="zh-CN" altLang="en-US" sz="2400" dirty="0">
              <a:latin typeface="宋体" panose="02010600030101010101" pitchFamily="2" charset="-122"/>
            </a:endParaRPr>
          </a:p>
          <a:p>
            <a:pPr lvl="1">
              <a:lnSpc>
                <a:spcPct val="80000"/>
              </a:lnSpc>
            </a:pPr>
            <a:r>
              <a:rPr lang="zh-CN" altLang="en-US" sz="2400" dirty="0">
                <a:latin typeface="宋体" panose="02010600030101010101" pitchFamily="2" charset="-122"/>
              </a:rPr>
              <a:t>移动</a:t>
            </a:r>
            <a:r>
              <a:rPr lang="en-US" altLang="zh-CN" sz="2400" dirty="0">
                <a:ea typeface="Arial Unicode MS" pitchFamily="2" charset="-122"/>
              </a:rPr>
              <a:t>: </a:t>
            </a:r>
            <a:r>
              <a:rPr lang="zh-CN" altLang="en-US" sz="2400" dirty="0">
                <a:latin typeface="宋体" panose="02010600030101010101" pitchFamily="2" charset="-122"/>
              </a:rPr>
              <a:t>话费缴纳</a:t>
            </a:r>
            <a:r>
              <a:rPr lang="en-US" altLang="zh-CN" sz="2400" dirty="0">
                <a:ea typeface="Arial Unicode MS" pitchFamily="2" charset="-122"/>
              </a:rPr>
              <a:t>/</a:t>
            </a:r>
            <a:r>
              <a:rPr lang="zh-CN" altLang="en-US" sz="2400" dirty="0">
                <a:latin typeface="宋体" panose="02010600030101010101" pitchFamily="2" charset="-122"/>
              </a:rPr>
              <a:t>话费查询</a:t>
            </a:r>
            <a:r>
              <a:rPr lang="en-US" altLang="zh-CN" sz="2400" dirty="0">
                <a:ea typeface="Arial Unicode MS" pitchFamily="2" charset="-122"/>
              </a:rPr>
              <a:t>/</a:t>
            </a:r>
            <a:r>
              <a:rPr lang="zh-CN" altLang="en-US" sz="2400" dirty="0">
                <a:latin typeface="宋体" panose="02010600030101010101" pitchFamily="2" charset="-122"/>
              </a:rPr>
              <a:t>充值卡购买</a:t>
            </a:r>
            <a:endParaRPr lang="zh-CN" altLang="en-US" sz="2400" dirty="0">
              <a:latin typeface="宋体" panose="02010600030101010101" pitchFamily="2" charset="-122"/>
            </a:endParaRPr>
          </a:p>
          <a:p>
            <a:pPr lvl="1">
              <a:lnSpc>
                <a:spcPct val="80000"/>
              </a:lnSpc>
            </a:pPr>
            <a:r>
              <a:rPr lang="zh-CN" altLang="en-US" sz="2400" dirty="0">
                <a:latin typeface="宋体" panose="02010600030101010101" pitchFamily="2" charset="-122"/>
              </a:rPr>
              <a:t>水电</a:t>
            </a:r>
            <a:r>
              <a:rPr lang="en-US" altLang="zh-CN" sz="2400" dirty="0">
                <a:ea typeface="Arial Unicode MS" pitchFamily="2" charset="-122"/>
              </a:rPr>
              <a:t>: </a:t>
            </a:r>
            <a:r>
              <a:rPr lang="zh-CN" altLang="en-US" sz="2400" dirty="0">
                <a:latin typeface="宋体" panose="02010600030101010101" pitchFamily="2" charset="-122"/>
              </a:rPr>
              <a:t>水费缴纳</a:t>
            </a:r>
            <a:r>
              <a:rPr lang="en-US" altLang="zh-CN" sz="2400" dirty="0">
                <a:ea typeface="Arial Unicode MS" pitchFamily="2" charset="-122"/>
              </a:rPr>
              <a:t>/</a:t>
            </a:r>
            <a:r>
              <a:rPr lang="zh-CN" altLang="en-US" sz="2400" dirty="0">
                <a:latin typeface="宋体" panose="02010600030101010101" pitchFamily="2" charset="-122"/>
              </a:rPr>
              <a:t>电费缴纳</a:t>
            </a:r>
            <a:r>
              <a:rPr lang="en-US" altLang="zh-CN" sz="2400" dirty="0">
                <a:ea typeface="Arial Unicode MS" pitchFamily="2" charset="-122"/>
              </a:rPr>
              <a:t>/</a:t>
            </a:r>
            <a:r>
              <a:rPr lang="zh-CN" altLang="en-US" sz="2400" dirty="0">
                <a:latin typeface="宋体" panose="02010600030101010101" pitchFamily="2" charset="-122"/>
              </a:rPr>
              <a:t>电费购买</a:t>
            </a:r>
            <a:endParaRPr lang="zh-CN" altLang="en-US" sz="2400" dirty="0">
              <a:latin typeface="宋体" panose="02010600030101010101" pitchFamily="2" charset="-122"/>
            </a:endParaRPr>
          </a:p>
          <a:p>
            <a:pPr lvl="1">
              <a:lnSpc>
                <a:spcPct val="80000"/>
              </a:lnSpc>
            </a:pPr>
            <a:r>
              <a:rPr lang="zh-CN" altLang="en-US" sz="2400" dirty="0">
                <a:latin typeface="宋体" panose="02010600030101010101" pitchFamily="2" charset="-122"/>
              </a:rPr>
              <a:t>燃气</a:t>
            </a:r>
            <a:r>
              <a:rPr lang="en-US" altLang="zh-CN" sz="2400" dirty="0">
                <a:ea typeface="Arial Unicode MS" pitchFamily="2" charset="-122"/>
              </a:rPr>
              <a:t>: </a:t>
            </a:r>
            <a:r>
              <a:rPr lang="zh-CN" altLang="en-US" sz="2400" dirty="0">
                <a:latin typeface="宋体" panose="02010600030101010101" pitchFamily="2" charset="-122"/>
              </a:rPr>
              <a:t>煤气费缴纳</a:t>
            </a:r>
            <a:endParaRPr lang="zh-CN" altLang="en-US" sz="2400" dirty="0">
              <a:latin typeface="宋体" panose="02010600030101010101" pitchFamily="2" charset="-122"/>
            </a:endParaRPr>
          </a:p>
          <a:p>
            <a:pPr lvl="1">
              <a:lnSpc>
                <a:spcPct val="80000"/>
              </a:lnSpc>
            </a:pPr>
            <a:r>
              <a:rPr lang="zh-CN" altLang="en-US" sz="2400" dirty="0">
                <a:latin typeface="宋体" panose="02010600030101010101" pitchFamily="2" charset="-122"/>
              </a:rPr>
              <a:t>餐饮</a:t>
            </a:r>
            <a:r>
              <a:rPr lang="en-US" altLang="zh-CN" sz="2400" dirty="0">
                <a:ea typeface="Arial Unicode MS" pitchFamily="2" charset="-122"/>
              </a:rPr>
              <a:t>: </a:t>
            </a:r>
            <a:r>
              <a:rPr lang="zh-CN" altLang="en-US" sz="2400" dirty="0">
                <a:latin typeface="宋体" panose="02010600030101010101" pitchFamily="2" charset="-122"/>
              </a:rPr>
              <a:t>纯净水购买</a:t>
            </a:r>
            <a:r>
              <a:rPr lang="en-US" altLang="zh-CN" sz="2400" dirty="0">
                <a:ea typeface="Arial Unicode MS" pitchFamily="2" charset="-122"/>
              </a:rPr>
              <a:t>/</a:t>
            </a:r>
            <a:r>
              <a:rPr lang="zh-CN" altLang="en-US" sz="2400" dirty="0">
                <a:latin typeface="宋体" panose="02010600030101010101" pitchFamily="2" charset="-122"/>
              </a:rPr>
              <a:t>快餐预定</a:t>
            </a:r>
            <a:endParaRPr lang="zh-CN" altLang="en-US" sz="2400" dirty="0">
              <a:latin typeface="宋体" panose="02010600030101010101" pitchFamily="2" charset="-122"/>
            </a:endParaRPr>
          </a:p>
          <a:p>
            <a:pPr lvl="1">
              <a:lnSpc>
                <a:spcPct val="80000"/>
              </a:lnSpc>
            </a:pPr>
            <a:r>
              <a:rPr lang="en-US" altLang="zh-CN" sz="2400" dirty="0">
                <a:ea typeface="Arial Unicode MS" pitchFamily="2" charset="-122"/>
              </a:rPr>
              <a:t>ISP: </a:t>
            </a:r>
            <a:r>
              <a:rPr lang="zh-CN" altLang="en-US" sz="2400" dirty="0">
                <a:latin typeface="宋体" panose="02010600030101010101" pitchFamily="2" charset="-122"/>
              </a:rPr>
              <a:t>上网费缴纳</a:t>
            </a:r>
            <a:r>
              <a:rPr lang="en-US" altLang="zh-CN" sz="2400" dirty="0">
                <a:ea typeface="Arial Unicode MS" pitchFamily="2" charset="-122"/>
              </a:rPr>
              <a:t>/</a:t>
            </a:r>
            <a:r>
              <a:rPr lang="zh-CN" altLang="en-US" sz="2400" dirty="0">
                <a:latin typeface="宋体" panose="02010600030101010101" pitchFamily="2" charset="-122"/>
              </a:rPr>
              <a:t>上网时长购买</a:t>
            </a:r>
            <a:endParaRPr lang="zh-CN" altLang="en-US" sz="2400" dirty="0">
              <a:latin typeface="宋体" panose="02010600030101010101" pitchFamily="2" charset="-122"/>
            </a:endParaRPr>
          </a:p>
          <a:p>
            <a:pPr lvl="1">
              <a:lnSpc>
                <a:spcPct val="80000"/>
              </a:lnSpc>
            </a:pPr>
            <a:r>
              <a:rPr lang="en-US" altLang="zh-CN" sz="2400" dirty="0">
                <a:ea typeface="Arial Unicode MS" pitchFamily="2" charset="-122"/>
              </a:rPr>
              <a:t>IP</a:t>
            </a:r>
            <a:r>
              <a:rPr lang="zh-CN" altLang="en-US" sz="2400" dirty="0">
                <a:latin typeface="宋体" panose="02010600030101010101" pitchFamily="2" charset="-122"/>
              </a:rPr>
              <a:t>电话</a:t>
            </a:r>
            <a:r>
              <a:rPr lang="en-US" altLang="zh-CN" sz="2400" dirty="0">
                <a:ea typeface="Arial Unicode MS" pitchFamily="2" charset="-122"/>
              </a:rPr>
              <a:t>: IP</a:t>
            </a:r>
            <a:r>
              <a:rPr lang="zh-CN" altLang="en-US" sz="2400" dirty="0">
                <a:latin typeface="宋体" panose="02010600030101010101" pitchFamily="2" charset="-122"/>
              </a:rPr>
              <a:t>费缴纳</a:t>
            </a:r>
            <a:r>
              <a:rPr lang="en-US" altLang="zh-CN" sz="2400" dirty="0">
                <a:ea typeface="Arial Unicode MS" pitchFamily="2" charset="-122"/>
              </a:rPr>
              <a:t>/IP</a:t>
            </a:r>
            <a:r>
              <a:rPr lang="zh-CN" altLang="en-US" sz="2400" dirty="0">
                <a:latin typeface="宋体" panose="02010600030101010101" pitchFamily="2" charset="-122"/>
              </a:rPr>
              <a:t>时长购买</a:t>
            </a:r>
            <a:endParaRPr lang="zh-CN" altLang="en-US" sz="2400" dirty="0">
              <a:latin typeface="宋体" panose="02010600030101010101" pitchFamily="2" charset="-122"/>
            </a:endParaRPr>
          </a:p>
          <a:p>
            <a:pPr lvl="1">
              <a:lnSpc>
                <a:spcPct val="80000"/>
              </a:lnSpc>
            </a:pPr>
            <a:r>
              <a:rPr lang="zh-CN" altLang="en-US" sz="2400" dirty="0">
                <a:latin typeface="宋体" panose="02010600030101010101" pitchFamily="2" charset="-122"/>
              </a:rPr>
              <a:t>彩票</a:t>
            </a:r>
            <a:r>
              <a:rPr lang="en-US" altLang="zh-CN" sz="2400" dirty="0">
                <a:ea typeface="Arial Unicode MS" pitchFamily="2" charset="-122"/>
              </a:rPr>
              <a:t>: </a:t>
            </a:r>
            <a:r>
              <a:rPr lang="zh-CN" altLang="en-US" sz="2400" dirty="0">
                <a:latin typeface="宋体" panose="02010600030101010101" pitchFamily="2" charset="-122"/>
              </a:rPr>
              <a:t>彩票购买</a:t>
            </a:r>
            <a:r>
              <a:rPr lang="en-US" altLang="zh-CN" sz="2400" dirty="0">
                <a:ea typeface="Arial Unicode MS" pitchFamily="2" charset="-122"/>
              </a:rPr>
              <a:t>/</a:t>
            </a:r>
            <a:r>
              <a:rPr lang="zh-CN" altLang="en-US" sz="2400" dirty="0">
                <a:latin typeface="宋体" panose="02010600030101010101" pitchFamily="2" charset="-122"/>
              </a:rPr>
              <a:t>中奖查询</a:t>
            </a:r>
            <a:endParaRPr lang="zh-CN" altLang="en-US" sz="2400" dirty="0">
              <a:latin typeface="宋体" panose="02010600030101010101" pitchFamily="2" charset="-122"/>
            </a:endParaRPr>
          </a:p>
          <a:p>
            <a:pPr lvl="1">
              <a:lnSpc>
                <a:spcPct val="80000"/>
              </a:lnSpc>
            </a:pPr>
            <a:r>
              <a:rPr lang="zh-CN" altLang="en-US" sz="2400" dirty="0">
                <a:latin typeface="宋体" panose="02010600030101010101" pitchFamily="2" charset="-122"/>
              </a:rPr>
              <a:t>铁路</a:t>
            </a:r>
            <a:r>
              <a:rPr lang="en-US" altLang="zh-CN" sz="2400" dirty="0">
                <a:ea typeface="Arial Unicode MS" pitchFamily="2" charset="-122"/>
              </a:rPr>
              <a:t>: </a:t>
            </a:r>
            <a:r>
              <a:rPr lang="zh-CN" altLang="en-US" sz="2400" dirty="0">
                <a:latin typeface="宋体" panose="02010600030101010101" pitchFamily="2" charset="-122"/>
              </a:rPr>
              <a:t>车票预定</a:t>
            </a:r>
            <a:r>
              <a:rPr lang="en-US" altLang="zh-CN" sz="2400" dirty="0">
                <a:ea typeface="Arial Unicode MS" pitchFamily="2" charset="-122"/>
              </a:rPr>
              <a:t>/</a:t>
            </a:r>
            <a:r>
              <a:rPr lang="zh-CN" altLang="en-US" sz="2400" dirty="0">
                <a:latin typeface="宋体" panose="02010600030101010101" pitchFamily="2" charset="-122"/>
              </a:rPr>
              <a:t>车票购买</a:t>
            </a:r>
            <a:r>
              <a:rPr lang="en-US" altLang="zh-CN" sz="2400" dirty="0">
                <a:ea typeface="Arial Unicode MS" pitchFamily="2" charset="-122"/>
              </a:rPr>
              <a:t>/</a:t>
            </a:r>
            <a:r>
              <a:rPr lang="zh-CN" altLang="en-US" sz="2400" dirty="0">
                <a:latin typeface="宋体" panose="02010600030101010101" pitchFamily="2" charset="-122"/>
              </a:rPr>
              <a:t>时刻查询</a:t>
            </a:r>
            <a:endParaRPr lang="zh-CN" altLang="en-US" sz="2400" dirty="0">
              <a:latin typeface="宋体" panose="02010600030101010101" pitchFamily="2" charset="-122"/>
            </a:endParaRPr>
          </a:p>
          <a:p>
            <a:pPr lvl="1">
              <a:lnSpc>
                <a:spcPct val="80000"/>
              </a:lnSpc>
            </a:pPr>
            <a:r>
              <a:rPr lang="zh-CN" altLang="en-US" sz="2400" dirty="0">
                <a:latin typeface="宋体" panose="02010600030101010101" pitchFamily="2" charset="-122"/>
              </a:rPr>
              <a:t>航空</a:t>
            </a:r>
            <a:r>
              <a:rPr lang="en-US" altLang="zh-CN" sz="2400" dirty="0">
                <a:ea typeface="Arial Unicode MS" pitchFamily="2" charset="-122"/>
              </a:rPr>
              <a:t>: </a:t>
            </a:r>
            <a:r>
              <a:rPr lang="zh-CN" altLang="en-US" sz="2400" dirty="0">
                <a:latin typeface="宋体" panose="02010600030101010101" pitchFamily="2" charset="-122"/>
              </a:rPr>
              <a:t>机票预定</a:t>
            </a:r>
            <a:r>
              <a:rPr lang="en-US" altLang="zh-CN" sz="2400" dirty="0">
                <a:ea typeface="Arial Unicode MS" pitchFamily="2" charset="-122"/>
              </a:rPr>
              <a:t>/</a:t>
            </a:r>
            <a:r>
              <a:rPr lang="zh-CN" altLang="en-US" sz="2400" dirty="0">
                <a:latin typeface="宋体" panose="02010600030101010101" pitchFamily="2" charset="-122"/>
              </a:rPr>
              <a:t>机票购买</a:t>
            </a:r>
            <a:r>
              <a:rPr lang="en-US" altLang="zh-CN" sz="2400" dirty="0">
                <a:ea typeface="Arial Unicode MS" pitchFamily="2" charset="-122"/>
              </a:rPr>
              <a:t>/</a:t>
            </a:r>
            <a:r>
              <a:rPr lang="zh-CN" altLang="en-US" sz="2400" dirty="0">
                <a:latin typeface="宋体" panose="02010600030101010101" pitchFamily="2" charset="-122"/>
              </a:rPr>
              <a:t>时刻查询</a:t>
            </a:r>
            <a:endParaRPr lang="zh-CN" altLang="en-US" sz="2400" dirty="0">
              <a:latin typeface="宋体" panose="02010600030101010101" pitchFamily="2" charset="-122"/>
            </a:endParaRPr>
          </a:p>
          <a:p>
            <a:pPr lvl="1">
              <a:lnSpc>
                <a:spcPct val="80000"/>
              </a:lnSpc>
              <a:buNone/>
            </a:pPr>
            <a:r>
              <a:rPr lang="zh-CN" altLang="en-US" sz="1800" dirty="0">
                <a:latin typeface="宋体" panose="02010600030101010101" pitchFamily="2" charset="-122"/>
                <a:sym typeface="Symbol" panose="05050102010706020507" pitchFamily="2" charset="2"/>
              </a:rPr>
              <a:t>          </a:t>
            </a:r>
            <a:endParaRPr lang="zh-CN" altLang="en-US" sz="1800" dirty="0">
              <a:latin typeface="宋体" panose="02010600030101010101" pitchFamily="2" charset="-122"/>
              <a:sym typeface="Symbol" panose="05050102010706020507" pitchFamily="2" charset="2"/>
            </a:endParaRPr>
          </a:p>
        </p:txBody>
      </p:sp>
      <p:pic>
        <p:nvPicPr>
          <p:cNvPr id="106501" name="图片 106500" descr="PE01460_"/>
          <p:cNvPicPr>
            <a:picLocks noChangeAspect="1"/>
          </p:cNvPicPr>
          <p:nvPr/>
        </p:nvPicPr>
        <p:blipFill>
          <a:blip r:embed="rId1"/>
          <a:stretch>
            <a:fillRect/>
          </a:stretch>
        </p:blipFill>
        <p:spPr>
          <a:xfrm>
            <a:off x="6781800" y="3962400"/>
            <a:ext cx="2146300" cy="26670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500">
                                            <p:txEl>
                                              <p:charRg st="0" end="5"/>
                                            </p:txEl>
                                          </p:spTgt>
                                        </p:tgtEl>
                                        <p:attrNameLst>
                                          <p:attrName>style.visibility</p:attrName>
                                        </p:attrNameLst>
                                      </p:cBhvr>
                                      <p:to>
                                        <p:strVal val="visible"/>
                                      </p:to>
                                    </p:set>
                                    <p:animEffect transition="in" filter="blinds(horizontal)">
                                      <p:cBhvr>
                                        <p:cTn id="7" dur="500"/>
                                        <p:tgtEl>
                                          <p:spTgt spid="106500">
                                            <p:txEl>
                                              <p:charRg st="0" end="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6500">
                                            <p:txEl>
                                              <p:charRg st="5" end="34"/>
                                            </p:txEl>
                                          </p:spTgt>
                                        </p:tgtEl>
                                        <p:attrNameLst>
                                          <p:attrName>style.visibility</p:attrName>
                                        </p:attrNameLst>
                                      </p:cBhvr>
                                      <p:to>
                                        <p:strVal val="visible"/>
                                      </p:to>
                                    </p:set>
                                    <p:animEffect transition="in" filter="blinds(horizontal)">
                                      <p:cBhvr>
                                        <p:cTn id="10" dur="500"/>
                                        <p:tgtEl>
                                          <p:spTgt spid="106500">
                                            <p:txEl>
                                              <p:charRg st="5" end="34"/>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6500">
                                            <p:txEl>
                                              <p:charRg st="34" end="61"/>
                                            </p:txEl>
                                          </p:spTgt>
                                        </p:tgtEl>
                                        <p:attrNameLst>
                                          <p:attrName>style.visibility</p:attrName>
                                        </p:attrNameLst>
                                      </p:cBhvr>
                                      <p:to>
                                        <p:strVal val="visible"/>
                                      </p:to>
                                    </p:set>
                                    <p:animEffect transition="in" filter="blinds(horizontal)">
                                      <p:cBhvr>
                                        <p:cTn id="13" dur="500"/>
                                        <p:tgtEl>
                                          <p:spTgt spid="106500">
                                            <p:txEl>
                                              <p:charRg st="34" end="6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6500">
                                            <p:txEl>
                                              <p:charRg st="61" end="80"/>
                                            </p:txEl>
                                          </p:spTgt>
                                        </p:tgtEl>
                                        <p:attrNameLst>
                                          <p:attrName>style.visibility</p:attrName>
                                        </p:attrNameLst>
                                      </p:cBhvr>
                                      <p:to>
                                        <p:strVal val="visible"/>
                                      </p:to>
                                    </p:set>
                                    <p:animEffect transition="in" filter="blinds(horizontal)">
                                      <p:cBhvr>
                                        <p:cTn id="16" dur="500"/>
                                        <p:tgtEl>
                                          <p:spTgt spid="106500">
                                            <p:txEl>
                                              <p:charRg st="61" end="80"/>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6500">
                                            <p:txEl>
                                              <p:charRg st="80" end="100"/>
                                            </p:txEl>
                                          </p:spTgt>
                                        </p:tgtEl>
                                        <p:attrNameLst>
                                          <p:attrName>style.visibility</p:attrName>
                                        </p:attrNameLst>
                                      </p:cBhvr>
                                      <p:to>
                                        <p:strVal val="visible"/>
                                      </p:to>
                                    </p:set>
                                    <p:animEffect transition="in" filter="blinds(horizontal)">
                                      <p:cBhvr>
                                        <p:cTn id="19" dur="500"/>
                                        <p:tgtEl>
                                          <p:spTgt spid="106500">
                                            <p:txEl>
                                              <p:charRg st="80" end="100"/>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6500">
                                            <p:txEl>
                                              <p:charRg st="100" end="119"/>
                                            </p:txEl>
                                          </p:spTgt>
                                        </p:tgtEl>
                                        <p:attrNameLst>
                                          <p:attrName>style.visibility</p:attrName>
                                        </p:attrNameLst>
                                      </p:cBhvr>
                                      <p:to>
                                        <p:strVal val="visible"/>
                                      </p:to>
                                    </p:set>
                                    <p:animEffect transition="in" filter="blinds(horizontal)">
                                      <p:cBhvr>
                                        <p:cTn id="22" dur="500"/>
                                        <p:tgtEl>
                                          <p:spTgt spid="106500">
                                            <p:txEl>
                                              <p:charRg st="100" end="119"/>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6500">
                                            <p:txEl>
                                              <p:charRg st="119" end="129"/>
                                            </p:txEl>
                                          </p:spTgt>
                                        </p:tgtEl>
                                        <p:attrNameLst>
                                          <p:attrName>style.visibility</p:attrName>
                                        </p:attrNameLst>
                                      </p:cBhvr>
                                      <p:to>
                                        <p:strVal val="visible"/>
                                      </p:to>
                                    </p:set>
                                    <p:animEffect transition="in" filter="blinds(horizontal)">
                                      <p:cBhvr>
                                        <p:cTn id="25" dur="500"/>
                                        <p:tgtEl>
                                          <p:spTgt spid="106500">
                                            <p:txEl>
                                              <p:charRg st="119" end="129"/>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6500">
                                            <p:txEl>
                                              <p:charRg st="129" end="144"/>
                                            </p:txEl>
                                          </p:spTgt>
                                        </p:tgtEl>
                                        <p:attrNameLst>
                                          <p:attrName>style.visibility</p:attrName>
                                        </p:attrNameLst>
                                      </p:cBhvr>
                                      <p:to>
                                        <p:strVal val="visible"/>
                                      </p:to>
                                    </p:set>
                                    <p:animEffect transition="in" filter="blinds(horizontal)">
                                      <p:cBhvr>
                                        <p:cTn id="28" dur="500"/>
                                        <p:tgtEl>
                                          <p:spTgt spid="106500">
                                            <p:txEl>
                                              <p:charRg st="129" end="144"/>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06500">
                                            <p:txEl>
                                              <p:charRg st="144" end="162"/>
                                            </p:txEl>
                                          </p:spTgt>
                                        </p:tgtEl>
                                        <p:attrNameLst>
                                          <p:attrName>style.visibility</p:attrName>
                                        </p:attrNameLst>
                                      </p:cBhvr>
                                      <p:to>
                                        <p:strVal val="visible"/>
                                      </p:to>
                                    </p:set>
                                    <p:animEffect transition="in" filter="blinds(horizontal)">
                                      <p:cBhvr>
                                        <p:cTn id="31" dur="500"/>
                                        <p:tgtEl>
                                          <p:spTgt spid="106500">
                                            <p:txEl>
                                              <p:charRg st="144" end="162"/>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06500">
                                            <p:txEl>
                                              <p:charRg st="162" end="181"/>
                                            </p:txEl>
                                          </p:spTgt>
                                        </p:tgtEl>
                                        <p:attrNameLst>
                                          <p:attrName>style.visibility</p:attrName>
                                        </p:attrNameLst>
                                      </p:cBhvr>
                                      <p:to>
                                        <p:strVal val="visible"/>
                                      </p:to>
                                    </p:set>
                                    <p:animEffect transition="in" filter="blinds(horizontal)">
                                      <p:cBhvr>
                                        <p:cTn id="34" dur="500"/>
                                        <p:tgtEl>
                                          <p:spTgt spid="106500">
                                            <p:txEl>
                                              <p:charRg st="162" end="181"/>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6500">
                                            <p:txEl>
                                              <p:charRg st="181" end="195"/>
                                            </p:txEl>
                                          </p:spTgt>
                                        </p:tgtEl>
                                        <p:attrNameLst>
                                          <p:attrName>style.visibility</p:attrName>
                                        </p:attrNameLst>
                                      </p:cBhvr>
                                      <p:to>
                                        <p:strVal val="visible"/>
                                      </p:to>
                                    </p:set>
                                    <p:animEffect transition="in" filter="blinds(horizontal)">
                                      <p:cBhvr>
                                        <p:cTn id="37" dur="500"/>
                                        <p:tgtEl>
                                          <p:spTgt spid="106500">
                                            <p:txEl>
                                              <p:charRg st="181" end="195"/>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6500">
                                            <p:txEl>
                                              <p:charRg st="195" end="214"/>
                                            </p:txEl>
                                          </p:spTgt>
                                        </p:tgtEl>
                                        <p:attrNameLst>
                                          <p:attrName>style.visibility</p:attrName>
                                        </p:attrNameLst>
                                      </p:cBhvr>
                                      <p:to>
                                        <p:strVal val="visible"/>
                                      </p:to>
                                    </p:set>
                                    <p:animEffect transition="in" filter="blinds(horizontal)">
                                      <p:cBhvr>
                                        <p:cTn id="40" dur="500"/>
                                        <p:tgtEl>
                                          <p:spTgt spid="106500">
                                            <p:txEl>
                                              <p:charRg st="195" end="214"/>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6500">
                                            <p:txEl>
                                              <p:charRg st="214" end="233"/>
                                            </p:txEl>
                                          </p:spTgt>
                                        </p:tgtEl>
                                        <p:attrNameLst>
                                          <p:attrName>style.visibility</p:attrName>
                                        </p:attrNameLst>
                                      </p:cBhvr>
                                      <p:to>
                                        <p:strVal val="visible"/>
                                      </p:to>
                                    </p:set>
                                    <p:animEffect transition="in" filter="blinds(horizontal)">
                                      <p:cBhvr>
                                        <p:cTn id="43" dur="500"/>
                                        <p:tgtEl>
                                          <p:spTgt spid="106500">
                                            <p:txEl>
                                              <p:charRg st="214" end="233"/>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06500">
                                            <p:txEl>
                                              <p:charRg st="233" end="254"/>
                                            </p:txEl>
                                          </p:spTgt>
                                        </p:tgtEl>
                                        <p:attrNameLst>
                                          <p:attrName>style.visibility</p:attrName>
                                        </p:attrNameLst>
                                      </p:cBhvr>
                                      <p:to>
                                        <p:strVal val="visible"/>
                                      </p:to>
                                    </p:set>
                                    <p:animEffect transition="in" filter="blinds(horizontal)">
                                      <p:cBhvr>
                                        <p:cTn id="46" dur="500"/>
                                        <p:tgtEl>
                                          <p:spTgt spid="106500">
                                            <p:txEl>
                                              <p:charRg st="233" end="25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4" presetClass="entr" presetSubtype="0" fill="hold" grpId="0" nodeType="clickEffect" nodePh="1">
                                  <p:stCondLst>
                                    <p:cond delay="0"/>
                                  </p:stCondLst>
                                  <p:endCondLst>
                                    <p:cond evt="begin" delay="0">
                                      <p:tn val="49"/>
                                    </p:cond>
                                  </p:endCondLst>
                                  <p:childTnLst>
                                    <p:set>
                                      <p:cBhvr>
                                        <p:cTn id="50" dur="1" fill="hold">
                                          <p:stCondLst>
                                            <p:cond delay="499"/>
                                          </p:stCondLst>
                                        </p:cTn>
                                        <p:tgtEl>
                                          <p:spTgt spid="106499">
                                            <p:txEl>
                                              <p:charRg st="0" end="1"/>
                                            </p:txEl>
                                          </p:spTgt>
                                        </p:tgtEl>
                                        <p:attrNameLst>
                                          <p:attrName>style.visibility</p:attrName>
                                        </p:attrNameLst>
                                      </p:cBhvr>
                                      <p:to>
                                        <p:strVal val="visible"/>
                                      </p:to>
                                    </p:set>
                                    <p:anim calcmode="lin" valueType="num">
                                      <p:cBhvr>
                                        <p:cTn id="51" dur="1" fill="hold"/>
                                        <p:tgtEl>
                                          <p:spTgt spid="106499">
                                            <p:txEl>
                                              <p:charRg st="0" end="1"/>
                                            </p:txEl>
                                          </p:spTgt>
                                        </p:tgtEl>
                                      </p:cBhvr>
                                    </p:anim>
                                  </p:childTnLst>
                                  <p:subTnLst>
                                    <p:audio>
                                      <p:cMediaNode>
                                        <p:cTn display="0" masterRel="sameClick">
                                          <p:stCondLst>
                                            <p:cond evt="begin" delay="0">
                                              <p:tn val="49"/>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ldLvl="2" build="p"/>
      <p:bldP spid="106500" grpId="0" build="p"/>
    </p:bldLst>
  </p:timing>
</p:sld>
</file>

<file path=ppt/theme/theme1.xml><?xml version="1.0" encoding="utf-8"?>
<a:theme xmlns:a="http://schemas.openxmlformats.org/drawingml/2006/main" name="CNITSEC-FMPPT_1.0">
  <a:themeElements>
    <a:clrScheme name="">
      <a:dk1>
        <a:srgbClr val="FFFFFF"/>
      </a:dk1>
      <a:lt1>
        <a:srgbClr val="008080"/>
      </a:lt1>
      <a:dk2>
        <a:srgbClr val="FFFFFF"/>
      </a:dk2>
      <a:lt2>
        <a:srgbClr val="000000"/>
      </a:lt2>
      <a:accent1>
        <a:srgbClr val="FF0033"/>
      </a:accent1>
      <a:accent2>
        <a:srgbClr val="3333FF"/>
      </a:accent2>
      <a:accent3>
        <a:srgbClr val="AAC1C1"/>
      </a:accent3>
      <a:accent4>
        <a:srgbClr val="DCDCDC"/>
      </a:accent4>
      <a:accent5>
        <a:srgbClr val="FFAAAD"/>
      </a:accent5>
      <a:accent6>
        <a:srgbClr val="2D2DE5"/>
      </a:accent6>
      <a:hlink>
        <a:srgbClr val="CBCBCB"/>
      </a:hlink>
      <a:folHlink>
        <a:srgbClr val="00CCCC"/>
      </a:folHlink>
    </a:clrScheme>
    <a:fontScheme nam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8080"/>
        </a:lt1>
        <a:dk2>
          <a:srgbClr val="FFFFFF"/>
        </a:dk2>
        <a:lt2>
          <a:srgbClr val="000000"/>
        </a:lt2>
        <a:accent1>
          <a:srgbClr val="FF0033"/>
        </a:accent1>
        <a:accent2>
          <a:srgbClr val="3333FF"/>
        </a:accent2>
        <a:accent3>
          <a:srgbClr val="AAC1C1"/>
        </a:accent3>
        <a:accent4>
          <a:srgbClr val="DCDCDC"/>
        </a:accent4>
        <a:accent5>
          <a:srgbClr val="FFAAAD"/>
        </a:accent5>
        <a:accent6>
          <a:srgbClr val="2D2DE5"/>
        </a:accent6>
        <a:hlink>
          <a:srgbClr val="CBCBCB"/>
        </a:hlink>
        <a:folHlink>
          <a:srgbClr val="00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99FFFF"/>
        </a:accent1>
        <a:accent2>
          <a:srgbClr val="CCCCFF"/>
        </a:accent2>
        <a:accent3>
          <a:srgbClr val="FFFFFF"/>
        </a:accent3>
        <a:accent4>
          <a:srgbClr val="000000"/>
        </a:accent4>
        <a:accent5>
          <a:srgbClr val="CAFFFF"/>
        </a:accent5>
        <a:accent6>
          <a:srgbClr val="B7B7E5"/>
        </a:accent6>
        <a:hlink>
          <a:srgbClr val="CCECFF"/>
        </a:hlink>
        <a:folHlink>
          <a:srgbClr val="DDDDD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1E1E1"/>
        </a:accent5>
        <a:accent6>
          <a:srgbClr val="868686"/>
        </a:accent6>
        <a:hlink>
          <a:srgbClr val="DDDDDD"/>
        </a:hlink>
        <a:folHlink>
          <a:srgbClr val="5F5F5F"/>
        </a:folHlink>
      </a:clrScheme>
      <a:clrMap bg1="lt1" tx1="dk1" bg2="lt2" tx2="dk2" accent1="accent1" accent2="accent2" accent3="accent3" accent4="accent4" accent5="accent5" accent6="accent6" hlink="hlink" folHlink="folHlink"/>
    </a:extraClrScheme>
    <a:extraClrScheme>
      <a:clrScheme name="">
        <a:dk1>
          <a:srgbClr val="FFFFFF"/>
        </a:dk1>
        <a:lt1>
          <a:srgbClr val="000080"/>
        </a:lt1>
        <a:dk2>
          <a:srgbClr val="FFFFFF"/>
        </a:dk2>
        <a:lt2>
          <a:srgbClr val="000000"/>
        </a:lt2>
        <a:accent1>
          <a:srgbClr val="00FFCC"/>
        </a:accent1>
        <a:accent2>
          <a:srgbClr val="9933FF"/>
        </a:accent2>
        <a:accent3>
          <a:srgbClr val="AAAAC1"/>
        </a:accent3>
        <a:accent4>
          <a:srgbClr val="DCDCDC"/>
        </a:accent4>
        <a:accent5>
          <a:srgbClr val="AAFFE2"/>
        </a:accent5>
        <a:accent6>
          <a:srgbClr val="892DE5"/>
        </a:accent6>
        <a:hlink>
          <a:srgbClr val="CCCCFF"/>
        </a:hlink>
        <a:folHlink>
          <a:srgbClr val="3333CC"/>
        </a:folHlink>
      </a:clrScheme>
      <a:clrMap bg1="lt1" tx1="dk1" bg2="lt2" tx2="dk2" accent1="accent1" accent2="accent2" accent3="accent3" accent4="accent4" accent5="accent5" accent6="accent6" hlink="hlink" folHlink="folHlink"/>
    </a:extraClrScheme>
    <a:extraClrScheme>
      <a:clrScheme name="">
        <a:dk1>
          <a:srgbClr val="FFFFFF"/>
        </a:dk1>
        <a:lt1>
          <a:srgbClr val="990066"/>
        </a:lt1>
        <a:dk2>
          <a:srgbClr val="FFFFFF"/>
        </a:dk2>
        <a:lt2>
          <a:srgbClr val="000000"/>
        </a:lt2>
        <a:accent1>
          <a:srgbClr val="FF9966"/>
        </a:accent1>
        <a:accent2>
          <a:srgbClr val="009966"/>
        </a:accent2>
        <a:accent3>
          <a:srgbClr val="CAAAB9"/>
        </a:accent3>
        <a:accent4>
          <a:srgbClr val="DCDCDC"/>
        </a:accent4>
        <a:accent5>
          <a:srgbClr val="FFCAB9"/>
        </a:accent5>
        <a:accent6>
          <a:srgbClr val="00895B"/>
        </a:accent6>
        <a:hlink>
          <a:srgbClr val="3333CC"/>
        </a:hlink>
        <a:folHlink>
          <a:srgbClr val="FF00CC"/>
        </a:folHlink>
      </a:clrScheme>
      <a:clrMap bg1="lt1" tx1="dk1" bg2="lt2" tx2="dk2" accent1="accent1" accent2="accent2" accent3="accent3" accent4="accent4" accent5="accent5" accent6="accent6" hlink="hlink" folHlink="folHlink"/>
    </a:extraClrScheme>
    <a:extraClrScheme>
      <a:clrScheme name="">
        <a:dk1>
          <a:srgbClr val="000000"/>
        </a:dk1>
        <a:lt1>
          <a:srgbClr val="FFFFE1"/>
        </a:lt1>
        <a:dk2>
          <a:srgbClr val="000000"/>
        </a:dk2>
        <a:lt2>
          <a:srgbClr val="FFFFCC"/>
        </a:lt2>
        <a:accent1>
          <a:srgbClr val="FF9933"/>
        </a:accent1>
        <a:accent2>
          <a:srgbClr val="9999FF"/>
        </a:accent2>
        <a:accent3>
          <a:srgbClr val="FFFFED"/>
        </a:accent3>
        <a:accent4>
          <a:srgbClr val="000000"/>
        </a:accent4>
        <a:accent5>
          <a:srgbClr val="FFCAAD"/>
        </a:accent5>
        <a:accent6>
          <a:srgbClr val="8989E5"/>
        </a:accent6>
        <a:hlink>
          <a:srgbClr val="FFCC99"/>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mmon-TRPPT1">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CNITSEC-FMPPT_1.0</Template>
  <TotalTime>0</TotalTime>
  <Words>16514</Words>
  <Application>WPS 演示</Application>
  <PresentationFormat>在屏幕上显示</PresentationFormat>
  <Paragraphs>2083</Paragraphs>
  <Slides>147</Slides>
  <Notes>2</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25</vt:i4>
      </vt:variant>
      <vt:variant>
        <vt:lpstr>幻灯片标题</vt:lpstr>
      </vt:variant>
      <vt:variant>
        <vt:i4>147</vt:i4>
      </vt:variant>
    </vt:vector>
  </HeadingPairs>
  <TitlesOfParts>
    <vt:vector size="192" baseType="lpstr">
      <vt:lpstr>Arial</vt:lpstr>
      <vt:lpstr>宋体</vt:lpstr>
      <vt:lpstr>Wingdings</vt:lpstr>
      <vt:lpstr>Times New Roman</vt:lpstr>
      <vt:lpstr>Monotype Sorts</vt:lpstr>
      <vt:lpstr>隶书</vt:lpstr>
      <vt:lpstr>黑体</vt:lpstr>
      <vt:lpstr>Symbol</vt:lpstr>
      <vt:lpstr>幼圆</vt:lpstr>
      <vt:lpstr>华文中宋</vt:lpstr>
      <vt:lpstr>楷体_GB2312</vt:lpstr>
      <vt:lpstr>华文隶书</vt:lpstr>
      <vt:lpstr>Arial Unicode MS</vt:lpstr>
      <vt:lpstr>新宋体</vt:lpstr>
      <vt:lpstr>Wingdings 2</vt:lpstr>
      <vt:lpstr>微软雅黑</vt:lpstr>
      <vt:lpstr>Arial Unicode MS</vt:lpstr>
      <vt:lpstr>Wingdings</vt:lpstr>
      <vt:lpstr>CNITSEC-FMPPT_1.0</vt:lpstr>
      <vt:lpstr>1_Common-TRPPT1</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PowerPoint.Show.8</vt:lpstr>
      <vt:lpstr>PowerPoint.Show.8</vt:lpstr>
      <vt:lpstr>PBrush</vt:lpstr>
      <vt:lpstr>PBrush</vt:lpstr>
      <vt:lpstr>PBrush</vt:lpstr>
      <vt:lpstr>PBrush</vt:lpstr>
      <vt:lpstr>PBrush</vt:lpstr>
      <vt:lpstr>PBrush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CNITSEC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信息安全技术 PKI/CA技术</dc:title>
  <dc:creator>Young Peng</dc:creator>
  <cp:lastModifiedBy>阳光</cp:lastModifiedBy>
  <cp:revision>2</cp:revision>
  <dcterms:created xsi:type="dcterms:W3CDTF">2003-09-29T05:38:33Z</dcterms:created>
  <dcterms:modified xsi:type="dcterms:W3CDTF">2018-09-20T08:24:06Z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版本">
    <vt:lpwstr>1.0</vt:lpwstr>
  </property>
  <property fmtid="{D5CDD505-2E9C-101B-9397-08002B2CF9AE}" pid="3" name="单位">
    <vt:lpwstr>中国信息安全产品测评认证中心CNITSEC</vt:lpwstr>
  </property>
  <property fmtid="{D5CDD505-2E9C-101B-9397-08002B2CF9AE}" pid="4" name="用途">
    <vt:lpwstr>CISP培训幻灯片模板</vt:lpwstr>
  </property>
  <property fmtid="{D5CDD505-2E9C-101B-9397-08002B2CF9AE}" pid="5" name="网址">
    <vt:lpwstr>www.itsec.gov.cn</vt:lpwstr>
  </property>
  <property fmtid="{D5CDD505-2E9C-101B-9397-08002B2CF9AE}" pid="6" name="KSOProductBuildVer">
    <vt:lpwstr>2052-10.1.0.7400</vt:lpwstr>
  </property>
</Properties>
</file>