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E0021-E0CF-4690-B89D-CDE72FE0AB22}" type="datetimeFigureOut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10AF8-34FB-4B85-A0DF-153B49FBC5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0C61-F3D7-43C7-80B8-8E1B30BA221A}" type="datetime1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历年线代期中证明题分析与讲解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72AF1-F4E1-4FF9-823D-42B0B80E71E3}" type="datetime1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历年线代期中证明题分析与讲解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6A2F-3767-4C53-A97C-23E8B028D7C8}" type="datetime1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历年线代期中证明题分析与讲解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B3E5-F7D7-4696-B64F-38282161D4C4}" type="datetime1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历年线代期中证明题分析与讲解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B030-33D6-4E59-85D3-D94BE07D8F18}" type="datetime1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历年线代期中证明题分析与讲解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F64F-C6E3-4A14-BF32-B667DC8B7F61}" type="datetime1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历年线代期中证明题分析与讲解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569C-4DCA-4823-A8B9-5D6C1B28FD58}" type="datetime1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历年线代期中证明题分析与讲解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682E-4E06-4C35-986D-8DE30398C6E3}" type="datetime1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历年线代期中证明题分析与讲解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100E-E60C-435F-9E80-4D41133DDBEC}" type="datetime1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历年线代期中证明题分析与讲解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7E22-49B7-44B0-A78A-F1DC06ED4DF5}" type="datetime1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历年线代期中证明题分析与讲解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C46B-1080-44B3-8149-2F7750EBC59D}" type="datetime1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历年线代期中证明题分析与讲解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9ACBF-A523-49CB-BD46-861C457BA51E}" type="datetime1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历年线代期中证明题分析与讲解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2708920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历年线代期中证明题分析与讲解</a:t>
            </a:r>
            <a:endParaRPr lang="zh-CN" altLang="en-US" sz="3200" b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198B-CCFE-41B1-88BF-6A2260FAA11C}" type="datetime1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历年线代期中证明题分析与讲解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80112" y="450912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14</a:t>
            </a:r>
            <a:r>
              <a:rPr lang="zh-CN" altLang="en-US" dirty="0" smtClean="0"/>
              <a:t>级</a:t>
            </a:r>
            <a:r>
              <a:rPr lang="en-US" altLang="zh-CN" dirty="0" smtClean="0"/>
              <a:t>10</a:t>
            </a:r>
            <a:r>
              <a:rPr lang="zh-CN" altLang="en-US" dirty="0" smtClean="0"/>
              <a:t>班     莫华晓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100E-E60C-435F-9E80-4D41133DDBEC}" type="datetime1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历年线代期中证明题分析与讲解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1124744"/>
            <a:ext cx="6444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520" y="620688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1.</a:t>
            </a:r>
            <a:r>
              <a:rPr lang="zh-CN" altLang="en-US" sz="2800" b="1" dirty="0" smtClean="0"/>
              <a:t>证明线性无关</a:t>
            </a:r>
            <a:endParaRPr lang="zh-CN" altLang="en-US" sz="28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437112"/>
            <a:ext cx="7992888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95536" y="162880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10</a:t>
            </a:r>
            <a:r>
              <a:rPr lang="zh-CN" altLang="en-US" b="1" dirty="0" smtClean="0"/>
              <a:t>年：</a:t>
            </a:r>
            <a:endParaRPr lang="zh-CN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67544" y="37170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11</a:t>
            </a:r>
            <a:r>
              <a:rPr lang="zh-CN" altLang="en-US" b="1" dirty="0" smtClean="0"/>
              <a:t>年：</a:t>
            </a:r>
            <a:endParaRPr lang="zh-CN" altLang="en-US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420888"/>
            <a:ext cx="84010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100E-E60C-435F-9E80-4D41133DDBEC}" type="datetime1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历年线代期中证明题分析与讲解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92896"/>
            <a:ext cx="8217201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9552" y="177281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12</a:t>
            </a:r>
            <a:r>
              <a:rPr lang="zh-CN" altLang="en-US" b="1" dirty="0" smtClean="0"/>
              <a:t>年：</a:t>
            </a:r>
            <a:endParaRPr lang="zh-CN" altLang="en-US" b="1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1052736"/>
            <a:ext cx="5508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620688"/>
            <a:ext cx="3347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1.</a:t>
            </a:r>
            <a:r>
              <a:rPr lang="zh-CN" altLang="en-US" sz="2800" b="1" dirty="0" smtClean="0"/>
              <a:t>证明线性无关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100E-E60C-435F-9E80-4D41133DDBEC}" type="datetime1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历年线代期中证明题分析与讲解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1124744"/>
            <a:ext cx="6300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620688"/>
            <a:ext cx="3491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2.</a:t>
            </a:r>
            <a:r>
              <a:rPr lang="zh-CN" altLang="en-US" sz="2800" b="1" dirty="0" smtClean="0"/>
              <a:t>应用矩阵可逆定理</a:t>
            </a:r>
            <a:endParaRPr lang="zh-CN" altLang="en-US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581128"/>
            <a:ext cx="871683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51520" y="16288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10</a:t>
            </a:r>
            <a:r>
              <a:rPr lang="zh-CN" altLang="en-US" b="1" dirty="0" smtClean="0"/>
              <a:t>年：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4077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11</a:t>
            </a:r>
            <a:r>
              <a:rPr lang="zh-CN" altLang="en-US" b="1" dirty="0" smtClean="0"/>
              <a:t>年：</a:t>
            </a:r>
            <a:endParaRPr lang="zh-CN" altLang="en-US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132856"/>
            <a:ext cx="84010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100E-E60C-435F-9E80-4D41133DDBEC}" type="datetime1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历年线代期中证明题分析与讲解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924944"/>
            <a:ext cx="86391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连接符 6"/>
          <p:cNvCxnSpPr/>
          <p:nvPr/>
        </p:nvCxnSpPr>
        <p:spPr>
          <a:xfrm>
            <a:off x="0" y="1052736"/>
            <a:ext cx="5796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548680"/>
            <a:ext cx="3779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2.</a:t>
            </a:r>
            <a:r>
              <a:rPr lang="zh-CN" altLang="en-US" sz="2800" b="1" dirty="0" smtClean="0"/>
              <a:t>应用矩阵可逆定理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20" y="234888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12</a:t>
            </a:r>
            <a:r>
              <a:rPr lang="zh-CN" altLang="en-US" b="1" dirty="0" smtClean="0"/>
              <a:t>年：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100E-E60C-435F-9E80-4D41133DDBEC}" type="datetime1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历年线代期中证明题分析与讲解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628800"/>
            <a:ext cx="8643981" cy="3279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3528" y="11247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13</a:t>
            </a:r>
            <a:r>
              <a:rPr lang="zh-CN" altLang="en-US" b="1" dirty="0" smtClean="0"/>
              <a:t>年：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100E-E60C-435F-9E80-4D41133DDBEC}" type="datetime1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历年线代期中证明题分析与讲解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190</Words>
  <Application>Microsoft Office PowerPoint</Application>
  <PresentationFormat>全屏显示(4:3)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Vincent</dc:creator>
  <cp:lastModifiedBy>Administrator</cp:lastModifiedBy>
  <cp:revision>12</cp:revision>
  <dcterms:created xsi:type="dcterms:W3CDTF">2015-11-17T05:18:45Z</dcterms:created>
  <dcterms:modified xsi:type="dcterms:W3CDTF">2015-11-17T07:18:43Z</dcterms:modified>
</cp:coreProperties>
</file>