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D72E-C945-4D76-8446-FF67A5727B88}" type="datetimeFigureOut">
              <a:rPr lang="zh-CN" altLang="en-US" smtClean="0"/>
              <a:pPr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3.1:  10, 12, 14, 37, 38, 40</a:t>
            </a:r>
          </a:p>
          <a:p>
            <a:endParaRPr lang="en-US" altLang="zh-CN" sz="4400" dirty="0"/>
          </a:p>
          <a:p>
            <a:r>
              <a:rPr lang="en-US" altLang="zh-CN" sz="4400" dirty="0"/>
              <a:t>3.2:  29, 30, 31, 32, 35, 36, 43</a:t>
            </a:r>
          </a:p>
          <a:p>
            <a:endParaRPr lang="en-US" altLang="zh-CN" sz="44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7166"/>
                <a:ext cx="8229600" cy="5768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4400" dirty="0"/>
                  <a:t>3.3</a:t>
                </a:r>
                <a:r>
                  <a:rPr lang="en-US" altLang="zh-CN" dirty="0"/>
                  <a:t>:   11, 19, 29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附加题：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7030A0"/>
                    </a:solidFill>
                  </a:rPr>
                  <a:t>If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the size of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altLang="zh-CN" dirty="0" smtClean="0">
                    <a:solidFill>
                      <a:srgbClr val="7030A0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solidFill>
                      <a:srgbClr val="7030A0"/>
                    </a:solidFill>
                  </a:rPr>
                  <a:t>, then compute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7030A0"/>
                            </a:solidFill>
                          </a:rPr>
                          <m:t>adj</m:t>
                        </m:r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第三章补充题：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9,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13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7166"/>
                <a:ext cx="8229600" cy="5768997"/>
              </a:xfrm>
              <a:blipFill rotWithShape="0">
                <a:blip r:embed="rId2"/>
                <a:stretch>
                  <a:fillRect l="-2963" t="-2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Cambria Math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(9.18)</dc:title>
  <dc:creator>Kun</dc:creator>
  <cp:lastModifiedBy>Kwan</cp:lastModifiedBy>
  <cp:revision>21</cp:revision>
  <dcterms:created xsi:type="dcterms:W3CDTF">2013-09-17T07:18:54Z</dcterms:created>
  <dcterms:modified xsi:type="dcterms:W3CDTF">2014-11-11T04:38:16Z</dcterms:modified>
</cp:coreProperties>
</file>