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D72E-C945-4D76-8446-FF67A5727B8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Assignment (11.20)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altLang="zh-CN" sz="4400" dirty="0" smtClean="0"/>
              <a:t>3.3</a:t>
            </a:r>
            <a:r>
              <a:rPr lang="en-US" altLang="zh-CN" dirty="0" smtClean="0"/>
              <a:t>:   11, 19, 29</a:t>
            </a:r>
          </a:p>
          <a:p>
            <a:endParaRPr lang="en-US" altLang="zh-CN" dirty="0"/>
          </a:p>
          <a:p>
            <a:r>
              <a:rPr lang="zh-CN" altLang="en-US" dirty="0" smtClean="0"/>
              <a:t>第三章补充题：</a:t>
            </a:r>
            <a:r>
              <a:rPr lang="en-US" altLang="zh-CN" dirty="0" smtClean="0"/>
              <a:t>9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13</a:t>
            </a:r>
          </a:p>
          <a:p>
            <a:endParaRPr lang="en-US" altLang="zh-CN" dirty="0" smtClean="0"/>
          </a:p>
          <a:p>
            <a:r>
              <a:rPr lang="en-US" altLang="zh-CN" sz="4400" dirty="0" smtClean="0"/>
              <a:t>4.1</a:t>
            </a:r>
            <a:r>
              <a:rPr lang="en-US" altLang="zh-CN" dirty="0" smtClean="0"/>
              <a:t>:   10, 22, 24, 33, 34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7166"/>
                <a:ext cx="8229600" cy="5768997"/>
              </a:xfrm>
            </p:spPr>
            <p:txBody>
              <a:bodyPr/>
              <a:lstStyle/>
              <a:p>
                <a:r>
                  <a:rPr lang="en-US" altLang="zh-CN" dirty="0" smtClean="0"/>
                  <a:t>Problem 1: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If the size of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, then compute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dirty="0"/>
                          <m:t>adj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7166"/>
                <a:ext cx="8229600" cy="5768997"/>
              </a:xfrm>
              <a:blipFill rotWithShape="0">
                <a:blip r:embed="rId2"/>
                <a:stretch>
                  <a:fillRect l="-1852" t="-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</Words>
  <Application>Microsoft Office PowerPoint</Application>
  <PresentationFormat>全屏显示(4:3)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主题</vt:lpstr>
      <vt:lpstr>Assignment (11.20)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(9.18)</dc:title>
  <dc:creator>Kun</dc:creator>
  <cp:lastModifiedBy>Kun</cp:lastModifiedBy>
  <cp:revision>17</cp:revision>
  <dcterms:created xsi:type="dcterms:W3CDTF">2013-09-17T07:18:54Z</dcterms:created>
  <dcterms:modified xsi:type="dcterms:W3CDTF">2013-11-20T15:31:13Z</dcterms:modified>
</cp:coreProperties>
</file>