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D72E-C945-4D76-8446-FF67A5727B88}" type="datetimeFigureOut">
              <a:rPr lang="zh-CN" altLang="en-US" smtClean="0"/>
              <a:pPr/>
              <a:t>2014/12/16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8F70-D652-402F-8C9C-3ADC0C6E6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Assignment </a:t>
            </a:r>
            <a:r>
              <a:rPr lang="en-US" altLang="zh-CN" dirty="0" smtClean="0"/>
              <a:t>(5.1-5.3)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altLang="zh-CN" sz="4400" dirty="0" smtClean="0"/>
              <a:t>5.1</a:t>
            </a:r>
            <a:r>
              <a:rPr lang="en-US" altLang="zh-CN" dirty="0"/>
              <a:t>: </a:t>
            </a:r>
            <a:r>
              <a:rPr lang="en-US" altLang="zh-CN" dirty="0" smtClean="0"/>
              <a:t>25</a:t>
            </a:r>
            <a:endParaRPr lang="en-US" altLang="zh-CN" sz="4400" dirty="0" smtClean="0"/>
          </a:p>
          <a:p>
            <a:endParaRPr lang="en-US" altLang="zh-CN" sz="4400" dirty="0" smtClean="0"/>
          </a:p>
          <a:p>
            <a:r>
              <a:rPr lang="en-US" altLang="zh-CN" sz="4400" dirty="0" smtClean="0"/>
              <a:t>5.2</a:t>
            </a:r>
            <a:r>
              <a:rPr lang="en-US" altLang="zh-CN" dirty="0" smtClean="0"/>
              <a:t>:   </a:t>
            </a:r>
            <a:r>
              <a:rPr lang="en-US" altLang="zh-CN" dirty="0" smtClean="0"/>
              <a:t>19, </a:t>
            </a:r>
            <a:r>
              <a:rPr lang="en-US" altLang="zh-CN" dirty="0" smtClean="0"/>
              <a:t>23, 24 </a:t>
            </a:r>
          </a:p>
          <a:p>
            <a:endParaRPr lang="en-US" altLang="zh-CN" dirty="0" smtClean="0"/>
          </a:p>
          <a:p>
            <a:r>
              <a:rPr lang="en-US" altLang="zh-CN" sz="4400" dirty="0" smtClean="0"/>
              <a:t>5.3</a:t>
            </a:r>
            <a:r>
              <a:rPr lang="en-US" altLang="zh-CN" dirty="0" smtClean="0"/>
              <a:t>:   18, 22, </a:t>
            </a:r>
            <a:r>
              <a:rPr lang="en-US" altLang="zh-CN" dirty="0" smtClean="0"/>
              <a:t>27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Assignment (5.1-5.3)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(9.18)</dc:title>
  <dc:creator>Kun</dc:creator>
  <cp:lastModifiedBy>Kwan</cp:lastModifiedBy>
  <cp:revision>20</cp:revision>
  <dcterms:created xsi:type="dcterms:W3CDTF">2013-09-17T07:18:54Z</dcterms:created>
  <dcterms:modified xsi:type="dcterms:W3CDTF">2014-12-16T15:08:59Z</dcterms:modified>
</cp:coreProperties>
</file>