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2" r:id="rId2"/>
    <p:sldMasterId id="2147484262" r:id="rId3"/>
  </p:sldMasterIdLst>
  <p:notesMasterIdLst>
    <p:notesMasterId r:id="rId19"/>
  </p:notesMasterIdLst>
  <p:sldIdLst>
    <p:sldId id="257" r:id="rId4"/>
    <p:sldId id="299" r:id="rId5"/>
    <p:sldId id="289" r:id="rId6"/>
    <p:sldId id="290" r:id="rId7"/>
    <p:sldId id="291" r:id="rId8"/>
    <p:sldId id="292" r:id="rId9"/>
    <p:sldId id="293" r:id="rId10"/>
    <p:sldId id="294" r:id="rId11"/>
    <p:sldId id="295" r:id="rId12"/>
    <p:sldId id="297" r:id="rId13"/>
    <p:sldId id="298" r:id="rId14"/>
    <p:sldId id="296" r:id="rId15"/>
    <p:sldId id="300" r:id="rId16"/>
    <p:sldId id="301" r:id="rId17"/>
    <p:sldId id="288" r:id="rId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Arial" charset="0"/>
      </a:defRPr>
    </a:lvl1pPr>
    <a:lvl2pPr marL="457200" algn="l" rtl="0" fontAlgn="base">
      <a:spcBef>
        <a:spcPct val="0"/>
      </a:spcBef>
      <a:spcAft>
        <a:spcPct val="0"/>
      </a:spcAft>
      <a:defRPr kern="1200">
        <a:solidFill>
          <a:schemeClr val="tx1"/>
        </a:solidFill>
        <a:latin typeface="Arial" charset="0"/>
        <a:ea typeface="宋体" charset="-122"/>
        <a:cs typeface="Arial" charset="0"/>
      </a:defRPr>
    </a:lvl2pPr>
    <a:lvl3pPr marL="914400" algn="l" rtl="0" fontAlgn="base">
      <a:spcBef>
        <a:spcPct val="0"/>
      </a:spcBef>
      <a:spcAft>
        <a:spcPct val="0"/>
      </a:spcAft>
      <a:defRPr kern="1200">
        <a:solidFill>
          <a:schemeClr val="tx1"/>
        </a:solidFill>
        <a:latin typeface="Arial" charset="0"/>
        <a:ea typeface="宋体" charset="-122"/>
        <a:cs typeface="Arial" charset="0"/>
      </a:defRPr>
    </a:lvl3pPr>
    <a:lvl4pPr marL="1371600" algn="l" rtl="0" fontAlgn="base">
      <a:spcBef>
        <a:spcPct val="0"/>
      </a:spcBef>
      <a:spcAft>
        <a:spcPct val="0"/>
      </a:spcAft>
      <a:defRPr kern="1200">
        <a:solidFill>
          <a:schemeClr val="tx1"/>
        </a:solidFill>
        <a:latin typeface="Arial" charset="0"/>
        <a:ea typeface="宋体" charset="-122"/>
        <a:cs typeface="Arial" charset="0"/>
      </a:defRPr>
    </a:lvl4pPr>
    <a:lvl5pPr marL="1828800" algn="l" rtl="0" fontAlgn="base">
      <a:spcBef>
        <a:spcPct val="0"/>
      </a:spcBef>
      <a:spcAft>
        <a:spcPct val="0"/>
      </a:spcAft>
      <a:defRPr kern="1200">
        <a:solidFill>
          <a:schemeClr val="tx1"/>
        </a:solidFill>
        <a:latin typeface="Arial" charset="0"/>
        <a:ea typeface="宋体" charset="-122"/>
        <a:cs typeface="Arial" charset="0"/>
      </a:defRPr>
    </a:lvl5pPr>
    <a:lvl6pPr marL="2286000" algn="l" defTabSz="914400" rtl="0" eaLnBrk="1" latinLnBrk="0" hangingPunct="1">
      <a:defRPr kern="1200">
        <a:solidFill>
          <a:schemeClr val="tx1"/>
        </a:solidFill>
        <a:latin typeface="Arial" charset="0"/>
        <a:ea typeface="宋体" charset="-122"/>
        <a:cs typeface="Arial" charset="0"/>
      </a:defRPr>
    </a:lvl6pPr>
    <a:lvl7pPr marL="2743200" algn="l" defTabSz="914400" rtl="0" eaLnBrk="1" latinLnBrk="0" hangingPunct="1">
      <a:defRPr kern="1200">
        <a:solidFill>
          <a:schemeClr val="tx1"/>
        </a:solidFill>
        <a:latin typeface="Arial" charset="0"/>
        <a:ea typeface="宋体" charset="-122"/>
        <a:cs typeface="Arial" charset="0"/>
      </a:defRPr>
    </a:lvl7pPr>
    <a:lvl8pPr marL="3200400" algn="l" defTabSz="914400" rtl="0" eaLnBrk="1" latinLnBrk="0" hangingPunct="1">
      <a:defRPr kern="1200">
        <a:solidFill>
          <a:schemeClr val="tx1"/>
        </a:solidFill>
        <a:latin typeface="Arial" charset="0"/>
        <a:ea typeface="宋体" charset="-122"/>
        <a:cs typeface="Arial" charset="0"/>
      </a:defRPr>
    </a:lvl8pPr>
    <a:lvl9pPr marL="3657600" algn="l" defTabSz="914400" rtl="0" eaLnBrk="1" latinLnBrk="0" hangingPunct="1">
      <a:defRPr kern="1200">
        <a:solidFill>
          <a:schemeClr val="tx1"/>
        </a:solidFill>
        <a:latin typeface="Arial" charset="0"/>
        <a:ea typeface="宋体"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C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78" autoAdjust="0"/>
    <p:restoredTop sz="97164" autoAdjust="0"/>
  </p:normalViewPr>
  <p:slideViewPr>
    <p:cSldViewPr>
      <p:cViewPr varScale="1">
        <p:scale>
          <a:sx n="68" d="100"/>
          <a:sy n="68" d="100"/>
        </p:scale>
        <p:origin x="-96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mn-cs"/>
              </a:defRPr>
            </a:lvl1pPr>
          </a:lstStyle>
          <a:p>
            <a:pPr>
              <a:defRPr/>
            </a:pPr>
            <a:fld id="{2E877AB5-6448-42F6-B6EE-3F56EF6E397D}" type="datetimeFigureOut">
              <a:rPr lang="zh-CN" altLang="en-US"/>
              <a:pPr>
                <a:defRPr/>
              </a:pPr>
              <a:t>2014/12/26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mn-cs"/>
              </a:defRPr>
            </a:lvl1pPr>
          </a:lstStyle>
          <a:p>
            <a:pPr>
              <a:defRPr/>
            </a:pPr>
            <a:fld id="{4C1B5A71-EC01-4137-817B-004D61B0BF88}" type="slidenum">
              <a:rPr lang="zh-CN" altLang="en-US"/>
              <a:pPr>
                <a:defRPr/>
              </a:pPr>
              <a:t>‹#›</a:t>
            </a:fld>
            <a:endParaRPr lang="zh-CN" altLang="en-US"/>
          </a:p>
        </p:txBody>
      </p:sp>
    </p:spTree>
    <p:extLst>
      <p:ext uri="{BB962C8B-B14F-4D97-AF65-F5344CB8AC3E}">
        <p14:creationId xmlns="" xmlns:p14="http://schemas.microsoft.com/office/powerpoint/2010/main" val="31894528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E433E4C-76E1-48AB-AE34-96B13C7DDD0A}" type="slidenum">
              <a:rPr lang="zh-CN" altLang="en-US"/>
              <a:pPr>
                <a:defRPr/>
              </a:pPr>
              <a:t>‹#›</a:t>
            </a:fld>
            <a:endParaRPr lang="zh-CN" altLang="en-US"/>
          </a:p>
        </p:txBody>
      </p:sp>
    </p:spTree>
    <p:extLst>
      <p:ext uri="{BB962C8B-B14F-4D97-AF65-F5344CB8AC3E}">
        <p14:creationId xmlns="" xmlns:p14="http://schemas.microsoft.com/office/powerpoint/2010/main" val="304514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E1F1A1-EAD8-485B-BD32-57B3EB6EB09A}" type="slidenum">
              <a:rPr lang="zh-CN" altLang="en-US"/>
              <a:pPr>
                <a:defRPr/>
              </a:pPr>
              <a:t>‹#›</a:t>
            </a:fld>
            <a:endParaRPr lang="zh-CN" altLang="en-US"/>
          </a:p>
        </p:txBody>
      </p:sp>
    </p:spTree>
    <p:extLst>
      <p:ext uri="{BB962C8B-B14F-4D97-AF65-F5344CB8AC3E}">
        <p14:creationId xmlns="" xmlns:p14="http://schemas.microsoft.com/office/powerpoint/2010/main" val="986981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142875"/>
            <a:ext cx="2057400" cy="5168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28625" y="142875"/>
            <a:ext cx="6019800" cy="5168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122377C-FF1B-43A4-BC3B-9BE6F490A982}" type="slidenum">
              <a:rPr lang="zh-CN" altLang="en-US"/>
              <a:pPr>
                <a:defRPr/>
              </a:pPr>
              <a:t>‹#›</a:t>
            </a:fld>
            <a:endParaRPr lang="zh-CN" altLang="en-US"/>
          </a:p>
        </p:txBody>
      </p:sp>
    </p:spTree>
    <p:extLst>
      <p:ext uri="{BB962C8B-B14F-4D97-AF65-F5344CB8AC3E}">
        <p14:creationId xmlns="" xmlns:p14="http://schemas.microsoft.com/office/powerpoint/2010/main" val="1115670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2A21BFB-E5A3-4F60-84DD-3E7EC3158D78}" type="slidenum">
              <a:rPr lang="zh-CN" altLang="en-US"/>
              <a:pPr>
                <a:defRPr/>
              </a:pPr>
              <a:t>‹#›</a:t>
            </a:fld>
            <a:endParaRPr lang="zh-CN" altLang="en-US"/>
          </a:p>
        </p:txBody>
      </p:sp>
    </p:spTree>
    <p:extLst>
      <p:ext uri="{BB962C8B-B14F-4D97-AF65-F5344CB8AC3E}">
        <p14:creationId xmlns="" xmlns:p14="http://schemas.microsoft.com/office/powerpoint/2010/main" val="1732510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01B8436-1B00-4686-AB86-C536B3976EBA}" type="slidenum">
              <a:rPr lang="zh-CN" altLang="en-US"/>
              <a:pPr>
                <a:defRPr/>
              </a:pPr>
              <a:t>‹#›</a:t>
            </a:fld>
            <a:endParaRPr lang="zh-CN" altLang="en-US"/>
          </a:p>
        </p:txBody>
      </p:sp>
    </p:spTree>
    <p:extLst>
      <p:ext uri="{BB962C8B-B14F-4D97-AF65-F5344CB8AC3E}">
        <p14:creationId xmlns="" xmlns:p14="http://schemas.microsoft.com/office/powerpoint/2010/main" val="410808197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FAF992F-02CB-482A-8D58-21A82677EB29}" type="slidenum">
              <a:rPr lang="zh-CN" altLang="en-US"/>
              <a:pPr>
                <a:defRPr/>
              </a:pPr>
              <a:t>‹#›</a:t>
            </a:fld>
            <a:endParaRPr lang="zh-CN" altLang="en-US"/>
          </a:p>
        </p:txBody>
      </p:sp>
    </p:spTree>
    <p:extLst>
      <p:ext uri="{BB962C8B-B14F-4D97-AF65-F5344CB8AC3E}">
        <p14:creationId xmlns="" xmlns:p14="http://schemas.microsoft.com/office/powerpoint/2010/main" val="1309566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28625" y="7858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9625" y="7858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5F0C42-5DFA-453C-97B4-6CB4AFC85B18}" type="slidenum">
              <a:rPr lang="zh-CN" altLang="en-US"/>
              <a:pPr>
                <a:defRPr/>
              </a:pPr>
              <a:t>‹#›</a:t>
            </a:fld>
            <a:endParaRPr lang="zh-CN" altLang="en-US"/>
          </a:p>
        </p:txBody>
      </p:sp>
    </p:spTree>
    <p:extLst>
      <p:ext uri="{BB962C8B-B14F-4D97-AF65-F5344CB8AC3E}">
        <p14:creationId xmlns="" xmlns:p14="http://schemas.microsoft.com/office/powerpoint/2010/main" val="2210952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FFC45B8-1643-469A-84FD-80F32F204E8F}" type="slidenum">
              <a:rPr lang="zh-CN" altLang="en-US"/>
              <a:pPr>
                <a:defRPr/>
              </a:pPr>
              <a:t>‹#›</a:t>
            </a:fld>
            <a:endParaRPr lang="zh-CN" altLang="en-US"/>
          </a:p>
        </p:txBody>
      </p:sp>
    </p:spTree>
    <p:extLst>
      <p:ext uri="{BB962C8B-B14F-4D97-AF65-F5344CB8AC3E}">
        <p14:creationId xmlns="" xmlns:p14="http://schemas.microsoft.com/office/powerpoint/2010/main" val="75295220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AE28D68-9B90-4550-A8A8-B57C2A794546}" type="slidenum">
              <a:rPr lang="zh-CN" altLang="en-US"/>
              <a:pPr>
                <a:defRPr/>
              </a:pPr>
              <a:t>‹#›</a:t>
            </a:fld>
            <a:endParaRPr lang="zh-CN" altLang="en-US"/>
          </a:p>
        </p:txBody>
      </p:sp>
    </p:spTree>
    <p:extLst>
      <p:ext uri="{BB962C8B-B14F-4D97-AF65-F5344CB8AC3E}">
        <p14:creationId xmlns="" xmlns:p14="http://schemas.microsoft.com/office/powerpoint/2010/main" val="2588476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50092E7-BCA1-4C75-9758-74F8C921A67D}" type="slidenum">
              <a:rPr lang="zh-CN" altLang="en-US"/>
              <a:pPr>
                <a:defRPr/>
              </a:pPr>
              <a:t>‹#›</a:t>
            </a:fld>
            <a:endParaRPr lang="zh-CN" altLang="en-US"/>
          </a:p>
        </p:txBody>
      </p:sp>
    </p:spTree>
    <p:extLst>
      <p:ext uri="{BB962C8B-B14F-4D97-AF65-F5344CB8AC3E}">
        <p14:creationId xmlns="" xmlns:p14="http://schemas.microsoft.com/office/powerpoint/2010/main" val="2709792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8323570-9708-4C27-B7BA-1001838B752E}" type="slidenum">
              <a:rPr lang="zh-CN" altLang="en-US"/>
              <a:pPr>
                <a:defRPr/>
              </a:pPr>
              <a:t>‹#›</a:t>
            </a:fld>
            <a:endParaRPr lang="zh-CN" altLang="en-US"/>
          </a:p>
        </p:txBody>
      </p:sp>
    </p:spTree>
    <p:extLst>
      <p:ext uri="{BB962C8B-B14F-4D97-AF65-F5344CB8AC3E}">
        <p14:creationId xmlns="" xmlns:p14="http://schemas.microsoft.com/office/powerpoint/2010/main" val="3891496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56546F1-408F-4FFE-8C40-D99604F465DC}" type="slidenum">
              <a:rPr lang="zh-CN" altLang="en-US"/>
              <a:pPr>
                <a:defRPr/>
              </a:pPr>
              <a:t>‹#›</a:t>
            </a:fld>
            <a:endParaRPr lang="zh-CN" altLang="en-US"/>
          </a:p>
        </p:txBody>
      </p:sp>
    </p:spTree>
    <p:extLst>
      <p:ext uri="{BB962C8B-B14F-4D97-AF65-F5344CB8AC3E}">
        <p14:creationId xmlns="" xmlns:p14="http://schemas.microsoft.com/office/powerpoint/2010/main" val="23054992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FF3DF3F-8926-4DF2-A202-C11EAD75099F}" type="slidenum">
              <a:rPr lang="zh-CN" altLang="en-US"/>
              <a:pPr>
                <a:defRPr/>
              </a:pPr>
              <a:t>‹#›</a:t>
            </a:fld>
            <a:endParaRPr lang="zh-CN" altLang="en-US"/>
          </a:p>
        </p:txBody>
      </p:sp>
    </p:spTree>
    <p:extLst>
      <p:ext uri="{BB962C8B-B14F-4D97-AF65-F5344CB8AC3E}">
        <p14:creationId xmlns="" xmlns:p14="http://schemas.microsoft.com/office/powerpoint/2010/main" val="1463529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F253B15-F340-4D33-97E1-A203336F3F0C}" type="slidenum">
              <a:rPr lang="zh-CN" altLang="en-US"/>
              <a:pPr>
                <a:defRPr/>
              </a:pPr>
              <a:t>‹#›</a:t>
            </a:fld>
            <a:endParaRPr lang="zh-CN" altLang="en-US"/>
          </a:p>
        </p:txBody>
      </p:sp>
    </p:spTree>
    <p:extLst>
      <p:ext uri="{BB962C8B-B14F-4D97-AF65-F5344CB8AC3E}">
        <p14:creationId xmlns="" xmlns:p14="http://schemas.microsoft.com/office/powerpoint/2010/main" val="2440843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142875"/>
            <a:ext cx="2057400" cy="5168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28625" y="142875"/>
            <a:ext cx="6019800" cy="5168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F23C09-7F7A-41C1-A5C3-E2F4A50C3210}" type="slidenum">
              <a:rPr lang="zh-CN" altLang="en-US"/>
              <a:pPr>
                <a:defRPr/>
              </a:pPr>
              <a:t>‹#›</a:t>
            </a:fld>
            <a:endParaRPr lang="zh-CN" altLang="en-US"/>
          </a:p>
        </p:txBody>
      </p:sp>
    </p:spTree>
    <p:extLst>
      <p:ext uri="{BB962C8B-B14F-4D97-AF65-F5344CB8AC3E}">
        <p14:creationId xmlns="" xmlns:p14="http://schemas.microsoft.com/office/powerpoint/2010/main" val="314662000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29CDC1E0-4B26-4E96-B5BB-CA7B587BBD54}" type="slidenum">
              <a:rPr lang="en-US" altLang="zh-CN"/>
              <a:pPr>
                <a:defRPr/>
              </a:pPr>
              <a:t>‹#›</a:t>
            </a:fld>
            <a:endParaRPr lang="en-US" altLang="zh-CN"/>
          </a:p>
        </p:txBody>
      </p:sp>
    </p:spTree>
    <p:extLst>
      <p:ext uri="{BB962C8B-B14F-4D97-AF65-F5344CB8AC3E}">
        <p14:creationId xmlns="" xmlns:p14="http://schemas.microsoft.com/office/powerpoint/2010/main" val="70505511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1"/>
                </a:solidFill>
                <a:latin typeface="Candara"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F42CA37A-6328-445F-84AA-E14E01580441}" type="slidenum">
              <a:rPr lang="en-US" altLang="zh-CN"/>
              <a:pPr>
                <a:defRPr/>
              </a:pPr>
              <a:t>‹#›</a:t>
            </a:fld>
            <a:endParaRPr lang="en-US" altLang="zh-CN"/>
          </a:p>
        </p:txBody>
      </p:sp>
      <p:sp>
        <p:nvSpPr>
          <p:cNvPr id="7" name="TextBox 6"/>
          <p:cNvSpPr txBox="1"/>
          <p:nvPr userDrawn="1"/>
        </p:nvSpPr>
        <p:spPr>
          <a:xfrm>
            <a:off x="6172200" y="6457890"/>
            <a:ext cx="2971800" cy="400110"/>
          </a:xfrm>
          <a:prstGeom prst="rect">
            <a:avLst/>
          </a:prstGeom>
          <a:noFill/>
        </p:spPr>
        <p:txBody>
          <a:bodyPr wrap="square" rtlCol="0">
            <a:spAutoFit/>
          </a:bodyPr>
          <a:lstStyle/>
          <a:p>
            <a:pPr algn="ctr"/>
            <a:r>
              <a:rPr lang="en-US" altLang="zh-CN" sz="2000" dirty="0" smtClean="0"/>
              <a:t>Sun Yat-Sen University</a:t>
            </a:r>
          </a:p>
        </p:txBody>
      </p:sp>
    </p:spTree>
    <p:extLst>
      <p:ext uri="{BB962C8B-B14F-4D97-AF65-F5344CB8AC3E}">
        <p14:creationId xmlns="" xmlns:p14="http://schemas.microsoft.com/office/powerpoint/2010/main" val="231348039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9F22DE42-BA87-4768-9FC4-82E1310C909D}" type="slidenum">
              <a:rPr lang="en-US" altLang="zh-CN"/>
              <a:pPr>
                <a:defRPr/>
              </a:pPr>
              <a:t>‹#›</a:t>
            </a:fld>
            <a:endParaRPr lang="en-US" altLang="zh-CN"/>
          </a:p>
        </p:txBody>
      </p:sp>
    </p:spTree>
    <p:extLst>
      <p:ext uri="{BB962C8B-B14F-4D97-AF65-F5344CB8AC3E}">
        <p14:creationId xmlns="" xmlns:p14="http://schemas.microsoft.com/office/powerpoint/2010/main" val="35307767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fld id="{41CB6296-8B5B-44A1-AC9E-86D90137A7D6}" type="slidenum">
              <a:rPr lang="en-US" altLang="zh-CN"/>
              <a:pPr>
                <a:defRPr/>
              </a:pPr>
              <a:t>‹#›</a:t>
            </a:fld>
            <a:endParaRPr lang="en-US" altLang="zh-CN"/>
          </a:p>
        </p:txBody>
      </p:sp>
    </p:spTree>
    <p:extLst>
      <p:ext uri="{BB962C8B-B14F-4D97-AF65-F5344CB8AC3E}">
        <p14:creationId xmlns="" xmlns:p14="http://schemas.microsoft.com/office/powerpoint/2010/main" val="172474567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Straight Connector 10"/>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solidFill>
                  <a:schemeClr val="tx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ltLang="zh-CN"/>
          </a:p>
        </p:txBody>
      </p:sp>
      <p:sp>
        <p:nvSpPr>
          <p:cNvPr id="9" name="Footer Placeholder 7"/>
          <p:cNvSpPr>
            <a:spLocks noGrp="1"/>
          </p:cNvSpPr>
          <p:nvPr>
            <p:ph type="ftr" sz="quarter" idx="11"/>
          </p:nvPr>
        </p:nvSpPr>
        <p:spPr/>
        <p:txBody>
          <a:bodyPr/>
          <a:lstStyle>
            <a:lvl1pPr>
              <a:defRPr/>
            </a:lvl1pPr>
          </a:lstStyle>
          <a:p>
            <a:pPr>
              <a:defRPr/>
            </a:pPr>
            <a:endParaRPr lang="en-US" altLang="zh-CN"/>
          </a:p>
        </p:txBody>
      </p:sp>
      <p:sp>
        <p:nvSpPr>
          <p:cNvPr id="10" name="Slide Number Placeholder 8"/>
          <p:cNvSpPr>
            <a:spLocks noGrp="1"/>
          </p:cNvSpPr>
          <p:nvPr>
            <p:ph type="sldNum" sz="quarter" idx="12"/>
          </p:nvPr>
        </p:nvSpPr>
        <p:spPr/>
        <p:txBody>
          <a:bodyPr/>
          <a:lstStyle>
            <a:lvl1pPr>
              <a:defRPr/>
            </a:lvl1pPr>
          </a:lstStyle>
          <a:p>
            <a:pPr>
              <a:defRPr/>
            </a:pPr>
            <a:fld id="{EE0F91A6-7F22-4091-AB7D-02A099918CA2}" type="slidenum">
              <a:rPr lang="en-US" altLang="zh-CN"/>
              <a:pPr>
                <a:defRPr/>
              </a:pPr>
              <a:t>‹#›</a:t>
            </a:fld>
            <a:endParaRPr lang="en-US" altLang="zh-CN"/>
          </a:p>
        </p:txBody>
      </p:sp>
    </p:spTree>
    <p:extLst>
      <p:ext uri="{BB962C8B-B14F-4D97-AF65-F5344CB8AC3E}">
        <p14:creationId xmlns="" xmlns:p14="http://schemas.microsoft.com/office/powerpoint/2010/main" val="355004638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ltLang="zh-CN"/>
          </a:p>
        </p:txBody>
      </p:sp>
      <p:sp>
        <p:nvSpPr>
          <p:cNvPr id="4" name="Footer Placeholder 3"/>
          <p:cNvSpPr>
            <a:spLocks noGrp="1"/>
          </p:cNvSpPr>
          <p:nvPr>
            <p:ph type="ftr" sz="quarter" idx="11"/>
          </p:nvPr>
        </p:nvSpPr>
        <p:spPr/>
        <p:txBody>
          <a:bodyPr/>
          <a:lstStyle>
            <a:lvl1pPr>
              <a:defRPr/>
            </a:lvl1pPr>
          </a:lstStyle>
          <a:p>
            <a:pPr>
              <a:defRPr/>
            </a:pPr>
            <a:endParaRPr lang="en-US" altLang="zh-CN"/>
          </a:p>
        </p:txBody>
      </p:sp>
      <p:sp>
        <p:nvSpPr>
          <p:cNvPr id="5" name="Slide Number Placeholder 4"/>
          <p:cNvSpPr>
            <a:spLocks noGrp="1"/>
          </p:cNvSpPr>
          <p:nvPr>
            <p:ph type="sldNum" sz="quarter" idx="12"/>
          </p:nvPr>
        </p:nvSpPr>
        <p:spPr/>
        <p:txBody>
          <a:bodyPr/>
          <a:lstStyle>
            <a:lvl1pPr>
              <a:defRPr/>
            </a:lvl1pPr>
          </a:lstStyle>
          <a:p>
            <a:pPr>
              <a:defRPr/>
            </a:pPr>
            <a:fld id="{292ACDC9-1263-4FBE-B724-43292FB5F080}" type="slidenum">
              <a:rPr lang="en-US" altLang="zh-CN"/>
              <a:pPr>
                <a:defRPr/>
              </a:pPr>
              <a:t>‹#›</a:t>
            </a:fld>
            <a:endParaRPr lang="en-US" altLang="zh-CN"/>
          </a:p>
        </p:txBody>
      </p:sp>
    </p:spTree>
    <p:extLst>
      <p:ext uri="{BB962C8B-B14F-4D97-AF65-F5344CB8AC3E}">
        <p14:creationId xmlns="" xmlns:p14="http://schemas.microsoft.com/office/powerpoint/2010/main" val="2999170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CN"/>
          </a:p>
        </p:txBody>
      </p:sp>
      <p:sp>
        <p:nvSpPr>
          <p:cNvPr id="3" name="Footer Placeholder 2"/>
          <p:cNvSpPr>
            <a:spLocks noGrp="1"/>
          </p:cNvSpPr>
          <p:nvPr>
            <p:ph type="ftr" sz="quarter" idx="11"/>
          </p:nvPr>
        </p:nvSpPr>
        <p:spPr/>
        <p:txBody>
          <a:bodyPr/>
          <a:lstStyle>
            <a:lvl1pPr>
              <a:defRPr/>
            </a:lvl1pPr>
          </a:lstStyle>
          <a:p>
            <a:pPr>
              <a:defRPr/>
            </a:pPr>
            <a:endParaRPr lang="en-US" altLang="zh-CN"/>
          </a:p>
        </p:txBody>
      </p:sp>
      <p:sp>
        <p:nvSpPr>
          <p:cNvPr id="4" name="Slide Number Placeholder 3"/>
          <p:cNvSpPr>
            <a:spLocks noGrp="1"/>
          </p:cNvSpPr>
          <p:nvPr>
            <p:ph type="sldNum" sz="quarter" idx="12"/>
          </p:nvPr>
        </p:nvSpPr>
        <p:spPr/>
        <p:txBody>
          <a:bodyPr/>
          <a:lstStyle>
            <a:lvl1pPr>
              <a:defRPr/>
            </a:lvl1pPr>
          </a:lstStyle>
          <a:p>
            <a:pPr>
              <a:defRPr/>
            </a:pPr>
            <a:fld id="{E7183E53-248E-4C59-AC59-624B2F758121}" type="slidenum">
              <a:rPr lang="en-US" altLang="zh-CN"/>
              <a:pPr>
                <a:defRPr/>
              </a:pPr>
              <a:t>‹#›</a:t>
            </a:fld>
            <a:endParaRPr lang="en-US" altLang="zh-CN"/>
          </a:p>
        </p:txBody>
      </p:sp>
    </p:spTree>
    <p:extLst>
      <p:ext uri="{BB962C8B-B14F-4D97-AF65-F5344CB8AC3E}">
        <p14:creationId xmlns="" xmlns:p14="http://schemas.microsoft.com/office/powerpoint/2010/main" val="115656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311EAA-8029-4CFE-9CAB-485397893497}" type="slidenum">
              <a:rPr lang="zh-CN" altLang="en-US"/>
              <a:pPr>
                <a:defRPr/>
              </a:pPr>
              <a:t>‹#›</a:t>
            </a:fld>
            <a:endParaRPr lang="zh-CN" altLang="en-US"/>
          </a:p>
        </p:txBody>
      </p:sp>
    </p:spTree>
    <p:extLst>
      <p:ext uri="{BB962C8B-B14F-4D97-AF65-F5344CB8AC3E}">
        <p14:creationId xmlns="" xmlns:p14="http://schemas.microsoft.com/office/powerpoint/2010/main" val="11485749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cxnSp>
        <p:nvCxnSpPr>
          <p:cNvPr id="5" name="Straight Connector 8"/>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solidFill>
                  <a:schemeClr val="tx1"/>
                </a:solidFill>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EC8A278C-DF07-4CF6-8BA7-14EEBCD3C10E}" type="slidenum">
              <a:rPr lang="en-US" altLang="zh-CN"/>
              <a:pPr>
                <a:defRPr/>
              </a:pPr>
              <a:t>‹#›</a:t>
            </a:fld>
            <a:endParaRPr lang="en-US" altLang="zh-CN"/>
          </a:p>
        </p:txBody>
      </p:sp>
    </p:spTree>
    <p:extLst>
      <p:ext uri="{BB962C8B-B14F-4D97-AF65-F5344CB8AC3E}">
        <p14:creationId xmlns="" xmlns:p14="http://schemas.microsoft.com/office/powerpoint/2010/main" val="14565256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solidFill>
                  <a:schemeClr val="tx1"/>
                </a:solidFill>
              </a:defRPr>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fld id="{F29C8677-4CB0-4665-9FF7-39A9246C127A}" type="slidenum">
              <a:rPr lang="en-US" altLang="zh-CN"/>
              <a:pPr>
                <a:defRPr/>
              </a:pPr>
              <a:t>‹#›</a:t>
            </a:fld>
            <a:endParaRPr lang="en-US" altLang="zh-CN"/>
          </a:p>
        </p:txBody>
      </p:sp>
    </p:spTree>
    <p:extLst>
      <p:ext uri="{BB962C8B-B14F-4D97-AF65-F5344CB8AC3E}">
        <p14:creationId xmlns="" xmlns:p14="http://schemas.microsoft.com/office/powerpoint/2010/main" val="11443154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800E6D9B-604C-4BB0-81CB-C70629E511D2}" type="slidenum">
              <a:rPr lang="en-US" altLang="zh-CN"/>
              <a:pPr>
                <a:defRPr/>
              </a:pPr>
              <a:t>‹#›</a:t>
            </a:fld>
            <a:endParaRPr lang="en-US" altLang="zh-CN"/>
          </a:p>
        </p:txBody>
      </p:sp>
    </p:spTree>
    <p:extLst>
      <p:ext uri="{BB962C8B-B14F-4D97-AF65-F5344CB8AC3E}">
        <p14:creationId xmlns="" xmlns:p14="http://schemas.microsoft.com/office/powerpoint/2010/main" val="37958683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lvl1pPr>
              <a:defRPr>
                <a:solidFill>
                  <a:schemeClr val="tx1"/>
                </a:solidFil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1BDE3287-2549-45AD-B292-EE494E6143D0}" type="slidenum">
              <a:rPr lang="en-US" altLang="zh-CN"/>
              <a:pPr>
                <a:defRPr/>
              </a:pPr>
              <a:t>‹#›</a:t>
            </a:fld>
            <a:endParaRPr lang="en-US" altLang="zh-CN"/>
          </a:p>
        </p:txBody>
      </p:sp>
    </p:spTree>
    <p:extLst>
      <p:ext uri="{BB962C8B-B14F-4D97-AF65-F5344CB8AC3E}">
        <p14:creationId xmlns="" xmlns:p14="http://schemas.microsoft.com/office/powerpoint/2010/main" val="225687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28625" y="7858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9625" y="7858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CDEC54-73E8-4801-83C2-2927D821956A}" type="slidenum">
              <a:rPr lang="zh-CN" altLang="en-US"/>
              <a:pPr>
                <a:defRPr/>
              </a:pPr>
              <a:t>‹#›</a:t>
            </a:fld>
            <a:endParaRPr lang="zh-CN" altLang="en-US"/>
          </a:p>
        </p:txBody>
      </p:sp>
    </p:spTree>
    <p:extLst>
      <p:ext uri="{BB962C8B-B14F-4D97-AF65-F5344CB8AC3E}">
        <p14:creationId xmlns="" xmlns:p14="http://schemas.microsoft.com/office/powerpoint/2010/main" val="124857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1B2DC56-ABA6-4547-B0A1-38E90F6EF4E2}" type="slidenum">
              <a:rPr lang="zh-CN" altLang="en-US"/>
              <a:pPr>
                <a:defRPr/>
              </a:pPr>
              <a:t>‹#›</a:t>
            </a:fld>
            <a:endParaRPr lang="zh-CN" altLang="en-US"/>
          </a:p>
        </p:txBody>
      </p:sp>
    </p:spTree>
    <p:extLst>
      <p:ext uri="{BB962C8B-B14F-4D97-AF65-F5344CB8AC3E}">
        <p14:creationId xmlns="" xmlns:p14="http://schemas.microsoft.com/office/powerpoint/2010/main" val="298615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E0E6161-E4CC-4046-BBDB-BC685AE1471B}" type="slidenum">
              <a:rPr lang="zh-CN" altLang="en-US"/>
              <a:pPr>
                <a:defRPr/>
              </a:pPr>
              <a:t>‹#›</a:t>
            </a:fld>
            <a:endParaRPr lang="zh-CN" altLang="en-US"/>
          </a:p>
        </p:txBody>
      </p:sp>
    </p:spTree>
    <p:extLst>
      <p:ext uri="{BB962C8B-B14F-4D97-AF65-F5344CB8AC3E}">
        <p14:creationId xmlns="" xmlns:p14="http://schemas.microsoft.com/office/powerpoint/2010/main" val="88591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86C1396-52C1-4977-B128-1B44460A2993}" type="slidenum">
              <a:rPr lang="zh-CN" altLang="en-US"/>
              <a:pPr>
                <a:defRPr/>
              </a:pPr>
              <a:t>‹#›</a:t>
            </a:fld>
            <a:endParaRPr lang="zh-CN" altLang="en-US"/>
          </a:p>
        </p:txBody>
      </p:sp>
    </p:spTree>
    <p:extLst>
      <p:ext uri="{BB962C8B-B14F-4D97-AF65-F5344CB8AC3E}">
        <p14:creationId xmlns="" xmlns:p14="http://schemas.microsoft.com/office/powerpoint/2010/main" val="126634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390A1C9-E086-415C-B9D1-2BB9B63352D4}" type="slidenum">
              <a:rPr lang="zh-CN" altLang="en-US"/>
              <a:pPr>
                <a:defRPr/>
              </a:pPr>
              <a:t>‹#›</a:t>
            </a:fld>
            <a:endParaRPr lang="zh-CN" altLang="en-US"/>
          </a:p>
        </p:txBody>
      </p:sp>
    </p:spTree>
    <p:extLst>
      <p:ext uri="{BB962C8B-B14F-4D97-AF65-F5344CB8AC3E}">
        <p14:creationId xmlns="" xmlns:p14="http://schemas.microsoft.com/office/powerpoint/2010/main" val="2930860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0B1F59-20A5-411B-AF83-1396303FAA72}" type="slidenum">
              <a:rPr lang="zh-CN" altLang="en-US"/>
              <a:pPr>
                <a:defRPr/>
              </a:pPr>
              <a:t>‹#›</a:t>
            </a:fld>
            <a:endParaRPr lang="zh-CN" altLang="en-US"/>
          </a:p>
        </p:txBody>
      </p:sp>
    </p:spTree>
    <p:extLst>
      <p:ext uri="{BB962C8B-B14F-4D97-AF65-F5344CB8AC3E}">
        <p14:creationId xmlns="" xmlns:p14="http://schemas.microsoft.com/office/powerpoint/2010/main" val="259867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图片 6" descr="31.png"/>
          <p:cNvPicPr>
            <a:picLocks noChangeAspect="1"/>
          </p:cNvPicPr>
          <p:nvPr/>
        </p:nvPicPr>
        <p:blipFill>
          <a:blip r:embed="rId14">
            <a:extLst>
              <a:ext uri="{28A0092B-C50C-407E-A947-70E740481C1C}">
                <a14:useLocalDpi xmlns="" xmlns:a14="http://schemas.microsoft.com/office/drawing/2010/main" val="0"/>
              </a:ext>
            </a:extLst>
          </a:blip>
          <a:srcRect/>
          <a:stretch>
            <a:fillRect/>
          </a:stretch>
        </p:blipFill>
        <p:spPr bwMode="auto">
          <a:xfrm>
            <a:off x="6429375" y="357188"/>
            <a:ext cx="2549525" cy="2252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标题占位符 1"/>
          <p:cNvSpPr>
            <a:spLocks noGrp="1"/>
          </p:cNvSpPr>
          <p:nvPr>
            <p:ph type="title"/>
          </p:nvPr>
        </p:nvSpPr>
        <p:spPr>
          <a:xfrm>
            <a:off x="428625" y="142875"/>
            <a:ext cx="8229600" cy="500063"/>
          </a:xfrm>
          <a:prstGeom prst="rect">
            <a:avLst/>
          </a:prstGeom>
        </p:spPr>
        <p:txBody>
          <a:bodyPr vert="horz" lIns="91440" tIns="45720" rIns="91440" bIns="45720" rtlCol="0" anchor="ctr">
            <a:noAutofit/>
            <a:scene3d>
              <a:camera prst="orthographicFront"/>
              <a:lightRig rig="soft" dir="t">
                <a:rot lat="0" lon="0" rev="10800000"/>
              </a:lightRig>
            </a:scene3d>
            <a:sp3d>
              <a:bevelT w="27940" h="12700"/>
              <a:contourClr>
                <a:srgbClr val="DDDDDD"/>
              </a:contourClr>
            </a:sp3d>
          </a:bodyPr>
          <a:lstStyle/>
          <a:p>
            <a:r>
              <a:rPr lang="zh-CN" altLang="en-US" dirty="0" smtClean="0"/>
              <a:t>单击此处编辑母版标题样式</a:t>
            </a:r>
            <a:endParaRPr lang="zh-CN" altLang="en-US" dirty="0"/>
          </a:p>
        </p:txBody>
      </p:sp>
      <p:sp>
        <p:nvSpPr>
          <p:cNvPr id="1028" name="文本占位符 2"/>
          <p:cNvSpPr>
            <a:spLocks noGrp="1"/>
          </p:cNvSpPr>
          <p:nvPr>
            <p:ph type="body" idx="1"/>
          </p:nvPr>
        </p:nvSpPr>
        <p:spPr bwMode="auto">
          <a:xfrm>
            <a:off x="428625" y="785813"/>
            <a:ext cx="82296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10"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11"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15095CA9-2FE5-4204-9996-F5466F31272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xStyles>
    <p:titleStyle>
      <a:lvl1pPr algn="l" rtl="0" eaLnBrk="0" fontAlgn="base" hangingPunct="0">
        <a:spcBef>
          <a:spcPct val="0"/>
        </a:spcBef>
        <a:spcAft>
          <a:spcPct val="0"/>
        </a:spcAft>
        <a:defRPr sz="3400" b="1">
          <a:solidFill>
            <a:srgbClr val="F8F8F8"/>
          </a:solidFill>
          <a:latin typeface="+mj-lt"/>
          <a:ea typeface="+mj-ea"/>
          <a:cs typeface="+mj-cs"/>
        </a:defRPr>
      </a:lvl1pPr>
      <a:lvl2pPr algn="l" rtl="0" eaLnBrk="0" fontAlgn="base" hangingPunct="0">
        <a:spcBef>
          <a:spcPct val="0"/>
        </a:spcBef>
        <a:spcAft>
          <a:spcPct val="0"/>
        </a:spcAft>
        <a:defRPr sz="3400" b="1">
          <a:solidFill>
            <a:srgbClr val="F8F8F8"/>
          </a:solidFill>
          <a:latin typeface="Arial" charset="0"/>
          <a:ea typeface="黑体" pitchFamily="2" charset="-122"/>
        </a:defRPr>
      </a:lvl2pPr>
      <a:lvl3pPr algn="l" rtl="0" eaLnBrk="0" fontAlgn="base" hangingPunct="0">
        <a:spcBef>
          <a:spcPct val="0"/>
        </a:spcBef>
        <a:spcAft>
          <a:spcPct val="0"/>
        </a:spcAft>
        <a:defRPr sz="3400" b="1">
          <a:solidFill>
            <a:srgbClr val="F8F8F8"/>
          </a:solidFill>
          <a:latin typeface="Arial" charset="0"/>
          <a:ea typeface="黑体" pitchFamily="2" charset="-122"/>
        </a:defRPr>
      </a:lvl3pPr>
      <a:lvl4pPr algn="l" rtl="0" eaLnBrk="0" fontAlgn="base" hangingPunct="0">
        <a:spcBef>
          <a:spcPct val="0"/>
        </a:spcBef>
        <a:spcAft>
          <a:spcPct val="0"/>
        </a:spcAft>
        <a:defRPr sz="3400" b="1">
          <a:solidFill>
            <a:srgbClr val="F8F8F8"/>
          </a:solidFill>
          <a:latin typeface="Arial" charset="0"/>
          <a:ea typeface="黑体" pitchFamily="2" charset="-122"/>
        </a:defRPr>
      </a:lvl4pPr>
      <a:lvl5pPr algn="l" rtl="0" eaLnBrk="0" fontAlgn="base" hangingPunct="0">
        <a:spcBef>
          <a:spcPct val="0"/>
        </a:spcBef>
        <a:spcAft>
          <a:spcPct val="0"/>
        </a:spcAft>
        <a:defRPr sz="3400" b="1">
          <a:solidFill>
            <a:srgbClr val="F8F8F8"/>
          </a:solidFill>
          <a:latin typeface="Arial" charset="0"/>
          <a:ea typeface="黑体" pitchFamily="2" charset="-122"/>
        </a:defRPr>
      </a:lvl5pPr>
      <a:lvl6pPr marL="457200" algn="l" rtl="0" eaLnBrk="0" fontAlgn="base" hangingPunct="0">
        <a:spcBef>
          <a:spcPct val="0"/>
        </a:spcBef>
        <a:spcAft>
          <a:spcPct val="0"/>
        </a:spcAft>
        <a:defRPr sz="3400" b="1">
          <a:solidFill>
            <a:srgbClr val="F8F8F8"/>
          </a:solidFill>
          <a:latin typeface="Arial" charset="0"/>
          <a:ea typeface="黑体" pitchFamily="2" charset="-122"/>
        </a:defRPr>
      </a:lvl6pPr>
      <a:lvl7pPr marL="914400" algn="l" rtl="0" eaLnBrk="0" fontAlgn="base" hangingPunct="0">
        <a:spcBef>
          <a:spcPct val="0"/>
        </a:spcBef>
        <a:spcAft>
          <a:spcPct val="0"/>
        </a:spcAft>
        <a:defRPr sz="3400" b="1">
          <a:solidFill>
            <a:srgbClr val="F8F8F8"/>
          </a:solidFill>
          <a:latin typeface="Arial" charset="0"/>
          <a:ea typeface="黑体" pitchFamily="2" charset="-122"/>
        </a:defRPr>
      </a:lvl7pPr>
      <a:lvl8pPr marL="1371600" algn="l" rtl="0" eaLnBrk="0" fontAlgn="base" hangingPunct="0">
        <a:spcBef>
          <a:spcPct val="0"/>
        </a:spcBef>
        <a:spcAft>
          <a:spcPct val="0"/>
        </a:spcAft>
        <a:defRPr sz="3400" b="1">
          <a:solidFill>
            <a:srgbClr val="F8F8F8"/>
          </a:solidFill>
          <a:latin typeface="Arial" charset="0"/>
          <a:ea typeface="黑体" pitchFamily="2" charset="-122"/>
        </a:defRPr>
      </a:lvl8pPr>
      <a:lvl9pPr marL="1828800" algn="l" rtl="0" eaLnBrk="0" fontAlgn="base" hangingPunct="0">
        <a:spcBef>
          <a:spcPct val="0"/>
        </a:spcBef>
        <a:spcAft>
          <a:spcPct val="0"/>
        </a:spcAft>
        <a:defRPr sz="3400" b="1">
          <a:solidFill>
            <a:srgbClr val="F8F8F8"/>
          </a:solidFill>
          <a:latin typeface="Arial"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28625" y="142875"/>
            <a:ext cx="8229600" cy="500063"/>
          </a:xfrm>
          <a:prstGeom prst="rect">
            <a:avLst/>
          </a:prstGeom>
        </p:spPr>
        <p:txBody>
          <a:bodyPr vert="horz" lIns="91440" tIns="45720" rIns="91440" bIns="45720" rtlCol="0" anchor="ctr">
            <a:noAutofit/>
            <a:scene3d>
              <a:camera prst="orthographicFront"/>
              <a:lightRig rig="soft" dir="t">
                <a:rot lat="0" lon="0" rev="10800000"/>
              </a:lightRig>
            </a:scene3d>
            <a:sp3d>
              <a:bevelT w="27940" h="12700"/>
              <a:contourClr>
                <a:srgbClr val="DDDDDD"/>
              </a:contourClr>
            </a:sp3d>
          </a:bodyPr>
          <a:lstStyle/>
          <a:p>
            <a:r>
              <a:rPr lang="zh-CN" altLang="en-US" dirty="0" smtClean="0"/>
              <a:t>单击此处编辑母版标题样式</a:t>
            </a:r>
            <a:endParaRPr lang="zh-CN" altLang="en-US" dirty="0"/>
          </a:p>
        </p:txBody>
      </p:sp>
      <p:sp>
        <p:nvSpPr>
          <p:cNvPr id="2051" name="文本占位符 2"/>
          <p:cNvSpPr>
            <a:spLocks noGrp="1"/>
          </p:cNvSpPr>
          <p:nvPr>
            <p:ph type="body" idx="1"/>
          </p:nvPr>
        </p:nvSpPr>
        <p:spPr bwMode="auto">
          <a:xfrm>
            <a:off x="428625" y="785813"/>
            <a:ext cx="82296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BD6136A-A894-494F-9518-CDE6162C1BED}" type="slidenum">
              <a:rPr lang="zh-CN" altLang="en-US"/>
              <a:pPr>
                <a:defRPr/>
              </a:pPr>
              <a:t>‹#›</a:t>
            </a:fld>
            <a:endParaRPr lang="zh-CN" altLang="en-US"/>
          </a:p>
        </p:txBody>
      </p:sp>
      <p:pic>
        <p:nvPicPr>
          <p:cNvPr id="2055" name="图片 6" descr="31.png"/>
          <p:cNvPicPr>
            <a:picLocks noChangeAspect="1"/>
          </p:cNvPicPr>
          <p:nvPr/>
        </p:nvPicPr>
        <p:blipFill>
          <a:blip r:embed="rId14">
            <a:extLst>
              <a:ext uri="{28A0092B-C50C-407E-A947-70E740481C1C}">
                <a14:useLocalDpi xmlns="" xmlns:a14="http://schemas.microsoft.com/office/drawing/2010/main" val="0"/>
              </a:ext>
            </a:extLst>
          </a:blip>
          <a:srcRect/>
          <a:stretch>
            <a:fillRect/>
          </a:stretch>
        </p:blipFill>
        <p:spPr bwMode="auto">
          <a:xfrm>
            <a:off x="7643813" y="142875"/>
            <a:ext cx="1374775" cy="1214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96" r:id="rId1"/>
    <p:sldLayoutId id="2147484297" r:id="rId2"/>
    <p:sldLayoutId id="2147484298" r:id="rId3"/>
    <p:sldLayoutId id="2147484299" r:id="rId4"/>
    <p:sldLayoutId id="2147484300" r:id="rId5"/>
    <p:sldLayoutId id="2147484301" r:id="rId6"/>
    <p:sldLayoutId id="2147484302" r:id="rId7"/>
    <p:sldLayoutId id="2147484303" r:id="rId8"/>
    <p:sldLayoutId id="2147484304" r:id="rId9"/>
    <p:sldLayoutId id="2147484305" r:id="rId10"/>
    <p:sldLayoutId id="2147484306" r:id="rId11"/>
  </p:sldLayoutIdLst>
  <p:timing>
    <p:tnLst>
      <p:par>
        <p:cTn id="1" dur="indefinite" restart="never" nodeType="tmRoot"/>
      </p:par>
    </p:tnLst>
  </p:timing>
  <p:txStyles>
    <p:titleStyle>
      <a:lvl1pPr algn="l" rtl="0" eaLnBrk="0" fontAlgn="base" hangingPunct="0">
        <a:spcBef>
          <a:spcPct val="0"/>
        </a:spcBef>
        <a:spcAft>
          <a:spcPct val="0"/>
        </a:spcAft>
        <a:defRPr sz="3400" b="1">
          <a:solidFill>
            <a:srgbClr val="F8F8F8"/>
          </a:solidFill>
          <a:latin typeface="+mj-lt"/>
          <a:ea typeface="+mj-ea"/>
          <a:cs typeface="+mj-cs"/>
        </a:defRPr>
      </a:lvl1pPr>
      <a:lvl2pPr algn="l" rtl="0" eaLnBrk="0" fontAlgn="base" hangingPunct="0">
        <a:spcBef>
          <a:spcPct val="0"/>
        </a:spcBef>
        <a:spcAft>
          <a:spcPct val="0"/>
        </a:spcAft>
        <a:defRPr sz="3400" b="1">
          <a:solidFill>
            <a:srgbClr val="F8F8F8"/>
          </a:solidFill>
          <a:latin typeface="Arial" charset="0"/>
          <a:ea typeface="黑体" pitchFamily="2" charset="-122"/>
        </a:defRPr>
      </a:lvl2pPr>
      <a:lvl3pPr algn="l" rtl="0" eaLnBrk="0" fontAlgn="base" hangingPunct="0">
        <a:spcBef>
          <a:spcPct val="0"/>
        </a:spcBef>
        <a:spcAft>
          <a:spcPct val="0"/>
        </a:spcAft>
        <a:defRPr sz="3400" b="1">
          <a:solidFill>
            <a:srgbClr val="F8F8F8"/>
          </a:solidFill>
          <a:latin typeface="Arial" charset="0"/>
          <a:ea typeface="黑体" pitchFamily="2" charset="-122"/>
        </a:defRPr>
      </a:lvl3pPr>
      <a:lvl4pPr algn="l" rtl="0" eaLnBrk="0" fontAlgn="base" hangingPunct="0">
        <a:spcBef>
          <a:spcPct val="0"/>
        </a:spcBef>
        <a:spcAft>
          <a:spcPct val="0"/>
        </a:spcAft>
        <a:defRPr sz="3400" b="1">
          <a:solidFill>
            <a:srgbClr val="F8F8F8"/>
          </a:solidFill>
          <a:latin typeface="Arial" charset="0"/>
          <a:ea typeface="黑体" pitchFamily="2" charset="-122"/>
        </a:defRPr>
      </a:lvl4pPr>
      <a:lvl5pPr algn="l" rtl="0" eaLnBrk="0" fontAlgn="base" hangingPunct="0">
        <a:spcBef>
          <a:spcPct val="0"/>
        </a:spcBef>
        <a:spcAft>
          <a:spcPct val="0"/>
        </a:spcAft>
        <a:defRPr sz="3400" b="1">
          <a:solidFill>
            <a:srgbClr val="F8F8F8"/>
          </a:solidFill>
          <a:latin typeface="Arial" charset="0"/>
          <a:ea typeface="黑体" pitchFamily="2" charset="-122"/>
        </a:defRPr>
      </a:lvl5pPr>
      <a:lvl6pPr marL="457200" algn="l" rtl="0" eaLnBrk="0" fontAlgn="base" hangingPunct="0">
        <a:spcBef>
          <a:spcPct val="0"/>
        </a:spcBef>
        <a:spcAft>
          <a:spcPct val="0"/>
        </a:spcAft>
        <a:defRPr sz="3400" b="1">
          <a:solidFill>
            <a:srgbClr val="F8F8F8"/>
          </a:solidFill>
          <a:latin typeface="Arial" charset="0"/>
          <a:ea typeface="黑体" pitchFamily="2" charset="-122"/>
        </a:defRPr>
      </a:lvl6pPr>
      <a:lvl7pPr marL="914400" algn="l" rtl="0" eaLnBrk="0" fontAlgn="base" hangingPunct="0">
        <a:spcBef>
          <a:spcPct val="0"/>
        </a:spcBef>
        <a:spcAft>
          <a:spcPct val="0"/>
        </a:spcAft>
        <a:defRPr sz="3400" b="1">
          <a:solidFill>
            <a:srgbClr val="F8F8F8"/>
          </a:solidFill>
          <a:latin typeface="Arial" charset="0"/>
          <a:ea typeface="黑体" pitchFamily="2" charset="-122"/>
        </a:defRPr>
      </a:lvl7pPr>
      <a:lvl8pPr marL="1371600" algn="l" rtl="0" eaLnBrk="0" fontAlgn="base" hangingPunct="0">
        <a:spcBef>
          <a:spcPct val="0"/>
        </a:spcBef>
        <a:spcAft>
          <a:spcPct val="0"/>
        </a:spcAft>
        <a:defRPr sz="3400" b="1">
          <a:solidFill>
            <a:srgbClr val="F8F8F8"/>
          </a:solidFill>
          <a:latin typeface="Arial" charset="0"/>
          <a:ea typeface="黑体" pitchFamily="2" charset="-122"/>
        </a:defRPr>
      </a:lvl8pPr>
      <a:lvl9pPr marL="1828800" algn="l" rtl="0" eaLnBrk="0" fontAlgn="base" hangingPunct="0">
        <a:spcBef>
          <a:spcPct val="0"/>
        </a:spcBef>
        <a:spcAft>
          <a:spcPct val="0"/>
        </a:spcAft>
        <a:defRPr sz="3400" b="1">
          <a:solidFill>
            <a:srgbClr val="F8F8F8"/>
          </a:solidFill>
          <a:latin typeface="Arial"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076"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defRPr sz="1200">
                <a:solidFill>
                  <a:srgbClr val="FFFFFF"/>
                </a:solidFill>
                <a:cs typeface="+mn-cs"/>
              </a:defRPr>
            </a:lvl1pPr>
          </a:lstStyle>
          <a:p>
            <a:pPr>
              <a:defRPr/>
            </a:pPr>
            <a:endParaRPr lang="zh-CN" alt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a:defRPr sz="1200">
                <a:solidFill>
                  <a:srgbClr val="FFFFFF"/>
                </a:solidFill>
                <a:cs typeface="+mn-cs"/>
              </a:defRPr>
            </a:lvl1pPr>
          </a:lstStyle>
          <a:p>
            <a:pPr>
              <a:defRPr/>
            </a:pPr>
            <a:endParaRPr lang="zh-CN" altLang="en-US"/>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lIns="91440" tIns="45720" rIns="91440" bIns="45720" rtlCol="0" anchor="ctr"/>
          <a:lstStyle>
            <a:lvl1pPr algn="l">
              <a:defRPr sz="1400" b="1" smtClean="0">
                <a:solidFill>
                  <a:srgbClr val="FFFFFF"/>
                </a:solidFill>
                <a:cs typeface="+mn-cs"/>
              </a:defRPr>
            </a:lvl1pPr>
          </a:lstStyle>
          <a:p>
            <a:pPr>
              <a:defRPr/>
            </a:pPr>
            <a:fld id="{BE31C49E-BA7D-44ED-9E56-D83E09FEE4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07" r:id="rId1"/>
    <p:sldLayoutId id="2147484308" r:id="rId2"/>
    <p:sldLayoutId id="2147484309" r:id="rId3"/>
    <p:sldLayoutId id="2147484310" r:id="rId4"/>
    <p:sldLayoutId id="2147484311" r:id="rId5"/>
    <p:sldLayoutId id="2147484312" r:id="rId6"/>
    <p:sldLayoutId id="2147484313" r:id="rId7"/>
    <p:sldLayoutId id="2147484314" r:id="rId8"/>
    <p:sldLayoutId id="2147484315" r:id="rId9"/>
    <p:sldLayoutId id="2147484316" r:id="rId10"/>
    <p:sldLayoutId id="2147484317" r:id="rId11"/>
  </p:sldLayoutIdLst>
  <p:timing>
    <p:tnLst>
      <p:par>
        <p:cTn id="1" dur="indefinite" restart="never" nodeType="tmRoot"/>
      </p:par>
    </p:tnLst>
  </p:timing>
  <p:txStyles>
    <p:titleStyle>
      <a:lvl1pPr algn="l" rtl="0" fontAlgn="base">
        <a:spcBef>
          <a:spcPct val="0"/>
        </a:spcBef>
        <a:spcAft>
          <a:spcPct val="0"/>
        </a:spcAft>
        <a:defRPr sz="4000" kern="1200" spc="-100">
          <a:solidFill>
            <a:schemeClr val="tx1"/>
          </a:solidFill>
          <a:latin typeface="+mj-lt"/>
          <a:ea typeface="+mj-ea"/>
          <a:cs typeface="+mj-cs"/>
        </a:defRPr>
      </a:lvl1pPr>
      <a:lvl2pPr algn="l" rtl="0" fontAlgn="base">
        <a:spcBef>
          <a:spcPct val="0"/>
        </a:spcBef>
        <a:spcAft>
          <a:spcPct val="0"/>
        </a:spcAft>
        <a:defRPr sz="4000">
          <a:solidFill>
            <a:schemeClr val="tx2"/>
          </a:solidFill>
          <a:latin typeface="Arial" charset="0"/>
          <a:ea typeface="方正舒体" pitchFamily="2" charset="-122"/>
        </a:defRPr>
      </a:lvl2pPr>
      <a:lvl3pPr algn="l" rtl="0" fontAlgn="base">
        <a:spcBef>
          <a:spcPct val="0"/>
        </a:spcBef>
        <a:spcAft>
          <a:spcPct val="0"/>
        </a:spcAft>
        <a:defRPr sz="4000">
          <a:solidFill>
            <a:schemeClr val="tx2"/>
          </a:solidFill>
          <a:latin typeface="Arial" charset="0"/>
          <a:ea typeface="方正舒体" pitchFamily="2" charset="-122"/>
        </a:defRPr>
      </a:lvl3pPr>
      <a:lvl4pPr algn="l" rtl="0" fontAlgn="base">
        <a:spcBef>
          <a:spcPct val="0"/>
        </a:spcBef>
        <a:spcAft>
          <a:spcPct val="0"/>
        </a:spcAft>
        <a:defRPr sz="4000">
          <a:solidFill>
            <a:schemeClr val="tx2"/>
          </a:solidFill>
          <a:latin typeface="Arial" charset="0"/>
          <a:ea typeface="方正舒体" pitchFamily="2" charset="-122"/>
        </a:defRPr>
      </a:lvl4pPr>
      <a:lvl5pPr algn="l" rtl="0" fontAlgn="base">
        <a:spcBef>
          <a:spcPct val="0"/>
        </a:spcBef>
        <a:spcAft>
          <a:spcPct val="0"/>
        </a:spcAft>
        <a:defRPr sz="4000">
          <a:solidFill>
            <a:schemeClr val="tx2"/>
          </a:solidFill>
          <a:latin typeface="Arial" charset="0"/>
          <a:ea typeface="方正舒体" pitchFamily="2" charset="-122"/>
        </a:defRPr>
      </a:lvl5pPr>
      <a:lvl6pPr marL="457200" algn="l" rtl="0" fontAlgn="base">
        <a:spcBef>
          <a:spcPct val="0"/>
        </a:spcBef>
        <a:spcAft>
          <a:spcPct val="0"/>
        </a:spcAft>
        <a:defRPr sz="4000">
          <a:solidFill>
            <a:schemeClr val="tx2"/>
          </a:solidFill>
          <a:latin typeface="Arial" charset="0"/>
          <a:ea typeface="方正舒体" pitchFamily="2" charset="-122"/>
        </a:defRPr>
      </a:lvl6pPr>
      <a:lvl7pPr marL="914400" algn="l" rtl="0" fontAlgn="base">
        <a:spcBef>
          <a:spcPct val="0"/>
        </a:spcBef>
        <a:spcAft>
          <a:spcPct val="0"/>
        </a:spcAft>
        <a:defRPr sz="4000">
          <a:solidFill>
            <a:schemeClr val="tx2"/>
          </a:solidFill>
          <a:latin typeface="Arial" charset="0"/>
          <a:ea typeface="方正舒体" pitchFamily="2" charset="-122"/>
        </a:defRPr>
      </a:lvl7pPr>
      <a:lvl8pPr marL="1371600" algn="l" rtl="0" fontAlgn="base">
        <a:spcBef>
          <a:spcPct val="0"/>
        </a:spcBef>
        <a:spcAft>
          <a:spcPct val="0"/>
        </a:spcAft>
        <a:defRPr sz="4000">
          <a:solidFill>
            <a:schemeClr val="tx2"/>
          </a:solidFill>
          <a:latin typeface="Arial" charset="0"/>
          <a:ea typeface="方正舒体" pitchFamily="2" charset="-122"/>
        </a:defRPr>
      </a:lvl8pPr>
      <a:lvl9pPr marL="1828800" algn="l" rtl="0" fontAlgn="base">
        <a:spcBef>
          <a:spcPct val="0"/>
        </a:spcBef>
        <a:spcAft>
          <a:spcPct val="0"/>
        </a:spcAft>
        <a:defRPr sz="4000">
          <a:solidFill>
            <a:schemeClr val="tx2"/>
          </a:solidFill>
          <a:latin typeface="Arial" charset="0"/>
          <a:ea typeface="方正舒体" pitchFamily="2" charset="-122"/>
        </a:defRPr>
      </a:lvl9pPr>
    </p:titleStyle>
    <p:bodyStyle>
      <a:lvl1pPr marL="182563" indent="-182563" algn="l" rtl="0" fontAlgn="base">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fontAlgn="base">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fontAlgn="base">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fontAlgn="base">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fontAlgn="base">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hyperlink" Target="http://www.ilovematlab.cn/thread-164340-1-1.html" TargetMode="Externa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4000"/>
            <a:ext cx="7924800" cy="1371600"/>
          </a:xfrm>
        </p:spPr>
        <p:txBody>
          <a:bodyPr>
            <a:noAutofit/>
          </a:bodyPr>
          <a:lstStyle/>
          <a:p>
            <a:pPr algn="ctr" fontAlgn="auto">
              <a:spcAft>
                <a:spcPts val="0"/>
              </a:spcAft>
              <a:defRPr/>
            </a:pPr>
            <a:r>
              <a:rPr lang="en-US" altLang="zh-CN" sz="4400" dirty="0" smtClean="0">
                <a:solidFill>
                  <a:schemeClr val="tx1">
                    <a:lumMod val="90000"/>
                    <a:lumOff val="10000"/>
                  </a:schemeClr>
                </a:solidFill>
              </a:rPr>
              <a:t>Matlab</a:t>
            </a:r>
            <a:r>
              <a:rPr lang="zh-CN" altLang="en-US" sz="4400" dirty="0" smtClean="0">
                <a:solidFill>
                  <a:schemeClr val="tx1">
                    <a:lumMod val="90000"/>
                    <a:lumOff val="10000"/>
                  </a:schemeClr>
                </a:solidFill>
              </a:rPr>
              <a:t>编程简介</a:t>
            </a:r>
            <a:endParaRPr lang="zh-CN" altLang="en-US" sz="4400" dirty="0">
              <a:solidFill>
                <a:schemeClr val="tx1">
                  <a:lumMod val="90000"/>
                  <a:lumOff val="1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华文楷体" pitchFamily="2" charset="-122"/>
                <a:ea typeface="华文楷体" pitchFamily="2" charset="-122"/>
              </a:rPr>
              <a:t>Matlab</a:t>
            </a:r>
            <a:r>
              <a:rPr lang="zh-CN" altLang="en-US" dirty="0">
                <a:latin typeface="华文楷体" pitchFamily="2" charset="-122"/>
                <a:ea typeface="华文楷体" pitchFamily="2" charset="-122"/>
              </a:rPr>
              <a:t>绘图</a:t>
            </a:r>
          </a:p>
        </p:txBody>
      </p:sp>
      <p:sp>
        <p:nvSpPr>
          <p:cNvPr id="3" name="内容占位符 2"/>
          <p:cNvSpPr>
            <a:spLocks noGrp="1"/>
          </p:cNvSpPr>
          <p:nvPr>
            <p:ph idx="1"/>
          </p:nvPr>
        </p:nvSpPr>
        <p:spPr/>
        <p:txBody>
          <a:bodyPr/>
          <a:lstStyle/>
          <a:p>
            <a:pPr marL="342900" lvl="0" indent="-342900">
              <a:buClrTx/>
              <a:buSzTx/>
              <a:buNone/>
            </a:pPr>
            <a:r>
              <a:rPr lang="en-US" altLang="zh-CN" dirty="0" smtClean="0">
                <a:latin typeface="华文楷体" pitchFamily="2" charset="-122"/>
                <a:ea typeface="华文楷体" pitchFamily="2" charset="-122"/>
              </a:rPr>
              <a:t>Matlab</a:t>
            </a:r>
            <a:r>
              <a:rPr lang="zh-CN" altLang="en-US" dirty="0">
                <a:latin typeface="华文楷体" pitchFamily="2" charset="-122"/>
                <a:ea typeface="华文楷体" pitchFamily="2" charset="-122"/>
              </a:rPr>
              <a:t>作图是通过描点、连线来实现的，故在画一个</a:t>
            </a:r>
            <a:r>
              <a:rPr lang="zh-CN" altLang="en-US" dirty="0" smtClean="0">
                <a:latin typeface="华文楷体" pitchFamily="2" charset="-122"/>
                <a:ea typeface="华文楷体" pitchFamily="2" charset="-122"/>
              </a:rPr>
              <a:t>曲线图</a:t>
            </a:r>
            <a:endParaRPr lang="en-US" altLang="zh-CN" dirty="0" smtClean="0">
              <a:latin typeface="华文楷体" pitchFamily="2" charset="-122"/>
              <a:ea typeface="华文楷体" pitchFamily="2" charset="-122"/>
            </a:endParaRPr>
          </a:p>
          <a:p>
            <a:pPr marL="342900" lvl="0" indent="-342900">
              <a:buClrTx/>
              <a:buSzTx/>
              <a:buNone/>
            </a:pPr>
            <a:r>
              <a:rPr lang="zh-CN" altLang="en-US" dirty="0" smtClean="0">
                <a:latin typeface="华文楷体" pitchFamily="2" charset="-122"/>
                <a:ea typeface="华文楷体" pitchFamily="2" charset="-122"/>
              </a:rPr>
              <a:t>形之前，必须先取得该图形上的一系列的点的坐标（即横坐</a:t>
            </a:r>
            <a:endParaRPr lang="en-US" altLang="zh-CN" dirty="0" smtClean="0">
              <a:latin typeface="华文楷体" pitchFamily="2" charset="-122"/>
              <a:ea typeface="华文楷体" pitchFamily="2" charset="-122"/>
            </a:endParaRPr>
          </a:p>
          <a:p>
            <a:pPr marL="342900" lvl="0" indent="-342900">
              <a:buClrTx/>
              <a:buSzTx/>
              <a:buNone/>
            </a:pPr>
            <a:r>
              <a:rPr lang="zh-CN" altLang="en-US" dirty="0" smtClean="0">
                <a:latin typeface="华文楷体" pitchFamily="2" charset="-122"/>
                <a:ea typeface="华文楷体" pitchFamily="2" charset="-122"/>
              </a:rPr>
              <a:t>标和纵坐标），然后将该点集的坐标传给</a:t>
            </a:r>
            <a:r>
              <a:rPr lang="en-US" altLang="zh-CN" dirty="0" smtClean="0">
                <a:latin typeface="华文楷体" pitchFamily="2" charset="-122"/>
                <a:ea typeface="华文楷体" pitchFamily="2" charset="-122"/>
              </a:rPr>
              <a:t>Matlab</a:t>
            </a:r>
            <a:r>
              <a:rPr lang="zh-CN" altLang="en-US" dirty="0" smtClean="0">
                <a:latin typeface="华文楷体" pitchFamily="2" charset="-122"/>
                <a:ea typeface="华文楷体" pitchFamily="2" charset="-122"/>
              </a:rPr>
              <a:t>函数画图</a:t>
            </a:r>
            <a:r>
              <a:rPr lang="en-US" altLang="zh-CN" dirty="0" smtClean="0">
                <a:latin typeface="华文楷体" pitchFamily="2" charset="-122"/>
                <a:ea typeface="华文楷体" pitchFamily="2" charset="-122"/>
              </a:rPr>
              <a:t>. </a:t>
            </a:r>
            <a:endParaRPr lang="en-US" altLang="zh-CN" dirty="0">
              <a:latin typeface="华文楷体" pitchFamily="2" charset="-122"/>
              <a:ea typeface="华文楷体" pitchFamily="2" charset="-122"/>
            </a:endParaRPr>
          </a:p>
          <a:p>
            <a:pPr marL="0" indent="0">
              <a:buNone/>
            </a:pPr>
            <a:endParaRPr lang="en-US" altLang="zh-CN" dirty="0"/>
          </a:p>
        </p:txBody>
      </p:sp>
      <p:sp>
        <p:nvSpPr>
          <p:cNvPr id="4" name="Text Box 4"/>
          <p:cNvSpPr txBox="1">
            <a:spLocks noChangeArrowheads="1"/>
          </p:cNvSpPr>
          <p:nvPr/>
        </p:nvSpPr>
        <p:spPr bwMode="auto">
          <a:xfrm>
            <a:off x="381000" y="3450969"/>
            <a:ext cx="3352800" cy="904863"/>
          </a:xfrm>
          <a:prstGeom prst="rect">
            <a:avLst/>
          </a:prstGeom>
          <a:noFill/>
          <a:ln w="9525">
            <a:noFill/>
            <a:miter lim="800000"/>
            <a:headEnd/>
            <a:tailEnd/>
          </a:ln>
        </p:spPr>
        <p:txBody>
          <a:bodyPr wrap="square">
            <a:spAutoFit/>
          </a:bodyPr>
          <a:lstStyle>
            <a:defPPr>
              <a:defRPr lang="zh-CN"/>
            </a:defPPr>
            <a:lvl1pPr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kern="1200">
                <a:solidFill>
                  <a:schemeClr val="tx1"/>
                </a:solidFill>
                <a:latin typeface="Times New Roman" pitchFamily="18" charset="0"/>
                <a:ea typeface="宋体" pitchFamily="2" charset="-122"/>
                <a:cs typeface="+mn-cs"/>
              </a:defRPr>
            </a:lvl9pPr>
          </a:lstStyle>
          <a:p>
            <a:pPr>
              <a:spcBef>
                <a:spcPct val="20000"/>
              </a:spcBef>
            </a:pPr>
            <a:r>
              <a:rPr lang="zh-CN" altLang="en-US" sz="2400" dirty="0">
                <a:solidFill>
                  <a:srgbClr val="000000"/>
                </a:solidFill>
                <a:latin typeface="Courier New" pitchFamily="49" charset="0"/>
              </a:rPr>
              <a:t>命令为：</a:t>
            </a:r>
          </a:p>
          <a:p>
            <a:pPr lvl="1">
              <a:spcBef>
                <a:spcPct val="20000"/>
              </a:spcBef>
            </a:pPr>
            <a:r>
              <a:rPr lang="en-US" altLang="zh-CN" sz="2400" b="1" dirty="0" smtClean="0">
                <a:solidFill>
                  <a:srgbClr val="000000"/>
                </a:solidFill>
                <a:latin typeface="Courier New" pitchFamily="49" charset="0"/>
              </a:rPr>
              <a:t>PLOT(X,Y,S)</a:t>
            </a:r>
          </a:p>
        </p:txBody>
      </p:sp>
      <p:sp>
        <p:nvSpPr>
          <p:cNvPr id="5" name="Line 8"/>
          <p:cNvSpPr>
            <a:spLocks noChangeShapeType="1"/>
          </p:cNvSpPr>
          <p:nvPr/>
        </p:nvSpPr>
        <p:spPr bwMode="auto">
          <a:xfrm>
            <a:off x="1905000" y="4373913"/>
            <a:ext cx="495300" cy="0"/>
          </a:xfrm>
          <a:prstGeom prst="line">
            <a:avLst/>
          </a:prstGeom>
          <a:noFill/>
          <a:ln w="9525">
            <a:solidFill>
              <a:schemeClr val="tx1"/>
            </a:solidFill>
            <a:round/>
            <a:headEnd/>
            <a:tailEnd/>
          </a:ln>
        </p:spPr>
        <p:txBody>
          <a:bodyPr/>
          <a:lstStyle>
            <a:defPPr>
              <a:defRPr lang="zh-CN"/>
            </a:defPPr>
            <a:lvl1pPr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kern="1200">
                <a:solidFill>
                  <a:schemeClr val="tx1"/>
                </a:solidFill>
                <a:latin typeface="Times New Roman" pitchFamily="18" charset="0"/>
                <a:ea typeface="宋体" pitchFamily="2" charset="-122"/>
                <a:cs typeface="+mn-cs"/>
              </a:defRPr>
            </a:lvl9pPr>
          </a:lstStyle>
          <a:p>
            <a:endParaRPr lang="zh-CN" altLang="en-US"/>
          </a:p>
        </p:txBody>
      </p:sp>
      <p:sp>
        <p:nvSpPr>
          <p:cNvPr id="6" name="Line 9"/>
          <p:cNvSpPr>
            <a:spLocks noChangeShapeType="1"/>
          </p:cNvSpPr>
          <p:nvPr/>
        </p:nvSpPr>
        <p:spPr bwMode="auto">
          <a:xfrm>
            <a:off x="2514600" y="4373913"/>
            <a:ext cx="228600" cy="0"/>
          </a:xfrm>
          <a:prstGeom prst="line">
            <a:avLst/>
          </a:prstGeom>
          <a:noFill/>
          <a:ln w="9525">
            <a:solidFill>
              <a:schemeClr val="tx1"/>
            </a:solidFill>
            <a:round/>
            <a:headEnd/>
            <a:tailEnd/>
          </a:ln>
        </p:spPr>
        <p:txBody>
          <a:bodyPr/>
          <a:lstStyle>
            <a:defPPr>
              <a:defRPr lang="zh-CN"/>
            </a:defPPr>
            <a:lvl1pPr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kern="1200">
                <a:solidFill>
                  <a:schemeClr val="tx1"/>
                </a:solidFill>
                <a:latin typeface="Times New Roman" pitchFamily="18" charset="0"/>
                <a:ea typeface="宋体" pitchFamily="2" charset="-122"/>
                <a:cs typeface="+mn-cs"/>
              </a:defRPr>
            </a:lvl9pPr>
          </a:lstStyle>
          <a:p>
            <a:endParaRPr lang="zh-CN" altLang="en-US"/>
          </a:p>
        </p:txBody>
      </p:sp>
      <p:sp>
        <p:nvSpPr>
          <p:cNvPr id="7" name="Text Box 6"/>
          <p:cNvSpPr txBox="1">
            <a:spLocks noChangeArrowheads="1"/>
          </p:cNvSpPr>
          <p:nvPr/>
        </p:nvSpPr>
        <p:spPr bwMode="auto">
          <a:xfrm>
            <a:off x="152400" y="5019675"/>
            <a:ext cx="6105525" cy="466725"/>
          </a:xfrm>
          <a:prstGeom prst="rect">
            <a:avLst/>
          </a:prstGeom>
          <a:noFill/>
          <a:ln w="9525">
            <a:solidFill>
              <a:schemeClr val="tx2"/>
            </a:solidFill>
            <a:miter lim="800000"/>
            <a:headEnd/>
            <a:tailEnd/>
          </a:ln>
        </p:spPr>
        <p:txBody>
          <a:bodyPr wrap="none">
            <a:spAutoFit/>
          </a:bodyPr>
          <a:lstStyle>
            <a:defPPr>
              <a:defRPr lang="zh-CN"/>
            </a:defPPr>
            <a:lvl1pPr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kern="1200">
                <a:solidFill>
                  <a:schemeClr val="tx1"/>
                </a:solidFill>
                <a:latin typeface="Times New Roman" pitchFamily="18" charset="0"/>
                <a:ea typeface="宋体" pitchFamily="2" charset="-122"/>
                <a:cs typeface="+mn-cs"/>
              </a:defRPr>
            </a:lvl9pPr>
          </a:lstStyle>
          <a:p>
            <a:r>
              <a:rPr lang="en-US" altLang="zh-CN" sz="2400" dirty="0">
                <a:solidFill>
                  <a:srgbClr val="000000"/>
                </a:solidFill>
                <a:latin typeface="Courier New" pitchFamily="49" charset="0"/>
              </a:rPr>
              <a:t>X,Y</a:t>
            </a:r>
            <a:r>
              <a:rPr lang="zh-CN" altLang="en-US" sz="2400" dirty="0">
                <a:solidFill>
                  <a:srgbClr val="000000"/>
                </a:solidFill>
                <a:latin typeface="Courier New" pitchFamily="49" charset="0"/>
              </a:rPr>
              <a:t>是向量</a:t>
            </a:r>
            <a:r>
              <a:rPr lang="en-US" altLang="zh-CN" sz="2400" dirty="0">
                <a:solidFill>
                  <a:srgbClr val="000000"/>
                </a:solidFill>
                <a:latin typeface="Courier New" pitchFamily="49" charset="0"/>
              </a:rPr>
              <a:t>,</a:t>
            </a:r>
            <a:r>
              <a:rPr lang="zh-CN" altLang="en-US" sz="2400" dirty="0">
                <a:solidFill>
                  <a:srgbClr val="000000"/>
                </a:solidFill>
                <a:latin typeface="Courier New" pitchFamily="49" charset="0"/>
              </a:rPr>
              <a:t>分别表示点集的横坐标和纵坐标</a:t>
            </a:r>
          </a:p>
        </p:txBody>
      </p:sp>
      <p:sp>
        <p:nvSpPr>
          <p:cNvPr id="8" name="Line 7"/>
          <p:cNvSpPr>
            <a:spLocks noChangeShapeType="1"/>
          </p:cNvSpPr>
          <p:nvPr/>
        </p:nvSpPr>
        <p:spPr bwMode="auto">
          <a:xfrm flipV="1">
            <a:off x="1390650" y="4373911"/>
            <a:ext cx="762000" cy="645763"/>
          </a:xfrm>
          <a:prstGeom prst="line">
            <a:avLst/>
          </a:prstGeom>
          <a:noFill/>
          <a:ln w="9525">
            <a:solidFill>
              <a:schemeClr val="tx1"/>
            </a:solidFill>
            <a:round/>
            <a:headEnd/>
            <a:tailEnd type="triangle" w="med" len="med"/>
          </a:ln>
        </p:spPr>
        <p:txBody>
          <a:bodyPr/>
          <a:lstStyle>
            <a:defPPr>
              <a:defRPr lang="zh-CN"/>
            </a:defPPr>
            <a:lvl1pPr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kern="1200">
                <a:solidFill>
                  <a:schemeClr val="tx1"/>
                </a:solidFill>
                <a:latin typeface="Times New Roman" pitchFamily="18" charset="0"/>
                <a:ea typeface="宋体" pitchFamily="2" charset="-122"/>
                <a:cs typeface="+mn-cs"/>
              </a:defRPr>
            </a:lvl9pPr>
          </a:lstStyle>
          <a:p>
            <a:endParaRPr lang="zh-CN" altLang="en-US"/>
          </a:p>
        </p:txBody>
      </p:sp>
      <p:sp>
        <p:nvSpPr>
          <p:cNvPr id="9" name="Text Box 11"/>
          <p:cNvSpPr txBox="1">
            <a:spLocks noChangeArrowheads="1"/>
          </p:cNvSpPr>
          <p:nvPr/>
        </p:nvSpPr>
        <p:spPr bwMode="auto">
          <a:xfrm>
            <a:off x="3768724" y="4373913"/>
            <a:ext cx="803275" cy="466725"/>
          </a:xfrm>
          <a:prstGeom prst="rect">
            <a:avLst/>
          </a:prstGeom>
          <a:noFill/>
          <a:ln w="9525">
            <a:solidFill>
              <a:schemeClr val="tx2"/>
            </a:solidFill>
            <a:miter lim="800000"/>
            <a:headEnd/>
            <a:tailEnd/>
          </a:ln>
        </p:spPr>
        <p:txBody>
          <a:bodyPr wrap="none">
            <a:spAutoFit/>
          </a:bodyPr>
          <a:lstStyle>
            <a:defPPr>
              <a:defRPr lang="zh-CN"/>
            </a:defPPr>
            <a:lvl1pPr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kern="1200">
                <a:solidFill>
                  <a:schemeClr val="tx1"/>
                </a:solidFill>
                <a:latin typeface="Times New Roman" pitchFamily="18" charset="0"/>
                <a:ea typeface="宋体" pitchFamily="2" charset="-122"/>
                <a:cs typeface="+mn-cs"/>
              </a:defRPr>
            </a:lvl9pPr>
          </a:lstStyle>
          <a:p>
            <a:r>
              <a:rPr lang="zh-CN" altLang="en-US" sz="2400" dirty="0"/>
              <a:t>线型</a:t>
            </a:r>
          </a:p>
        </p:txBody>
      </p:sp>
      <p:sp>
        <p:nvSpPr>
          <p:cNvPr id="10" name="Line 10"/>
          <p:cNvSpPr>
            <a:spLocks noChangeShapeType="1"/>
          </p:cNvSpPr>
          <p:nvPr/>
        </p:nvSpPr>
        <p:spPr bwMode="auto">
          <a:xfrm flipH="1" flipV="1">
            <a:off x="2747962" y="4468192"/>
            <a:ext cx="914400" cy="228600"/>
          </a:xfrm>
          <a:prstGeom prst="line">
            <a:avLst/>
          </a:prstGeom>
          <a:noFill/>
          <a:ln w="9525">
            <a:solidFill>
              <a:schemeClr val="tx1"/>
            </a:solidFill>
            <a:round/>
            <a:headEnd/>
            <a:tailEnd type="triangle" w="med" len="med"/>
          </a:ln>
        </p:spPr>
        <p:txBody>
          <a:bodyPr/>
          <a:lstStyle>
            <a:defPPr>
              <a:defRPr lang="zh-CN"/>
            </a:defPPr>
            <a:lvl1pPr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kern="1200">
                <a:solidFill>
                  <a:schemeClr val="tx1"/>
                </a:solidFill>
                <a:latin typeface="Times New Roman" pitchFamily="18" charset="0"/>
                <a:ea typeface="宋体" pitchFamily="2" charset="-122"/>
                <a:cs typeface="+mn-cs"/>
              </a:defRPr>
            </a:lvl9pPr>
          </a:lstStyle>
          <a:p>
            <a:endParaRPr lang="zh-CN" altLang="en-US"/>
          </a:p>
        </p:txBody>
      </p:sp>
      <p:sp>
        <p:nvSpPr>
          <p:cNvPr id="11" name="AutoShape 14" descr="水滴"/>
          <p:cNvSpPr>
            <a:spLocks noChangeArrowheads="1"/>
          </p:cNvSpPr>
          <p:nvPr/>
        </p:nvSpPr>
        <p:spPr bwMode="auto">
          <a:xfrm>
            <a:off x="5334000" y="3172792"/>
            <a:ext cx="3505200" cy="1524000"/>
          </a:xfrm>
          <a:prstGeom prst="wedgeRoundRectCallout">
            <a:avLst>
              <a:gd name="adj1" fmla="val -66306"/>
              <a:gd name="adj2" fmla="val 41773"/>
              <a:gd name="adj3" fmla="val 16667"/>
            </a:avLst>
          </a:prstGeom>
          <a:blipFill dpi="0" rotWithShape="0">
            <a:blip r:embed="rId2"/>
            <a:srcRect/>
            <a:tile tx="0" ty="0" sx="100000" sy="100000" flip="none" algn="tl"/>
          </a:blipFill>
          <a:ln w="9525">
            <a:solidFill>
              <a:schemeClr val="tx1"/>
            </a:solidFill>
            <a:miter lim="800000"/>
            <a:headEnd/>
            <a:tailEnd/>
          </a:ln>
        </p:spPr>
        <p:txBody>
          <a:bodyPr/>
          <a:lstStyle>
            <a:defPPr>
              <a:defRPr lang="zh-CN"/>
            </a:defPPr>
            <a:lvl1pPr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kern="1200">
                <a:solidFill>
                  <a:schemeClr val="tx1"/>
                </a:solidFill>
                <a:latin typeface="Times New Roman" pitchFamily="18" charset="0"/>
                <a:ea typeface="宋体" pitchFamily="2" charset="-122"/>
                <a:cs typeface="+mn-cs"/>
              </a:defRPr>
            </a:lvl9pPr>
          </a:lstStyle>
          <a:p>
            <a:pPr>
              <a:spcBef>
                <a:spcPct val="20000"/>
              </a:spcBef>
              <a:buFontTx/>
              <a:buChar char="•"/>
            </a:pPr>
            <a:r>
              <a:rPr lang="en-US" altLang="zh-CN" sz="1600" b="1" dirty="0">
                <a:solidFill>
                  <a:srgbClr val="000000"/>
                </a:solidFill>
                <a:latin typeface="Courier New" pitchFamily="49" charset="0"/>
              </a:rPr>
              <a:t>y  </a:t>
            </a:r>
            <a:r>
              <a:rPr lang="zh-CN" altLang="en-US" sz="1600" b="1" dirty="0">
                <a:solidFill>
                  <a:srgbClr val="000000"/>
                </a:solidFill>
                <a:latin typeface="Courier New" pitchFamily="49" charset="0"/>
              </a:rPr>
              <a:t>黄色   </a:t>
            </a:r>
            <a:r>
              <a:rPr lang="en-US" altLang="zh-CN" sz="1600" b="1" dirty="0">
                <a:solidFill>
                  <a:srgbClr val="000000"/>
                </a:solidFill>
                <a:latin typeface="Courier New" pitchFamily="49" charset="0"/>
              </a:rPr>
              <a:t>. </a:t>
            </a:r>
            <a:r>
              <a:rPr lang="zh-CN" altLang="en-US" sz="1600" b="1" dirty="0">
                <a:solidFill>
                  <a:srgbClr val="000000"/>
                </a:solidFill>
                <a:latin typeface="Courier New" pitchFamily="49" charset="0"/>
              </a:rPr>
              <a:t>点   </a:t>
            </a:r>
            <a:r>
              <a:rPr lang="en-US" altLang="zh-CN" sz="1600" b="1" dirty="0">
                <a:solidFill>
                  <a:srgbClr val="000000"/>
                </a:solidFill>
                <a:latin typeface="Courier New" pitchFamily="49" charset="0"/>
              </a:rPr>
              <a:t>-  </a:t>
            </a:r>
            <a:r>
              <a:rPr lang="zh-CN" altLang="en-US" sz="1600" b="1" dirty="0">
                <a:solidFill>
                  <a:srgbClr val="000000"/>
                </a:solidFill>
                <a:latin typeface="Courier New" pitchFamily="49" charset="0"/>
              </a:rPr>
              <a:t>连线</a:t>
            </a:r>
          </a:p>
          <a:p>
            <a:pPr>
              <a:spcBef>
                <a:spcPct val="20000"/>
              </a:spcBef>
              <a:buFontTx/>
              <a:buChar char="•"/>
            </a:pPr>
            <a:r>
              <a:rPr lang="en-US" altLang="zh-CN" sz="1600" b="1" dirty="0">
                <a:solidFill>
                  <a:srgbClr val="000000"/>
                </a:solidFill>
                <a:latin typeface="Courier New" pitchFamily="49" charset="0"/>
              </a:rPr>
              <a:t>m  </a:t>
            </a:r>
            <a:r>
              <a:rPr lang="zh-CN" altLang="en-US" sz="1600" b="1" dirty="0">
                <a:solidFill>
                  <a:srgbClr val="000000"/>
                </a:solidFill>
                <a:latin typeface="Courier New" pitchFamily="49" charset="0"/>
              </a:rPr>
              <a:t>洋红   </a:t>
            </a:r>
            <a:r>
              <a:rPr lang="en-US" altLang="zh-CN" sz="1600" b="1" dirty="0">
                <a:solidFill>
                  <a:srgbClr val="000000"/>
                </a:solidFill>
                <a:latin typeface="Courier New" pitchFamily="49" charset="0"/>
              </a:rPr>
              <a:t>o </a:t>
            </a:r>
            <a:r>
              <a:rPr lang="zh-CN" altLang="en-US" sz="1600" b="1" dirty="0">
                <a:solidFill>
                  <a:srgbClr val="000000"/>
                </a:solidFill>
                <a:latin typeface="Courier New" pitchFamily="49" charset="0"/>
              </a:rPr>
              <a:t>圈   </a:t>
            </a:r>
            <a:r>
              <a:rPr lang="en-US" altLang="zh-CN" sz="1600" b="1" dirty="0">
                <a:solidFill>
                  <a:srgbClr val="000000"/>
                </a:solidFill>
                <a:latin typeface="Courier New" pitchFamily="49" charset="0"/>
              </a:rPr>
              <a:t>:  </a:t>
            </a:r>
            <a:r>
              <a:rPr lang="zh-CN" altLang="en-US" sz="1600" b="1" dirty="0">
                <a:solidFill>
                  <a:srgbClr val="000000"/>
                </a:solidFill>
                <a:latin typeface="Courier New" pitchFamily="49" charset="0"/>
              </a:rPr>
              <a:t>短虚线</a:t>
            </a:r>
          </a:p>
          <a:p>
            <a:pPr>
              <a:spcBef>
                <a:spcPct val="20000"/>
              </a:spcBef>
              <a:buFontTx/>
              <a:buChar char="•"/>
            </a:pPr>
            <a:r>
              <a:rPr lang="en-US" altLang="zh-CN" sz="1600" b="1" dirty="0">
                <a:solidFill>
                  <a:srgbClr val="000000"/>
                </a:solidFill>
                <a:latin typeface="Courier New" pitchFamily="49" charset="0"/>
              </a:rPr>
              <a:t>c  </a:t>
            </a:r>
            <a:r>
              <a:rPr lang="zh-CN" altLang="en-US" sz="1600" b="1" dirty="0">
                <a:solidFill>
                  <a:srgbClr val="000000"/>
                </a:solidFill>
                <a:latin typeface="Courier New" pitchFamily="49" charset="0"/>
              </a:rPr>
              <a:t>蓝绿色     </a:t>
            </a:r>
            <a:r>
              <a:rPr lang="en-US" altLang="zh-CN" sz="1600" b="1" dirty="0">
                <a:solidFill>
                  <a:srgbClr val="000000"/>
                </a:solidFill>
                <a:latin typeface="Courier New" pitchFamily="49" charset="0"/>
              </a:rPr>
              <a:t>x  </a:t>
            </a:r>
            <a:r>
              <a:rPr lang="en-US" altLang="zh-CN" sz="1600" b="1" dirty="0" err="1">
                <a:solidFill>
                  <a:srgbClr val="000000"/>
                </a:solidFill>
                <a:latin typeface="Courier New" pitchFamily="49" charset="0"/>
              </a:rPr>
              <a:t>x</a:t>
            </a:r>
            <a:r>
              <a:rPr lang="en-US" altLang="zh-CN" sz="1600" b="1" dirty="0">
                <a:solidFill>
                  <a:srgbClr val="000000"/>
                </a:solidFill>
                <a:latin typeface="Courier New" pitchFamily="49" charset="0"/>
              </a:rPr>
              <a:t>-</a:t>
            </a:r>
            <a:r>
              <a:rPr lang="zh-CN" altLang="en-US" sz="1600" b="1" dirty="0">
                <a:solidFill>
                  <a:srgbClr val="000000"/>
                </a:solidFill>
                <a:latin typeface="Courier New" pitchFamily="49" charset="0"/>
              </a:rPr>
              <a:t>符号       </a:t>
            </a:r>
            <a:r>
              <a:rPr lang="en-US" altLang="zh-CN" sz="1600" b="1" dirty="0">
                <a:solidFill>
                  <a:srgbClr val="000000"/>
                </a:solidFill>
                <a:latin typeface="Courier New" pitchFamily="49" charset="0"/>
              </a:rPr>
              <a:t>-.  </a:t>
            </a:r>
            <a:r>
              <a:rPr lang="zh-CN" altLang="en-US" sz="1600" b="1" dirty="0">
                <a:solidFill>
                  <a:srgbClr val="000000"/>
                </a:solidFill>
                <a:latin typeface="Courier New" pitchFamily="49" charset="0"/>
              </a:rPr>
              <a:t>长短线     </a:t>
            </a:r>
            <a:r>
              <a:rPr lang="en-US" altLang="zh-CN" sz="1600" b="1" dirty="0">
                <a:solidFill>
                  <a:srgbClr val="000000"/>
                </a:solidFill>
                <a:latin typeface="Courier New" pitchFamily="49" charset="0"/>
              </a:rPr>
              <a:t>r  </a:t>
            </a:r>
            <a:r>
              <a:rPr lang="zh-CN" altLang="en-US" sz="1600" b="1" dirty="0">
                <a:solidFill>
                  <a:srgbClr val="000000"/>
                </a:solidFill>
                <a:latin typeface="Courier New" pitchFamily="49" charset="0"/>
              </a:rPr>
              <a:t>红色        </a:t>
            </a:r>
            <a:r>
              <a:rPr lang="en-US" altLang="zh-CN" sz="1600" b="1" dirty="0">
                <a:solidFill>
                  <a:srgbClr val="000000"/>
                </a:solidFill>
                <a:latin typeface="Courier New" pitchFamily="49" charset="0"/>
              </a:rPr>
              <a:t>+   </a:t>
            </a:r>
            <a:r>
              <a:rPr lang="zh-CN" altLang="en-US" sz="1600" b="1" dirty="0">
                <a:solidFill>
                  <a:srgbClr val="000000"/>
                </a:solidFill>
                <a:latin typeface="Courier New" pitchFamily="49" charset="0"/>
              </a:rPr>
              <a:t>加号      </a:t>
            </a:r>
            <a:r>
              <a:rPr lang="en-US" altLang="zh-CN" sz="1600" b="1" dirty="0">
                <a:solidFill>
                  <a:srgbClr val="000000"/>
                </a:solidFill>
                <a:latin typeface="Courier New" pitchFamily="49" charset="0"/>
              </a:rPr>
              <a:t>--  </a:t>
            </a:r>
            <a:r>
              <a:rPr lang="zh-CN" altLang="en-US" sz="1600" b="1" dirty="0">
                <a:solidFill>
                  <a:srgbClr val="000000"/>
                </a:solidFill>
                <a:latin typeface="Courier New" pitchFamily="49" charset="0"/>
              </a:rPr>
              <a:t>长虚线</a:t>
            </a:r>
            <a:endParaRPr lang="zh-CN" altLang="en-US" sz="1600" dirty="0">
              <a:solidFill>
                <a:srgbClr val="000000"/>
              </a:solidFill>
              <a:latin typeface="Courier New" pitchFamily="49" charset="0"/>
            </a:endParaRPr>
          </a:p>
          <a:p>
            <a:pPr algn="ctr"/>
            <a:endParaRPr lang="en-US" altLang="zh-CN" sz="2400" dirty="0"/>
          </a:p>
        </p:txBody>
      </p:sp>
      <p:sp>
        <p:nvSpPr>
          <p:cNvPr id="12" name="Text Box 5"/>
          <p:cNvSpPr txBox="1">
            <a:spLocks noChangeArrowheads="1"/>
          </p:cNvSpPr>
          <p:nvPr/>
        </p:nvSpPr>
        <p:spPr bwMode="auto">
          <a:xfrm>
            <a:off x="7818" y="5562600"/>
            <a:ext cx="6545382" cy="1348061"/>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kern="1200">
                <a:solidFill>
                  <a:schemeClr val="tx1"/>
                </a:solidFill>
                <a:latin typeface="Times New Roman" pitchFamily="18" charset="0"/>
                <a:ea typeface="宋体" pitchFamily="2" charset="-122"/>
                <a:cs typeface="+mn-cs"/>
              </a:defRPr>
            </a:lvl9pPr>
          </a:lstStyle>
          <a:p>
            <a:pPr lvl="1">
              <a:spcBef>
                <a:spcPct val="20000"/>
              </a:spcBef>
            </a:pPr>
            <a:r>
              <a:rPr lang="en-US" altLang="zh-CN" sz="2400" b="1" dirty="0">
                <a:solidFill>
                  <a:srgbClr val="000000"/>
                </a:solidFill>
                <a:latin typeface="Courier New" pitchFamily="49" charset="0"/>
              </a:rPr>
              <a:t>PLOT(X,Y)--</a:t>
            </a:r>
            <a:r>
              <a:rPr lang="zh-CN" altLang="en-US" sz="2000" dirty="0">
                <a:solidFill>
                  <a:srgbClr val="000000"/>
                </a:solidFill>
                <a:latin typeface="Courier New" pitchFamily="49" charset="0"/>
              </a:rPr>
              <a:t>画实线</a:t>
            </a:r>
          </a:p>
          <a:p>
            <a:pPr lvl="1">
              <a:spcBef>
                <a:spcPct val="20000"/>
              </a:spcBef>
            </a:pPr>
            <a:r>
              <a:rPr lang="en-US" altLang="zh-CN" sz="2400" b="1" dirty="0">
                <a:solidFill>
                  <a:srgbClr val="000000"/>
                </a:solidFill>
                <a:latin typeface="Courier New" pitchFamily="49" charset="0"/>
              </a:rPr>
              <a:t>PLOT(X,Y1,S1,X,Y2,S2,……,</a:t>
            </a:r>
            <a:r>
              <a:rPr lang="en-US" altLang="zh-CN" sz="2400" b="1" dirty="0" err="1">
                <a:solidFill>
                  <a:srgbClr val="000000"/>
                </a:solidFill>
                <a:latin typeface="Courier New" pitchFamily="49" charset="0"/>
              </a:rPr>
              <a:t>X,Yn,Sn</a:t>
            </a:r>
            <a:r>
              <a:rPr lang="en-US" altLang="zh-CN" sz="2400" b="1" dirty="0">
                <a:solidFill>
                  <a:srgbClr val="000000"/>
                </a:solidFill>
                <a:latin typeface="Courier New" pitchFamily="49" charset="0"/>
              </a:rPr>
              <a:t>)</a:t>
            </a:r>
          </a:p>
          <a:p>
            <a:pPr lvl="1">
              <a:spcBef>
                <a:spcPct val="20000"/>
              </a:spcBef>
            </a:pPr>
            <a:r>
              <a:rPr lang="en-US" altLang="zh-CN" sz="2400" b="1" dirty="0">
                <a:solidFill>
                  <a:srgbClr val="000000"/>
                </a:solidFill>
                <a:latin typeface="Courier New" pitchFamily="49" charset="0"/>
              </a:rPr>
              <a:t>           --</a:t>
            </a:r>
            <a:r>
              <a:rPr lang="zh-CN" altLang="en-US" sz="2000" dirty="0">
                <a:solidFill>
                  <a:srgbClr val="000000"/>
                </a:solidFill>
                <a:latin typeface="Courier New" pitchFamily="49" charset="0"/>
              </a:rPr>
              <a:t>将多条线画在一起</a:t>
            </a:r>
            <a:endParaRPr lang="zh-CN" altLang="en-US" sz="2400" b="1" dirty="0">
              <a:solidFill>
                <a:srgbClr val="000000"/>
              </a:solidFill>
              <a:latin typeface="Courier New" pitchFamily="49" charset="0"/>
            </a:endParaRPr>
          </a:p>
        </p:txBody>
      </p:sp>
      <p:cxnSp>
        <p:nvCxnSpPr>
          <p:cNvPr id="13" name="直接连接符 12"/>
          <p:cNvCxnSpPr/>
          <p:nvPr/>
        </p:nvCxnSpPr>
        <p:spPr>
          <a:xfrm>
            <a:off x="609600" y="1371600"/>
            <a:ext cx="74676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25506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14400" y="1676400"/>
            <a:ext cx="6467475" cy="4905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4400" y="646093"/>
            <a:ext cx="2895600" cy="954107"/>
          </a:xfrm>
          <a:prstGeom prst="rect">
            <a:avLst/>
          </a:prstGeom>
          <a:noFill/>
        </p:spPr>
        <p:txBody>
          <a:bodyPr wrap="square" rtlCol="0">
            <a:spAutoFit/>
          </a:bodyPr>
          <a:lstStyle/>
          <a:p>
            <a:r>
              <a:rPr lang="en-US" altLang="zh-CN" sz="2800" dirty="0"/>
              <a:t>x</a:t>
            </a:r>
            <a:r>
              <a:rPr lang="en-US" altLang="zh-CN" sz="2800" dirty="0" smtClean="0"/>
              <a:t>=1:0.1:6</a:t>
            </a:r>
          </a:p>
          <a:p>
            <a:r>
              <a:rPr lang="en-US" altLang="zh-CN" sz="2800" dirty="0"/>
              <a:t>y</a:t>
            </a:r>
            <a:r>
              <a:rPr lang="en-US" altLang="zh-CN" sz="2800" dirty="0" smtClean="0"/>
              <a:t>=sin(x)</a:t>
            </a:r>
            <a:endParaRPr lang="zh-CN" altLang="en-US" sz="2800" dirty="0"/>
          </a:p>
        </p:txBody>
      </p:sp>
    </p:spTree>
    <p:extLst>
      <p:ext uri="{BB962C8B-B14F-4D97-AF65-F5344CB8AC3E}">
        <p14:creationId xmlns="" xmlns:p14="http://schemas.microsoft.com/office/powerpoint/2010/main" val="3688343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itchFamily="2" charset="-122"/>
                <a:ea typeface="华文楷体" pitchFamily="2" charset="-122"/>
              </a:rPr>
              <a:t>革命靠</a:t>
            </a:r>
            <a:r>
              <a:rPr lang="zh-CN" altLang="en-US" dirty="0" smtClean="0">
                <a:latin typeface="华文楷体" pitchFamily="2" charset="-122"/>
                <a:ea typeface="华文楷体" pitchFamily="2" charset="-122"/>
              </a:rPr>
              <a:t>自觉</a:t>
            </a:r>
            <a:endParaRPr lang="zh-CN" altLang="en-US" dirty="0"/>
          </a:p>
        </p:txBody>
      </p:sp>
      <p:sp>
        <p:nvSpPr>
          <p:cNvPr id="6" name="TextBox 5"/>
          <p:cNvSpPr txBox="1"/>
          <p:nvPr/>
        </p:nvSpPr>
        <p:spPr>
          <a:xfrm>
            <a:off x="1034955" y="3178314"/>
            <a:ext cx="6661245" cy="707886"/>
          </a:xfrm>
          <a:prstGeom prst="rect">
            <a:avLst/>
          </a:prstGeom>
          <a:noFill/>
        </p:spPr>
        <p:txBody>
          <a:bodyPr wrap="square" rtlCol="0">
            <a:spAutoFit/>
          </a:bodyPr>
          <a:lstStyle/>
          <a:p>
            <a:r>
              <a:rPr lang="zh-CN" altLang="en-US" sz="4000" dirty="0" smtClean="0">
                <a:latin typeface="华文楷体" pitchFamily="2" charset="-122"/>
                <a:ea typeface="华文楷体" pitchFamily="2" charset="-122"/>
              </a:rPr>
              <a:t>键入“</a:t>
            </a:r>
            <a:r>
              <a:rPr lang="en-US" altLang="zh-CN" sz="4000" dirty="0" smtClean="0">
                <a:latin typeface="华文楷体" pitchFamily="2" charset="-122"/>
                <a:ea typeface="华文楷体" pitchFamily="2" charset="-122"/>
              </a:rPr>
              <a:t>help</a:t>
            </a:r>
            <a:r>
              <a:rPr lang="zh-CN" altLang="en-US" sz="4000" dirty="0" smtClean="0">
                <a:latin typeface="华文楷体" pitchFamily="2" charset="-122"/>
                <a:ea typeface="华文楷体" pitchFamily="2" charset="-122"/>
              </a:rPr>
              <a:t>”可以做很多事情</a:t>
            </a:r>
            <a:endParaRPr lang="zh-CN" altLang="en-US" sz="4000" dirty="0">
              <a:latin typeface="华文楷体" pitchFamily="2" charset="-122"/>
              <a:ea typeface="华文楷体" pitchFamily="2" charset="-122"/>
            </a:endParaRPr>
          </a:p>
        </p:txBody>
      </p:sp>
      <p:cxnSp>
        <p:nvCxnSpPr>
          <p:cNvPr id="7" name="直接连接符 6"/>
          <p:cNvCxnSpPr/>
          <p:nvPr/>
        </p:nvCxnSpPr>
        <p:spPr>
          <a:xfrm>
            <a:off x="609600" y="1371600"/>
            <a:ext cx="74676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13990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图像基本处理</a:t>
            </a:r>
            <a:endParaRPr lang="zh-CN" altLang="en-US" dirty="0"/>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图像的读入、显示及信息查询：</a:t>
            </a:r>
            <a:br>
              <a:rPr lang="zh-CN" altLang="en-US"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(1)</a:t>
            </a:r>
            <a:r>
              <a:rPr lang="en-US" dirty="0" smtClean="0">
                <a:latin typeface="微软雅黑" pitchFamily="34" charset="-122"/>
                <a:ea typeface="微软雅黑" pitchFamily="34" charset="-122"/>
              </a:rPr>
              <a:t>I=</a:t>
            </a:r>
            <a:r>
              <a:rPr lang="en-US" dirty="0" err="1" smtClean="0">
                <a:latin typeface="微软雅黑" pitchFamily="34" charset="-122"/>
                <a:ea typeface="微软雅黑" pitchFamily="34" charset="-122"/>
              </a:rPr>
              <a:t>imread</a:t>
            </a:r>
            <a:r>
              <a:rPr lang="en-US" dirty="0" smtClean="0">
                <a:latin typeface="微软雅黑" pitchFamily="34" charset="-122"/>
                <a:ea typeface="微软雅黑" pitchFamily="34" charset="-122"/>
              </a:rPr>
              <a:t> ('lena.jpg') %</a:t>
            </a:r>
            <a:r>
              <a:rPr lang="zh-CN" altLang="en-US" dirty="0" smtClean="0">
                <a:latin typeface="微软雅黑" pitchFamily="34" charset="-122"/>
                <a:ea typeface="微软雅黑" pitchFamily="34" charset="-122"/>
              </a:rPr>
              <a:t>图像读入</a:t>
            </a:r>
            <a:br>
              <a:rPr lang="zh-CN" altLang="en-US" dirty="0" smtClean="0">
                <a:latin typeface="微软雅黑" pitchFamily="34" charset="-122"/>
                <a:ea typeface="微软雅黑" pitchFamily="34" charset="-122"/>
              </a:rPr>
            </a:br>
            <a:r>
              <a:rPr lang="en-US" dirty="0" err="1" smtClean="0">
                <a:latin typeface="微软雅黑" pitchFamily="34" charset="-122"/>
                <a:ea typeface="微软雅黑" pitchFamily="34" charset="-122"/>
              </a:rPr>
              <a:t>imshow</a:t>
            </a:r>
            <a:r>
              <a:rPr lang="en-US" dirty="0" smtClean="0">
                <a:latin typeface="微软雅黑" pitchFamily="34" charset="-122"/>
                <a:ea typeface="微软雅黑" pitchFamily="34" charset="-122"/>
              </a:rPr>
              <a:t>(I) %</a:t>
            </a:r>
            <a:r>
              <a:rPr lang="zh-CN" altLang="en-US" dirty="0" smtClean="0">
                <a:latin typeface="微软雅黑" pitchFamily="34" charset="-122"/>
                <a:ea typeface="微软雅黑" pitchFamily="34" charset="-122"/>
              </a:rPr>
              <a:t>图像显示</a:t>
            </a:r>
            <a:br>
              <a:rPr lang="zh-CN" altLang="en-US"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
            </a:r>
            <a:br>
              <a:rPr lang="zh-CN" altLang="en-US"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(2)</a:t>
            </a:r>
            <a:r>
              <a:rPr lang="en-US" dirty="0" err="1" smtClean="0">
                <a:latin typeface="微软雅黑" pitchFamily="34" charset="-122"/>
                <a:ea typeface="微软雅黑" pitchFamily="34" charset="-122"/>
              </a:rPr>
              <a:t>inf</a:t>
            </a:r>
            <a:r>
              <a:rPr lang="en-US" dirty="0" smtClean="0">
                <a:latin typeface="微软雅黑" pitchFamily="34" charset="-122"/>
                <a:ea typeface="微软雅黑" pitchFamily="34" charset="-122"/>
              </a:rPr>
              <a:t>=</a:t>
            </a:r>
            <a:r>
              <a:rPr lang="en-US" dirty="0" err="1" smtClean="0">
                <a:latin typeface="微软雅黑" pitchFamily="34" charset="-122"/>
                <a:ea typeface="微软雅黑" pitchFamily="34" charset="-122"/>
              </a:rPr>
              <a:t>imfinfo</a:t>
            </a:r>
            <a:r>
              <a:rPr lang="en-US" dirty="0" smtClean="0">
                <a:latin typeface="微软雅黑" pitchFamily="34" charset="-122"/>
                <a:ea typeface="微软雅黑" pitchFamily="34" charset="-122"/>
              </a:rPr>
              <a:t>('lena.jpg') % </a:t>
            </a:r>
            <a:r>
              <a:rPr lang="zh-CN" altLang="en-US" dirty="0" smtClean="0">
                <a:latin typeface="微软雅黑" pitchFamily="34" charset="-122"/>
                <a:ea typeface="微软雅黑" pitchFamily="34" charset="-122"/>
              </a:rPr>
              <a:t>图像信息查询</a:t>
            </a:r>
            <a:br>
              <a:rPr lang="zh-CN" altLang="en-US" dirty="0" smtClean="0">
                <a:latin typeface="微软雅黑" pitchFamily="34" charset="-122"/>
                <a:ea typeface="微软雅黑" pitchFamily="34" charset="-122"/>
              </a:rPr>
            </a:b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图像的常用处理语句：</a:t>
            </a:r>
            <a:br>
              <a:rPr lang="zh-CN" altLang="en-US"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(1) </a:t>
            </a:r>
            <a:r>
              <a:rPr lang="en-US" dirty="0" smtClean="0">
                <a:latin typeface="微软雅黑" pitchFamily="34" charset="-122"/>
                <a:ea typeface="微软雅黑" pitchFamily="34" charset="-122"/>
              </a:rPr>
              <a:t>X=rgb2gray(I) ; </a:t>
            </a:r>
            <a:r>
              <a:rPr lang="en-US" dirty="0" err="1" smtClean="0">
                <a:latin typeface="微软雅黑" pitchFamily="34" charset="-122"/>
                <a:ea typeface="微软雅黑" pitchFamily="34" charset="-122"/>
              </a:rPr>
              <a:t>imshow</a:t>
            </a:r>
            <a:r>
              <a:rPr lang="en-US" dirty="0" smtClean="0">
                <a:latin typeface="微软雅黑" pitchFamily="34" charset="-122"/>
                <a:ea typeface="微软雅黑" pitchFamily="34" charset="-122"/>
              </a:rPr>
              <a:t>(X) %</a:t>
            </a:r>
            <a:r>
              <a:rPr lang="zh-CN" altLang="en-US" dirty="0" smtClean="0">
                <a:latin typeface="微软雅黑" pitchFamily="34" charset="-122"/>
                <a:ea typeface="微软雅黑" pitchFamily="34" charset="-122"/>
              </a:rPr>
              <a:t>彩色图像转灰度图像</a:t>
            </a:r>
            <a:br>
              <a:rPr lang="zh-CN" altLang="en-US"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(2)</a:t>
            </a:r>
            <a:r>
              <a:rPr lang="en-US" dirty="0" smtClean="0">
                <a:latin typeface="微软雅黑" pitchFamily="34" charset="-122"/>
                <a:ea typeface="微软雅黑" pitchFamily="34" charset="-122"/>
              </a:rPr>
              <a:t>X2=</a:t>
            </a:r>
            <a:r>
              <a:rPr lang="en-US" dirty="0" err="1" smtClean="0">
                <a:latin typeface="微软雅黑" pitchFamily="34" charset="-122"/>
                <a:ea typeface="微软雅黑" pitchFamily="34" charset="-122"/>
              </a:rPr>
              <a:t>grayslice</a:t>
            </a:r>
            <a:r>
              <a:rPr lang="en-US" dirty="0" smtClean="0">
                <a:latin typeface="微软雅黑" pitchFamily="34" charset="-122"/>
                <a:ea typeface="微软雅黑" pitchFamily="34" charset="-122"/>
              </a:rPr>
              <a:t>(I,64) ; </a:t>
            </a:r>
            <a:r>
              <a:rPr lang="en-US" dirty="0" err="1" smtClean="0">
                <a:latin typeface="微软雅黑" pitchFamily="34" charset="-122"/>
                <a:ea typeface="微软雅黑" pitchFamily="34" charset="-122"/>
              </a:rPr>
              <a:t>imshow</a:t>
            </a:r>
            <a:r>
              <a:rPr lang="en-US" dirty="0" smtClean="0">
                <a:latin typeface="微软雅黑" pitchFamily="34" charset="-122"/>
                <a:ea typeface="微软雅黑" pitchFamily="34" charset="-122"/>
              </a:rPr>
              <a:t>(X2,hot(64)) %</a:t>
            </a:r>
            <a:r>
              <a:rPr lang="zh-CN" altLang="en-US" dirty="0" smtClean="0">
                <a:latin typeface="微软雅黑" pitchFamily="34" charset="-122"/>
                <a:ea typeface="微软雅黑" pitchFamily="34" charset="-122"/>
              </a:rPr>
              <a:t>将灰度图像转为索引色图像</a:t>
            </a:r>
            <a:br>
              <a:rPr lang="zh-CN" altLang="en-US"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(3) </a:t>
            </a:r>
            <a:r>
              <a:rPr lang="en-US" dirty="0" smtClean="0">
                <a:latin typeface="微软雅黑" pitchFamily="34" charset="-122"/>
                <a:ea typeface="微软雅黑" pitchFamily="34" charset="-122"/>
              </a:rPr>
              <a:t>X3=im2bw(X1) ; </a:t>
            </a:r>
            <a:r>
              <a:rPr lang="en-US" dirty="0" err="1" smtClean="0">
                <a:latin typeface="微软雅黑" pitchFamily="34" charset="-122"/>
                <a:ea typeface="微软雅黑" pitchFamily="34" charset="-122"/>
              </a:rPr>
              <a:t>imshow</a:t>
            </a:r>
            <a:r>
              <a:rPr lang="en-US" dirty="0" smtClean="0">
                <a:latin typeface="微软雅黑" pitchFamily="34" charset="-122"/>
                <a:ea typeface="微软雅黑" pitchFamily="34" charset="-122"/>
              </a:rPr>
              <a:t>(X3) %</a:t>
            </a:r>
            <a:r>
              <a:rPr lang="zh-CN" altLang="en-US" dirty="0" smtClean="0">
                <a:latin typeface="微软雅黑" pitchFamily="34" charset="-122"/>
                <a:ea typeface="微软雅黑" pitchFamily="34" charset="-122"/>
              </a:rPr>
              <a:t>将图像转二值图像</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altLang="zh-CN" dirty="0" smtClean="0">
                <a:hlinkClick r:id="rId2"/>
              </a:rPr>
              <a:t>http://www.ilovematlab.cn/thread-164340-1-1.html</a:t>
            </a:r>
            <a:endParaRPr lang="en-US" altLang="zh-CN" dirty="0" smtClean="0"/>
          </a:p>
          <a:p>
            <a:endParaRPr lang="en-US" altLang="zh-CN" dirty="0" smtClean="0"/>
          </a:p>
          <a:p>
            <a:pPr>
              <a:buNone/>
            </a:pPr>
            <a:r>
              <a:rPr lang="en-US" altLang="zh-CN" dirty="0" smtClean="0"/>
              <a:t>…</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a:spLocks/>
          </p:cNvSpPr>
          <p:nvPr/>
        </p:nvSpPr>
        <p:spPr bwMode="auto">
          <a:xfrm>
            <a:off x="2667000" y="2667000"/>
            <a:ext cx="35814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2563" indent="-182563" algn="l" rtl="0" fontAlgn="base">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fontAlgn="base">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fontAlgn="base">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fontAlgn="base">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fontAlgn="base">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zh-CN" sz="5400" i="1" dirty="0" smtClean="0"/>
              <a:t>Thanks !</a:t>
            </a:r>
            <a:endParaRPr lang="zh-CN" altLang="en-US" sz="5400" i="1" dirty="0"/>
          </a:p>
        </p:txBody>
      </p:sp>
    </p:spTree>
    <p:extLst>
      <p:ext uri="{BB962C8B-B14F-4D97-AF65-F5344CB8AC3E}">
        <p14:creationId xmlns="" xmlns:p14="http://schemas.microsoft.com/office/powerpoint/2010/main" val="97797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itchFamily="2" charset="-122"/>
                <a:ea typeface="华文楷体" pitchFamily="2" charset="-122"/>
              </a:rPr>
              <a:t>应用概况</a:t>
            </a:r>
          </a:p>
        </p:txBody>
      </p:sp>
      <p:sp>
        <p:nvSpPr>
          <p:cNvPr id="3" name="内容占位符 2"/>
          <p:cNvSpPr>
            <a:spLocks noGrp="1"/>
          </p:cNvSpPr>
          <p:nvPr>
            <p:ph idx="1"/>
          </p:nvPr>
        </p:nvSpPr>
        <p:spPr>
          <a:xfrm>
            <a:off x="457200" y="1676400"/>
            <a:ext cx="8229600" cy="3124200"/>
          </a:xfrm>
        </p:spPr>
        <p:txBody>
          <a:bodyPr/>
          <a:lstStyle/>
          <a:p>
            <a:pPr marL="342900" lvl="0" indent="-342900" algn="just">
              <a:buClr>
                <a:srgbClr val="003366"/>
              </a:buClr>
              <a:buSzPct val="75000"/>
              <a:buFont typeface="Wingdings" pitchFamily="2" charset="2"/>
              <a:buChar char="l"/>
            </a:pPr>
            <a:r>
              <a:rPr lang="en-US" altLang="zh-CN" dirty="0">
                <a:latin typeface="华文楷体" pitchFamily="2" charset="-122"/>
                <a:ea typeface="华文楷体" pitchFamily="2" charset="-122"/>
              </a:rPr>
              <a:t>MATLAB</a:t>
            </a:r>
            <a:r>
              <a:rPr lang="zh-CN" altLang="en-US" dirty="0">
                <a:latin typeface="华文楷体" pitchFamily="2" charset="-122"/>
                <a:ea typeface="华文楷体" pitchFamily="2" charset="-122"/>
              </a:rPr>
              <a:t>是当今国际上公认的在科技领域方面最为优秀的应用软件和开发环境。在欧美各高等院校，</a:t>
            </a:r>
            <a:r>
              <a:rPr lang="en-US" altLang="zh-CN" dirty="0">
                <a:latin typeface="华文楷体" pitchFamily="2" charset="-122"/>
                <a:ea typeface="华文楷体" pitchFamily="2" charset="-122"/>
              </a:rPr>
              <a:t>MATLAB</a:t>
            </a:r>
            <a:r>
              <a:rPr lang="zh-CN" altLang="en-US" dirty="0">
                <a:latin typeface="华文楷体" pitchFamily="2" charset="-122"/>
                <a:ea typeface="华文楷体" pitchFamily="2" charset="-122"/>
              </a:rPr>
              <a:t>已经成为应用线性代数、自动控制理论、数据统计、数字信号处理、时间序列分析、动态系统仿真、图形处理等高级课程的基本数学工具，是攻读学士的大学生、硕士生、博士生必须掌握的基本技能。在设计研究单位和工业部门，</a:t>
            </a:r>
            <a:r>
              <a:rPr lang="en-US" altLang="zh-CN" dirty="0">
                <a:latin typeface="华文楷体" pitchFamily="2" charset="-122"/>
                <a:ea typeface="华文楷体" pitchFamily="2" charset="-122"/>
              </a:rPr>
              <a:t>MATLAB</a:t>
            </a:r>
            <a:r>
              <a:rPr lang="zh-CN" altLang="en-US" dirty="0">
                <a:latin typeface="华文楷体" pitchFamily="2" charset="-122"/>
                <a:ea typeface="华文楷体" pitchFamily="2" charset="-122"/>
              </a:rPr>
              <a:t>广泛用于研究和解决具体的工程问题。</a:t>
            </a:r>
          </a:p>
          <a:p>
            <a:endParaRPr lang="zh-CN" altLang="en-US" dirty="0"/>
          </a:p>
        </p:txBody>
      </p:sp>
      <p:cxnSp>
        <p:nvCxnSpPr>
          <p:cNvPr id="6" name="直接连接符 5"/>
          <p:cNvCxnSpPr/>
          <p:nvPr/>
        </p:nvCxnSpPr>
        <p:spPr>
          <a:xfrm>
            <a:off x="609600" y="1371600"/>
            <a:ext cx="74676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28024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楷体" pitchFamily="2" charset="-122"/>
                <a:ea typeface="华文楷体" pitchFamily="2" charset="-122"/>
              </a:rPr>
              <a:t>Matlab </a:t>
            </a:r>
            <a:r>
              <a:rPr lang="zh-CN" altLang="en-US" dirty="0">
                <a:latin typeface="华文楷体" pitchFamily="2" charset="-122"/>
                <a:ea typeface="华文楷体" pitchFamily="2" charset="-122"/>
              </a:rPr>
              <a:t>矩阵运算</a:t>
            </a:r>
          </a:p>
        </p:txBody>
      </p:sp>
      <p:sp>
        <p:nvSpPr>
          <p:cNvPr id="3" name="内容占位符 2"/>
          <p:cNvSpPr>
            <a:spLocks noGrp="1"/>
          </p:cNvSpPr>
          <p:nvPr>
            <p:ph idx="1"/>
          </p:nvPr>
        </p:nvSpPr>
        <p:spPr>
          <a:xfrm>
            <a:off x="457200" y="1447800"/>
            <a:ext cx="8229600" cy="5334000"/>
          </a:xfrm>
        </p:spPr>
        <p:txBody>
          <a:bodyPr/>
          <a:lstStyle/>
          <a:p>
            <a:pPr marL="457200" indent="-457200">
              <a:buFont typeface="Wingdings" pitchFamily="2" charset="2"/>
              <a:buChar char="l"/>
            </a:pPr>
            <a:r>
              <a:rPr lang="zh-CN" altLang="en-US" sz="2800" dirty="0">
                <a:latin typeface="华文楷体" pitchFamily="2" charset="-122"/>
                <a:ea typeface="华文楷体" pitchFamily="2" charset="-122"/>
              </a:rPr>
              <a:t>矩阵创建  </a:t>
            </a:r>
            <a:endParaRPr lang="en-US" altLang="zh-CN" sz="2800" dirty="0" smtClean="0">
              <a:latin typeface="华文楷体" pitchFamily="2" charset="-122"/>
              <a:ea typeface="华文楷体" pitchFamily="2" charset="-122"/>
            </a:endParaRPr>
          </a:p>
          <a:p>
            <a:pPr marL="0" indent="0">
              <a:buNone/>
            </a:pPr>
            <a:r>
              <a:rPr lang="en-US" altLang="zh-CN" dirty="0">
                <a:latin typeface="华文楷体" pitchFamily="2" charset="-122"/>
                <a:ea typeface="华文楷体" pitchFamily="2" charset="-122"/>
              </a:rPr>
              <a:t> </a:t>
            </a:r>
            <a:r>
              <a:rPr lang="en-US" altLang="zh-CN" dirty="0" smtClean="0">
                <a:latin typeface="华文楷体" pitchFamily="2" charset="-122"/>
                <a:ea typeface="华文楷体" pitchFamily="2" charset="-122"/>
              </a:rPr>
              <a:t>  </a:t>
            </a:r>
            <a:r>
              <a:rPr lang="zh-CN" altLang="en-US" dirty="0" smtClean="0">
                <a:latin typeface="华文楷体" pitchFamily="2" charset="-122"/>
                <a:ea typeface="华文楷体" pitchFamily="2" charset="-122"/>
              </a:rPr>
              <a:t>在</a:t>
            </a:r>
            <a:r>
              <a:rPr lang="en-US" altLang="zh-CN" dirty="0">
                <a:latin typeface="华文楷体" pitchFamily="2" charset="-122"/>
                <a:ea typeface="华文楷体" pitchFamily="2" charset="-122"/>
              </a:rPr>
              <a:t>MATLAB</a:t>
            </a:r>
            <a:r>
              <a:rPr lang="zh-CN" altLang="en-US" dirty="0">
                <a:latin typeface="华文楷体" pitchFamily="2" charset="-122"/>
                <a:ea typeface="华文楷体" pitchFamily="2" charset="-122"/>
              </a:rPr>
              <a:t>中创建矩阵有以下规则：</a:t>
            </a:r>
          </a:p>
          <a:p>
            <a:pPr lvl="1">
              <a:buFont typeface="Wingdings" pitchFamily="2" charset="2"/>
              <a:buChar char="Ø"/>
            </a:pPr>
            <a:r>
              <a:rPr lang="en-US" altLang="zh-CN" sz="2400" dirty="0">
                <a:latin typeface="华文楷体" pitchFamily="2" charset="-122"/>
                <a:ea typeface="华文楷体" pitchFamily="2" charset="-122"/>
              </a:rPr>
              <a:t>a</a:t>
            </a:r>
            <a:r>
              <a:rPr lang="zh-CN" altLang="en-US" sz="2400" dirty="0">
                <a:latin typeface="华文楷体" pitchFamily="2" charset="-122"/>
                <a:ea typeface="华文楷体" pitchFamily="2" charset="-122"/>
              </a:rPr>
              <a:t>、矩阵元素必须在”</a:t>
            </a: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内；</a:t>
            </a:r>
          </a:p>
          <a:p>
            <a:pPr lvl="1">
              <a:buFont typeface="Wingdings" pitchFamily="2" charset="2"/>
              <a:buChar char="Ø"/>
            </a:pPr>
            <a:r>
              <a:rPr lang="en-US" altLang="zh-CN" sz="2400" dirty="0">
                <a:latin typeface="华文楷体" pitchFamily="2" charset="-122"/>
                <a:ea typeface="华文楷体" pitchFamily="2" charset="-122"/>
              </a:rPr>
              <a:t>b</a:t>
            </a:r>
            <a:r>
              <a:rPr lang="zh-CN" altLang="en-US" sz="2400" dirty="0">
                <a:latin typeface="华文楷体" pitchFamily="2" charset="-122"/>
                <a:ea typeface="华文楷体" pitchFamily="2" charset="-122"/>
              </a:rPr>
              <a:t>、矩阵的同行元素之间用空格（或”</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）隔开；</a:t>
            </a:r>
          </a:p>
          <a:p>
            <a:pPr lvl="1">
              <a:buFont typeface="Wingdings" pitchFamily="2" charset="2"/>
              <a:buChar char="Ø"/>
            </a:pPr>
            <a:r>
              <a:rPr lang="en-US" altLang="zh-CN" sz="2400" dirty="0">
                <a:latin typeface="华文楷体" pitchFamily="2" charset="-122"/>
                <a:ea typeface="华文楷体" pitchFamily="2" charset="-122"/>
              </a:rPr>
              <a:t>c</a:t>
            </a:r>
            <a:r>
              <a:rPr lang="zh-CN" altLang="en-US" sz="2400" dirty="0">
                <a:latin typeface="华文楷体" pitchFamily="2" charset="-122"/>
                <a:ea typeface="华文楷体" pitchFamily="2" charset="-122"/>
              </a:rPr>
              <a:t>、矩阵的行与行之间用”</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（或回车符）隔开；</a:t>
            </a:r>
          </a:p>
          <a:p>
            <a:pPr lvl="1">
              <a:buFont typeface="Wingdings" pitchFamily="2" charset="2"/>
              <a:buChar char="Ø"/>
            </a:pPr>
            <a:r>
              <a:rPr lang="en-US" altLang="zh-CN" sz="2400" dirty="0">
                <a:latin typeface="华文楷体" pitchFamily="2" charset="-122"/>
                <a:ea typeface="华文楷体" pitchFamily="2" charset="-122"/>
              </a:rPr>
              <a:t>d</a:t>
            </a:r>
            <a:r>
              <a:rPr lang="zh-CN" altLang="en-US" sz="2400" dirty="0">
                <a:latin typeface="华文楷体" pitchFamily="2" charset="-122"/>
                <a:ea typeface="华文楷体" pitchFamily="2" charset="-122"/>
              </a:rPr>
              <a:t>、矩阵的元素可以是数值、变量、表达式或函数；</a:t>
            </a:r>
          </a:p>
          <a:p>
            <a:pPr lvl="1">
              <a:buFont typeface="Wingdings" pitchFamily="2" charset="2"/>
              <a:buChar char="Ø"/>
            </a:pPr>
            <a:r>
              <a:rPr lang="en-US" altLang="zh-CN" sz="2400" dirty="0">
                <a:latin typeface="华文楷体" pitchFamily="2" charset="-122"/>
                <a:ea typeface="华文楷体" pitchFamily="2" charset="-122"/>
              </a:rPr>
              <a:t>e</a:t>
            </a:r>
            <a:r>
              <a:rPr lang="zh-CN" altLang="en-US" sz="2400" dirty="0">
                <a:latin typeface="华文楷体" pitchFamily="2" charset="-122"/>
                <a:ea typeface="华文楷体" pitchFamily="2" charset="-122"/>
              </a:rPr>
              <a:t>、矩阵的尺寸不必预先</a:t>
            </a:r>
            <a:r>
              <a:rPr lang="zh-CN" altLang="en-US" sz="2400" dirty="0" smtClean="0">
                <a:latin typeface="华文楷体" pitchFamily="2" charset="-122"/>
                <a:ea typeface="华文楷体" pitchFamily="2" charset="-122"/>
              </a:rPr>
              <a:t>定义。</a:t>
            </a:r>
            <a:endParaRPr lang="en-US" altLang="zh-CN" sz="2400" dirty="0" smtClean="0">
              <a:latin typeface="华文楷体" pitchFamily="2" charset="-122"/>
              <a:ea typeface="华文楷体" pitchFamily="2" charset="-122"/>
            </a:endParaRPr>
          </a:p>
          <a:p>
            <a:pPr marL="274637" lvl="1" indent="0">
              <a:buNone/>
            </a:pPr>
            <a:endParaRPr lang="en-US" altLang="zh-CN" sz="2400" dirty="0" smtClean="0">
              <a:latin typeface="华文楷体" pitchFamily="2" charset="-122"/>
              <a:ea typeface="华文楷体" pitchFamily="2" charset="-122"/>
            </a:endParaRPr>
          </a:p>
          <a:p>
            <a:pPr marL="274637" lvl="1" indent="0">
              <a:buNone/>
            </a:pPr>
            <a:r>
              <a:rPr lang="zh-CN" altLang="en-US" sz="2400" dirty="0" smtClean="0">
                <a:latin typeface="华文楷体" pitchFamily="2" charset="-122"/>
                <a:ea typeface="华文楷体" pitchFamily="2" charset="-122"/>
              </a:rPr>
              <a:t>在</a:t>
            </a:r>
            <a:r>
              <a:rPr lang="en-US" altLang="zh-CN" sz="2400" dirty="0" smtClean="0">
                <a:latin typeface="华文楷体" pitchFamily="2" charset="-122"/>
                <a:ea typeface="华文楷体" pitchFamily="2" charset="-122"/>
              </a:rPr>
              <a:t>Matlab</a:t>
            </a:r>
            <a:r>
              <a:rPr lang="zh-CN" altLang="en-US" sz="2400" dirty="0" smtClean="0">
                <a:latin typeface="华文楷体" pitchFamily="2" charset="-122"/>
                <a:ea typeface="华文楷体" pitchFamily="2" charset="-122"/>
              </a:rPr>
              <a:t>中创建矩阵</a:t>
            </a:r>
            <a:endParaRPr lang="en-US" altLang="zh-CN" sz="2400" dirty="0" smtClean="0">
              <a:latin typeface="华文楷体" pitchFamily="2" charset="-122"/>
              <a:ea typeface="华文楷体" pitchFamily="2" charset="-122"/>
            </a:endParaRPr>
          </a:p>
          <a:p>
            <a:pPr marL="914400" lvl="1" indent="-457200">
              <a:buFont typeface="Wingdings" pitchFamily="2" charset="2"/>
              <a:buChar char="l"/>
            </a:pPr>
            <a:r>
              <a:rPr lang="zh-CN" altLang="en-US" sz="2400" dirty="0" smtClean="0">
                <a:latin typeface="华文楷体" pitchFamily="2" charset="-122"/>
                <a:ea typeface="华文楷体" pitchFamily="2" charset="-122"/>
              </a:rPr>
              <a:t>直接</a:t>
            </a:r>
            <a:r>
              <a:rPr lang="zh-CN" altLang="en-US" sz="2400" dirty="0">
                <a:latin typeface="华文楷体" pitchFamily="2" charset="-122"/>
                <a:ea typeface="华文楷体" pitchFamily="2" charset="-122"/>
              </a:rPr>
              <a:t>输入法</a:t>
            </a:r>
          </a:p>
          <a:p>
            <a:pPr marL="914400" lvl="1" indent="-457200">
              <a:buFont typeface="Wingdings" pitchFamily="2" charset="2"/>
              <a:buChar char="l"/>
            </a:pPr>
            <a:r>
              <a:rPr lang="zh-CN" altLang="en-US" sz="2400" dirty="0">
                <a:latin typeface="华文楷体" pitchFamily="2" charset="-122"/>
                <a:ea typeface="华文楷体" pitchFamily="2" charset="-122"/>
              </a:rPr>
              <a:t>利用</a:t>
            </a:r>
            <a:r>
              <a:rPr lang="en-US" altLang="zh-CN" sz="2400" dirty="0">
                <a:latin typeface="华文楷体" pitchFamily="2" charset="-122"/>
                <a:ea typeface="华文楷体" pitchFamily="2" charset="-122"/>
              </a:rPr>
              <a:t>MATLAB</a:t>
            </a:r>
            <a:r>
              <a:rPr lang="zh-CN" altLang="en-US" sz="2400" dirty="0">
                <a:latin typeface="华文楷体" pitchFamily="2" charset="-122"/>
                <a:ea typeface="华文楷体" pitchFamily="2" charset="-122"/>
              </a:rPr>
              <a:t>函数创建矩阵函数创建</a:t>
            </a:r>
            <a:r>
              <a:rPr lang="zh-CN" altLang="en-US" sz="2400" dirty="0" smtClean="0">
                <a:latin typeface="华文楷体" pitchFamily="2" charset="-122"/>
                <a:ea typeface="华文楷体" pitchFamily="2" charset="-122"/>
              </a:rPr>
              <a:t>法</a:t>
            </a:r>
            <a:endParaRPr lang="en-US" altLang="zh-CN" sz="2400" dirty="0" smtClean="0">
              <a:latin typeface="华文楷体" pitchFamily="2" charset="-122"/>
              <a:ea typeface="华文楷体" pitchFamily="2" charset="-122"/>
            </a:endParaRPr>
          </a:p>
          <a:p>
            <a:pPr marL="914400" lvl="1" indent="-457200">
              <a:buFont typeface="Wingdings" pitchFamily="2" charset="2"/>
              <a:buChar char="l"/>
            </a:pPr>
            <a:r>
              <a:rPr lang="zh-CN" altLang="en-US" sz="2400" dirty="0">
                <a:latin typeface="华文楷体" pitchFamily="2" charset="-122"/>
                <a:ea typeface="华文楷体" pitchFamily="2" charset="-122"/>
              </a:rPr>
              <a:t>利用文件建立</a:t>
            </a:r>
            <a:r>
              <a:rPr lang="zh-CN" altLang="en-US" sz="2400" dirty="0" smtClean="0">
                <a:latin typeface="华文楷体" pitchFamily="2" charset="-122"/>
                <a:ea typeface="华文楷体" pitchFamily="2" charset="-122"/>
              </a:rPr>
              <a:t>矩阵</a:t>
            </a:r>
            <a:endParaRPr lang="en-US" altLang="zh-CN" sz="2400" dirty="0" smtClean="0">
              <a:latin typeface="华文楷体" pitchFamily="2" charset="-122"/>
              <a:ea typeface="华文楷体" pitchFamily="2" charset="-122"/>
            </a:endParaRPr>
          </a:p>
        </p:txBody>
      </p:sp>
      <p:cxnSp>
        <p:nvCxnSpPr>
          <p:cNvPr id="4" name="直接连接符 3"/>
          <p:cNvCxnSpPr/>
          <p:nvPr/>
        </p:nvCxnSpPr>
        <p:spPr>
          <a:xfrm>
            <a:off x="609600" y="1371600"/>
            <a:ext cx="74676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47232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itchFamily="2" charset="-122"/>
                <a:ea typeface="华文楷体" pitchFamily="2" charset="-122"/>
              </a:rPr>
              <a:t>直接输入法</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a:latin typeface="华文楷体" pitchFamily="2" charset="-122"/>
                <a:ea typeface="华文楷体" pitchFamily="2" charset="-122"/>
              </a:rPr>
              <a:t>A=[2  3  4  5; 3  4  5  6; 4  5  6  7]</a:t>
            </a:r>
          </a:p>
          <a:p>
            <a:pPr marL="514350" indent="-514350">
              <a:buFont typeface="+mj-lt"/>
              <a:buAutoNum type="arabicPeriod"/>
            </a:pPr>
            <a:endParaRPr lang="en-US" altLang="zh-CN" dirty="0">
              <a:latin typeface="华文楷体" pitchFamily="2" charset="-122"/>
              <a:ea typeface="华文楷体" pitchFamily="2" charset="-122"/>
            </a:endParaRPr>
          </a:p>
          <a:p>
            <a:pPr marL="514350" indent="-514350">
              <a:buFont typeface="+mj-lt"/>
              <a:buAutoNum type="arabicPeriod"/>
            </a:pPr>
            <a:r>
              <a:rPr lang="en-US" altLang="zh-CN" dirty="0">
                <a:latin typeface="华文楷体" pitchFamily="2" charset="-122"/>
                <a:ea typeface="华文楷体" pitchFamily="2" charset="-122"/>
              </a:rPr>
              <a:t>A= [2+3i     3+4i   4</a:t>
            </a:r>
          </a:p>
          <a:p>
            <a:r>
              <a:rPr lang="en-US" altLang="zh-CN" dirty="0">
                <a:latin typeface="华文楷体" pitchFamily="2" charset="-122"/>
                <a:ea typeface="华文楷体" pitchFamily="2" charset="-122"/>
              </a:rPr>
              <a:t>             1+2i     2+3i   5</a:t>
            </a:r>
          </a:p>
          <a:p>
            <a:r>
              <a:rPr lang="en-US" altLang="zh-CN" dirty="0">
                <a:latin typeface="华文楷体" pitchFamily="2" charset="-122"/>
                <a:ea typeface="华文楷体" pitchFamily="2" charset="-122"/>
              </a:rPr>
              <a:t>              7         2+3i   9 ]</a:t>
            </a:r>
          </a:p>
          <a:p>
            <a:endParaRPr lang="en-US" altLang="zh-CN" dirty="0">
              <a:latin typeface="华文楷体" pitchFamily="2" charset="-122"/>
              <a:ea typeface="华文楷体" pitchFamily="2" charset="-122"/>
            </a:endParaRPr>
          </a:p>
          <a:p>
            <a:pPr marL="514350" indent="-514350">
              <a:buFont typeface="+mj-lt"/>
              <a:buAutoNum type="arabicPeriod" startAt="3"/>
            </a:pPr>
            <a:r>
              <a:rPr lang="en-US" altLang="zh-CN" dirty="0">
                <a:latin typeface="华文楷体" pitchFamily="2" charset="-122"/>
                <a:ea typeface="华文楷体" pitchFamily="2" charset="-122"/>
              </a:rPr>
              <a:t>x=2,  y=pi/3, </a:t>
            </a:r>
          </a:p>
          <a:p>
            <a:r>
              <a:rPr lang="en-US" altLang="zh-CN" dirty="0">
                <a:latin typeface="华文楷体" pitchFamily="2" charset="-122"/>
                <a:ea typeface="华文楷体" pitchFamily="2" charset="-122"/>
              </a:rPr>
              <a:t>     A=[2,5,cos(y); x, 2*x, 3*x; x, x/2, x/4]</a:t>
            </a:r>
          </a:p>
          <a:p>
            <a:endParaRPr lang="zh-CN" altLang="en-US" dirty="0"/>
          </a:p>
        </p:txBody>
      </p:sp>
      <p:cxnSp>
        <p:nvCxnSpPr>
          <p:cNvPr id="4" name="直接连接符 3"/>
          <p:cNvCxnSpPr/>
          <p:nvPr/>
        </p:nvCxnSpPr>
        <p:spPr>
          <a:xfrm>
            <a:off x="609600" y="1371600"/>
            <a:ext cx="74676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34090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itchFamily="2" charset="-122"/>
                <a:ea typeface="华文楷体" pitchFamily="2" charset="-122"/>
              </a:rPr>
              <a:t>函数创建</a:t>
            </a:r>
            <a:r>
              <a:rPr lang="zh-CN" altLang="en-US" dirty="0" smtClean="0">
                <a:latin typeface="华文楷体" pitchFamily="2" charset="-122"/>
                <a:ea typeface="华文楷体" pitchFamily="2" charset="-122"/>
              </a:rPr>
              <a:t>法</a:t>
            </a:r>
            <a:endParaRPr lang="zh-CN" altLang="en-US" dirty="0"/>
          </a:p>
        </p:txBody>
      </p:sp>
      <p:sp>
        <p:nvSpPr>
          <p:cNvPr id="3" name="内容占位符 2"/>
          <p:cNvSpPr>
            <a:spLocks noGrp="1"/>
          </p:cNvSpPr>
          <p:nvPr>
            <p:ph idx="1"/>
          </p:nvPr>
        </p:nvSpPr>
        <p:spPr>
          <a:xfrm>
            <a:off x="457200" y="1600200"/>
            <a:ext cx="8229600" cy="4419600"/>
          </a:xfrm>
        </p:spPr>
        <p:txBody>
          <a:bodyPr/>
          <a:lstStyle/>
          <a:p>
            <a:pPr marL="457200" indent="-457200">
              <a:buFont typeface="Arial" pitchFamily="34" charset="0"/>
              <a:buChar char="•"/>
            </a:pPr>
            <a:r>
              <a:rPr lang="en-US" altLang="zh-CN" dirty="0">
                <a:latin typeface="华文楷体" pitchFamily="2" charset="-122"/>
                <a:ea typeface="华文楷体" pitchFamily="2" charset="-122"/>
              </a:rPr>
              <a:t>zeros(</a:t>
            </a:r>
            <a:r>
              <a:rPr lang="en-US" altLang="zh-CN" dirty="0" err="1">
                <a:latin typeface="华文楷体" pitchFamily="2" charset="-122"/>
                <a:ea typeface="华文楷体" pitchFamily="2" charset="-122"/>
              </a:rPr>
              <a:t>m,n</a:t>
            </a:r>
            <a:r>
              <a:rPr lang="en-US" altLang="zh-CN" dirty="0">
                <a:latin typeface="华文楷体" pitchFamily="2" charset="-122"/>
                <a:ea typeface="华文楷体" pitchFamily="2" charset="-122"/>
              </a:rPr>
              <a:t>):m</a:t>
            </a:r>
            <a:r>
              <a:rPr lang="zh-CN" altLang="en-US" dirty="0">
                <a:latin typeface="华文楷体" pitchFamily="2" charset="-122"/>
                <a:ea typeface="华文楷体" pitchFamily="2" charset="-122"/>
              </a:rPr>
              <a:t>行</a:t>
            </a:r>
            <a:r>
              <a:rPr lang="en-US" altLang="zh-CN" dirty="0">
                <a:latin typeface="华文楷体" pitchFamily="2" charset="-122"/>
                <a:ea typeface="华文楷体" pitchFamily="2" charset="-122"/>
              </a:rPr>
              <a:t>n</a:t>
            </a:r>
            <a:r>
              <a:rPr lang="zh-CN" altLang="en-US" dirty="0">
                <a:latin typeface="华文楷体" pitchFamily="2" charset="-122"/>
                <a:ea typeface="华文楷体" pitchFamily="2" charset="-122"/>
              </a:rPr>
              <a:t>列的零矩阵；</a:t>
            </a:r>
            <a:endParaRPr lang="en-US" altLang="zh-CN" dirty="0">
              <a:latin typeface="华文楷体" pitchFamily="2" charset="-122"/>
              <a:ea typeface="华文楷体" pitchFamily="2" charset="-122"/>
            </a:endParaRPr>
          </a:p>
          <a:p>
            <a:pPr marL="457200" indent="-457200">
              <a:buFont typeface="Arial" pitchFamily="34" charset="0"/>
              <a:buChar char="•"/>
            </a:pPr>
            <a:endParaRPr lang="zh-CN" altLang="en-US" dirty="0">
              <a:latin typeface="华文楷体" pitchFamily="2" charset="-122"/>
              <a:ea typeface="华文楷体" pitchFamily="2" charset="-122"/>
            </a:endParaRPr>
          </a:p>
          <a:p>
            <a:pPr marL="457200" indent="-457200">
              <a:buFont typeface="Arial" pitchFamily="34" charset="0"/>
              <a:buChar char="•"/>
            </a:pPr>
            <a:r>
              <a:rPr lang="en-US" altLang="zh-CN" dirty="0">
                <a:latin typeface="华文楷体" pitchFamily="2" charset="-122"/>
                <a:ea typeface="华文楷体" pitchFamily="2" charset="-122"/>
              </a:rPr>
              <a:t>ones (</a:t>
            </a:r>
            <a:r>
              <a:rPr lang="en-US" altLang="zh-CN" dirty="0" err="1">
                <a:latin typeface="华文楷体" pitchFamily="2" charset="-122"/>
                <a:ea typeface="华文楷体" pitchFamily="2" charset="-122"/>
              </a:rPr>
              <a:t>m,n</a:t>
            </a:r>
            <a:r>
              <a:rPr lang="en-US" altLang="zh-CN" dirty="0">
                <a:latin typeface="华文楷体" pitchFamily="2" charset="-122"/>
                <a:ea typeface="华文楷体" pitchFamily="2" charset="-122"/>
              </a:rPr>
              <a:t>):m</a:t>
            </a:r>
            <a:r>
              <a:rPr lang="zh-CN" altLang="en-US" dirty="0">
                <a:latin typeface="华文楷体" pitchFamily="2" charset="-122"/>
                <a:ea typeface="华文楷体" pitchFamily="2" charset="-122"/>
              </a:rPr>
              <a:t>行</a:t>
            </a:r>
            <a:r>
              <a:rPr lang="en-US" altLang="zh-CN" dirty="0">
                <a:latin typeface="华文楷体" pitchFamily="2" charset="-122"/>
                <a:ea typeface="华文楷体" pitchFamily="2" charset="-122"/>
              </a:rPr>
              <a:t>n</a:t>
            </a:r>
            <a:r>
              <a:rPr lang="zh-CN" altLang="en-US" dirty="0">
                <a:latin typeface="华文楷体" pitchFamily="2" charset="-122"/>
                <a:ea typeface="华文楷体" pitchFamily="2" charset="-122"/>
              </a:rPr>
              <a:t>列的</a:t>
            </a:r>
            <a:r>
              <a:rPr lang="en-US" altLang="zh-CN" dirty="0">
                <a:latin typeface="华文楷体" pitchFamily="2" charset="-122"/>
                <a:ea typeface="华文楷体" pitchFamily="2" charset="-122"/>
              </a:rPr>
              <a:t>1</a:t>
            </a:r>
            <a:r>
              <a:rPr lang="zh-CN" altLang="en-US" dirty="0">
                <a:latin typeface="华文楷体" pitchFamily="2" charset="-122"/>
                <a:ea typeface="华文楷体" pitchFamily="2" charset="-122"/>
              </a:rPr>
              <a:t>矩阵；</a:t>
            </a:r>
            <a:endParaRPr lang="en-US" altLang="zh-CN" dirty="0">
              <a:latin typeface="华文楷体" pitchFamily="2" charset="-122"/>
              <a:ea typeface="华文楷体" pitchFamily="2" charset="-122"/>
            </a:endParaRPr>
          </a:p>
          <a:p>
            <a:pPr marL="457200" indent="-457200">
              <a:buFont typeface="Arial" pitchFamily="34" charset="0"/>
              <a:buChar char="•"/>
            </a:pPr>
            <a:endParaRPr lang="zh-CN" altLang="en-US" dirty="0">
              <a:latin typeface="华文楷体" pitchFamily="2" charset="-122"/>
              <a:ea typeface="华文楷体" pitchFamily="2" charset="-122"/>
            </a:endParaRPr>
          </a:p>
          <a:p>
            <a:pPr marL="457200" indent="-457200">
              <a:buFont typeface="Arial" pitchFamily="34" charset="0"/>
              <a:buChar char="•"/>
            </a:pPr>
            <a:r>
              <a:rPr lang="en-US" altLang="zh-CN" dirty="0">
                <a:latin typeface="华文楷体" pitchFamily="2" charset="-122"/>
                <a:ea typeface="华文楷体" pitchFamily="2" charset="-122"/>
              </a:rPr>
              <a:t>eye(</a:t>
            </a:r>
            <a:r>
              <a:rPr lang="en-US" altLang="zh-CN" dirty="0" err="1">
                <a:latin typeface="华文楷体" pitchFamily="2" charset="-122"/>
                <a:ea typeface="华文楷体" pitchFamily="2" charset="-122"/>
              </a:rPr>
              <a:t>m,n</a:t>
            </a:r>
            <a:r>
              <a:rPr lang="en-US" altLang="zh-CN" dirty="0">
                <a:latin typeface="华文楷体" pitchFamily="2" charset="-122"/>
                <a:ea typeface="华文楷体" pitchFamily="2" charset="-122"/>
              </a:rPr>
              <a:t>):m</a:t>
            </a:r>
            <a:r>
              <a:rPr lang="zh-CN" altLang="en-US" dirty="0">
                <a:latin typeface="华文楷体" pitchFamily="2" charset="-122"/>
                <a:ea typeface="华文楷体" pitchFamily="2" charset="-122"/>
              </a:rPr>
              <a:t>行</a:t>
            </a:r>
            <a:r>
              <a:rPr lang="en-US" altLang="zh-CN" dirty="0">
                <a:latin typeface="华文楷体" pitchFamily="2" charset="-122"/>
                <a:ea typeface="华文楷体" pitchFamily="2" charset="-122"/>
              </a:rPr>
              <a:t>n</a:t>
            </a:r>
            <a:r>
              <a:rPr lang="zh-CN" altLang="en-US" dirty="0">
                <a:latin typeface="华文楷体" pitchFamily="2" charset="-122"/>
                <a:ea typeface="华文楷体" pitchFamily="2" charset="-122"/>
              </a:rPr>
              <a:t>列矩阵，对角线元素为</a:t>
            </a:r>
            <a:r>
              <a:rPr lang="en-US" altLang="zh-CN" dirty="0">
                <a:latin typeface="华文楷体" pitchFamily="2" charset="-122"/>
                <a:ea typeface="华文楷体" pitchFamily="2" charset="-122"/>
              </a:rPr>
              <a:t>1</a:t>
            </a:r>
            <a:r>
              <a:rPr lang="zh-CN" altLang="en-US" dirty="0">
                <a:latin typeface="华文楷体" pitchFamily="2" charset="-122"/>
                <a:ea typeface="华文楷体" pitchFamily="2" charset="-122"/>
              </a:rPr>
              <a:t>，其余</a:t>
            </a:r>
            <a:r>
              <a:rPr lang="en-US" altLang="zh-CN" dirty="0">
                <a:latin typeface="华文楷体" pitchFamily="2" charset="-122"/>
                <a:ea typeface="华文楷体" pitchFamily="2" charset="-122"/>
              </a:rPr>
              <a:t>0</a:t>
            </a:r>
            <a:r>
              <a:rPr lang="zh-CN" altLang="en-US" dirty="0">
                <a:latin typeface="华文楷体" pitchFamily="2" charset="-122"/>
                <a:ea typeface="华文楷体" pitchFamily="2" charset="-122"/>
              </a:rPr>
              <a:t>；</a:t>
            </a:r>
            <a:endParaRPr lang="en-US" altLang="zh-CN" dirty="0">
              <a:latin typeface="华文楷体" pitchFamily="2" charset="-122"/>
              <a:ea typeface="华文楷体" pitchFamily="2" charset="-122"/>
            </a:endParaRPr>
          </a:p>
          <a:p>
            <a:pPr marL="457200" indent="-457200">
              <a:buFont typeface="Arial" pitchFamily="34" charset="0"/>
              <a:buChar char="•"/>
            </a:pPr>
            <a:endParaRPr lang="zh-CN" altLang="en-US" dirty="0">
              <a:latin typeface="华文楷体" pitchFamily="2" charset="-122"/>
              <a:ea typeface="华文楷体" pitchFamily="2" charset="-122"/>
            </a:endParaRPr>
          </a:p>
          <a:p>
            <a:pPr marL="457200" indent="-457200">
              <a:buFont typeface="Arial" pitchFamily="34" charset="0"/>
              <a:buChar char="•"/>
            </a:pPr>
            <a:r>
              <a:rPr lang="en-US" altLang="zh-CN" dirty="0">
                <a:latin typeface="华文楷体" pitchFamily="2" charset="-122"/>
                <a:ea typeface="华文楷体" pitchFamily="2" charset="-122"/>
              </a:rPr>
              <a:t>rand(</a:t>
            </a:r>
            <a:r>
              <a:rPr lang="en-US" altLang="zh-CN" dirty="0" err="1">
                <a:latin typeface="华文楷体" pitchFamily="2" charset="-122"/>
                <a:ea typeface="华文楷体" pitchFamily="2" charset="-122"/>
              </a:rPr>
              <a:t>m,n</a:t>
            </a:r>
            <a:r>
              <a:rPr lang="en-US" altLang="zh-CN" dirty="0">
                <a:latin typeface="华文楷体" pitchFamily="2" charset="-122"/>
                <a:ea typeface="华文楷体" pitchFamily="2" charset="-122"/>
              </a:rPr>
              <a:t>): m</a:t>
            </a:r>
            <a:r>
              <a:rPr lang="zh-CN" altLang="en-US" dirty="0">
                <a:latin typeface="华文楷体" pitchFamily="2" charset="-122"/>
                <a:ea typeface="华文楷体" pitchFamily="2" charset="-122"/>
              </a:rPr>
              <a:t>行</a:t>
            </a:r>
            <a:r>
              <a:rPr lang="en-US" altLang="zh-CN" dirty="0">
                <a:latin typeface="华文楷体" pitchFamily="2" charset="-122"/>
                <a:ea typeface="华文楷体" pitchFamily="2" charset="-122"/>
              </a:rPr>
              <a:t>n</a:t>
            </a:r>
            <a:r>
              <a:rPr lang="zh-CN" altLang="en-US" dirty="0">
                <a:latin typeface="华文楷体" pitchFamily="2" charset="-122"/>
                <a:ea typeface="华文楷体" pitchFamily="2" charset="-122"/>
              </a:rPr>
              <a:t>列随机矩阵</a:t>
            </a:r>
            <a:r>
              <a:rPr lang="en-US" altLang="zh-CN" dirty="0">
                <a:latin typeface="华文楷体" pitchFamily="2" charset="-122"/>
                <a:ea typeface="华文楷体" pitchFamily="2" charset="-122"/>
              </a:rPr>
              <a:t>;</a:t>
            </a:r>
          </a:p>
          <a:p>
            <a:endParaRPr lang="zh-CN" altLang="en-US" dirty="0">
              <a:latin typeface="华文楷体" pitchFamily="2" charset="-122"/>
              <a:ea typeface="华文楷体" pitchFamily="2" charset="-122"/>
            </a:endParaRPr>
          </a:p>
          <a:p>
            <a:pPr marL="457200" indent="-457200">
              <a:buFont typeface="Arial" pitchFamily="34" charset="0"/>
              <a:buChar char="•"/>
            </a:pPr>
            <a:r>
              <a:rPr lang="en-US" altLang="zh-CN" dirty="0" smtClean="0">
                <a:latin typeface="华文楷体" pitchFamily="2" charset="-122"/>
                <a:ea typeface="华文楷体" pitchFamily="2" charset="-122"/>
              </a:rPr>
              <a:t>……</a:t>
            </a:r>
            <a:endParaRPr lang="en-US" altLang="zh-CN" dirty="0">
              <a:latin typeface="华文楷体" pitchFamily="2" charset="-122"/>
              <a:ea typeface="华文楷体" pitchFamily="2" charset="-122"/>
            </a:endParaRPr>
          </a:p>
        </p:txBody>
      </p:sp>
      <p:cxnSp>
        <p:nvCxnSpPr>
          <p:cNvPr id="4" name="直接连接符 3"/>
          <p:cNvCxnSpPr/>
          <p:nvPr/>
        </p:nvCxnSpPr>
        <p:spPr>
          <a:xfrm>
            <a:off x="609600" y="1371600"/>
            <a:ext cx="74676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03469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itchFamily="2" charset="-122"/>
                <a:ea typeface="华文楷体" pitchFamily="2" charset="-122"/>
              </a:rPr>
              <a:t>文件读写</a:t>
            </a:r>
            <a:r>
              <a:rPr lang="en-US" altLang="zh-CN" dirty="0">
                <a:latin typeface="华文楷体" pitchFamily="2" charset="-122"/>
                <a:ea typeface="华文楷体" pitchFamily="2" charset="-122"/>
              </a:rPr>
              <a:t>——Load vs. </a:t>
            </a:r>
            <a:r>
              <a:rPr lang="en-US" altLang="zh-CN" dirty="0" smtClean="0">
                <a:latin typeface="华文楷体" pitchFamily="2" charset="-122"/>
                <a:ea typeface="华文楷体" pitchFamily="2" charset="-122"/>
              </a:rPr>
              <a:t>Save</a:t>
            </a:r>
            <a:endParaRPr lang="zh-CN" altLang="en-US" dirty="0"/>
          </a:p>
        </p:txBody>
      </p:sp>
      <p:sp>
        <p:nvSpPr>
          <p:cNvPr id="5" name="Text Box 3"/>
          <p:cNvSpPr txBox="1">
            <a:spLocks noChangeArrowheads="1"/>
          </p:cNvSpPr>
          <p:nvPr/>
        </p:nvSpPr>
        <p:spPr bwMode="auto">
          <a:xfrm>
            <a:off x="808112" y="1788169"/>
            <a:ext cx="2827784" cy="2446824"/>
          </a:xfrm>
          <a:prstGeom prst="rect">
            <a:avLst/>
          </a:prstGeom>
          <a:solidFill>
            <a:schemeClr val="bg1">
              <a:alpha val="58000"/>
            </a:schemeClr>
          </a:solidFill>
          <a:ln>
            <a:noFill/>
          </a:ln>
          <a:effectLst>
            <a:glow rad="101600">
              <a:schemeClr val="tx1">
                <a:lumMod val="95000"/>
                <a:lumOff val="5000"/>
                <a:alpha val="60000"/>
              </a:schemeClr>
            </a:glow>
            <a:reflection blurRad="6350" stA="50000" endA="300" endPos="55000" dir="5400000" sy="-100000" algn="bl" rotWithShape="0"/>
          </a:effec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l" eaLnBrk="1" hangingPunct="1">
              <a:spcBef>
                <a:spcPct val="50000"/>
              </a:spcBef>
            </a:pPr>
            <a:r>
              <a:rPr lang="zh-CN" altLang="en-US" sz="1800" dirty="0">
                <a:latin typeface="华文楷体" pitchFamily="2" charset="-122"/>
                <a:ea typeface="华文楷体" pitchFamily="2" charset="-122"/>
              </a:rPr>
              <a:t>文件</a:t>
            </a:r>
            <a:r>
              <a:rPr lang="en-US" altLang="zh-CN" sz="1800" dirty="0">
                <a:latin typeface="华文楷体" pitchFamily="2" charset="-122"/>
                <a:ea typeface="华文楷体" pitchFamily="2" charset="-122"/>
              </a:rPr>
              <a:t>data1.txt</a:t>
            </a:r>
            <a:r>
              <a:rPr lang="zh-CN" altLang="en-US" sz="1800" dirty="0">
                <a:latin typeface="华文楷体" pitchFamily="2" charset="-122"/>
                <a:ea typeface="华文楷体" pitchFamily="2" charset="-122"/>
              </a:rPr>
              <a:t>的</a:t>
            </a:r>
            <a:r>
              <a:rPr lang="zh-CN" altLang="en-US" sz="1800" dirty="0" smtClean="0">
                <a:latin typeface="华文楷体" pitchFamily="2" charset="-122"/>
                <a:ea typeface="华文楷体" pitchFamily="2" charset="-122"/>
              </a:rPr>
              <a:t>内容</a:t>
            </a:r>
            <a:endParaRPr lang="en-US" altLang="zh-CN" sz="1800" dirty="0" smtClean="0">
              <a:latin typeface="华文楷体" pitchFamily="2" charset="-122"/>
              <a:ea typeface="华文楷体" pitchFamily="2" charset="-122"/>
            </a:endParaRPr>
          </a:p>
          <a:p>
            <a:pPr algn="l" eaLnBrk="1" hangingPunct="1">
              <a:spcBef>
                <a:spcPct val="50000"/>
              </a:spcBef>
            </a:pPr>
            <a:endParaRPr lang="zh-CN" altLang="en-US" sz="1800" dirty="0">
              <a:latin typeface="华文楷体" pitchFamily="2" charset="-122"/>
              <a:ea typeface="华文楷体" pitchFamily="2" charset="-122"/>
            </a:endParaRPr>
          </a:p>
          <a:p>
            <a:pPr eaLnBrk="1" hangingPunct="1">
              <a:spcBef>
                <a:spcPct val="50000"/>
              </a:spcBef>
            </a:pPr>
            <a:r>
              <a:rPr lang="en-US" altLang="zh-CN" sz="1800" dirty="0">
                <a:latin typeface="华文楷体" pitchFamily="2" charset="-122"/>
                <a:ea typeface="华文楷体" pitchFamily="2" charset="-122"/>
              </a:rPr>
              <a:t>1 2 3</a:t>
            </a:r>
          </a:p>
          <a:p>
            <a:pPr eaLnBrk="1" hangingPunct="1">
              <a:spcBef>
                <a:spcPct val="50000"/>
              </a:spcBef>
            </a:pPr>
            <a:r>
              <a:rPr lang="en-US" altLang="zh-CN" sz="1800" dirty="0">
                <a:latin typeface="华文楷体" pitchFamily="2" charset="-122"/>
                <a:ea typeface="华文楷体" pitchFamily="2" charset="-122"/>
              </a:rPr>
              <a:t>4 5 6</a:t>
            </a:r>
          </a:p>
          <a:p>
            <a:pPr eaLnBrk="1" hangingPunct="1">
              <a:spcBef>
                <a:spcPct val="50000"/>
              </a:spcBef>
            </a:pPr>
            <a:r>
              <a:rPr lang="en-US" altLang="zh-CN" sz="1800" dirty="0">
                <a:latin typeface="华文楷体" pitchFamily="2" charset="-122"/>
                <a:ea typeface="华文楷体" pitchFamily="2" charset="-122"/>
              </a:rPr>
              <a:t>7 8 </a:t>
            </a:r>
            <a:r>
              <a:rPr lang="en-US" altLang="zh-CN" sz="1800" dirty="0" smtClean="0">
                <a:latin typeface="华文楷体" pitchFamily="2" charset="-122"/>
                <a:ea typeface="华文楷体" pitchFamily="2" charset="-122"/>
              </a:rPr>
              <a:t>9</a:t>
            </a:r>
          </a:p>
          <a:p>
            <a:pPr eaLnBrk="1" hangingPunct="1">
              <a:spcBef>
                <a:spcPct val="50000"/>
              </a:spcBef>
            </a:pPr>
            <a:endParaRPr lang="en-US" altLang="zh-CN" sz="1800" dirty="0">
              <a:latin typeface="华文楷体" pitchFamily="2" charset="-122"/>
              <a:ea typeface="华文楷体" pitchFamily="2" charset="-122"/>
            </a:endParaRPr>
          </a:p>
        </p:txBody>
      </p:sp>
      <p:sp>
        <p:nvSpPr>
          <p:cNvPr id="6" name="Text Box 4"/>
          <p:cNvSpPr txBox="1">
            <a:spLocks noChangeArrowheads="1"/>
          </p:cNvSpPr>
          <p:nvPr/>
        </p:nvSpPr>
        <p:spPr>
          <a:xfrm>
            <a:off x="4572000" y="1788169"/>
            <a:ext cx="2690958" cy="2505326"/>
          </a:xfrm>
          <a:prstGeom prst="rect">
            <a:avLst/>
          </a:prstGeom>
          <a:solidFill>
            <a:schemeClr val="bg1">
              <a:alpha val="57000"/>
            </a:schemeClr>
          </a:solidFill>
          <a:effectLst>
            <a:glow rad="101600">
              <a:schemeClr val="tx1">
                <a:lumMod val="85000"/>
                <a:lumOff val="15000"/>
                <a:alpha val="60000"/>
              </a:schemeClr>
            </a:glow>
            <a:reflection blurRad="6350" stA="52000" endA="300" endPos="35000" dir="5400000" sy="-100000" algn="bl" rotWithShape="0"/>
          </a:effectLst>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ct val="50000"/>
              </a:spcBef>
              <a:buFontTx/>
              <a:buNone/>
            </a:pPr>
            <a:r>
              <a:rPr lang="en-US" altLang="zh-CN" sz="1600" dirty="0" smtClean="0">
                <a:solidFill>
                  <a:schemeClr val="tx1"/>
                </a:solidFill>
                <a:latin typeface="华文楷体" pitchFamily="2" charset="-122"/>
                <a:ea typeface="华文楷体" pitchFamily="2" charset="-122"/>
              </a:rPr>
              <a:t>&gt;&gt; load d:\data1.txt</a:t>
            </a:r>
          </a:p>
          <a:p>
            <a:pPr algn="l">
              <a:spcBef>
                <a:spcPct val="50000"/>
              </a:spcBef>
              <a:buFontTx/>
              <a:buNone/>
            </a:pPr>
            <a:r>
              <a:rPr lang="en-US" altLang="zh-CN" sz="1600" dirty="0" smtClean="0">
                <a:solidFill>
                  <a:schemeClr val="tx1"/>
                </a:solidFill>
                <a:latin typeface="华文楷体" pitchFamily="2" charset="-122"/>
                <a:ea typeface="华文楷体" pitchFamily="2" charset="-122"/>
              </a:rPr>
              <a:t>&gt;&gt; data1</a:t>
            </a:r>
          </a:p>
          <a:p>
            <a:pPr algn="l">
              <a:spcBef>
                <a:spcPct val="50000"/>
              </a:spcBef>
              <a:buFontTx/>
              <a:buNone/>
            </a:pPr>
            <a:r>
              <a:rPr lang="en-US" altLang="zh-CN" sz="1600" dirty="0" smtClean="0">
                <a:solidFill>
                  <a:schemeClr val="tx1"/>
                </a:solidFill>
                <a:latin typeface="华文楷体" pitchFamily="2" charset="-122"/>
                <a:ea typeface="华文楷体" pitchFamily="2" charset="-122"/>
              </a:rPr>
              <a:t>data1 =</a:t>
            </a:r>
          </a:p>
          <a:p>
            <a:pPr algn="l">
              <a:spcBef>
                <a:spcPct val="50000"/>
              </a:spcBef>
              <a:buFontTx/>
              <a:buNone/>
            </a:pPr>
            <a:r>
              <a:rPr lang="en-US" altLang="zh-CN" sz="1600" dirty="0" smtClean="0">
                <a:solidFill>
                  <a:schemeClr val="tx1"/>
                </a:solidFill>
                <a:latin typeface="华文楷体" pitchFamily="2" charset="-122"/>
                <a:ea typeface="华文楷体" pitchFamily="2" charset="-122"/>
              </a:rPr>
              <a:t>     1     2     3</a:t>
            </a:r>
          </a:p>
          <a:p>
            <a:pPr algn="l">
              <a:spcBef>
                <a:spcPct val="50000"/>
              </a:spcBef>
              <a:buFontTx/>
              <a:buNone/>
            </a:pPr>
            <a:r>
              <a:rPr lang="en-US" altLang="zh-CN" sz="1600" dirty="0" smtClean="0">
                <a:solidFill>
                  <a:schemeClr val="tx1"/>
                </a:solidFill>
                <a:latin typeface="华文楷体" pitchFamily="2" charset="-122"/>
                <a:ea typeface="华文楷体" pitchFamily="2" charset="-122"/>
              </a:rPr>
              <a:t>     4     5     6</a:t>
            </a:r>
          </a:p>
          <a:p>
            <a:pPr algn="l">
              <a:spcBef>
                <a:spcPct val="50000"/>
              </a:spcBef>
              <a:buFontTx/>
              <a:buNone/>
            </a:pPr>
            <a:r>
              <a:rPr lang="en-US" altLang="zh-CN" sz="1600" dirty="0" smtClean="0">
                <a:solidFill>
                  <a:schemeClr val="tx1"/>
                </a:solidFill>
                <a:latin typeface="华文楷体" pitchFamily="2" charset="-122"/>
                <a:ea typeface="华文楷体" pitchFamily="2" charset="-122"/>
              </a:rPr>
              <a:t>     7     8     9 </a:t>
            </a:r>
          </a:p>
          <a:p>
            <a:pPr algn="l">
              <a:spcBef>
                <a:spcPct val="50000"/>
              </a:spcBef>
              <a:buFontTx/>
              <a:buNone/>
            </a:pPr>
            <a:r>
              <a:rPr lang="en-US" altLang="zh-CN" sz="1600" dirty="0" smtClean="0">
                <a:solidFill>
                  <a:schemeClr val="tx1"/>
                </a:solidFill>
                <a:latin typeface="华文楷体" pitchFamily="2" charset="-122"/>
                <a:ea typeface="华文楷体" pitchFamily="2" charset="-122"/>
              </a:rPr>
              <a:t>&gt;&gt; </a:t>
            </a:r>
          </a:p>
        </p:txBody>
      </p:sp>
      <p:sp>
        <p:nvSpPr>
          <p:cNvPr id="7" name="Text Box 5"/>
          <p:cNvSpPr txBox="1">
            <a:spLocks noChangeArrowheads="1"/>
          </p:cNvSpPr>
          <p:nvPr/>
        </p:nvSpPr>
        <p:spPr bwMode="auto">
          <a:xfrm>
            <a:off x="800922" y="4841514"/>
            <a:ext cx="6462036" cy="1436688"/>
          </a:xfrm>
          <a:prstGeom prst="rect">
            <a:avLst/>
          </a:prstGeom>
          <a:solidFill>
            <a:schemeClr val="bg1">
              <a:lumMod val="95000"/>
              <a:alpha val="58000"/>
            </a:schemeClr>
          </a:solidFill>
          <a:ln>
            <a:noFill/>
          </a:ln>
          <a:effectLst>
            <a:glow rad="101600">
              <a:srgbClr val="333333">
                <a:alpha val="60000"/>
              </a:srgbClr>
            </a:glow>
            <a:reflection blurRad="6350" stA="52000" endA="300" endPos="35000" dir="5400000" sy="-100000" algn="bl" rotWithShape="0"/>
          </a:effec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1600" dirty="0">
                <a:latin typeface="宋体" charset="-122"/>
              </a:rPr>
              <a:t> save d:\data2.txt data1 </a:t>
            </a:r>
            <a:r>
              <a:rPr lang="en-US" altLang="zh-CN" sz="1600" dirty="0"/>
              <a:t>–</a:t>
            </a:r>
            <a:r>
              <a:rPr lang="en-US" altLang="zh-CN" sz="1600" dirty="0" err="1">
                <a:latin typeface="宋体" charset="-122"/>
              </a:rPr>
              <a:t>ascii</a:t>
            </a:r>
            <a:r>
              <a:rPr lang="zh-CN" altLang="en-US" sz="1600" dirty="0">
                <a:latin typeface="宋体" charset="-122"/>
              </a:rPr>
              <a:t>执行后</a:t>
            </a:r>
            <a:r>
              <a:rPr lang="en-US" altLang="zh-CN" sz="1600" dirty="0">
                <a:latin typeface="宋体" charset="-122"/>
              </a:rPr>
              <a:t>data2.txt</a:t>
            </a:r>
            <a:r>
              <a:rPr lang="zh-CN" altLang="en-US" sz="1600" dirty="0">
                <a:latin typeface="宋体" charset="-122"/>
              </a:rPr>
              <a:t>为：</a:t>
            </a:r>
          </a:p>
          <a:p>
            <a:pPr eaLnBrk="1" hangingPunct="1">
              <a:spcBef>
                <a:spcPct val="50000"/>
              </a:spcBef>
            </a:pPr>
            <a:r>
              <a:rPr lang="zh-CN" altLang="en-US" sz="1600" dirty="0">
                <a:latin typeface="宋体" charset="-122"/>
              </a:rPr>
              <a:t>      </a:t>
            </a:r>
            <a:r>
              <a:rPr lang="en-US" altLang="zh-CN" sz="1600" dirty="0">
                <a:latin typeface="宋体" charset="-122"/>
              </a:rPr>
              <a:t>1.0000000e+000  2.0000000e+000  3.0000000e+000</a:t>
            </a:r>
          </a:p>
          <a:p>
            <a:pPr eaLnBrk="1" hangingPunct="1">
              <a:spcBef>
                <a:spcPct val="50000"/>
              </a:spcBef>
            </a:pPr>
            <a:r>
              <a:rPr lang="en-US" altLang="zh-CN" sz="1600" dirty="0">
                <a:latin typeface="宋体" charset="-122"/>
              </a:rPr>
              <a:t>      4.0000000e+000  5.0000000e+000  6.0000000e+000</a:t>
            </a:r>
          </a:p>
          <a:p>
            <a:pPr eaLnBrk="1" hangingPunct="1">
              <a:spcBef>
                <a:spcPct val="50000"/>
              </a:spcBef>
            </a:pPr>
            <a:r>
              <a:rPr lang="en-US" altLang="zh-CN" sz="1600" dirty="0">
                <a:latin typeface="宋体" charset="-122"/>
              </a:rPr>
              <a:t>      7.0000000e+000  8.0000000e+000  9.0000000e+000</a:t>
            </a:r>
            <a:endParaRPr lang="en-US" altLang="zh-CN" sz="1600" dirty="0"/>
          </a:p>
        </p:txBody>
      </p:sp>
      <p:cxnSp>
        <p:nvCxnSpPr>
          <p:cNvPr id="8" name="直接连接符 7"/>
          <p:cNvCxnSpPr/>
          <p:nvPr/>
        </p:nvCxnSpPr>
        <p:spPr>
          <a:xfrm>
            <a:off x="609600" y="1371600"/>
            <a:ext cx="74676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81244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itchFamily="2" charset="-122"/>
                <a:ea typeface="华文楷体" pitchFamily="2" charset="-122"/>
              </a:rPr>
              <a:t>矩阵</a:t>
            </a:r>
            <a:r>
              <a:rPr lang="zh-CN" altLang="en-US" dirty="0" smtClean="0">
                <a:latin typeface="华文楷体" pitchFamily="2" charset="-122"/>
                <a:ea typeface="华文楷体" pitchFamily="2" charset="-122"/>
              </a:rPr>
              <a:t>运算</a:t>
            </a:r>
            <a:endParaRPr lang="zh-CN" altLang="en-US" dirty="0"/>
          </a:p>
        </p:txBody>
      </p:sp>
      <p:sp>
        <p:nvSpPr>
          <p:cNvPr id="3" name="内容占位符 2"/>
          <p:cNvSpPr>
            <a:spLocks noGrp="1"/>
          </p:cNvSpPr>
          <p:nvPr>
            <p:ph idx="1"/>
          </p:nvPr>
        </p:nvSpPr>
        <p:spPr/>
        <p:txBody>
          <a:bodyPr/>
          <a:lstStyle/>
          <a:p>
            <a:pPr marL="457200" indent="-457200">
              <a:buFont typeface="Wingdings" pitchFamily="2" charset="2"/>
              <a:buChar char="l"/>
            </a:pPr>
            <a:r>
              <a:rPr lang="zh-CN" altLang="en-US" dirty="0">
                <a:latin typeface="华文楷体" pitchFamily="2" charset="-122"/>
                <a:ea typeface="华文楷体" pitchFamily="2" charset="-122"/>
              </a:rPr>
              <a:t>加法：</a:t>
            </a:r>
            <a:r>
              <a:rPr lang="en-US" altLang="zh-CN" dirty="0" smtClean="0">
                <a:latin typeface="华文楷体" pitchFamily="2" charset="-122"/>
                <a:ea typeface="华文楷体" pitchFamily="2" charset="-122"/>
              </a:rPr>
              <a:t>A+B</a:t>
            </a:r>
            <a:endParaRPr lang="en-US" altLang="zh-CN" dirty="0">
              <a:latin typeface="华文楷体" pitchFamily="2" charset="-122"/>
              <a:ea typeface="华文楷体" pitchFamily="2" charset="-122"/>
            </a:endParaRPr>
          </a:p>
          <a:p>
            <a:pPr marL="457200" indent="-457200">
              <a:buFont typeface="Wingdings" pitchFamily="2" charset="2"/>
              <a:buChar char="l"/>
            </a:pPr>
            <a:r>
              <a:rPr lang="zh-CN" altLang="en-US" dirty="0">
                <a:latin typeface="华文楷体" pitchFamily="2" charset="-122"/>
                <a:ea typeface="华文楷体" pitchFamily="2" charset="-122"/>
              </a:rPr>
              <a:t>减法：</a:t>
            </a:r>
            <a:r>
              <a:rPr lang="en-US" altLang="zh-CN" dirty="0" smtClean="0">
                <a:latin typeface="华文楷体" pitchFamily="2" charset="-122"/>
                <a:ea typeface="华文楷体" pitchFamily="2" charset="-122"/>
              </a:rPr>
              <a:t>A-B</a:t>
            </a:r>
            <a:endParaRPr lang="en-US" altLang="zh-CN" dirty="0">
              <a:latin typeface="华文楷体" pitchFamily="2" charset="-122"/>
              <a:ea typeface="华文楷体" pitchFamily="2" charset="-122"/>
            </a:endParaRPr>
          </a:p>
          <a:p>
            <a:pPr marL="457200" indent="-457200">
              <a:buFont typeface="Wingdings" pitchFamily="2" charset="2"/>
              <a:buChar char="l"/>
            </a:pPr>
            <a:r>
              <a:rPr lang="zh-CN" altLang="en-US" dirty="0">
                <a:latin typeface="华文楷体" pitchFamily="2" charset="-122"/>
                <a:ea typeface="华文楷体" pitchFamily="2" charset="-122"/>
              </a:rPr>
              <a:t>乘法：</a:t>
            </a:r>
            <a:r>
              <a:rPr lang="en-US" altLang="zh-CN" dirty="0" smtClean="0">
                <a:latin typeface="华文楷体" pitchFamily="2" charset="-122"/>
                <a:ea typeface="华文楷体" pitchFamily="2" charset="-122"/>
              </a:rPr>
              <a:t>A*B</a:t>
            </a:r>
            <a:endParaRPr lang="en-US" altLang="zh-CN" dirty="0">
              <a:latin typeface="华文楷体" pitchFamily="2" charset="-122"/>
              <a:ea typeface="华文楷体" pitchFamily="2" charset="-122"/>
            </a:endParaRPr>
          </a:p>
          <a:p>
            <a:pPr marL="457200" indent="-457200">
              <a:buFont typeface="Wingdings" pitchFamily="2" charset="2"/>
              <a:buChar char="l"/>
            </a:pPr>
            <a:r>
              <a:rPr lang="zh-CN" altLang="en-US" dirty="0">
                <a:latin typeface="华文楷体" pitchFamily="2" charset="-122"/>
                <a:ea typeface="华文楷体" pitchFamily="2" charset="-122"/>
              </a:rPr>
              <a:t>除法</a:t>
            </a:r>
            <a:r>
              <a:rPr lang="zh-CN" altLang="en-US" dirty="0" smtClean="0">
                <a:latin typeface="华文楷体" pitchFamily="2" charset="-122"/>
                <a:ea typeface="华文楷体" pitchFamily="2" charset="-122"/>
              </a:rPr>
              <a:t>：如果</a:t>
            </a:r>
            <a:r>
              <a:rPr lang="en-US" altLang="zh-CN" dirty="0">
                <a:latin typeface="华文楷体" pitchFamily="2" charset="-122"/>
                <a:ea typeface="华文楷体" pitchFamily="2" charset="-122"/>
              </a:rPr>
              <a:t>A</a:t>
            </a:r>
            <a:r>
              <a:rPr lang="zh-CN" altLang="en-US" dirty="0">
                <a:latin typeface="华文楷体" pitchFamily="2" charset="-122"/>
                <a:ea typeface="华文楷体" pitchFamily="2" charset="-122"/>
              </a:rPr>
              <a:t>和</a:t>
            </a:r>
            <a:r>
              <a:rPr lang="en-US" altLang="zh-CN" dirty="0">
                <a:latin typeface="华文楷体" pitchFamily="2" charset="-122"/>
                <a:ea typeface="华文楷体" pitchFamily="2" charset="-122"/>
              </a:rPr>
              <a:t>B</a:t>
            </a:r>
            <a:r>
              <a:rPr lang="zh-CN" altLang="en-US" dirty="0">
                <a:latin typeface="华文楷体" pitchFamily="2" charset="-122"/>
                <a:ea typeface="华文楷体" pitchFamily="2" charset="-122"/>
              </a:rPr>
              <a:t>均是方阵，且</a:t>
            </a:r>
            <a:r>
              <a:rPr lang="en-US" altLang="zh-CN" dirty="0">
                <a:latin typeface="华文楷体" pitchFamily="2" charset="-122"/>
                <a:ea typeface="华文楷体" pitchFamily="2" charset="-122"/>
              </a:rPr>
              <a:t>A</a:t>
            </a:r>
            <a:r>
              <a:rPr lang="zh-CN" altLang="en-US" dirty="0">
                <a:latin typeface="华文楷体" pitchFamily="2" charset="-122"/>
                <a:ea typeface="华文楷体" pitchFamily="2" charset="-122"/>
              </a:rPr>
              <a:t>非奇异，则 </a:t>
            </a:r>
            <a:endParaRPr lang="en-US" altLang="zh-CN" dirty="0">
              <a:latin typeface="华文楷体" pitchFamily="2" charset="-122"/>
              <a:ea typeface="华文楷体" pitchFamily="2" charset="-122"/>
            </a:endParaRPr>
          </a:p>
          <a:p>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 </a:t>
            </a:r>
            <a:r>
              <a:rPr lang="en-US" altLang="zh-CN" dirty="0">
                <a:latin typeface="华文楷体" pitchFamily="2" charset="-122"/>
                <a:ea typeface="华文楷体" pitchFamily="2" charset="-122"/>
              </a:rPr>
              <a:t>A\B=</a:t>
            </a:r>
            <a:r>
              <a:rPr lang="en-US" altLang="zh-CN" dirty="0" err="1">
                <a:latin typeface="华文楷体" pitchFamily="2" charset="-122"/>
                <a:ea typeface="华文楷体" pitchFamily="2" charset="-122"/>
              </a:rPr>
              <a:t>inv</a:t>
            </a:r>
            <a:r>
              <a:rPr lang="en-US" altLang="zh-CN" dirty="0">
                <a:latin typeface="华文楷体" pitchFamily="2" charset="-122"/>
                <a:ea typeface="华文楷体" pitchFamily="2" charset="-122"/>
              </a:rPr>
              <a:t>(A)*B,B/A=B*</a:t>
            </a:r>
            <a:r>
              <a:rPr lang="en-US" altLang="zh-CN" dirty="0" err="1">
                <a:latin typeface="华文楷体" pitchFamily="2" charset="-122"/>
                <a:ea typeface="华文楷体" pitchFamily="2" charset="-122"/>
              </a:rPr>
              <a:t>inv</a:t>
            </a:r>
            <a:r>
              <a:rPr lang="en-US" altLang="zh-CN" dirty="0">
                <a:latin typeface="华文楷体" pitchFamily="2" charset="-122"/>
                <a:ea typeface="华文楷体" pitchFamily="2" charset="-122"/>
              </a:rPr>
              <a:t>(A).</a:t>
            </a:r>
            <a:r>
              <a:rPr lang="en-US" altLang="zh-CN" dirty="0" err="1">
                <a:latin typeface="华文楷体" pitchFamily="2" charset="-122"/>
                <a:ea typeface="华文楷体" pitchFamily="2" charset="-122"/>
              </a:rPr>
              <a:t>inv</a:t>
            </a:r>
            <a:r>
              <a:rPr lang="zh-CN" altLang="en-US" dirty="0">
                <a:latin typeface="华文楷体" pitchFamily="2" charset="-122"/>
                <a:ea typeface="华文楷体" pitchFamily="2" charset="-122"/>
              </a:rPr>
              <a:t>表示求逆</a:t>
            </a:r>
            <a:endParaRPr lang="en-US" altLang="zh-CN" dirty="0">
              <a:latin typeface="华文楷体" pitchFamily="2" charset="-122"/>
              <a:ea typeface="华文楷体" pitchFamily="2" charset="-122"/>
            </a:endParaRPr>
          </a:p>
          <a:p>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阵</a:t>
            </a:r>
            <a:r>
              <a:rPr lang="zh-CN" altLang="en-US" dirty="0" smtClean="0">
                <a:latin typeface="华文楷体" pitchFamily="2" charset="-122"/>
                <a:ea typeface="华文楷体" pitchFamily="2" charset="-122"/>
              </a:rPr>
              <a:t>。</a:t>
            </a:r>
            <a:endParaRPr lang="zh-CN" altLang="en-US" dirty="0">
              <a:latin typeface="华文楷体" pitchFamily="2" charset="-122"/>
              <a:ea typeface="华文楷体" pitchFamily="2" charset="-122"/>
            </a:endParaRPr>
          </a:p>
          <a:p>
            <a:pPr marL="457200" indent="-457200">
              <a:buFont typeface="Wingdings" pitchFamily="2" charset="2"/>
              <a:buChar char="l"/>
            </a:pPr>
            <a:r>
              <a:rPr lang="zh-CN" altLang="en-US" dirty="0">
                <a:latin typeface="华文楷体" pitchFamily="2" charset="-122"/>
                <a:ea typeface="华文楷体" pitchFamily="2" charset="-122"/>
              </a:rPr>
              <a:t>乘方：</a:t>
            </a:r>
            <a:r>
              <a:rPr lang="en-US" altLang="zh-CN" dirty="0" err="1" smtClean="0">
                <a:latin typeface="华文楷体" pitchFamily="2" charset="-122"/>
                <a:ea typeface="华文楷体" pitchFamily="2" charset="-122"/>
              </a:rPr>
              <a:t>A^p</a:t>
            </a:r>
            <a:endParaRPr lang="en-US" altLang="zh-CN" dirty="0">
              <a:latin typeface="华文楷体" pitchFamily="2" charset="-122"/>
              <a:ea typeface="华文楷体" pitchFamily="2" charset="-122"/>
            </a:endParaRPr>
          </a:p>
          <a:p>
            <a:pPr marL="457200" indent="-457200">
              <a:buFont typeface="Wingdings" pitchFamily="2" charset="2"/>
              <a:buChar char="l"/>
            </a:pPr>
            <a:r>
              <a:rPr lang="zh-CN" altLang="en-US" dirty="0">
                <a:latin typeface="华文楷体" pitchFamily="2" charset="-122"/>
                <a:ea typeface="华文楷体" pitchFamily="2" charset="-122"/>
              </a:rPr>
              <a:t>转置：</a:t>
            </a:r>
            <a:r>
              <a:rPr lang="en-US" altLang="zh-CN" dirty="0">
                <a:latin typeface="华文楷体" pitchFamily="2" charset="-122"/>
                <a:ea typeface="华文楷体" pitchFamily="2" charset="-122"/>
              </a:rPr>
              <a:t>A’</a:t>
            </a:r>
          </a:p>
          <a:p>
            <a:endParaRPr lang="zh-CN" altLang="en-US" dirty="0"/>
          </a:p>
        </p:txBody>
      </p:sp>
      <p:cxnSp>
        <p:nvCxnSpPr>
          <p:cNvPr id="4" name="直接连接符 3"/>
          <p:cNvCxnSpPr/>
          <p:nvPr/>
        </p:nvCxnSpPr>
        <p:spPr>
          <a:xfrm>
            <a:off x="609600" y="1371600"/>
            <a:ext cx="74676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91962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itchFamily="2" charset="-122"/>
                <a:ea typeface="华文楷体" pitchFamily="2" charset="-122"/>
              </a:rPr>
              <a:t>矩阵运算的例子</a:t>
            </a:r>
            <a:endParaRPr lang="zh-CN" altLang="en-US" dirty="0"/>
          </a:p>
        </p:txBody>
      </p:sp>
      <p:sp>
        <p:nvSpPr>
          <p:cNvPr id="4" name="Text Box 3"/>
          <p:cNvSpPr txBox="1">
            <a:spLocks noChangeArrowheads="1"/>
          </p:cNvSpPr>
          <p:nvPr/>
        </p:nvSpPr>
        <p:spPr bwMode="auto">
          <a:xfrm>
            <a:off x="928662" y="1714488"/>
            <a:ext cx="2971800" cy="3571875"/>
          </a:xfrm>
          <a:prstGeom prst="rect">
            <a:avLst/>
          </a:prstGeom>
          <a:solidFill>
            <a:schemeClr val="bg1">
              <a:alpha val="58000"/>
            </a:schemeClr>
          </a:solidFill>
          <a:ln>
            <a:noFill/>
          </a:ln>
          <a:effectLst>
            <a:glow rad="101600">
              <a:schemeClr val="accent4">
                <a:satMod val="175000"/>
                <a:alpha val="40000"/>
              </a:schemeClr>
            </a:glow>
            <a:outerShdw dist="35921" dir="2700000" algn="ctr" rotWithShape="0">
              <a:schemeClr val="bg2"/>
            </a:outerShdw>
            <a:reflection blurRad="6350" stA="52000" endA="300" endPos="35000" dir="5400000" sy="-100000" algn="bl" rotWithShape="0"/>
          </a:effec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l" eaLnBrk="1" hangingPunct="1">
              <a:lnSpc>
                <a:spcPts val="1000"/>
              </a:lnSpc>
              <a:spcBef>
                <a:spcPct val="50000"/>
              </a:spcBef>
            </a:pPr>
            <a:r>
              <a:rPr lang="en-US" altLang="zh-CN" sz="2000" dirty="0"/>
              <a:t>&gt;&gt; a=[1 2 3;4 5 6;7 8 9];</a:t>
            </a:r>
          </a:p>
          <a:p>
            <a:pPr algn="l" eaLnBrk="1" hangingPunct="1">
              <a:lnSpc>
                <a:spcPts val="1000"/>
              </a:lnSpc>
              <a:spcBef>
                <a:spcPct val="50000"/>
              </a:spcBef>
            </a:pPr>
            <a:r>
              <a:rPr lang="en-US" altLang="zh-CN" sz="2000" dirty="0"/>
              <a:t>&gt;&gt; b=[2 3 4;5 6 7;7 8 3];</a:t>
            </a:r>
          </a:p>
          <a:p>
            <a:pPr algn="l" eaLnBrk="1" hangingPunct="1">
              <a:lnSpc>
                <a:spcPts val="1000"/>
              </a:lnSpc>
              <a:spcBef>
                <a:spcPct val="50000"/>
              </a:spcBef>
            </a:pPr>
            <a:r>
              <a:rPr lang="en-US" altLang="zh-CN" sz="2000" dirty="0"/>
              <a:t>&gt;&gt; </a:t>
            </a:r>
            <a:r>
              <a:rPr lang="en-US" altLang="zh-CN" sz="2000" dirty="0" err="1"/>
              <a:t>a+b</a:t>
            </a:r>
            <a:endParaRPr lang="en-US" altLang="zh-CN" sz="2000" dirty="0"/>
          </a:p>
          <a:p>
            <a:pPr algn="l" eaLnBrk="1" hangingPunct="1">
              <a:lnSpc>
                <a:spcPts val="1000"/>
              </a:lnSpc>
              <a:spcBef>
                <a:spcPct val="50000"/>
              </a:spcBef>
            </a:pPr>
            <a:r>
              <a:rPr lang="en-US" altLang="zh-CN" sz="2000" dirty="0" err="1"/>
              <a:t>ans</a:t>
            </a:r>
            <a:r>
              <a:rPr lang="en-US" altLang="zh-CN" sz="2000" dirty="0"/>
              <a:t> =</a:t>
            </a:r>
          </a:p>
          <a:p>
            <a:pPr algn="l" eaLnBrk="1" hangingPunct="1">
              <a:lnSpc>
                <a:spcPts val="1000"/>
              </a:lnSpc>
              <a:spcBef>
                <a:spcPct val="50000"/>
              </a:spcBef>
            </a:pPr>
            <a:r>
              <a:rPr lang="en-US" altLang="zh-CN" sz="2000" dirty="0"/>
              <a:t>     3     5     7</a:t>
            </a:r>
          </a:p>
          <a:p>
            <a:pPr algn="l" eaLnBrk="1" hangingPunct="1">
              <a:lnSpc>
                <a:spcPts val="1000"/>
              </a:lnSpc>
              <a:spcBef>
                <a:spcPct val="50000"/>
              </a:spcBef>
            </a:pPr>
            <a:r>
              <a:rPr lang="en-US" altLang="zh-CN" sz="2000" dirty="0"/>
              <a:t>     9    11    13</a:t>
            </a:r>
          </a:p>
          <a:p>
            <a:pPr algn="l" eaLnBrk="1" hangingPunct="1">
              <a:lnSpc>
                <a:spcPts val="1000"/>
              </a:lnSpc>
              <a:spcBef>
                <a:spcPct val="50000"/>
              </a:spcBef>
            </a:pPr>
            <a:r>
              <a:rPr lang="en-US" altLang="zh-CN" sz="2000" dirty="0"/>
              <a:t>    14    16    12</a:t>
            </a:r>
          </a:p>
          <a:p>
            <a:pPr algn="l" eaLnBrk="1" hangingPunct="1">
              <a:lnSpc>
                <a:spcPts val="1000"/>
              </a:lnSpc>
              <a:spcBef>
                <a:spcPct val="50000"/>
              </a:spcBef>
            </a:pPr>
            <a:r>
              <a:rPr lang="en-US" altLang="zh-CN" sz="2000" dirty="0"/>
              <a:t>&gt;&gt; a-2</a:t>
            </a:r>
          </a:p>
          <a:p>
            <a:pPr algn="l" eaLnBrk="1" hangingPunct="1">
              <a:lnSpc>
                <a:spcPts val="1000"/>
              </a:lnSpc>
              <a:spcBef>
                <a:spcPct val="50000"/>
              </a:spcBef>
            </a:pPr>
            <a:r>
              <a:rPr lang="en-US" altLang="zh-CN" sz="2000" dirty="0" err="1"/>
              <a:t>ans</a:t>
            </a:r>
            <a:r>
              <a:rPr lang="en-US" altLang="zh-CN" sz="2000" dirty="0"/>
              <a:t> =</a:t>
            </a:r>
          </a:p>
          <a:p>
            <a:pPr algn="l" eaLnBrk="1" hangingPunct="1">
              <a:lnSpc>
                <a:spcPts val="1000"/>
              </a:lnSpc>
              <a:spcBef>
                <a:spcPct val="50000"/>
              </a:spcBef>
            </a:pPr>
            <a:r>
              <a:rPr lang="en-US" altLang="zh-CN" sz="2000" dirty="0"/>
              <a:t>    -1     0     1</a:t>
            </a:r>
          </a:p>
          <a:p>
            <a:pPr algn="l" eaLnBrk="1" hangingPunct="1">
              <a:lnSpc>
                <a:spcPts val="1000"/>
              </a:lnSpc>
              <a:spcBef>
                <a:spcPct val="50000"/>
              </a:spcBef>
            </a:pPr>
            <a:r>
              <a:rPr lang="en-US" altLang="zh-CN" sz="2000" dirty="0"/>
              <a:t>     2     3     4</a:t>
            </a:r>
          </a:p>
          <a:p>
            <a:pPr algn="l" eaLnBrk="1" hangingPunct="1">
              <a:lnSpc>
                <a:spcPts val="1000"/>
              </a:lnSpc>
              <a:spcBef>
                <a:spcPct val="50000"/>
              </a:spcBef>
            </a:pPr>
            <a:r>
              <a:rPr lang="en-US" altLang="zh-CN" sz="2000" dirty="0"/>
              <a:t>     5     6     7</a:t>
            </a:r>
          </a:p>
          <a:p>
            <a:pPr algn="l" eaLnBrk="1" hangingPunct="1">
              <a:lnSpc>
                <a:spcPts val="1000"/>
              </a:lnSpc>
              <a:spcBef>
                <a:spcPct val="50000"/>
              </a:spcBef>
            </a:pPr>
            <a:r>
              <a:rPr lang="en-US" altLang="zh-CN" sz="2000" dirty="0"/>
              <a:t>&gt;&gt; </a:t>
            </a:r>
          </a:p>
        </p:txBody>
      </p:sp>
      <p:grpSp>
        <p:nvGrpSpPr>
          <p:cNvPr id="5" name="Group 4"/>
          <p:cNvGrpSpPr>
            <a:grpSpLocks/>
          </p:cNvGrpSpPr>
          <p:nvPr/>
        </p:nvGrpSpPr>
        <p:grpSpPr bwMode="auto">
          <a:xfrm>
            <a:off x="4267200" y="1755413"/>
            <a:ext cx="3581400" cy="3543457"/>
            <a:chOff x="2784" y="1536"/>
            <a:chExt cx="2256" cy="1796"/>
          </a:xfrm>
          <a:solidFill>
            <a:schemeClr val="tx1">
              <a:lumMod val="50000"/>
              <a:lumOff val="50000"/>
              <a:alpha val="58000"/>
            </a:schemeClr>
          </a:solidFill>
        </p:grpSpPr>
        <p:sp>
          <p:nvSpPr>
            <p:cNvPr id="6" name="Text Box 5"/>
            <p:cNvSpPr txBox="1">
              <a:spLocks noChangeArrowheads="1"/>
            </p:cNvSpPr>
            <p:nvPr/>
          </p:nvSpPr>
          <p:spPr bwMode="auto">
            <a:xfrm>
              <a:off x="2784" y="2304"/>
              <a:ext cx="2256" cy="1028"/>
            </a:xfrm>
            <a:prstGeom prst="rect">
              <a:avLst/>
            </a:prstGeom>
            <a:solidFill>
              <a:schemeClr val="tx1">
                <a:lumMod val="10000"/>
                <a:lumOff val="90000"/>
              </a:schemeClr>
            </a:solidFill>
            <a:ln>
              <a:noFill/>
            </a:ln>
            <a:effectLst>
              <a:glow rad="101600">
                <a:schemeClr val="accent4">
                  <a:satMod val="175000"/>
                  <a:alpha val="40000"/>
                </a:schemeClr>
              </a:glow>
              <a:outerShdw dist="35921"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l" eaLnBrk="1" hangingPunct="1">
                <a:lnSpc>
                  <a:spcPts val="1000"/>
                </a:lnSpc>
                <a:spcBef>
                  <a:spcPct val="50000"/>
                </a:spcBef>
              </a:pPr>
              <a:endParaRPr lang="en-US" altLang="zh-CN" sz="2000" dirty="0"/>
            </a:p>
            <a:p>
              <a:pPr eaLnBrk="1" hangingPunct="1">
                <a:lnSpc>
                  <a:spcPts val="1000"/>
                </a:lnSpc>
                <a:spcBef>
                  <a:spcPct val="50000"/>
                </a:spcBef>
              </a:pPr>
              <a:r>
                <a:rPr lang="fr-FR" altLang="zh-CN" sz="2000" dirty="0"/>
                <a:t>&gt;&gt; a*inv(b</a:t>
              </a:r>
              <a:r>
                <a:rPr lang="fr-FR" altLang="zh-CN" sz="2000" dirty="0" smtClean="0"/>
                <a:t>)</a:t>
              </a:r>
              <a:endParaRPr lang="fr-FR" altLang="zh-CN" sz="2000" dirty="0"/>
            </a:p>
            <a:p>
              <a:pPr eaLnBrk="1" hangingPunct="1">
                <a:lnSpc>
                  <a:spcPts val="1000"/>
                </a:lnSpc>
                <a:spcBef>
                  <a:spcPct val="50000"/>
                </a:spcBef>
              </a:pPr>
              <a:r>
                <a:rPr lang="fr-FR" altLang="zh-CN" sz="2000" dirty="0"/>
                <a:t>ans </a:t>
              </a:r>
              <a:r>
                <a:rPr lang="fr-FR" altLang="zh-CN" sz="2000" dirty="0" smtClean="0"/>
                <a:t>=</a:t>
              </a:r>
              <a:endParaRPr lang="fr-FR" altLang="zh-CN" sz="2000" dirty="0"/>
            </a:p>
            <a:p>
              <a:pPr eaLnBrk="1" hangingPunct="1">
                <a:lnSpc>
                  <a:spcPts val="1000"/>
                </a:lnSpc>
                <a:spcBef>
                  <a:spcPct val="50000"/>
                </a:spcBef>
              </a:pPr>
              <a:r>
                <a:rPr lang="fr-FR" altLang="zh-CN" sz="2000" dirty="0"/>
                <a:t>    1.3333   -0.3333   -0.0000</a:t>
              </a:r>
            </a:p>
            <a:p>
              <a:pPr eaLnBrk="1" hangingPunct="1">
                <a:lnSpc>
                  <a:spcPts val="1000"/>
                </a:lnSpc>
                <a:spcBef>
                  <a:spcPct val="50000"/>
                </a:spcBef>
              </a:pPr>
              <a:r>
                <a:rPr lang="fr-FR" altLang="zh-CN" sz="2000" dirty="0"/>
                <a:t>    0.3333    0.6667   -0.0000</a:t>
              </a:r>
            </a:p>
            <a:p>
              <a:pPr eaLnBrk="1" hangingPunct="1">
                <a:lnSpc>
                  <a:spcPts val="1000"/>
                </a:lnSpc>
                <a:spcBef>
                  <a:spcPct val="50000"/>
                </a:spcBef>
              </a:pPr>
              <a:r>
                <a:rPr lang="fr-FR" altLang="zh-CN" sz="2000" dirty="0"/>
                <a:t>   -0.6667    1.6667   -0.0000</a:t>
              </a:r>
              <a:endParaRPr lang="en-US" altLang="zh-CN" sz="2000" dirty="0"/>
            </a:p>
          </p:txBody>
        </p:sp>
        <p:sp>
          <p:nvSpPr>
            <p:cNvPr id="8" name="Text Box 7"/>
            <p:cNvSpPr txBox="1">
              <a:spLocks noChangeArrowheads="1"/>
            </p:cNvSpPr>
            <p:nvPr/>
          </p:nvSpPr>
          <p:spPr bwMode="auto">
            <a:xfrm>
              <a:off x="2784" y="1536"/>
              <a:ext cx="2256" cy="850"/>
            </a:xfrm>
            <a:prstGeom prst="rect">
              <a:avLst/>
            </a:prstGeom>
            <a:solidFill>
              <a:schemeClr val="tx1">
                <a:lumMod val="10000"/>
                <a:lumOff val="90000"/>
              </a:schemeClr>
            </a:solidFill>
            <a:ln>
              <a:noFill/>
            </a:ln>
            <a:effectLst>
              <a:glow rad="101600">
                <a:schemeClr val="accent4">
                  <a:satMod val="175000"/>
                  <a:alpha val="40000"/>
                </a:schemeClr>
              </a:glow>
              <a:outerShdw dist="35921" dir="27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l" eaLnBrk="1" hangingPunct="1">
                <a:lnSpc>
                  <a:spcPts val="1000"/>
                </a:lnSpc>
                <a:spcBef>
                  <a:spcPct val="50000"/>
                </a:spcBef>
              </a:pPr>
              <a:r>
                <a:rPr lang="en-US" altLang="zh-CN" sz="2000" dirty="0" smtClean="0"/>
                <a:t>&gt;&gt; a/b</a:t>
              </a:r>
            </a:p>
            <a:p>
              <a:pPr eaLnBrk="1" hangingPunct="1">
                <a:lnSpc>
                  <a:spcPts val="1000"/>
                </a:lnSpc>
                <a:spcBef>
                  <a:spcPct val="50000"/>
                </a:spcBef>
              </a:pPr>
              <a:r>
                <a:rPr lang="fr-FR" altLang="zh-CN" sz="2000" dirty="0"/>
                <a:t>ans </a:t>
              </a:r>
              <a:r>
                <a:rPr lang="fr-FR" altLang="zh-CN" sz="2000" dirty="0" smtClean="0"/>
                <a:t>=</a:t>
              </a:r>
              <a:endParaRPr lang="fr-FR" altLang="zh-CN" sz="2000" dirty="0"/>
            </a:p>
            <a:p>
              <a:pPr eaLnBrk="1" hangingPunct="1">
                <a:lnSpc>
                  <a:spcPts val="1000"/>
                </a:lnSpc>
                <a:spcBef>
                  <a:spcPct val="50000"/>
                </a:spcBef>
              </a:pPr>
              <a:r>
                <a:rPr lang="fr-FR" altLang="zh-CN" sz="2000" dirty="0"/>
                <a:t>    1.3333   -0.3333   -0.0000</a:t>
              </a:r>
            </a:p>
            <a:p>
              <a:pPr eaLnBrk="1" hangingPunct="1">
                <a:lnSpc>
                  <a:spcPts val="1000"/>
                </a:lnSpc>
                <a:spcBef>
                  <a:spcPct val="50000"/>
                </a:spcBef>
              </a:pPr>
              <a:r>
                <a:rPr lang="fr-FR" altLang="zh-CN" sz="2000" dirty="0"/>
                <a:t>    0.3333    0.6667         0</a:t>
              </a:r>
            </a:p>
            <a:p>
              <a:pPr eaLnBrk="1" hangingPunct="1">
                <a:lnSpc>
                  <a:spcPts val="1000"/>
                </a:lnSpc>
                <a:spcBef>
                  <a:spcPct val="50000"/>
                </a:spcBef>
              </a:pPr>
              <a:r>
                <a:rPr lang="fr-FR" altLang="zh-CN" sz="2000" dirty="0"/>
                <a:t>   -0.6667    1.6667         0</a:t>
              </a:r>
              <a:endParaRPr lang="en-US" altLang="zh-CN" sz="2000" dirty="0"/>
            </a:p>
          </p:txBody>
        </p:sp>
      </p:grpSp>
      <p:cxnSp>
        <p:nvCxnSpPr>
          <p:cNvPr id="7" name="直接连接符 6"/>
          <p:cNvCxnSpPr/>
          <p:nvPr/>
        </p:nvCxnSpPr>
        <p:spPr>
          <a:xfrm>
            <a:off x="609600" y="1371600"/>
            <a:ext cx="74676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62249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楷体" pitchFamily="2" charset="-122"/>
                <a:ea typeface="华文楷体" pitchFamily="2" charset="-122"/>
              </a:rPr>
              <a:t>矩阵处理</a:t>
            </a:r>
            <a:r>
              <a:rPr lang="zh-CN" altLang="en-US" dirty="0" smtClean="0">
                <a:latin typeface="华文楷体" pitchFamily="2" charset="-122"/>
                <a:ea typeface="华文楷体" pitchFamily="2" charset="-122"/>
              </a:rPr>
              <a:t>函数</a:t>
            </a:r>
            <a:endParaRPr lang="zh-CN" altLang="en-US" dirty="0"/>
          </a:p>
        </p:txBody>
      </p:sp>
      <p:sp>
        <p:nvSpPr>
          <p:cNvPr id="3" name="内容占位符 2"/>
          <p:cNvSpPr>
            <a:spLocks noGrp="1"/>
          </p:cNvSpPr>
          <p:nvPr>
            <p:ph idx="1"/>
          </p:nvPr>
        </p:nvSpPr>
        <p:spPr/>
        <p:txBody>
          <a:bodyPr/>
          <a:lstStyle/>
          <a:p>
            <a:pPr marL="342900" indent="-342900">
              <a:lnSpc>
                <a:spcPct val="90000"/>
              </a:lnSpc>
              <a:buFont typeface="Arial" pitchFamily="34" charset="0"/>
              <a:buChar char="•"/>
            </a:pPr>
            <a:r>
              <a:rPr lang="en-US" altLang="zh-CN" dirty="0" err="1" smtClean="0">
                <a:latin typeface="华文楷体" pitchFamily="2" charset="-122"/>
                <a:ea typeface="华文楷体" pitchFamily="2" charset="-122"/>
              </a:rPr>
              <a:t>det</a:t>
            </a:r>
            <a:r>
              <a:rPr lang="en-US" altLang="zh-CN" dirty="0" smtClean="0">
                <a:latin typeface="华文楷体" pitchFamily="2" charset="-122"/>
                <a:ea typeface="华文楷体" pitchFamily="2" charset="-122"/>
              </a:rPr>
              <a:t>(A):</a:t>
            </a:r>
            <a:r>
              <a:rPr lang="zh-CN" altLang="en-US" dirty="0" smtClean="0">
                <a:latin typeface="华文楷体" pitchFamily="2" charset="-122"/>
                <a:ea typeface="华文楷体" pitchFamily="2" charset="-122"/>
              </a:rPr>
              <a:t>求矩阵</a:t>
            </a:r>
            <a:r>
              <a:rPr lang="en-US" altLang="zh-CN" dirty="0" smtClean="0">
                <a:latin typeface="华文楷体" pitchFamily="2" charset="-122"/>
                <a:ea typeface="华文楷体" pitchFamily="2" charset="-122"/>
              </a:rPr>
              <a:t>A</a:t>
            </a:r>
            <a:r>
              <a:rPr lang="zh-CN" altLang="en-US" dirty="0" smtClean="0">
                <a:latin typeface="华文楷体" pitchFamily="2" charset="-122"/>
                <a:ea typeface="华文楷体" pitchFamily="2" charset="-122"/>
              </a:rPr>
              <a:t>的行列式的值；</a:t>
            </a:r>
          </a:p>
          <a:p>
            <a:pPr marL="342900" indent="-342900">
              <a:lnSpc>
                <a:spcPct val="90000"/>
              </a:lnSpc>
              <a:buFont typeface="Arial" pitchFamily="34" charset="0"/>
              <a:buChar char="•"/>
            </a:pPr>
            <a:r>
              <a:rPr lang="en-US" altLang="zh-CN" dirty="0" smtClean="0">
                <a:latin typeface="华文楷体" pitchFamily="2" charset="-122"/>
                <a:ea typeface="华文楷体" pitchFamily="2" charset="-122"/>
              </a:rPr>
              <a:t>dot(A,B</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求矩阵</a:t>
            </a:r>
            <a:r>
              <a:rPr lang="en-US" altLang="zh-CN" dirty="0">
                <a:latin typeface="华文楷体" pitchFamily="2" charset="-122"/>
                <a:ea typeface="华文楷体" pitchFamily="2" charset="-122"/>
              </a:rPr>
              <a:t>A</a:t>
            </a:r>
            <a:r>
              <a:rPr lang="zh-CN" altLang="en-US" dirty="0">
                <a:latin typeface="华文楷体" pitchFamily="2" charset="-122"/>
                <a:ea typeface="华文楷体" pitchFamily="2" charset="-122"/>
              </a:rPr>
              <a:t>和</a:t>
            </a:r>
            <a:r>
              <a:rPr lang="en-US" altLang="zh-CN" dirty="0">
                <a:latin typeface="华文楷体" pitchFamily="2" charset="-122"/>
                <a:ea typeface="华文楷体" pitchFamily="2" charset="-122"/>
              </a:rPr>
              <a:t>B</a:t>
            </a:r>
            <a:r>
              <a:rPr lang="zh-CN" altLang="en-US" dirty="0">
                <a:latin typeface="华文楷体" pitchFamily="2" charset="-122"/>
                <a:ea typeface="华文楷体" pitchFamily="2" charset="-122"/>
              </a:rPr>
              <a:t>的点积；</a:t>
            </a:r>
          </a:p>
          <a:p>
            <a:pPr marL="342900" indent="-342900">
              <a:lnSpc>
                <a:spcPct val="90000"/>
              </a:lnSpc>
              <a:buFont typeface="Arial" pitchFamily="34" charset="0"/>
              <a:buChar char="•"/>
            </a:pPr>
            <a:r>
              <a:rPr lang="en-US" altLang="zh-CN" dirty="0" err="1">
                <a:latin typeface="华文楷体" pitchFamily="2" charset="-122"/>
                <a:ea typeface="华文楷体" pitchFamily="2" charset="-122"/>
              </a:rPr>
              <a:t>eig</a:t>
            </a:r>
            <a:r>
              <a:rPr lang="en-US" altLang="zh-CN" dirty="0">
                <a:latin typeface="华文楷体" pitchFamily="2" charset="-122"/>
                <a:ea typeface="华文楷体" pitchFamily="2" charset="-122"/>
              </a:rPr>
              <a:t>(A):</a:t>
            </a:r>
            <a:r>
              <a:rPr lang="zh-CN" altLang="en-US" dirty="0">
                <a:latin typeface="华文楷体" pitchFamily="2" charset="-122"/>
                <a:ea typeface="华文楷体" pitchFamily="2" charset="-122"/>
              </a:rPr>
              <a:t>求矩阵</a:t>
            </a:r>
            <a:r>
              <a:rPr lang="en-US" altLang="zh-CN" dirty="0">
                <a:latin typeface="华文楷体" pitchFamily="2" charset="-122"/>
                <a:ea typeface="华文楷体" pitchFamily="2" charset="-122"/>
              </a:rPr>
              <a:t>A</a:t>
            </a:r>
            <a:r>
              <a:rPr lang="zh-CN" altLang="en-US" dirty="0">
                <a:latin typeface="华文楷体" pitchFamily="2" charset="-122"/>
                <a:ea typeface="华文楷体" pitchFamily="2" charset="-122"/>
              </a:rPr>
              <a:t>的特征值和特征向量；</a:t>
            </a:r>
          </a:p>
          <a:p>
            <a:pPr marL="342900" indent="-342900">
              <a:lnSpc>
                <a:spcPct val="90000"/>
              </a:lnSpc>
              <a:buFont typeface="Arial" pitchFamily="34" charset="0"/>
              <a:buChar char="•"/>
            </a:pPr>
            <a:r>
              <a:rPr lang="en-US" altLang="zh-CN" dirty="0" smtClean="0">
                <a:latin typeface="华文楷体" pitchFamily="2" charset="-122"/>
                <a:ea typeface="华文楷体" pitchFamily="2" charset="-122"/>
              </a:rPr>
              <a:t>rank(A</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求矩阵</a:t>
            </a:r>
            <a:r>
              <a:rPr lang="en-US" altLang="zh-CN" dirty="0">
                <a:latin typeface="华文楷体" pitchFamily="2" charset="-122"/>
                <a:ea typeface="华文楷体" pitchFamily="2" charset="-122"/>
              </a:rPr>
              <a:t>A</a:t>
            </a:r>
            <a:r>
              <a:rPr lang="zh-CN" altLang="en-US" dirty="0">
                <a:latin typeface="华文楷体" pitchFamily="2" charset="-122"/>
                <a:ea typeface="华文楷体" pitchFamily="2" charset="-122"/>
              </a:rPr>
              <a:t>的秩；</a:t>
            </a:r>
          </a:p>
          <a:p>
            <a:pPr marL="342900" indent="-342900">
              <a:lnSpc>
                <a:spcPct val="90000"/>
              </a:lnSpc>
              <a:buFont typeface="Arial" pitchFamily="34" charset="0"/>
              <a:buChar char="•"/>
            </a:pPr>
            <a:r>
              <a:rPr lang="en-US" altLang="zh-CN" dirty="0" err="1" smtClean="0">
                <a:latin typeface="华文楷体" pitchFamily="2" charset="-122"/>
                <a:ea typeface="华文楷体" pitchFamily="2" charset="-122"/>
              </a:rPr>
              <a:t>logm</a:t>
            </a:r>
            <a:r>
              <a:rPr lang="en-US" altLang="zh-CN" dirty="0" smtClean="0">
                <a:latin typeface="华文楷体" pitchFamily="2" charset="-122"/>
                <a:ea typeface="华文楷体" pitchFamily="2" charset="-122"/>
              </a:rPr>
              <a:t>(A</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求矩阵</a:t>
            </a:r>
            <a:r>
              <a:rPr lang="en-US" altLang="zh-CN" dirty="0">
                <a:latin typeface="华文楷体" pitchFamily="2" charset="-122"/>
                <a:ea typeface="华文楷体" pitchFamily="2" charset="-122"/>
              </a:rPr>
              <a:t>A</a:t>
            </a:r>
            <a:r>
              <a:rPr lang="zh-CN" altLang="en-US" dirty="0">
                <a:latin typeface="华文楷体" pitchFamily="2" charset="-122"/>
                <a:ea typeface="华文楷体" pitchFamily="2" charset="-122"/>
              </a:rPr>
              <a:t>的对数；</a:t>
            </a:r>
          </a:p>
          <a:p>
            <a:pPr marL="342900" indent="-342900">
              <a:lnSpc>
                <a:spcPct val="90000"/>
              </a:lnSpc>
              <a:buFont typeface="Arial" pitchFamily="34" charset="0"/>
              <a:buChar char="•"/>
            </a:pPr>
            <a:r>
              <a:rPr lang="en-US" altLang="zh-CN" dirty="0" err="1">
                <a:latin typeface="华文楷体" pitchFamily="2" charset="-122"/>
                <a:ea typeface="华文楷体" pitchFamily="2" charset="-122"/>
              </a:rPr>
              <a:t>sqrtm</a:t>
            </a:r>
            <a:r>
              <a:rPr lang="en-US" altLang="zh-CN" dirty="0">
                <a:latin typeface="华文楷体" pitchFamily="2" charset="-122"/>
                <a:ea typeface="华文楷体" pitchFamily="2" charset="-122"/>
              </a:rPr>
              <a:t>(A):</a:t>
            </a:r>
            <a:r>
              <a:rPr lang="zh-CN" altLang="en-US" dirty="0">
                <a:latin typeface="华文楷体" pitchFamily="2" charset="-122"/>
                <a:ea typeface="华文楷体" pitchFamily="2" charset="-122"/>
              </a:rPr>
              <a:t>求矩阵</a:t>
            </a:r>
            <a:r>
              <a:rPr lang="en-US" altLang="zh-CN" dirty="0">
                <a:latin typeface="华文楷体" pitchFamily="2" charset="-122"/>
                <a:ea typeface="华文楷体" pitchFamily="2" charset="-122"/>
              </a:rPr>
              <a:t>A</a:t>
            </a:r>
            <a:r>
              <a:rPr lang="zh-CN" altLang="en-US" dirty="0">
                <a:latin typeface="华文楷体" pitchFamily="2" charset="-122"/>
                <a:ea typeface="华文楷体" pitchFamily="2" charset="-122"/>
              </a:rPr>
              <a:t>的平方根</a:t>
            </a:r>
          </a:p>
          <a:p>
            <a:pPr marL="342900" indent="-342900">
              <a:lnSpc>
                <a:spcPct val="90000"/>
              </a:lnSpc>
              <a:buFont typeface="Arial" pitchFamily="34" charset="0"/>
              <a:buChar char="•"/>
            </a:pPr>
            <a:r>
              <a:rPr lang="en-US" altLang="zh-CN" dirty="0" err="1">
                <a:latin typeface="华文楷体" pitchFamily="2" charset="-122"/>
                <a:ea typeface="华文楷体" pitchFamily="2" charset="-122"/>
              </a:rPr>
              <a:t>lu</a:t>
            </a:r>
            <a:r>
              <a:rPr lang="en-US" altLang="zh-CN" dirty="0">
                <a:latin typeface="华文楷体" pitchFamily="2" charset="-122"/>
                <a:ea typeface="华文楷体" pitchFamily="2" charset="-122"/>
              </a:rPr>
              <a:t>(A):</a:t>
            </a:r>
            <a:r>
              <a:rPr lang="zh-CN" altLang="en-US" dirty="0">
                <a:latin typeface="华文楷体" pitchFamily="2" charset="-122"/>
                <a:ea typeface="华文楷体" pitchFamily="2" charset="-122"/>
              </a:rPr>
              <a:t>对矩阵作</a:t>
            </a:r>
            <a:r>
              <a:rPr lang="en-US" altLang="zh-CN" dirty="0">
                <a:latin typeface="华文楷体" pitchFamily="2" charset="-122"/>
                <a:ea typeface="华文楷体" pitchFamily="2" charset="-122"/>
              </a:rPr>
              <a:t>LU</a:t>
            </a:r>
            <a:r>
              <a:rPr lang="zh-CN" altLang="en-US" dirty="0">
                <a:latin typeface="华文楷体" pitchFamily="2" charset="-122"/>
                <a:ea typeface="华文楷体" pitchFamily="2" charset="-122"/>
              </a:rPr>
              <a:t>分解；</a:t>
            </a:r>
          </a:p>
          <a:p>
            <a:pPr marL="342900" indent="-342900">
              <a:lnSpc>
                <a:spcPct val="90000"/>
              </a:lnSpc>
              <a:buFont typeface="Arial" pitchFamily="34" charset="0"/>
              <a:buChar char="•"/>
            </a:pPr>
            <a:r>
              <a:rPr lang="en-US" altLang="zh-CN" dirty="0" err="1">
                <a:latin typeface="华文楷体" pitchFamily="2" charset="-122"/>
                <a:ea typeface="华文楷体" pitchFamily="2" charset="-122"/>
              </a:rPr>
              <a:t>inv</a:t>
            </a:r>
            <a:r>
              <a:rPr lang="en-US" altLang="zh-CN" dirty="0">
                <a:latin typeface="华文楷体" pitchFamily="2" charset="-122"/>
                <a:ea typeface="华文楷体" pitchFamily="2" charset="-122"/>
              </a:rPr>
              <a:t>(A):</a:t>
            </a:r>
            <a:r>
              <a:rPr lang="zh-CN" altLang="en-US" dirty="0">
                <a:latin typeface="华文楷体" pitchFamily="2" charset="-122"/>
                <a:ea typeface="华文楷体" pitchFamily="2" charset="-122"/>
              </a:rPr>
              <a:t>求矩阵</a:t>
            </a:r>
            <a:r>
              <a:rPr lang="en-US" altLang="zh-CN" dirty="0">
                <a:latin typeface="华文楷体" pitchFamily="2" charset="-122"/>
                <a:ea typeface="华文楷体" pitchFamily="2" charset="-122"/>
              </a:rPr>
              <a:t>A</a:t>
            </a:r>
            <a:r>
              <a:rPr lang="zh-CN" altLang="en-US" dirty="0">
                <a:latin typeface="华文楷体" pitchFamily="2" charset="-122"/>
                <a:ea typeface="华文楷体" pitchFamily="2" charset="-122"/>
              </a:rPr>
              <a:t>的逆</a:t>
            </a:r>
          </a:p>
        </p:txBody>
      </p:sp>
      <p:sp>
        <p:nvSpPr>
          <p:cNvPr id="4" name="Rectangle 4"/>
          <p:cNvSpPr>
            <a:spLocks noChangeArrowheads="1"/>
          </p:cNvSpPr>
          <p:nvPr/>
        </p:nvSpPr>
        <p:spPr bwMode="auto">
          <a:xfrm>
            <a:off x="5715000" y="1371600"/>
            <a:ext cx="3200400" cy="5016758"/>
          </a:xfrm>
          <a:prstGeom prst="rect">
            <a:avLst/>
          </a:prstGeom>
          <a:ln>
            <a:solidFill>
              <a:schemeClr val="bg1">
                <a:lumMod val="95000"/>
              </a:schemeClr>
            </a:solidFill>
          </a:ln>
          <a:effectLst>
            <a:glow rad="63500">
              <a:schemeClr val="accent4">
                <a:satMod val="175000"/>
                <a:alpha val="4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a:spAutoFit/>
          </a:bodyPr>
          <a:lstStyle/>
          <a:p>
            <a:pPr algn="l">
              <a:lnSpc>
                <a:spcPts val="1000"/>
              </a:lnSpc>
              <a:spcBef>
                <a:spcPct val="50000"/>
              </a:spcBef>
            </a:pPr>
            <a:endParaRPr lang="en-US" altLang="zh-CN" sz="2000" dirty="0" smtClean="0"/>
          </a:p>
          <a:p>
            <a:pPr algn="l">
              <a:lnSpc>
                <a:spcPts val="1000"/>
              </a:lnSpc>
              <a:spcBef>
                <a:spcPct val="50000"/>
              </a:spcBef>
            </a:pPr>
            <a:r>
              <a:rPr lang="en-US" altLang="zh-CN" sz="2000" dirty="0" smtClean="0"/>
              <a:t>&gt;&gt;</a:t>
            </a:r>
            <a:r>
              <a:rPr lang="en-US" altLang="zh-CN" sz="2000" dirty="0"/>
              <a:t>format rat</a:t>
            </a:r>
          </a:p>
          <a:p>
            <a:pPr algn="l">
              <a:lnSpc>
                <a:spcPts val="1000"/>
              </a:lnSpc>
              <a:spcBef>
                <a:spcPct val="50000"/>
              </a:spcBef>
            </a:pPr>
            <a:r>
              <a:rPr lang="en-US" altLang="zh-CN" sz="2000" dirty="0"/>
              <a:t>&gt;&gt; A</a:t>
            </a:r>
            <a:r>
              <a:rPr lang="en-US" altLang="zh-CN" sz="2000" dirty="0" smtClean="0"/>
              <a:t>= [</a:t>
            </a:r>
            <a:r>
              <a:rPr lang="en-US" altLang="zh-CN" sz="2000" dirty="0"/>
              <a:t>3 -1 2;1 2 -1;-2 1 4];</a:t>
            </a:r>
          </a:p>
          <a:p>
            <a:pPr algn="l">
              <a:lnSpc>
                <a:spcPts val="1000"/>
              </a:lnSpc>
              <a:spcBef>
                <a:spcPct val="50000"/>
              </a:spcBef>
            </a:pPr>
            <a:r>
              <a:rPr lang="en-US" altLang="zh-CN" sz="2000" dirty="0"/>
              <a:t>&gt;&gt; B</a:t>
            </a:r>
            <a:r>
              <a:rPr lang="en-US" altLang="zh-CN" sz="2000" dirty="0" smtClean="0"/>
              <a:t>= [</a:t>
            </a:r>
            <a:r>
              <a:rPr lang="en-US" altLang="zh-CN" sz="2000" dirty="0"/>
              <a:t>1 3 2; 5 6 4; 8 7 9];</a:t>
            </a:r>
          </a:p>
          <a:p>
            <a:pPr algn="l">
              <a:lnSpc>
                <a:spcPts val="1000"/>
              </a:lnSpc>
              <a:spcBef>
                <a:spcPct val="50000"/>
              </a:spcBef>
            </a:pPr>
            <a:r>
              <a:rPr lang="en-US" altLang="zh-CN" sz="2000" dirty="0"/>
              <a:t>&gt;&gt; dot(A,B)</a:t>
            </a:r>
          </a:p>
          <a:p>
            <a:pPr algn="l">
              <a:lnSpc>
                <a:spcPts val="1000"/>
              </a:lnSpc>
              <a:spcBef>
                <a:spcPct val="50000"/>
              </a:spcBef>
            </a:pPr>
            <a:r>
              <a:rPr lang="en-US" altLang="zh-CN" sz="2000" dirty="0" err="1"/>
              <a:t>ans</a:t>
            </a:r>
            <a:r>
              <a:rPr lang="en-US" altLang="zh-CN" sz="2000" dirty="0"/>
              <a:t> =</a:t>
            </a:r>
          </a:p>
          <a:p>
            <a:pPr algn="l">
              <a:lnSpc>
                <a:spcPts val="1000"/>
              </a:lnSpc>
              <a:spcBef>
                <a:spcPct val="50000"/>
              </a:spcBef>
            </a:pPr>
            <a:r>
              <a:rPr lang="en-US" altLang="zh-CN" sz="2000" dirty="0"/>
              <a:t>     -8           16           36      </a:t>
            </a:r>
          </a:p>
          <a:p>
            <a:pPr algn="l">
              <a:lnSpc>
                <a:spcPts val="1000"/>
              </a:lnSpc>
              <a:spcBef>
                <a:spcPct val="50000"/>
              </a:spcBef>
            </a:pPr>
            <a:endParaRPr lang="en-US" altLang="zh-CN" sz="2000" dirty="0"/>
          </a:p>
          <a:p>
            <a:pPr algn="l">
              <a:lnSpc>
                <a:spcPts val="1000"/>
              </a:lnSpc>
              <a:spcBef>
                <a:spcPct val="50000"/>
              </a:spcBef>
            </a:pPr>
            <a:r>
              <a:rPr lang="en-US" altLang="zh-CN" sz="2000" dirty="0"/>
              <a:t>&gt;&gt; [L,U]=</a:t>
            </a:r>
            <a:r>
              <a:rPr lang="en-US" altLang="zh-CN" sz="2000" dirty="0" err="1"/>
              <a:t>lu</a:t>
            </a:r>
            <a:r>
              <a:rPr lang="en-US" altLang="zh-CN" sz="2000" dirty="0"/>
              <a:t>(A)</a:t>
            </a:r>
          </a:p>
          <a:p>
            <a:pPr algn="l">
              <a:lnSpc>
                <a:spcPts val="1000"/>
              </a:lnSpc>
              <a:spcBef>
                <a:spcPct val="50000"/>
              </a:spcBef>
            </a:pPr>
            <a:r>
              <a:rPr lang="en-US" altLang="zh-CN" sz="2000" dirty="0"/>
              <a:t>L =</a:t>
            </a:r>
          </a:p>
          <a:p>
            <a:pPr algn="l">
              <a:lnSpc>
                <a:spcPts val="1000"/>
              </a:lnSpc>
              <a:spcBef>
                <a:spcPct val="50000"/>
              </a:spcBef>
            </a:pPr>
            <a:r>
              <a:rPr lang="en-US" altLang="zh-CN" sz="2000" dirty="0"/>
              <a:t>      </a:t>
            </a:r>
            <a:r>
              <a:rPr lang="en-US" altLang="zh-CN" sz="2000" dirty="0" smtClean="0"/>
              <a:t>  1            </a:t>
            </a:r>
            <a:r>
              <a:rPr lang="en-US" altLang="zh-CN" sz="2000" dirty="0"/>
              <a:t>0            0      </a:t>
            </a:r>
          </a:p>
          <a:p>
            <a:pPr algn="l">
              <a:lnSpc>
                <a:spcPts val="1000"/>
              </a:lnSpc>
              <a:spcBef>
                <a:spcPct val="50000"/>
              </a:spcBef>
            </a:pPr>
            <a:r>
              <a:rPr lang="en-US" altLang="zh-CN" sz="2000" dirty="0"/>
              <a:t>     1/3           1            0      </a:t>
            </a:r>
          </a:p>
          <a:p>
            <a:pPr algn="l">
              <a:lnSpc>
                <a:spcPts val="1000"/>
              </a:lnSpc>
              <a:spcBef>
                <a:spcPct val="50000"/>
              </a:spcBef>
            </a:pPr>
            <a:r>
              <a:rPr lang="en-US" altLang="zh-CN" sz="2000" dirty="0"/>
              <a:t>    -2/3          1/7           1      </a:t>
            </a:r>
          </a:p>
          <a:p>
            <a:pPr algn="l">
              <a:lnSpc>
                <a:spcPts val="1000"/>
              </a:lnSpc>
              <a:spcBef>
                <a:spcPct val="50000"/>
              </a:spcBef>
            </a:pPr>
            <a:r>
              <a:rPr lang="en-US" altLang="zh-CN" sz="2000" dirty="0"/>
              <a:t>U =</a:t>
            </a:r>
          </a:p>
          <a:p>
            <a:pPr algn="l">
              <a:lnSpc>
                <a:spcPts val="1000"/>
              </a:lnSpc>
              <a:spcBef>
                <a:spcPct val="50000"/>
              </a:spcBef>
            </a:pPr>
            <a:r>
              <a:rPr lang="en-US" altLang="zh-CN" sz="2000" dirty="0"/>
              <a:t>      3           -1            2      </a:t>
            </a:r>
          </a:p>
          <a:p>
            <a:pPr algn="l">
              <a:lnSpc>
                <a:spcPts val="1000"/>
              </a:lnSpc>
              <a:spcBef>
                <a:spcPct val="50000"/>
              </a:spcBef>
            </a:pPr>
            <a:r>
              <a:rPr lang="en-US" altLang="zh-CN" sz="2000" dirty="0"/>
              <a:t>      0           7/3         -5/3     </a:t>
            </a:r>
          </a:p>
          <a:p>
            <a:pPr algn="l">
              <a:lnSpc>
                <a:spcPts val="1000"/>
              </a:lnSpc>
              <a:spcBef>
                <a:spcPct val="50000"/>
              </a:spcBef>
            </a:pPr>
            <a:r>
              <a:rPr lang="en-US" altLang="zh-CN" sz="2000" dirty="0"/>
              <a:t>      0            0          39/7 </a:t>
            </a:r>
            <a:endParaRPr lang="en-US" altLang="zh-CN" sz="2000" dirty="0" smtClean="0"/>
          </a:p>
          <a:p>
            <a:pPr algn="l">
              <a:lnSpc>
                <a:spcPts val="1000"/>
              </a:lnSpc>
              <a:spcBef>
                <a:spcPct val="50000"/>
              </a:spcBef>
            </a:pPr>
            <a:endParaRPr lang="en-US" altLang="zh-CN" sz="2000" dirty="0"/>
          </a:p>
        </p:txBody>
      </p:sp>
      <p:cxnSp>
        <p:nvCxnSpPr>
          <p:cNvPr id="5" name="直接连接符 4"/>
          <p:cNvCxnSpPr/>
          <p:nvPr/>
        </p:nvCxnSpPr>
        <p:spPr>
          <a:xfrm>
            <a:off x="609600" y="1371600"/>
            <a:ext cx="74676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60353179"/>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ppt3">
  <a:themeElements>
    <a:clrScheme name="1_ppt3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ppt3">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pt3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3">
  <a:themeElements>
    <a:clrScheme name="ppt3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ppt3">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pt3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透明">
  <a:themeElements>
    <a:clrScheme name="透明">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透明">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2008最新教育系列卡通形象PPT模板</Template>
  <TotalTime>2590</TotalTime>
  <Words>821</Words>
  <Application>Microsoft Office PowerPoint</Application>
  <PresentationFormat>全屏显示(4:3)</PresentationFormat>
  <Paragraphs>137</Paragraphs>
  <Slides>15</Slides>
  <Notes>0</Notes>
  <HiddenSlides>0</HiddenSlides>
  <MMClips>0</MMClips>
  <ScaleCrop>false</ScaleCrop>
  <HeadingPairs>
    <vt:vector size="4" baseType="variant">
      <vt:variant>
        <vt:lpstr>主题</vt:lpstr>
      </vt:variant>
      <vt:variant>
        <vt:i4>3</vt:i4>
      </vt:variant>
      <vt:variant>
        <vt:lpstr>幻灯片标题</vt:lpstr>
      </vt:variant>
      <vt:variant>
        <vt:i4>15</vt:i4>
      </vt:variant>
    </vt:vector>
  </HeadingPairs>
  <TitlesOfParts>
    <vt:vector size="18" baseType="lpstr">
      <vt:lpstr>1_ppt3</vt:lpstr>
      <vt:lpstr>ppt3</vt:lpstr>
      <vt:lpstr>透明</vt:lpstr>
      <vt:lpstr>Matlab编程简介</vt:lpstr>
      <vt:lpstr>应用概况</vt:lpstr>
      <vt:lpstr>Matlab 矩阵运算</vt:lpstr>
      <vt:lpstr>直接输入法</vt:lpstr>
      <vt:lpstr>函数创建法</vt:lpstr>
      <vt:lpstr>文件读写——Load vs. Save</vt:lpstr>
      <vt:lpstr>矩阵运算</vt:lpstr>
      <vt:lpstr>矩阵运算的例子</vt:lpstr>
      <vt:lpstr>矩阵处理函数</vt:lpstr>
      <vt:lpstr>Matlab绘图</vt:lpstr>
      <vt:lpstr>幻灯片 11</vt:lpstr>
      <vt:lpstr>革命靠自觉</vt:lpstr>
      <vt:lpstr>图像基本处理</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WANGSYSU</dc:creator>
  <cp:lastModifiedBy>Ivy</cp:lastModifiedBy>
  <cp:revision>380</cp:revision>
  <cp:lastPrinted>1601-01-01T00:00:00Z</cp:lastPrinted>
  <dcterms:created xsi:type="dcterms:W3CDTF">1601-01-01T00:00:00Z</dcterms:created>
  <dcterms:modified xsi:type="dcterms:W3CDTF">2014-12-26T07:27:51Z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