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76700"/>
            <a:ext cx="10515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十</a:t>
            </a:r>
            <a:r>
              <a:rPr lang="zh-CN" altLang="en-US" dirty="0" smtClean="0"/>
              <a:t>二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十三周  时序电路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4724"/>
            <a:ext cx="9144000" cy="548641"/>
          </a:xfrm>
        </p:spPr>
        <p:txBody>
          <a:bodyPr/>
          <a:lstStyle/>
          <a:p>
            <a:r>
              <a:rPr lang="zh-CN" altLang="en-US" dirty="0" smtClean="0"/>
              <a:t>十四周交实验报告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触发器，设计具备完整功能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的模块电路</a:t>
            </a:r>
            <a:endParaRPr lang="en-US" altLang="zh-CN" dirty="0" smtClean="0"/>
          </a:p>
          <a:p>
            <a:r>
              <a:rPr lang="zh-CN" altLang="en-US" dirty="0" smtClean="0"/>
              <a:t>设计测试系统，能够比较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芯片与自行设计的模块电路具备完全相同的功能</a:t>
            </a:r>
            <a:endParaRPr lang="en-US" altLang="zh-CN" dirty="0" smtClean="0"/>
          </a:p>
          <a:p>
            <a:r>
              <a:rPr lang="zh-CN" altLang="en-US" dirty="0" smtClean="0"/>
              <a:t>利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触发器，设</a:t>
            </a:r>
            <a:r>
              <a:rPr lang="zh-CN" altLang="en-US" dirty="0" smtClean="0"/>
              <a:t>计具备完整功能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的模块电路</a:t>
            </a:r>
            <a:endParaRPr lang="en-US" altLang="zh-CN" dirty="0" smtClean="0"/>
          </a:p>
          <a:p>
            <a:r>
              <a:rPr lang="zh-CN" altLang="en-US" dirty="0" smtClean="0"/>
              <a:t>设计测试系统，能够比较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芯</a:t>
            </a:r>
            <a:r>
              <a:rPr lang="zh-CN" altLang="en-US" dirty="0" smtClean="0"/>
              <a:t>片与自行设计的模块电路具备完全相同的功能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3073"/>
          <p:cNvSpPr>
            <a:spLocks noGrp="1"/>
          </p:cNvSpPr>
          <p:nvPr>
            <p:ph type="body" sz="half" idx="1"/>
          </p:nvPr>
        </p:nvSpPr>
        <p:spPr>
          <a:xfrm>
            <a:off x="1847850" y="189230"/>
            <a:ext cx="8496300" cy="34239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kern="1200" dirty="0"/>
              <a:t> </a:t>
            </a:r>
            <a:r>
              <a:rPr lang="zh-CN" altLang="en-US" sz="2800" kern="1200" dirty="0"/>
              <a:t>第十三周  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kern="1200" dirty="0"/>
              <a:t>       按下列状态转换图设计同</a:t>
            </a:r>
            <a:r>
              <a:rPr lang="zh-CN" altLang="en-US" sz="2800" kern="1200" dirty="0" smtClean="0"/>
              <a:t>步状态机。</a:t>
            </a:r>
            <a:r>
              <a:rPr lang="en-US" altLang="zh-CN" sz="2800" kern="1200" dirty="0"/>
              <a:t>D0=0</a:t>
            </a:r>
            <a:r>
              <a:rPr lang="zh-CN" altLang="en-US" sz="2800" kern="1200" dirty="0"/>
              <a:t>时</a:t>
            </a:r>
            <a:r>
              <a:rPr lang="en-US" altLang="zh-CN" sz="2800" kern="1200" dirty="0" smtClean="0"/>
              <a:t>4</a:t>
            </a:r>
            <a:r>
              <a:rPr lang="zh-CN" altLang="en-US" sz="2800" kern="1200" dirty="0" smtClean="0"/>
              <a:t>状态循环，</a:t>
            </a:r>
            <a:r>
              <a:rPr lang="en-US" altLang="zh-CN" sz="2800" kern="1200" dirty="0"/>
              <a:t>D0=1</a:t>
            </a:r>
            <a:r>
              <a:rPr lang="zh-CN" altLang="en-US" sz="2800" kern="1200" dirty="0"/>
              <a:t>时</a:t>
            </a:r>
            <a:r>
              <a:rPr lang="en-US" altLang="zh-CN" sz="2800" kern="1200" dirty="0" smtClean="0"/>
              <a:t>6</a:t>
            </a:r>
            <a:r>
              <a:rPr lang="zh-CN" altLang="en-US" dirty="0" smtClean="0"/>
              <a:t>状</a:t>
            </a:r>
            <a:r>
              <a:rPr lang="zh-CN" altLang="en-US" dirty="0" smtClean="0"/>
              <a:t>态循环</a:t>
            </a:r>
            <a:r>
              <a:rPr lang="zh-CN" altLang="en-US" sz="2800" kern="1200" dirty="0" smtClean="0"/>
              <a:t>。</a:t>
            </a:r>
            <a:endParaRPr lang="zh-CN" altLang="en-US" sz="2800" kern="12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kern="1200" dirty="0"/>
              <a:t>    器件：</a:t>
            </a:r>
            <a:r>
              <a:rPr lang="en-US" altLang="zh-CN" sz="2800" dirty="0">
                <a:sym typeface="+mn-ea"/>
              </a:rPr>
              <a:t>74LS73X3</a:t>
            </a:r>
            <a:endParaRPr lang="en-US" altLang="zh-CN" sz="2800" kern="12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               </a:t>
            </a:r>
            <a:r>
              <a:rPr lang="zh-CN" altLang="zh-CN" sz="2800" dirty="0">
                <a:sym typeface="+mn-ea"/>
              </a:rPr>
              <a:t>任意数量基础逻辑门及选择器</a:t>
            </a:r>
            <a:endParaRPr lang="en-US" altLang="zh-CN" sz="2800" kern="12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kern="1200" dirty="0"/>
              <a:t>（</a:t>
            </a:r>
            <a:r>
              <a:rPr lang="en-US" altLang="zh-CN" sz="2800" kern="1200" dirty="0"/>
              <a:t>1</a:t>
            </a:r>
            <a:r>
              <a:rPr lang="zh-CN" altLang="en-US" sz="2800" kern="1200" dirty="0"/>
              <a:t>）设计并安装电路。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kern="1200" dirty="0"/>
              <a:t>（</a:t>
            </a:r>
            <a:r>
              <a:rPr lang="en-US" altLang="zh-CN" sz="2800" kern="1200" dirty="0"/>
              <a:t>2</a:t>
            </a:r>
            <a:r>
              <a:rPr lang="zh-CN" altLang="en-US" sz="2800" kern="1200" dirty="0"/>
              <a:t>）静态检查并记录之。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kern="1200" dirty="0"/>
              <a:t>（</a:t>
            </a:r>
            <a:r>
              <a:rPr lang="en-US" altLang="zh-CN" sz="2800" kern="1200" dirty="0"/>
              <a:t>3</a:t>
            </a:r>
            <a:r>
              <a:rPr lang="zh-CN" altLang="en-US" sz="2800" kern="1200" dirty="0"/>
              <a:t>）用一位数码管显示目前状态的数字。</a:t>
            </a:r>
          </a:p>
        </p:txBody>
      </p:sp>
      <p:graphicFrame>
        <p:nvGraphicFramePr>
          <p:cNvPr id="3075" name="内容占位符 3074"/>
          <p:cNvGraphicFramePr>
            <a:graphicFrameLocks/>
          </p:cNvGraphicFramePr>
          <p:nvPr>
            <p:ph sz="half" idx="2"/>
          </p:nvPr>
        </p:nvGraphicFramePr>
        <p:xfrm>
          <a:off x="2346325" y="3789045"/>
          <a:ext cx="7011670" cy="2779395"/>
        </p:xfrm>
        <a:graphic>
          <a:graphicData uri="http://schemas.openxmlformats.org/presentationml/2006/ole">
            <p:oleObj spid="_x0000_s3076" r:id="rId3" imgW="5942076" imgH="1992478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228</Words>
  <Application>Microsoft Office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十二---十三周  时序电路</vt:lpstr>
      <vt:lpstr>十二周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</cp:revision>
  <dcterms:created xsi:type="dcterms:W3CDTF">2016-11-24T01:53:09Z</dcterms:created>
  <dcterms:modified xsi:type="dcterms:W3CDTF">2016-11-24T07:49:22Z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