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DC368-12B8-4519-970C-9C35FF959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2268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BC56E-3419-4140-AD1A-94933E049273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539552" y="548680"/>
            <a:ext cx="7488956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 dirty="0" smtClean="0">
                <a:latin typeface="+mn-ea"/>
                <a:ea typeface="+mn-ea"/>
              </a:rPr>
              <a:t>第八周   </a:t>
            </a:r>
            <a:r>
              <a:rPr lang="zh-CN" altLang="en-US" sz="3200" b="1" dirty="0">
                <a:latin typeface="+mn-ea"/>
                <a:ea typeface="+mn-ea"/>
              </a:rPr>
              <a:t>利用</a:t>
            </a:r>
            <a:r>
              <a:rPr lang="en-US" altLang="zh-CN" sz="3200" b="1" dirty="0">
                <a:latin typeface="+mn-ea"/>
                <a:ea typeface="+mn-ea"/>
              </a:rPr>
              <a:t>MSI</a:t>
            </a:r>
            <a:r>
              <a:rPr lang="zh-CN" altLang="en-US" sz="3200" b="1" dirty="0">
                <a:latin typeface="+mn-ea"/>
                <a:ea typeface="+mn-ea"/>
              </a:rPr>
              <a:t>设计</a:t>
            </a:r>
            <a:r>
              <a:rPr lang="zh-CN" altLang="en-US" sz="3200" b="1" dirty="0" smtClean="0">
                <a:latin typeface="+mn-ea"/>
                <a:ea typeface="+mn-ea"/>
              </a:rPr>
              <a:t>组合逻辑电路</a:t>
            </a:r>
            <a:endParaRPr lang="en-US" altLang="zh-CN" sz="3200" b="1" dirty="0" smtClean="0">
              <a:latin typeface="+mn-ea"/>
              <a:ea typeface="+mn-ea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zh-CN" sz="3200" b="1" dirty="0" smtClean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3200" b="1" dirty="0" smtClean="0">
                <a:latin typeface="+mn-ea"/>
                <a:ea typeface="+mn-ea"/>
              </a:rPr>
              <a:t> </a:t>
            </a:r>
            <a:r>
              <a:rPr lang="en-US" altLang="zh-CN" sz="3200" b="1" dirty="0" smtClean="0"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latin typeface="+mn-ea"/>
                <a:ea typeface="+mn-ea"/>
              </a:rPr>
              <a:t>在上周课程的基础上，继续完成内容  三和内容四的设计工作。</a:t>
            </a:r>
            <a:endParaRPr lang="en-US" altLang="zh-CN" sz="3200" b="1" dirty="0" smtClean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3200" b="1" dirty="0" smtClean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3200" b="1" dirty="0" smtClean="0">
                <a:latin typeface="+mn-ea"/>
                <a:ea typeface="+mn-ea"/>
              </a:rPr>
              <a:t>   </a:t>
            </a:r>
            <a:r>
              <a:rPr lang="zh-CN" altLang="en-US" sz="3200" b="1" dirty="0" smtClean="0">
                <a:latin typeface="+mn-ea"/>
                <a:ea typeface="+mn-ea"/>
              </a:rPr>
              <a:t>内容三可以在实验报告中体现；</a:t>
            </a:r>
            <a:endParaRPr lang="en-US" altLang="zh-CN" sz="3200" b="1" dirty="0" smtClean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3200" b="1" dirty="0" smtClean="0">
                <a:latin typeface="+mn-ea"/>
                <a:ea typeface="+mn-ea"/>
              </a:rPr>
              <a:t> </a:t>
            </a:r>
            <a:r>
              <a:rPr lang="en-US" altLang="zh-CN" sz="3200" b="1" dirty="0" smtClean="0">
                <a:latin typeface="+mn-ea"/>
                <a:ea typeface="+mn-ea"/>
              </a:rPr>
              <a:t>  </a:t>
            </a:r>
            <a:r>
              <a:rPr lang="zh-CN" altLang="en-US" sz="3200" b="1" dirty="0" smtClean="0">
                <a:latin typeface="+mn-ea"/>
                <a:ea typeface="+mn-ea"/>
              </a:rPr>
              <a:t>内容四要求在课堂上完成。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359643" y="1412874"/>
            <a:ext cx="766874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dirty="0"/>
          </a:p>
          <a:p>
            <a:pPr eaLnBrk="1" hangingPunct="1">
              <a:spcBef>
                <a:spcPct val="50000"/>
              </a:spcBef>
            </a:pPr>
            <a:endParaRPr lang="en-US" altLang="zh-CN" dirty="0" smtClean="0"/>
          </a:p>
          <a:p>
            <a:pPr eaLnBrk="1" hangingPunct="1">
              <a:spcBef>
                <a:spcPct val="500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91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、分别用基本逻辑门、</a:t>
            </a:r>
            <a:r>
              <a:rPr lang="en-US" altLang="zh-CN" dirty="0" smtClean="0"/>
              <a:t>138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151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AU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半加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减器与全加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减器有区别：只考虑两个加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减数本身，不考虑来自相邻位的进位或借位。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906540"/>
              </p:ext>
            </p:extLst>
          </p:nvPr>
        </p:nvGraphicFramePr>
        <p:xfrm>
          <a:off x="971600" y="2852936"/>
          <a:ext cx="734481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（进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借位）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4199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2*197,1*138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N*</a:t>
            </a:r>
            <a:r>
              <a:rPr lang="zh-CN" altLang="en-US" dirty="0" smtClean="0"/>
              <a:t>与非门，</a:t>
            </a:r>
            <a:r>
              <a:rPr lang="en-US" altLang="zh-CN" dirty="0" smtClean="0"/>
              <a:t>2*151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ALU</a:t>
            </a:r>
            <a:r>
              <a:rPr lang="zh-CN" altLang="en-US" dirty="0" smtClean="0"/>
              <a:t>。输入变量</a:t>
            </a:r>
            <a:r>
              <a:rPr lang="en-US" altLang="zh-CN" dirty="0" smtClean="0"/>
              <a:t>A,B,C,</a:t>
            </a:r>
            <a:r>
              <a:rPr lang="zh-CN" altLang="en-US" dirty="0" smtClean="0"/>
              <a:t>控制指令</a:t>
            </a:r>
            <a:r>
              <a:rPr lang="en-US" altLang="zh-CN" dirty="0" smtClean="0"/>
              <a:t>S2S1S0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Y,C1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906540"/>
              </p:ext>
            </p:extLst>
          </p:nvPr>
        </p:nvGraphicFramePr>
        <p:xfrm>
          <a:off x="1043608" y="2852936"/>
          <a:ext cx="734481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指令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（进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借位）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异或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同或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A+B+C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A- B- C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借位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4199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235</Words>
  <Application>Microsoft Office PowerPoint</Application>
  <PresentationFormat>全屏显示(4:3)</PresentationFormat>
  <Paragraphs>108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BaoYX</cp:lastModifiedBy>
  <cp:revision>6</cp:revision>
  <dcterms:created xsi:type="dcterms:W3CDTF">2016-10-11T00:54:40Z</dcterms:created>
  <dcterms:modified xsi:type="dcterms:W3CDTF">2016-10-17T16:13:58Z</dcterms:modified>
</cp:coreProperties>
</file>