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</a:t>
            </a:r>
            <a:r>
              <a:rPr lang="zh-CN" altLang="en-US" dirty="0" smtClean="0"/>
              <a:t>一周  点阵扫描显示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知识入门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第十一周  点阵扫描显示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r>
              <a:rPr lang="zh-CN" altLang="en-US" dirty="0" smtClean="0"/>
              <a:t>研究并测试仿真器件</a:t>
            </a:r>
            <a:r>
              <a:rPr lang="en-US" altLang="zh-CN" dirty="0" smtClean="0"/>
              <a:t>MATRIX-8X8-GREEN</a:t>
            </a:r>
            <a:r>
              <a:rPr lang="zh-CN" altLang="en-US" dirty="0" smtClean="0"/>
              <a:t>，为</a:t>
            </a:r>
            <a:r>
              <a:rPr lang="zh-CN" altLang="en-US" dirty="0" smtClean="0"/>
              <a:t>共阳</a:t>
            </a:r>
            <a:r>
              <a:rPr lang="zh-CN" altLang="en-US" dirty="0" smtClean="0"/>
              <a:t>极</a:t>
            </a:r>
            <a:r>
              <a:rPr lang="en-US" altLang="zh-CN" dirty="0" smtClean="0"/>
              <a:t>8x8</a:t>
            </a:r>
            <a:r>
              <a:rPr lang="zh-CN" altLang="en-US" dirty="0" smtClean="0"/>
              <a:t>点阵显示器件，内部的显示结构和原理与八联装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数码管类似。</a:t>
            </a:r>
            <a:endParaRPr lang="en-US" altLang="zh-CN" dirty="0" smtClean="0"/>
          </a:p>
          <a:p>
            <a:r>
              <a:rPr lang="zh-CN" altLang="en-US" dirty="0" smtClean="0"/>
              <a:t>用一个上述器件实现本人的姓名显示，笔画简单的显示汉字，笔画复杂的显示拼音首字母。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</TotalTime>
  <Words>109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凤舞九天</vt:lpstr>
      <vt:lpstr>第十一周  点阵扫描显示</vt:lpstr>
      <vt:lpstr>第十一周  点阵扫描显示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第十一周  点阵扫描显示</dc:title>
  <cp:lastModifiedBy>微软用户</cp:lastModifiedBy>
  <cp:revision>2</cp:revision>
  <dcterms:modified xsi:type="dcterms:W3CDTF">2016-11-03T06:13:02Z</dcterms:modified>
</cp:coreProperties>
</file>