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数字系统设计实验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保延翔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东校区基础实验教学中心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什么是数字系统</a:t>
            </a:r>
            <a:endParaRPr lang="en-US" altLang="zh-CN" dirty="0" smtClean="0"/>
          </a:p>
          <a:p>
            <a:r>
              <a:rPr lang="zh-CN" altLang="en-US" dirty="0" smtClean="0"/>
              <a:t>什么是设计</a:t>
            </a:r>
            <a:endParaRPr lang="en-US" altLang="zh-CN" dirty="0" smtClean="0"/>
          </a:p>
          <a:p>
            <a:r>
              <a:rPr lang="zh-CN" altLang="en-US" dirty="0" smtClean="0"/>
              <a:t>什么是实验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什么是数字系统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数字钟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857496"/>
            <a:ext cx="603885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什么是设计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 descr="数字钟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2214554"/>
            <a:ext cx="5369962" cy="37623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什么是实验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 descr="数字钟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2428868"/>
            <a:ext cx="5500726" cy="4125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第一阶段：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04-09</a:t>
            </a:r>
            <a:r>
              <a:rPr lang="zh-CN" altLang="en-US" sz="2800" dirty="0" smtClean="0"/>
              <a:t>周：</a:t>
            </a:r>
            <a:r>
              <a:rPr lang="en-US" altLang="zh-CN" sz="2800" dirty="0" smtClean="0"/>
              <a:t>PROTEUS</a:t>
            </a:r>
            <a:r>
              <a:rPr lang="zh-CN" altLang="en-US" sz="2800" dirty="0" smtClean="0"/>
              <a:t>仿真  组合逻辑电路</a:t>
            </a:r>
            <a:endParaRPr lang="en-US" altLang="zh-CN" sz="2800" dirty="0" smtClean="0"/>
          </a:p>
          <a:p>
            <a:r>
              <a:rPr lang="zh-CN" altLang="en-US" dirty="0" smtClean="0"/>
              <a:t>第二阶段：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10-14</a:t>
            </a:r>
            <a:r>
              <a:rPr lang="zh-CN" altLang="en-US" sz="2800" dirty="0" smtClean="0"/>
              <a:t>周：时序逻辑，</a:t>
            </a:r>
            <a:r>
              <a:rPr lang="en-US" altLang="zh-CN" sz="2800" dirty="0" smtClean="0"/>
              <a:t>VIVADO</a:t>
            </a:r>
            <a:r>
              <a:rPr lang="zh-CN" altLang="en-US" sz="2800" dirty="0" smtClean="0"/>
              <a:t>仿真，</a:t>
            </a:r>
            <a:r>
              <a:rPr lang="en-US" altLang="zh-CN" sz="2800" dirty="0" smtClean="0"/>
              <a:t>FPGA</a:t>
            </a:r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r>
              <a:rPr lang="zh-CN" altLang="en-US" dirty="0" smtClean="0"/>
              <a:t>第三阶段：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15-18</a:t>
            </a:r>
            <a:r>
              <a:rPr lang="zh-CN" altLang="en-US" sz="2800" dirty="0" smtClean="0"/>
              <a:t>周：综合项目设计与验收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熟练运用</a:t>
            </a:r>
            <a:r>
              <a:rPr lang="en-US" altLang="zh-CN" sz="2800" dirty="0" smtClean="0"/>
              <a:t>PROTEUS</a:t>
            </a:r>
            <a:r>
              <a:rPr lang="zh-CN" altLang="en-US" sz="2800" dirty="0" smtClean="0"/>
              <a:t>仿真软件</a:t>
            </a:r>
            <a:endParaRPr lang="en-US" altLang="zh-CN" sz="2800" dirty="0" smtClean="0"/>
          </a:p>
          <a:p>
            <a:r>
              <a:rPr lang="zh-CN" altLang="en-US" sz="2800" dirty="0" smtClean="0"/>
              <a:t>熟悉各种逻辑门电路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</a:t>
            </a:r>
            <a:r>
              <a:rPr lang="zh-CN" altLang="en-US" sz="2800" dirty="0" smtClean="0"/>
              <a:t>与门，与非门，非门；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</a:t>
            </a:r>
            <a:r>
              <a:rPr lang="zh-CN" altLang="en-US" sz="2800" dirty="0" smtClean="0"/>
              <a:t>或门，或非门；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异或门；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</a:t>
            </a:r>
            <a:r>
              <a:rPr lang="zh-CN" altLang="en-US" sz="2800" dirty="0" smtClean="0"/>
              <a:t>计数器；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</a:t>
            </a:r>
            <a:r>
              <a:rPr lang="zh-CN" altLang="en-US" sz="2800" dirty="0" smtClean="0"/>
              <a:t>虚拟示波器；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</a:t>
            </a:r>
            <a:r>
              <a:rPr lang="zh-CN" altLang="en-US" sz="2800" dirty="0" smtClean="0"/>
              <a:t>虚拟逻辑分析仪；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201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数字系统设计实验</vt:lpstr>
      <vt:lpstr>课程介绍</vt:lpstr>
      <vt:lpstr>课程介绍</vt:lpstr>
      <vt:lpstr>课程介绍</vt:lpstr>
      <vt:lpstr>课程介绍</vt:lpstr>
      <vt:lpstr>课程进度</vt:lpstr>
      <vt:lpstr>本周内容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数字系统设计实验</dc:title>
  <cp:lastModifiedBy>微软用户</cp:lastModifiedBy>
  <cp:revision>6</cp:revision>
  <dcterms:modified xsi:type="dcterms:W3CDTF">2016-09-20T00:58:21Z</dcterms:modified>
</cp:coreProperties>
</file>