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竖排文字占位符 4"/>
          <p:cNvSpPr>
            <a:spLocks noGrp="1"/>
          </p:cNvSpPr>
          <p:nvPr>
            <p:ph type="body" orient="vert" idx="1"/>
          </p:nvPr>
        </p:nvSpPr>
        <p:spPr>
          <a:xfrm>
            <a:off x="457200" y="116632"/>
            <a:ext cx="8229600" cy="6009531"/>
          </a:xfrm>
        </p:spPr>
        <p:txBody>
          <a:bodyPr vert="horz"/>
          <a:lstStyle/>
          <a:p>
            <a:r>
              <a:rPr lang="zh-CN" altLang="en-US" dirty="0" smtClean="0"/>
              <a:t>输入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BCD</a:t>
            </a:r>
            <a:r>
              <a:rPr lang="zh-CN" altLang="en-US" dirty="0" smtClean="0"/>
              <a:t>码，</a:t>
            </a:r>
            <a:endParaRPr lang="en-US" altLang="zh-CN" dirty="0" smtClean="0"/>
          </a:p>
          <a:p>
            <a:r>
              <a:rPr lang="zh-CN" altLang="en-US" dirty="0" smtClean="0"/>
              <a:t>输出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位循环码</a:t>
            </a:r>
            <a:endParaRPr lang="zh-CN" altLang="en-US" dirty="0"/>
          </a:p>
        </p:txBody>
      </p:sp>
      <p:graphicFrame>
        <p:nvGraphicFramePr>
          <p:cNvPr id="6" name="Group 17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4758964"/>
              </p:ext>
            </p:extLst>
          </p:nvPr>
        </p:nvGraphicFramePr>
        <p:xfrm>
          <a:off x="6227712" y="116632"/>
          <a:ext cx="1872680" cy="6593840"/>
        </p:xfrm>
        <a:graphic>
          <a:graphicData uri="http://schemas.openxmlformats.org/drawingml/2006/table">
            <a:tbl>
              <a:tblPr/>
              <a:tblGrid>
                <a:gridCol w="455558"/>
                <a:gridCol w="513649"/>
                <a:gridCol w="447915"/>
                <a:gridCol w="455558"/>
              </a:tblGrid>
              <a:tr h="358223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输出</a:t>
                      </a:r>
                      <a:endParaRPr kumimoji="0" lang="en-US" altLang="zh-CN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17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8178956"/>
              </p:ext>
            </p:extLst>
          </p:nvPr>
        </p:nvGraphicFramePr>
        <p:xfrm>
          <a:off x="4355032" y="116632"/>
          <a:ext cx="1872680" cy="6593840"/>
        </p:xfrm>
        <a:graphic>
          <a:graphicData uri="http://schemas.openxmlformats.org/drawingml/2006/table">
            <a:tbl>
              <a:tblPr/>
              <a:tblGrid>
                <a:gridCol w="455558"/>
                <a:gridCol w="513649"/>
                <a:gridCol w="447915"/>
                <a:gridCol w="455558"/>
              </a:tblGrid>
              <a:tr h="358223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输入</a:t>
                      </a:r>
                      <a:endParaRPr kumimoji="0" lang="en-US" altLang="zh-CN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731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全屏显示(4:3)</PresentationFormat>
  <Paragraphs>140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Windows 用户</cp:lastModifiedBy>
  <cp:revision>1</cp:revision>
  <dcterms:created xsi:type="dcterms:W3CDTF">2017-03-29T02:23:06Z</dcterms:created>
  <dcterms:modified xsi:type="dcterms:W3CDTF">2017-03-29T02:24:56Z</dcterms:modified>
</cp:coreProperties>
</file>