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lent.com.cn/studyinfo/5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+mj-ea"/>
              </a:rPr>
              <a:t>实验四 </a:t>
            </a:r>
            <a:r>
              <a:rPr lang="en-US" altLang="zh-CN" sz="3600" b="1" dirty="0">
                <a:latin typeface="+mj-ea"/>
              </a:rPr>
              <a:t>Verilog</a:t>
            </a:r>
            <a:r>
              <a:rPr lang="zh-CN" altLang="zh-CN" sz="3600" b="1" dirty="0">
                <a:latin typeface="+mj-ea"/>
              </a:rPr>
              <a:t>数字系统设计</a:t>
            </a:r>
            <a:r>
              <a:rPr lang="zh-CN" altLang="zh-CN" sz="3600" b="1" dirty="0" smtClean="0">
                <a:latin typeface="+mj-ea"/>
              </a:rPr>
              <a:t>基础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 、要点提示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、自顶向下的设计方法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全加器结构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" y="3046412"/>
            <a:ext cx="4379292" cy="326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097856" y="3396133"/>
            <a:ext cx="3146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FA_struct</a:t>
            </a:r>
            <a:r>
              <a:rPr lang="zh-CN" altLang="en-US" dirty="0" smtClean="0"/>
              <a:t>模块（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top.v</a:t>
            </a:r>
            <a:r>
              <a:rPr lang="zh-CN" altLang="en-US" dirty="0"/>
              <a:t>文件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4509120"/>
            <a:ext cx="146370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</a:t>
            </a:r>
            <a:r>
              <a:rPr lang="en-US" altLang="zh-CN" dirty="0" err="1" smtClean="0"/>
              <a:t>or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4208" y="450912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nd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4509120"/>
            <a:ext cx="1115616" cy="4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r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6" idx="0"/>
            <a:endCxn id="5" idx="2"/>
          </p:cNvCxnSpPr>
          <p:nvPr/>
        </p:nvCxnSpPr>
        <p:spPr>
          <a:xfrm flipV="1">
            <a:off x="5231842" y="3828181"/>
            <a:ext cx="1439290" cy="68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2"/>
          </p:cNvCxnSpPr>
          <p:nvPr/>
        </p:nvCxnSpPr>
        <p:spPr>
          <a:xfrm flipH="1" flipV="1">
            <a:off x="6671132" y="3828181"/>
            <a:ext cx="349140" cy="68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0"/>
            <a:endCxn id="5" idx="2"/>
          </p:cNvCxnSpPr>
          <p:nvPr/>
        </p:nvCxnSpPr>
        <p:spPr>
          <a:xfrm flipH="1" flipV="1">
            <a:off x="6671132" y="3828181"/>
            <a:ext cx="1843052" cy="68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2040" y="54452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通过模块间的调用，实现自顶向下的层次化设计。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模块和端口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2712"/>
            <a:ext cx="3486150" cy="3781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44824"/>
            <a:ext cx="4333875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5589240"/>
            <a:ext cx="335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一个模块由模块名、端口描述、内部逻辑功能描述组成。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9992" y="45811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一个模块通常就是一个电路元器件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、模块内语句的执行顺序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默认并行执行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</a:t>
            </a:r>
            <a:r>
              <a:rPr lang="en-US" altLang="zh-CN" dirty="0" smtClean="0"/>
              <a:t>lways</a:t>
            </a:r>
            <a:r>
              <a:rPr lang="zh-CN" altLang="en-US" dirty="0" smtClean="0"/>
              <a:t>语句是重复执行的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begin </a:t>
            </a:r>
            <a:r>
              <a:rPr lang="en-US" altLang="zh-CN" dirty="0"/>
              <a:t>. . . end</a:t>
            </a:r>
            <a:r>
              <a:rPr lang="zh-CN" altLang="zh-CN" dirty="0" smtClean="0"/>
              <a:t>顺序</a:t>
            </a:r>
            <a:r>
              <a:rPr lang="zh-CN" altLang="zh-CN" dirty="0"/>
              <a:t>语句块中的语句按顺序方式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，通常可以用于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非阻塞赋值语句</a:t>
            </a:r>
            <a:r>
              <a:rPr lang="en-US" altLang="zh-CN" dirty="0" smtClean="0"/>
              <a:t>(b&lt;=a)</a:t>
            </a:r>
            <a:r>
              <a:rPr lang="zh-CN" altLang="en-US" dirty="0" smtClean="0"/>
              <a:t>，块内的多条赋值语句是同时被赋值的（并行），适用于时序逻辑电路；</a:t>
            </a:r>
            <a:r>
              <a:rPr lang="zh-CN" altLang="en-US" dirty="0">
                <a:solidFill>
                  <a:srgbClr val="FF0000"/>
                </a:solidFill>
              </a:rPr>
              <a:t>非阻塞赋值操作只能用于对寄存器类型变量进行赋值，因此只能用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“initial”</a:t>
            </a:r>
            <a:r>
              <a:rPr lang="zh-CN" altLang="en-US" dirty="0" smtClean="0">
                <a:solidFill>
                  <a:srgbClr val="FF0000"/>
                </a:solidFill>
              </a:rPr>
              <a:t>块和</a:t>
            </a:r>
            <a:r>
              <a:rPr lang="en-US" altLang="zh-CN" dirty="0" smtClean="0">
                <a:solidFill>
                  <a:srgbClr val="FF0000"/>
                </a:solidFill>
              </a:rPr>
              <a:t>“always”</a:t>
            </a:r>
            <a:r>
              <a:rPr lang="zh-CN" altLang="en-US" dirty="0" smtClean="0">
                <a:solidFill>
                  <a:srgbClr val="FF0000"/>
                </a:solidFill>
              </a:rPr>
              <a:t>块</a:t>
            </a:r>
            <a:r>
              <a:rPr lang="zh-CN" altLang="en-US" dirty="0">
                <a:solidFill>
                  <a:srgbClr val="FF0000"/>
                </a:solidFill>
              </a:rPr>
              <a:t>等过程块中</a:t>
            </a:r>
            <a:r>
              <a:rPr lang="zh-CN" altLang="en-US" dirty="0" smtClean="0">
                <a:solidFill>
                  <a:srgbClr val="FF0000"/>
                </a:solidFill>
              </a:rPr>
              <a:t>。不</a:t>
            </a:r>
            <a:r>
              <a:rPr lang="zh-CN" altLang="en-US" dirty="0">
                <a:solidFill>
                  <a:srgbClr val="FF0000"/>
                </a:solidFill>
              </a:rPr>
              <a:t>允许用于连续</a:t>
            </a:r>
            <a:r>
              <a:rPr lang="zh-CN" altLang="en-US" dirty="0" smtClean="0">
                <a:solidFill>
                  <a:srgbClr val="FF0000"/>
                </a:solidFill>
              </a:rPr>
              <a:t>赋值（</a:t>
            </a:r>
            <a:r>
              <a:rPr lang="en-US" altLang="zh-CN" dirty="0" smtClean="0">
                <a:solidFill>
                  <a:srgbClr val="FF0000"/>
                </a:solidFill>
              </a:rPr>
              <a:t>assign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阻塞赋值语句</a:t>
            </a:r>
            <a:r>
              <a:rPr lang="en-US" altLang="zh-CN" dirty="0" smtClean="0"/>
              <a:t>(b=a)</a:t>
            </a:r>
            <a:r>
              <a:rPr lang="zh-CN" altLang="en-US" dirty="0" smtClean="0"/>
              <a:t>，块内赋值语句是被顺序赋值的，适用于组合逻辑电路。同一个块内非阻塞赋值语句和阻塞赋值语句不能混合使用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5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类型和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类型数据的区别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wire</a:t>
            </a:r>
            <a:r>
              <a:rPr lang="zh-CN" altLang="en-US" dirty="0" smtClean="0"/>
              <a:t>类型数据表示物理连线（直通），</a:t>
            </a:r>
            <a:r>
              <a:rPr lang="zh-CN" altLang="en-US" dirty="0"/>
              <a:t>即只要输入有变化，输出马上无条件地反映；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类型数据表示</a:t>
            </a:r>
            <a:r>
              <a:rPr lang="zh-CN" altLang="en-US" dirty="0"/>
              <a:t>一定要有触发，输出才会反映输入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always</a:t>
            </a:r>
            <a:r>
              <a:rPr lang="zh-CN" altLang="en-US" dirty="0" smtClean="0"/>
              <a:t>语句中的赋值属于过程赋值（需等待敏感变量变化），要求被赋值数据必须声明</a:t>
            </a:r>
            <a:r>
              <a:rPr lang="zh-CN" altLang="en-US" dirty="0"/>
              <a:t>成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类型。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语句中的赋值属于连续赋值（等号右侧变量有变化即赋新值给左侧变量），要求被赋值数据必须声明成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模块端口数据默认为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类型，可以</a:t>
            </a:r>
            <a:r>
              <a:rPr lang="zh-CN" altLang="en-US" dirty="0"/>
              <a:t>由</a:t>
            </a:r>
            <a:r>
              <a:rPr lang="en-US" altLang="zh-CN" dirty="0"/>
              <a:t>wire/</a:t>
            </a:r>
            <a:r>
              <a:rPr lang="en-US" altLang="zh-CN" dirty="0" err="1"/>
              <a:t>reg</a:t>
            </a:r>
            <a:r>
              <a:rPr lang="zh-CN" altLang="en-US" dirty="0"/>
              <a:t>驱动，但输入端口只能是</a:t>
            </a:r>
            <a:r>
              <a:rPr lang="en-US" altLang="zh-CN" dirty="0"/>
              <a:t>wire</a:t>
            </a:r>
            <a:r>
              <a:rPr lang="zh-CN" altLang="en-US" dirty="0"/>
              <a:t>；输出端口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wire/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30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自学参考视频资料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www.digilent.com.cn/studyinfo/58.html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2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实验四 Verilog数字系统设计基础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Verilog数字系统设计基础</dc:title>
  <dc:creator>Administrator</dc:creator>
  <cp:lastModifiedBy>Windows 用户</cp:lastModifiedBy>
  <cp:revision>1</cp:revision>
  <dcterms:created xsi:type="dcterms:W3CDTF">2017-04-10T02:36:34Z</dcterms:created>
  <dcterms:modified xsi:type="dcterms:W3CDTF">2017-04-10T02:37:39Z</dcterms:modified>
</cp:coreProperties>
</file>