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7"/>
  </p:notesMasterIdLst>
  <p:sldIdLst>
    <p:sldId id="256" r:id="rId2"/>
    <p:sldId id="313" r:id="rId3"/>
    <p:sldId id="314" r:id="rId4"/>
    <p:sldId id="318" r:id="rId5"/>
    <p:sldId id="312" r:id="rId6"/>
    <p:sldId id="309" r:id="rId7"/>
    <p:sldId id="310" r:id="rId8"/>
    <p:sldId id="311" r:id="rId9"/>
    <p:sldId id="326" r:id="rId10"/>
    <p:sldId id="327" r:id="rId11"/>
    <p:sldId id="284" r:id="rId12"/>
    <p:sldId id="285" r:id="rId13"/>
    <p:sldId id="308" r:id="rId14"/>
    <p:sldId id="287" r:id="rId15"/>
    <p:sldId id="288" r:id="rId16"/>
    <p:sldId id="328" r:id="rId17"/>
    <p:sldId id="286" r:id="rId18"/>
    <p:sldId id="316" r:id="rId19"/>
    <p:sldId id="317" r:id="rId20"/>
    <p:sldId id="320" r:id="rId21"/>
    <p:sldId id="322" r:id="rId22"/>
    <p:sldId id="324" r:id="rId23"/>
    <p:sldId id="325" r:id="rId24"/>
    <p:sldId id="323" r:id="rId25"/>
    <p:sldId id="31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2" autoAdjust="0"/>
  </p:normalViewPr>
  <p:slideViewPr>
    <p:cSldViewPr>
      <p:cViewPr varScale="1">
        <p:scale>
          <a:sx n="85" d="100"/>
          <a:sy n="85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4E75A-6EE7-4400-9209-96F7FA1ED7FA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4D72C36B-B9A3-4B86-9CD6-B79A7ACFB2C8}">
      <dgm:prSet phldrT="[文本]" custT="1"/>
      <dgm:spPr/>
      <dgm:t>
        <a:bodyPr/>
        <a:lstStyle/>
        <a:p>
          <a:r>
            <a:rPr lang="en-US" altLang="zh-CN" sz="2800" b="1" dirty="0" smtClean="0">
              <a:latin typeface="Times New Roman" pitchFamily="18" charset="0"/>
              <a:cs typeface="Times New Roman" pitchFamily="18" charset="0"/>
            </a:rPr>
            <a:t>Digital Circuits</a:t>
          </a:r>
          <a:endParaRPr lang="zh-CN" altLang="en-US" sz="2800" b="1" dirty="0">
            <a:latin typeface="Times New Roman" pitchFamily="18" charset="0"/>
            <a:cs typeface="Times New Roman" pitchFamily="18" charset="0"/>
          </a:endParaRPr>
        </a:p>
      </dgm:t>
    </dgm:pt>
    <dgm:pt modelId="{A0C6A953-9E1B-45D7-8F54-58A3F03F6622}" type="parTrans" cxnId="{78086E69-537D-4BBC-BBBB-48F72D489F0F}">
      <dgm:prSet/>
      <dgm:spPr/>
      <dgm:t>
        <a:bodyPr/>
        <a:lstStyle/>
        <a:p>
          <a:endParaRPr lang="zh-CN" altLang="en-US"/>
        </a:p>
      </dgm:t>
    </dgm:pt>
    <dgm:pt modelId="{4BF482B3-D8E2-4913-8921-FB8C811630C1}" type="sibTrans" cxnId="{78086E69-537D-4BBC-BBBB-48F72D489F0F}">
      <dgm:prSet/>
      <dgm:spPr/>
      <dgm:t>
        <a:bodyPr/>
        <a:lstStyle/>
        <a:p>
          <a:endParaRPr lang="zh-CN" altLang="en-US"/>
        </a:p>
      </dgm:t>
    </dgm:pt>
    <dgm:pt modelId="{40127737-EC69-48A8-9381-06F8B0916009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Combinational Logic Circuits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E4B2D91B-7261-4F94-B7A6-79209D175244}" type="parTrans" cxnId="{B7752696-48C1-456A-9178-E353A9700F1C}">
      <dgm:prSet/>
      <dgm:spPr/>
      <dgm:t>
        <a:bodyPr/>
        <a:lstStyle/>
        <a:p>
          <a:endParaRPr lang="zh-CN" altLang="en-US"/>
        </a:p>
      </dgm:t>
    </dgm:pt>
    <dgm:pt modelId="{967FEC58-E712-4117-8347-2D6AF3C05647}" type="sibTrans" cxnId="{B7752696-48C1-456A-9178-E353A9700F1C}">
      <dgm:prSet/>
      <dgm:spPr/>
      <dgm:t>
        <a:bodyPr/>
        <a:lstStyle/>
        <a:p>
          <a:endParaRPr lang="zh-CN" altLang="en-US"/>
        </a:p>
      </dgm:t>
    </dgm:pt>
    <dgm:pt modelId="{6FC3C8C4-4B4C-4F9F-80D6-6AEE91865855}">
      <dgm:prSet phldrT="[文本]" custT="1"/>
      <dgm:spPr/>
      <dgm:t>
        <a:bodyPr/>
        <a:lstStyle/>
        <a:p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Sequential Logic Circuits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88A07C0D-5CDF-4F63-88AD-5590807C4455}" type="parTrans" cxnId="{9C391915-24B7-4A46-9223-F1D07C53F9E5}">
      <dgm:prSet/>
      <dgm:spPr/>
      <dgm:t>
        <a:bodyPr/>
        <a:lstStyle/>
        <a:p>
          <a:endParaRPr lang="zh-CN" altLang="en-US"/>
        </a:p>
      </dgm:t>
    </dgm:pt>
    <dgm:pt modelId="{5B6409E7-1AC2-435B-BBDA-6453BB933EBE}" type="sibTrans" cxnId="{9C391915-24B7-4A46-9223-F1D07C53F9E5}">
      <dgm:prSet/>
      <dgm:spPr/>
      <dgm:t>
        <a:bodyPr/>
        <a:lstStyle/>
        <a:p>
          <a:endParaRPr lang="zh-CN" altLang="en-US"/>
        </a:p>
      </dgm:t>
    </dgm:pt>
    <dgm:pt modelId="{3381FFD4-71F5-449D-85D7-2490241FCB73}" type="pres">
      <dgm:prSet presAssocID="{DC54E75A-6EE7-4400-9209-96F7FA1ED7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F5E460-73BE-4E28-B972-EA423B36A7C5}" type="pres">
      <dgm:prSet presAssocID="{4D72C36B-B9A3-4B86-9CD6-B79A7ACFB2C8}" presName="hierRoot1" presStyleCnt="0"/>
      <dgm:spPr/>
    </dgm:pt>
    <dgm:pt modelId="{4B71BDF0-0A83-4A67-960C-5B0C318F66E2}" type="pres">
      <dgm:prSet presAssocID="{4D72C36B-B9A3-4B86-9CD6-B79A7ACFB2C8}" presName="composite" presStyleCnt="0"/>
      <dgm:spPr/>
    </dgm:pt>
    <dgm:pt modelId="{95BAFA35-E8BF-4BF8-8E63-E45F0DFED4A9}" type="pres">
      <dgm:prSet presAssocID="{4D72C36B-B9A3-4B86-9CD6-B79A7ACFB2C8}" presName="background" presStyleLbl="node0" presStyleIdx="0" presStyleCnt="1"/>
      <dgm:spPr/>
    </dgm:pt>
    <dgm:pt modelId="{2F9EE9B9-1A40-49E6-AC3B-D2034B992AA3}" type="pres">
      <dgm:prSet presAssocID="{4D72C36B-B9A3-4B86-9CD6-B79A7ACFB2C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3F45B4-6175-477B-B4D0-B542FA3E60DC}" type="pres">
      <dgm:prSet presAssocID="{4D72C36B-B9A3-4B86-9CD6-B79A7ACFB2C8}" presName="hierChild2" presStyleCnt="0"/>
      <dgm:spPr/>
    </dgm:pt>
    <dgm:pt modelId="{9F363826-C8F7-47F2-A15A-AB9A4B0EAFDE}" type="pres">
      <dgm:prSet presAssocID="{E4B2D91B-7261-4F94-B7A6-79209D175244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EC81253-9C54-4880-AD5A-BF23EF8BD12E}" type="pres">
      <dgm:prSet presAssocID="{40127737-EC69-48A8-9381-06F8B0916009}" presName="hierRoot2" presStyleCnt="0"/>
      <dgm:spPr/>
    </dgm:pt>
    <dgm:pt modelId="{251CDB74-DA79-4BB7-9D4A-B217BC8011AD}" type="pres">
      <dgm:prSet presAssocID="{40127737-EC69-48A8-9381-06F8B0916009}" presName="composite2" presStyleCnt="0"/>
      <dgm:spPr/>
    </dgm:pt>
    <dgm:pt modelId="{74A3F2ED-DE6B-498E-BC78-6B724DDB28A6}" type="pres">
      <dgm:prSet presAssocID="{40127737-EC69-48A8-9381-06F8B0916009}" presName="background2" presStyleLbl="node2" presStyleIdx="0" presStyleCnt="2"/>
      <dgm:spPr/>
    </dgm:pt>
    <dgm:pt modelId="{CF9F4325-7328-4FA2-B22A-9FACC14CDD22}" type="pres">
      <dgm:prSet presAssocID="{40127737-EC69-48A8-9381-06F8B091600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A2B4B4-6369-4803-90A5-A01D28AA0945}" type="pres">
      <dgm:prSet presAssocID="{40127737-EC69-48A8-9381-06F8B0916009}" presName="hierChild3" presStyleCnt="0"/>
      <dgm:spPr/>
    </dgm:pt>
    <dgm:pt modelId="{444606FB-7376-4ACD-A582-6E5005B5BD66}" type="pres">
      <dgm:prSet presAssocID="{88A07C0D-5CDF-4F63-88AD-5590807C445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22D3CEA4-4E21-4842-97A5-9459AA869E05}" type="pres">
      <dgm:prSet presAssocID="{6FC3C8C4-4B4C-4F9F-80D6-6AEE91865855}" presName="hierRoot2" presStyleCnt="0"/>
      <dgm:spPr/>
    </dgm:pt>
    <dgm:pt modelId="{84DFB127-C81E-41CD-B39A-48B82EE59173}" type="pres">
      <dgm:prSet presAssocID="{6FC3C8C4-4B4C-4F9F-80D6-6AEE91865855}" presName="composite2" presStyleCnt="0"/>
      <dgm:spPr/>
    </dgm:pt>
    <dgm:pt modelId="{44123CC1-62DC-4841-9688-A1216175B562}" type="pres">
      <dgm:prSet presAssocID="{6FC3C8C4-4B4C-4F9F-80D6-6AEE91865855}" presName="background2" presStyleLbl="node2" presStyleIdx="1" presStyleCnt="2"/>
      <dgm:spPr/>
    </dgm:pt>
    <dgm:pt modelId="{D9FC26B1-54FC-4E67-A83B-FE82FCAB29A6}" type="pres">
      <dgm:prSet presAssocID="{6FC3C8C4-4B4C-4F9F-80D6-6AEE9186585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859B5-E2DC-4B10-99A8-0EFA9A76B911}" type="pres">
      <dgm:prSet presAssocID="{6FC3C8C4-4B4C-4F9F-80D6-6AEE91865855}" presName="hierChild3" presStyleCnt="0"/>
      <dgm:spPr/>
    </dgm:pt>
  </dgm:ptLst>
  <dgm:cxnLst>
    <dgm:cxn modelId="{6681A576-DA46-4543-8A53-A377743922C7}" type="presOf" srcId="{4D72C36B-B9A3-4B86-9CD6-B79A7ACFB2C8}" destId="{2F9EE9B9-1A40-49E6-AC3B-D2034B992AA3}" srcOrd="0" destOrd="0" presId="urn:microsoft.com/office/officeart/2005/8/layout/hierarchy1"/>
    <dgm:cxn modelId="{6DDC2C0E-C943-45C2-B680-5F7A401959E1}" type="presOf" srcId="{DC54E75A-6EE7-4400-9209-96F7FA1ED7FA}" destId="{3381FFD4-71F5-449D-85D7-2490241FCB73}" srcOrd="0" destOrd="0" presId="urn:microsoft.com/office/officeart/2005/8/layout/hierarchy1"/>
    <dgm:cxn modelId="{97C32634-25C5-4390-B7F3-ADFBA95D6378}" type="presOf" srcId="{6FC3C8C4-4B4C-4F9F-80D6-6AEE91865855}" destId="{D9FC26B1-54FC-4E67-A83B-FE82FCAB29A6}" srcOrd="0" destOrd="0" presId="urn:microsoft.com/office/officeart/2005/8/layout/hierarchy1"/>
    <dgm:cxn modelId="{B7752696-48C1-456A-9178-E353A9700F1C}" srcId="{4D72C36B-B9A3-4B86-9CD6-B79A7ACFB2C8}" destId="{40127737-EC69-48A8-9381-06F8B0916009}" srcOrd="0" destOrd="0" parTransId="{E4B2D91B-7261-4F94-B7A6-79209D175244}" sibTransId="{967FEC58-E712-4117-8347-2D6AF3C05647}"/>
    <dgm:cxn modelId="{9C391915-24B7-4A46-9223-F1D07C53F9E5}" srcId="{4D72C36B-B9A3-4B86-9CD6-B79A7ACFB2C8}" destId="{6FC3C8C4-4B4C-4F9F-80D6-6AEE91865855}" srcOrd="1" destOrd="0" parTransId="{88A07C0D-5CDF-4F63-88AD-5590807C4455}" sibTransId="{5B6409E7-1AC2-435B-BBDA-6453BB933EBE}"/>
    <dgm:cxn modelId="{BD61DD84-529F-4F52-9AD9-44C5C794A405}" type="presOf" srcId="{40127737-EC69-48A8-9381-06F8B0916009}" destId="{CF9F4325-7328-4FA2-B22A-9FACC14CDD22}" srcOrd="0" destOrd="0" presId="urn:microsoft.com/office/officeart/2005/8/layout/hierarchy1"/>
    <dgm:cxn modelId="{78086E69-537D-4BBC-BBBB-48F72D489F0F}" srcId="{DC54E75A-6EE7-4400-9209-96F7FA1ED7FA}" destId="{4D72C36B-B9A3-4B86-9CD6-B79A7ACFB2C8}" srcOrd="0" destOrd="0" parTransId="{A0C6A953-9E1B-45D7-8F54-58A3F03F6622}" sibTransId="{4BF482B3-D8E2-4913-8921-FB8C811630C1}"/>
    <dgm:cxn modelId="{BCD2430D-3A04-47ED-AFD3-5EFB2D4C776D}" type="presOf" srcId="{88A07C0D-5CDF-4F63-88AD-5590807C4455}" destId="{444606FB-7376-4ACD-A582-6E5005B5BD66}" srcOrd="0" destOrd="0" presId="urn:microsoft.com/office/officeart/2005/8/layout/hierarchy1"/>
    <dgm:cxn modelId="{16D922BE-EC2C-46C4-937C-67701497DE28}" type="presOf" srcId="{E4B2D91B-7261-4F94-B7A6-79209D175244}" destId="{9F363826-C8F7-47F2-A15A-AB9A4B0EAFDE}" srcOrd="0" destOrd="0" presId="urn:microsoft.com/office/officeart/2005/8/layout/hierarchy1"/>
    <dgm:cxn modelId="{2419D680-1774-40E7-9D56-782787684522}" type="presParOf" srcId="{3381FFD4-71F5-449D-85D7-2490241FCB73}" destId="{A7F5E460-73BE-4E28-B972-EA423B36A7C5}" srcOrd="0" destOrd="0" presId="urn:microsoft.com/office/officeart/2005/8/layout/hierarchy1"/>
    <dgm:cxn modelId="{2E262263-F331-4874-83DA-D9A440F140F6}" type="presParOf" srcId="{A7F5E460-73BE-4E28-B972-EA423B36A7C5}" destId="{4B71BDF0-0A83-4A67-960C-5B0C318F66E2}" srcOrd="0" destOrd="0" presId="urn:microsoft.com/office/officeart/2005/8/layout/hierarchy1"/>
    <dgm:cxn modelId="{255BC765-CE47-4F96-9047-54998FE074AE}" type="presParOf" srcId="{4B71BDF0-0A83-4A67-960C-5B0C318F66E2}" destId="{95BAFA35-E8BF-4BF8-8E63-E45F0DFED4A9}" srcOrd="0" destOrd="0" presId="urn:microsoft.com/office/officeart/2005/8/layout/hierarchy1"/>
    <dgm:cxn modelId="{45A7F5FB-589B-4DB4-A7DC-FB60B2446F5E}" type="presParOf" srcId="{4B71BDF0-0A83-4A67-960C-5B0C318F66E2}" destId="{2F9EE9B9-1A40-49E6-AC3B-D2034B992AA3}" srcOrd="1" destOrd="0" presId="urn:microsoft.com/office/officeart/2005/8/layout/hierarchy1"/>
    <dgm:cxn modelId="{19233866-F81C-453E-8306-82114A16D87C}" type="presParOf" srcId="{A7F5E460-73BE-4E28-B972-EA423B36A7C5}" destId="{7C3F45B4-6175-477B-B4D0-B542FA3E60DC}" srcOrd="1" destOrd="0" presId="urn:microsoft.com/office/officeart/2005/8/layout/hierarchy1"/>
    <dgm:cxn modelId="{FECF00A5-74F2-44B1-B643-C7A82F73DFE4}" type="presParOf" srcId="{7C3F45B4-6175-477B-B4D0-B542FA3E60DC}" destId="{9F363826-C8F7-47F2-A15A-AB9A4B0EAFDE}" srcOrd="0" destOrd="0" presId="urn:microsoft.com/office/officeart/2005/8/layout/hierarchy1"/>
    <dgm:cxn modelId="{66E57810-1DC8-4A03-BD80-D3C4FCDB1766}" type="presParOf" srcId="{7C3F45B4-6175-477B-B4D0-B542FA3E60DC}" destId="{FEC81253-9C54-4880-AD5A-BF23EF8BD12E}" srcOrd="1" destOrd="0" presId="urn:microsoft.com/office/officeart/2005/8/layout/hierarchy1"/>
    <dgm:cxn modelId="{BFA07BB3-5804-49FE-939F-29F1A6A39631}" type="presParOf" srcId="{FEC81253-9C54-4880-AD5A-BF23EF8BD12E}" destId="{251CDB74-DA79-4BB7-9D4A-B217BC8011AD}" srcOrd="0" destOrd="0" presId="urn:microsoft.com/office/officeart/2005/8/layout/hierarchy1"/>
    <dgm:cxn modelId="{3960FA7E-3237-4739-A449-D638794976F8}" type="presParOf" srcId="{251CDB74-DA79-4BB7-9D4A-B217BC8011AD}" destId="{74A3F2ED-DE6B-498E-BC78-6B724DDB28A6}" srcOrd="0" destOrd="0" presId="urn:microsoft.com/office/officeart/2005/8/layout/hierarchy1"/>
    <dgm:cxn modelId="{16716A4E-8BED-47CD-B221-5BCACF54DAA5}" type="presParOf" srcId="{251CDB74-DA79-4BB7-9D4A-B217BC8011AD}" destId="{CF9F4325-7328-4FA2-B22A-9FACC14CDD22}" srcOrd="1" destOrd="0" presId="urn:microsoft.com/office/officeart/2005/8/layout/hierarchy1"/>
    <dgm:cxn modelId="{87D953A4-3762-4A58-81AE-DE53B60AB882}" type="presParOf" srcId="{FEC81253-9C54-4880-AD5A-BF23EF8BD12E}" destId="{89A2B4B4-6369-4803-90A5-A01D28AA0945}" srcOrd="1" destOrd="0" presId="urn:microsoft.com/office/officeart/2005/8/layout/hierarchy1"/>
    <dgm:cxn modelId="{9E03C2EC-31D0-47DB-A6EC-5C461AB263D6}" type="presParOf" srcId="{7C3F45B4-6175-477B-B4D0-B542FA3E60DC}" destId="{444606FB-7376-4ACD-A582-6E5005B5BD66}" srcOrd="2" destOrd="0" presId="urn:microsoft.com/office/officeart/2005/8/layout/hierarchy1"/>
    <dgm:cxn modelId="{14AEF0C8-BC0F-466D-9EAA-DFAF7A48297F}" type="presParOf" srcId="{7C3F45B4-6175-477B-B4D0-B542FA3E60DC}" destId="{22D3CEA4-4E21-4842-97A5-9459AA869E05}" srcOrd="3" destOrd="0" presId="urn:microsoft.com/office/officeart/2005/8/layout/hierarchy1"/>
    <dgm:cxn modelId="{0F12B84E-5356-4C5D-B674-207E24B7E018}" type="presParOf" srcId="{22D3CEA4-4E21-4842-97A5-9459AA869E05}" destId="{84DFB127-C81E-41CD-B39A-48B82EE59173}" srcOrd="0" destOrd="0" presId="urn:microsoft.com/office/officeart/2005/8/layout/hierarchy1"/>
    <dgm:cxn modelId="{FB2EA9E5-E4CD-4191-A48D-71B8D0894D3F}" type="presParOf" srcId="{84DFB127-C81E-41CD-B39A-48B82EE59173}" destId="{44123CC1-62DC-4841-9688-A1216175B562}" srcOrd="0" destOrd="0" presId="urn:microsoft.com/office/officeart/2005/8/layout/hierarchy1"/>
    <dgm:cxn modelId="{051EA2AB-B3CD-4E0E-A9C7-44D1B3B04160}" type="presParOf" srcId="{84DFB127-C81E-41CD-B39A-48B82EE59173}" destId="{D9FC26B1-54FC-4E67-A83B-FE82FCAB29A6}" srcOrd="1" destOrd="0" presId="urn:microsoft.com/office/officeart/2005/8/layout/hierarchy1"/>
    <dgm:cxn modelId="{CD7904AD-BD84-42CE-BB51-F2908E18EEC9}" type="presParOf" srcId="{22D3CEA4-4E21-4842-97A5-9459AA869E05}" destId="{361859B5-E2DC-4B10-99A8-0EFA9A76B9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54E75A-6EE7-4400-9209-96F7FA1ED7F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4D72C36B-B9A3-4B86-9CD6-B79A7ACFB2C8}">
      <dgm:prSet phldrT="[文本]" custT="1"/>
      <dgm:spPr/>
      <dgm:t>
        <a:bodyPr/>
        <a:lstStyle/>
        <a:p>
          <a:r>
            <a:rPr lang="en-US" altLang="zh-CN" sz="2800" b="1" dirty="0" smtClean="0">
              <a:latin typeface="Times New Roman" pitchFamily="18" charset="0"/>
              <a:cs typeface="Times New Roman" pitchFamily="18" charset="0"/>
            </a:rPr>
            <a:t>Digital Circuits</a:t>
          </a:r>
          <a:endParaRPr lang="zh-CN" altLang="en-US" sz="2800" b="1" dirty="0">
            <a:latin typeface="Times New Roman" pitchFamily="18" charset="0"/>
            <a:cs typeface="Times New Roman" pitchFamily="18" charset="0"/>
          </a:endParaRPr>
        </a:p>
      </dgm:t>
    </dgm:pt>
    <dgm:pt modelId="{A0C6A953-9E1B-45D7-8F54-58A3F03F6622}" type="parTrans" cxnId="{78086E69-537D-4BBC-BBBB-48F72D489F0F}">
      <dgm:prSet/>
      <dgm:spPr/>
      <dgm:t>
        <a:bodyPr/>
        <a:lstStyle/>
        <a:p>
          <a:endParaRPr lang="zh-CN" altLang="en-US"/>
        </a:p>
      </dgm:t>
    </dgm:pt>
    <dgm:pt modelId="{4BF482B3-D8E2-4913-8921-FB8C811630C1}" type="sibTrans" cxnId="{78086E69-537D-4BBC-BBBB-48F72D489F0F}">
      <dgm:prSet/>
      <dgm:spPr/>
      <dgm:t>
        <a:bodyPr/>
        <a:lstStyle/>
        <a:p>
          <a:endParaRPr lang="zh-CN" altLang="en-US"/>
        </a:p>
      </dgm:t>
    </dgm:pt>
    <dgm:pt modelId="{40127737-EC69-48A8-9381-06F8B0916009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Discrete Component Circuit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E4B2D91B-7261-4F94-B7A6-79209D175244}" type="parTrans" cxnId="{B7752696-48C1-456A-9178-E353A9700F1C}">
      <dgm:prSet/>
      <dgm:spPr/>
      <dgm:t>
        <a:bodyPr/>
        <a:lstStyle/>
        <a:p>
          <a:endParaRPr lang="zh-CN" altLang="en-US"/>
        </a:p>
      </dgm:t>
    </dgm:pt>
    <dgm:pt modelId="{967FEC58-E712-4117-8347-2D6AF3C05647}" type="sibTrans" cxnId="{B7752696-48C1-456A-9178-E353A9700F1C}">
      <dgm:prSet/>
      <dgm:spPr/>
      <dgm:t>
        <a:bodyPr/>
        <a:lstStyle/>
        <a:p>
          <a:endParaRPr lang="zh-CN" altLang="en-US"/>
        </a:p>
      </dgm:t>
    </dgm:pt>
    <dgm:pt modelId="{6FC3C8C4-4B4C-4F9F-80D6-6AEE91865855}">
      <dgm:prSet phldrT="[文本]" custT="1"/>
      <dgm:spPr/>
      <dgm:t>
        <a:bodyPr/>
        <a:lstStyle/>
        <a:p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Integrated Circuit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88A07C0D-5CDF-4F63-88AD-5590807C4455}" type="parTrans" cxnId="{9C391915-24B7-4A46-9223-F1D07C53F9E5}">
      <dgm:prSet/>
      <dgm:spPr/>
      <dgm:t>
        <a:bodyPr/>
        <a:lstStyle/>
        <a:p>
          <a:endParaRPr lang="zh-CN" altLang="en-US"/>
        </a:p>
      </dgm:t>
    </dgm:pt>
    <dgm:pt modelId="{5B6409E7-1AC2-435B-BBDA-6453BB933EBE}" type="sibTrans" cxnId="{9C391915-24B7-4A46-9223-F1D07C53F9E5}">
      <dgm:prSet/>
      <dgm:spPr/>
      <dgm:t>
        <a:bodyPr/>
        <a:lstStyle/>
        <a:p>
          <a:endParaRPr lang="zh-CN" altLang="en-US"/>
        </a:p>
      </dgm:t>
    </dgm:pt>
    <dgm:pt modelId="{3381FFD4-71F5-449D-85D7-2490241FCB73}" type="pres">
      <dgm:prSet presAssocID="{DC54E75A-6EE7-4400-9209-96F7FA1ED7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F5E460-73BE-4E28-B972-EA423B36A7C5}" type="pres">
      <dgm:prSet presAssocID="{4D72C36B-B9A3-4B86-9CD6-B79A7ACFB2C8}" presName="hierRoot1" presStyleCnt="0"/>
      <dgm:spPr/>
    </dgm:pt>
    <dgm:pt modelId="{4B71BDF0-0A83-4A67-960C-5B0C318F66E2}" type="pres">
      <dgm:prSet presAssocID="{4D72C36B-B9A3-4B86-9CD6-B79A7ACFB2C8}" presName="composite" presStyleCnt="0"/>
      <dgm:spPr/>
    </dgm:pt>
    <dgm:pt modelId="{95BAFA35-E8BF-4BF8-8E63-E45F0DFED4A9}" type="pres">
      <dgm:prSet presAssocID="{4D72C36B-B9A3-4B86-9CD6-B79A7ACFB2C8}" presName="background" presStyleLbl="node0" presStyleIdx="0" presStyleCnt="1"/>
      <dgm:spPr/>
    </dgm:pt>
    <dgm:pt modelId="{2F9EE9B9-1A40-49E6-AC3B-D2034B992AA3}" type="pres">
      <dgm:prSet presAssocID="{4D72C36B-B9A3-4B86-9CD6-B79A7ACFB2C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3F45B4-6175-477B-B4D0-B542FA3E60DC}" type="pres">
      <dgm:prSet presAssocID="{4D72C36B-B9A3-4B86-9CD6-B79A7ACFB2C8}" presName="hierChild2" presStyleCnt="0"/>
      <dgm:spPr/>
    </dgm:pt>
    <dgm:pt modelId="{9F363826-C8F7-47F2-A15A-AB9A4B0EAFDE}" type="pres">
      <dgm:prSet presAssocID="{E4B2D91B-7261-4F94-B7A6-79209D175244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EC81253-9C54-4880-AD5A-BF23EF8BD12E}" type="pres">
      <dgm:prSet presAssocID="{40127737-EC69-48A8-9381-06F8B0916009}" presName="hierRoot2" presStyleCnt="0"/>
      <dgm:spPr/>
    </dgm:pt>
    <dgm:pt modelId="{251CDB74-DA79-4BB7-9D4A-B217BC8011AD}" type="pres">
      <dgm:prSet presAssocID="{40127737-EC69-48A8-9381-06F8B0916009}" presName="composite2" presStyleCnt="0"/>
      <dgm:spPr/>
    </dgm:pt>
    <dgm:pt modelId="{74A3F2ED-DE6B-498E-BC78-6B724DDB28A6}" type="pres">
      <dgm:prSet presAssocID="{40127737-EC69-48A8-9381-06F8B0916009}" presName="background2" presStyleLbl="node2" presStyleIdx="0" presStyleCnt="2"/>
      <dgm:spPr/>
    </dgm:pt>
    <dgm:pt modelId="{CF9F4325-7328-4FA2-B22A-9FACC14CDD22}" type="pres">
      <dgm:prSet presAssocID="{40127737-EC69-48A8-9381-06F8B091600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A2B4B4-6369-4803-90A5-A01D28AA0945}" type="pres">
      <dgm:prSet presAssocID="{40127737-EC69-48A8-9381-06F8B0916009}" presName="hierChild3" presStyleCnt="0"/>
      <dgm:spPr/>
    </dgm:pt>
    <dgm:pt modelId="{444606FB-7376-4ACD-A582-6E5005B5BD66}" type="pres">
      <dgm:prSet presAssocID="{88A07C0D-5CDF-4F63-88AD-5590807C445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22D3CEA4-4E21-4842-97A5-9459AA869E05}" type="pres">
      <dgm:prSet presAssocID="{6FC3C8C4-4B4C-4F9F-80D6-6AEE91865855}" presName="hierRoot2" presStyleCnt="0"/>
      <dgm:spPr/>
    </dgm:pt>
    <dgm:pt modelId="{84DFB127-C81E-41CD-B39A-48B82EE59173}" type="pres">
      <dgm:prSet presAssocID="{6FC3C8C4-4B4C-4F9F-80D6-6AEE91865855}" presName="composite2" presStyleCnt="0"/>
      <dgm:spPr/>
    </dgm:pt>
    <dgm:pt modelId="{44123CC1-62DC-4841-9688-A1216175B562}" type="pres">
      <dgm:prSet presAssocID="{6FC3C8C4-4B4C-4F9F-80D6-6AEE91865855}" presName="background2" presStyleLbl="node2" presStyleIdx="1" presStyleCnt="2"/>
      <dgm:spPr/>
    </dgm:pt>
    <dgm:pt modelId="{D9FC26B1-54FC-4E67-A83B-FE82FCAB29A6}" type="pres">
      <dgm:prSet presAssocID="{6FC3C8C4-4B4C-4F9F-80D6-6AEE9186585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859B5-E2DC-4B10-99A8-0EFA9A76B911}" type="pres">
      <dgm:prSet presAssocID="{6FC3C8C4-4B4C-4F9F-80D6-6AEE91865855}" presName="hierChild3" presStyleCnt="0"/>
      <dgm:spPr/>
    </dgm:pt>
  </dgm:ptLst>
  <dgm:cxnLst>
    <dgm:cxn modelId="{52519880-604D-49CD-A25C-FB532AB3D509}" type="presOf" srcId="{DC54E75A-6EE7-4400-9209-96F7FA1ED7FA}" destId="{3381FFD4-71F5-449D-85D7-2490241FCB73}" srcOrd="0" destOrd="0" presId="urn:microsoft.com/office/officeart/2005/8/layout/hierarchy1"/>
    <dgm:cxn modelId="{AF58498C-F902-4FA1-9FB7-87FC3F774DC9}" type="presOf" srcId="{40127737-EC69-48A8-9381-06F8B0916009}" destId="{CF9F4325-7328-4FA2-B22A-9FACC14CDD22}" srcOrd="0" destOrd="0" presId="urn:microsoft.com/office/officeart/2005/8/layout/hierarchy1"/>
    <dgm:cxn modelId="{B7752696-48C1-456A-9178-E353A9700F1C}" srcId="{4D72C36B-B9A3-4B86-9CD6-B79A7ACFB2C8}" destId="{40127737-EC69-48A8-9381-06F8B0916009}" srcOrd="0" destOrd="0" parTransId="{E4B2D91B-7261-4F94-B7A6-79209D175244}" sibTransId="{967FEC58-E712-4117-8347-2D6AF3C05647}"/>
    <dgm:cxn modelId="{01A8E64F-D2CA-4B13-B1B1-80BE272DACB2}" type="presOf" srcId="{88A07C0D-5CDF-4F63-88AD-5590807C4455}" destId="{444606FB-7376-4ACD-A582-6E5005B5BD66}" srcOrd="0" destOrd="0" presId="urn:microsoft.com/office/officeart/2005/8/layout/hierarchy1"/>
    <dgm:cxn modelId="{9C391915-24B7-4A46-9223-F1D07C53F9E5}" srcId="{4D72C36B-B9A3-4B86-9CD6-B79A7ACFB2C8}" destId="{6FC3C8C4-4B4C-4F9F-80D6-6AEE91865855}" srcOrd="1" destOrd="0" parTransId="{88A07C0D-5CDF-4F63-88AD-5590807C4455}" sibTransId="{5B6409E7-1AC2-435B-BBDA-6453BB933EBE}"/>
    <dgm:cxn modelId="{88518140-F3A2-486D-8C8B-7BF5EF7D7B85}" type="presOf" srcId="{E4B2D91B-7261-4F94-B7A6-79209D175244}" destId="{9F363826-C8F7-47F2-A15A-AB9A4B0EAFDE}" srcOrd="0" destOrd="0" presId="urn:microsoft.com/office/officeart/2005/8/layout/hierarchy1"/>
    <dgm:cxn modelId="{C3FF866C-827C-4CFE-9FF2-B2CB3B055F3E}" type="presOf" srcId="{6FC3C8C4-4B4C-4F9F-80D6-6AEE91865855}" destId="{D9FC26B1-54FC-4E67-A83B-FE82FCAB29A6}" srcOrd="0" destOrd="0" presId="urn:microsoft.com/office/officeart/2005/8/layout/hierarchy1"/>
    <dgm:cxn modelId="{78086E69-537D-4BBC-BBBB-48F72D489F0F}" srcId="{DC54E75A-6EE7-4400-9209-96F7FA1ED7FA}" destId="{4D72C36B-B9A3-4B86-9CD6-B79A7ACFB2C8}" srcOrd="0" destOrd="0" parTransId="{A0C6A953-9E1B-45D7-8F54-58A3F03F6622}" sibTransId="{4BF482B3-D8E2-4913-8921-FB8C811630C1}"/>
    <dgm:cxn modelId="{4A6ECE2B-D0FB-42B5-9607-18DFE35EA560}" type="presOf" srcId="{4D72C36B-B9A3-4B86-9CD6-B79A7ACFB2C8}" destId="{2F9EE9B9-1A40-49E6-AC3B-D2034B992AA3}" srcOrd="0" destOrd="0" presId="urn:microsoft.com/office/officeart/2005/8/layout/hierarchy1"/>
    <dgm:cxn modelId="{FC111E34-D1B9-43AA-A35B-00E9E00E1726}" type="presParOf" srcId="{3381FFD4-71F5-449D-85D7-2490241FCB73}" destId="{A7F5E460-73BE-4E28-B972-EA423B36A7C5}" srcOrd="0" destOrd="0" presId="urn:microsoft.com/office/officeart/2005/8/layout/hierarchy1"/>
    <dgm:cxn modelId="{F8525008-9E53-4E81-96B1-85AD3B628856}" type="presParOf" srcId="{A7F5E460-73BE-4E28-B972-EA423B36A7C5}" destId="{4B71BDF0-0A83-4A67-960C-5B0C318F66E2}" srcOrd="0" destOrd="0" presId="urn:microsoft.com/office/officeart/2005/8/layout/hierarchy1"/>
    <dgm:cxn modelId="{6A2B21B2-693C-4ACA-9121-96F0545F0399}" type="presParOf" srcId="{4B71BDF0-0A83-4A67-960C-5B0C318F66E2}" destId="{95BAFA35-E8BF-4BF8-8E63-E45F0DFED4A9}" srcOrd="0" destOrd="0" presId="urn:microsoft.com/office/officeart/2005/8/layout/hierarchy1"/>
    <dgm:cxn modelId="{ECB7E5F0-16D5-4581-81B6-7C24B871EF30}" type="presParOf" srcId="{4B71BDF0-0A83-4A67-960C-5B0C318F66E2}" destId="{2F9EE9B9-1A40-49E6-AC3B-D2034B992AA3}" srcOrd="1" destOrd="0" presId="urn:microsoft.com/office/officeart/2005/8/layout/hierarchy1"/>
    <dgm:cxn modelId="{D384E0F2-D852-4008-A003-AED963B8B845}" type="presParOf" srcId="{A7F5E460-73BE-4E28-B972-EA423B36A7C5}" destId="{7C3F45B4-6175-477B-B4D0-B542FA3E60DC}" srcOrd="1" destOrd="0" presId="urn:microsoft.com/office/officeart/2005/8/layout/hierarchy1"/>
    <dgm:cxn modelId="{3391A3FC-8D2A-41FC-A3F6-5EFF3012F0E8}" type="presParOf" srcId="{7C3F45B4-6175-477B-B4D0-B542FA3E60DC}" destId="{9F363826-C8F7-47F2-A15A-AB9A4B0EAFDE}" srcOrd="0" destOrd="0" presId="urn:microsoft.com/office/officeart/2005/8/layout/hierarchy1"/>
    <dgm:cxn modelId="{E060D3EC-6E0C-4491-BC35-45A9BDC56B9A}" type="presParOf" srcId="{7C3F45B4-6175-477B-B4D0-B542FA3E60DC}" destId="{FEC81253-9C54-4880-AD5A-BF23EF8BD12E}" srcOrd="1" destOrd="0" presId="urn:microsoft.com/office/officeart/2005/8/layout/hierarchy1"/>
    <dgm:cxn modelId="{56D7B1C5-1314-4075-B58F-FEAAEBCD58A0}" type="presParOf" srcId="{FEC81253-9C54-4880-AD5A-BF23EF8BD12E}" destId="{251CDB74-DA79-4BB7-9D4A-B217BC8011AD}" srcOrd="0" destOrd="0" presId="urn:microsoft.com/office/officeart/2005/8/layout/hierarchy1"/>
    <dgm:cxn modelId="{99FC3AAC-E0EF-4679-B052-0D0CAD0891EA}" type="presParOf" srcId="{251CDB74-DA79-4BB7-9D4A-B217BC8011AD}" destId="{74A3F2ED-DE6B-498E-BC78-6B724DDB28A6}" srcOrd="0" destOrd="0" presId="urn:microsoft.com/office/officeart/2005/8/layout/hierarchy1"/>
    <dgm:cxn modelId="{543E5A9F-0A70-4039-8A91-3C593A9A5F03}" type="presParOf" srcId="{251CDB74-DA79-4BB7-9D4A-B217BC8011AD}" destId="{CF9F4325-7328-4FA2-B22A-9FACC14CDD22}" srcOrd="1" destOrd="0" presId="urn:microsoft.com/office/officeart/2005/8/layout/hierarchy1"/>
    <dgm:cxn modelId="{3EA520BA-5512-4D2A-B860-C6243277B402}" type="presParOf" srcId="{FEC81253-9C54-4880-AD5A-BF23EF8BD12E}" destId="{89A2B4B4-6369-4803-90A5-A01D28AA0945}" srcOrd="1" destOrd="0" presId="urn:microsoft.com/office/officeart/2005/8/layout/hierarchy1"/>
    <dgm:cxn modelId="{6A338B00-1E27-4BAA-A685-61A48684454F}" type="presParOf" srcId="{7C3F45B4-6175-477B-B4D0-B542FA3E60DC}" destId="{444606FB-7376-4ACD-A582-6E5005B5BD66}" srcOrd="2" destOrd="0" presId="urn:microsoft.com/office/officeart/2005/8/layout/hierarchy1"/>
    <dgm:cxn modelId="{385C605A-0443-4D4A-AC5B-5575801A2A13}" type="presParOf" srcId="{7C3F45B4-6175-477B-B4D0-B542FA3E60DC}" destId="{22D3CEA4-4E21-4842-97A5-9459AA869E05}" srcOrd="3" destOrd="0" presId="urn:microsoft.com/office/officeart/2005/8/layout/hierarchy1"/>
    <dgm:cxn modelId="{80AB4102-8A85-4B8C-9AAF-69BAA612A37C}" type="presParOf" srcId="{22D3CEA4-4E21-4842-97A5-9459AA869E05}" destId="{84DFB127-C81E-41CD-B39A-48B82EE59173}" srcOrd="0" destOrd="0" presId="urn:microsoft.com/office/officeart/2005/8/layout/hierarchy1"/>
    <dgm:cxn modelId="{E7FD6B96-5FFF-4803-AB8A-91AB3F06A730}" type="presParOf" srcId="{84DFB127-C81E-41CD-B39A-48B82EE59173}" destId="{44123CC1-62DC-4841-9688-A1216175B562}" srcOrd="0" destOrd="0" presId="urn:microsoft.com/office/officeart/2005/8/layout/hierarchy1"/>
    <dgm:cxn modelId="{897FC504-8F2E-442B-825C-044D9FD44CD9}" type="presParOf" srcId="{84DFB127-C81E-41CD-B39A-48B82EE59173}" destId="{D9FC26B1-54FC-4E67-A83B-FE82FCAB29A6}" srcOrd="1" destOrd="0" presId="urn:microsoft.com/office/officeart/2005/8/layout/hierarchy1"/>
    <dgm:cxn modelId="{071FC042-C339-4B41-9C22-4C3E6492E054}" type="presParOf" srcId="{22D3CEA4-4E21-4842-97A5-9459AA869E05}" destId="{361859B5-E2DC-4B10-99A8-0EFA9A76B9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2AFFC-07B6-4849-983C-F17FFECE0E6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F7FE643A-E59D-4A0E-89E4-23C9109EBA0C}">
      <dgm:prSet phldrT="[文本]" custT="1"/>
      <dgm:spPr/>
      <dgm:t>
        <a:bodyPr/>
        <a:lstStyle/>
        <a:p>
          <a:r>
            <a:rPr lang="en-US" altLang="zh-CN" sz="2000" dirty="0" smtClean="0">
              <a:latin typeface="Times New Roman" pitchFamily="18" charset="0"/>
              <a:cs typeface="Times New Roman" pitchFamily="18" charset="0"/>
            </a:rPr>
            <a:t>SYSU</a:t>
          </a:r>
        </a:p>
        <a:p>
          <a:r>
            <a:rPr lang="en-US" altLang="zh-CN" sz="2000" dirty="0" smtClean="0">
              <a:latin typeface="Times New Roman" pitchFamily="18" charset="0"/>
              <a:cs typeface="Times New Roman" pitchFamily="18" charset="0"/>
            </a:rPr>
            <a:t>Computer Science</a:t>
          </a:r>
        </a:p>
        <a:p>
          <a:endParaRPr lang="zh-CN" alt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49897658-92DA-41DF-AA4B-DB03380C6DA6}" type="parTrans" cxnId="{9676A25D-0849-4AA1-85D9-7C23139DFB36}">
      <dgm:prSet/>
      <dgm:spPr/>
      <dgm:t>
        <a:bodyPr/>
        <a:lstStyle/>
        <a:p>
          <a:endParaRPr lang="zh-CN" altLang="en-US"/>
        </a:p>
      </dgm:t>
    </dgm:pt>
    <dgm:pt modelId="{EDF59B3C-F7BF-4B26-9342-0F1B1CFE79EC}" type="sibTrans" cxnId="{9676A25D-0849-4AA1-85D9-7C23139DFB36}">
      <dgm:prSet/>
      <dgm:spPr/>
      <dgm:t>
        <a:bodyPr/>
        <a:lstStyle/>
        <a:p>
          <a:endParaRPr lang="zh-CN" altLang="en-US"/>
        </a:p>
      </dgm:t>
    </dgm:pt>
    <dgm:pt modelId="{258A3570-A886-4C3F-8313-8DDAF5B6C47A}">
      <dgm:prSet phldrT="[文本]" custT="1"/>
      <dgm:spPr/>
      <dgm:t>
        <a:bodyPr/>
        <a:lstStyle/>
        <a:p>
          <a:r>
            <a:rPr lang="en-US" altLang="zh-CN" sz="2000" dirty="0" smtClean="0">
              <a:latin typeface="Times New Roman" pitchFamily="18" charset="0"/>
              <a:cs typeface="Times New Roman" pitchFamily="18" charset="0"/>
            </a:rPr>
            <a:t>Information Security</a:t>
          </a:r>
          <a:endParaRPr lang="zh-CN" alt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0D17CC1C-CD44-4483-9AF9-838D19E3EE67}" type="parTrans" cxnId="{C351DA9B-F76D-4B62-AD0F-F19D2B506664}">
      <dgm:prSet/>
      <dgm:spPr/>
      <dgm:t>
        <a:bodyPr/>
        <a:lstStyle/>
        <a:p>
          <a:endParaRPr lang="zh-CN" altLang="en-US"/>
        </a:p>
      </dgm:t>
    </dgm:pt>
    <dgm:pt modelId="{BEAECC84-294A-4556-A25B-D991880C13A4}" type="sibTrans" cxnId="{C351DA9B-F76D-4B62-AD0F-F19D2B506664}">
      <dgm:prSet/>
      <dgm:spPr/>
      <dgm:t>
        <a:bodyPr/>
        <a:lstStyle/>
        <a:p>
          <a:endParaRPr lang="zh-CN" altLang="en-US"/>
        </a:p>
      </dgm:t>
    </dgm:pt>
    <dgm:pt modelId="{88A0DB2C-269A-438C-A389-B3410958272D}">
      <dgm:prSet phldrT="[文本]" custT="1"/>
      <dgm:spPr/>
      <dgm:t>
        <a:bodyPr/>
        <a:lstStyle/>
        <a:p>
          <a:r>
            <a:rPr lang="en-US" altLang="zh-CN" sz="2000" dirty="0" smtClean="0">
              <a:latin typeface="Times New Roman" pitchFamily="18" charset="0"/>
              <a:cs typeface="Times New Roman" pitchFamily="18" charset="0"/>
            </a:rPr>
            <a:t>Computer Science</a:t>
          </a:r>
          <a:endParaRPr lang="zh-CN" alt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A79A8E1E-B56E-4949-980F-8CE5E9AC3614}" type="sibTrans" cxnId="{3E703AF4-43C4-4D1E-B91E-19D4732E18E3}">
      <dgm:prSet/>
      <dgm:spPr/>
      <dgm:t>
        <a:bodyPr/>
        <a:lstStyle/>
        <a:p>
          <a:endParaRPr lang="zh-CN" altLang="en-US"/>
        </a:p>
      </dgm:t>
    </dgm:pt>
    <dgm:pt modelId="{5B0B302F-6866-4CEE-9341-6C4AF3123221}" type="parTrans" cxnId="{3E703AF4-43C4-4D1E-B91E-19D4732E18E3}">
      <dgm:prSet/>
      <dgm:spPr/>
      <dgm:t>
        <a:bodyPr/>
        <a:lstStyle/>
        <a:p>
          <a:endParaRPr lang="zh-CN" altLang="en-US"/>
        </a:p>
      </dgm:t>
    </dgm:pt>
    <dgm:pt modelId="{C414B91D-7FF7-4119-A646-FB38F6087B62}">
      <dgm:prSet custT="1"/>
      <dgm:spPr/>
      <dgm:t>
        <a:bodyPr/>
        <a:lstStyle/>
        <a:p>
          <a:r>
            <a:rPr lang="en-US" altLang="zh-CN" sz="2000" dirty="0" smtClean="0">
              <a:latin typeface="Times New Roman" pitchFamily="18" charset="0"/>
              <a:cs typeface="Times New Roman" pitchFamily="18" charset="0"/>
            </a:rPr>
            <a:t>Network Engineering</a:t>
          </a:r>
          <a:endParaRPr lang="en-US" altLang="zh-CN" sz="2000" dirty="0">
            <a:latin typeface="Times New Roman" pitchFamily="18" charset="0"/>
            <a:cs typeface="Times New Roman" pitchFamily="18" charset="0"/>
          </a:endParaRPr>
        </a:p>
      </dgm:t>
    </dgm:pt>
    <dgm:pt modelId="{896D8058-8B78-4F44-9FFA-D0C3BF6929A0}" type="parTrans" cxnId="{85990EF9-DB2D-4FA7-AC2A-BCB17EA3C9CD}">
      <dgm:prSet/>
      <dgm:spPr/>
      <dgm:t>
        <a:bodyPr/>
        <a:lstStyle/>
        <a:p>
          <a:endParaRPr lang="zh-CN" altLang="en-US"/>
        </a:p>
      </dgm:t>
    </dgm:pt>
    <dgm:pt modelId="{551244B0-FC78-43C7-BDC4-65EDC55FBDB7}" type="sibTrans" cxnId="{85990EF9-DB2D-4FA7-AC2A-BCB17EA3C9CD}">
      <dgm:prSet/>
      <dgm:spPr/>
      <dgm:t>
        <a:bodyPr/>
        <a:lstStyle/>
        <a:p>
          <a:endParaRPr lang="zh-CN" altLang="en-US"/>
        </a:p>
      </dgm:t>
    </dgm:pt>
    <dgm:pt modelId="{74781714-2E2D-48E0-BEA7-6340F051392B}" type="pres">
      <dgm:prSet presAssocID="{3F32AFFC-07B6-4849-983C-F17FFECE0E6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98A9F8-B0D6-499C-93C9-91A6395EA270}" type="pres">
      <dgm:prSet presAssocID="{F7FE643A-E59D-4A0E-89E4-23C9109EBA0C}" presName="root1" presStyleCnt="0"/>
      <dgm:spPr/>
    </dgm:pt>
    <dgm:pt modelId="{9B6ADBC5-4EC4-4318-BACC-195DC79B2EAE}" type="pres">
      <dgm:prSet presAssocID="{F7FE643A-E59D-4A0E-89E4-23C9109EBA0C}" presName="LevelOneTextNode" presStyleLbl="node0" presStyleIdx="0" presStyleCnt="1" custScaleX="1357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D9E06C-9E75-4449-AA7D-DB2C3476701F}" type="pres">
      <dgm:prSet presAssocID="{F7FE643A-E59D-4A0E-89E4-23C9109EBA0C}" presName="level2hierChild" presStyleCnt="0"/>
      <dgm:spPr/>
    </dgm:pt>
    <dgm:pt modelId="{DE3E749F-A6ED-47E8-A895-5F769E860692}" type="pres">
      <dgm:prSet presAssocID="{5B0B302F-6866-4CEE-9341-6C4AF312322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B961BF45-D215-4DA4-B379-964D5281D5FE}" type="pres">
      <dgm:prSet presAssocID="{5B0B302F-6866-4CEE-9341-6C4AF312322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5E4B162-A64E-4AE0-8023-D53F5AE32C4E}" type="pres">
      <dgm:prSet presAssocID="{88A0DB2C-269A-438C-A389-B3410958272D}" presName="root2" presStyleCnt="0"/>
      <dgm:spPr/>
    </dgm:pt>
    <dgm:pt modelId="{6701F3C3-2AB5-4184-90B7-2DCD9C36F660}" type="pres">
      <dgm:prSet presAssocID="{88A0DB2C-269A-438C-A389-B3410958272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7B7F07-F02E-4FF3-B2CE-56E2E0126175}" type="pres">
      <dgm:prSet presAssocID="{88A0DB2C-269A-438C-A389-B3410958272D}" presName="level3hierChild" presStyleCnt="0"/>
      <dgm:spPr/>
    </dgm:pt>
    <dgm:pt modelId="{FFB84E27-CE15-4057-B2AA-F00BEEA11163}" type="pres">
      <dgm:prSet presAssocID="{896D8058-8B78-4F44-9FFA-D0C3BF6929A0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BBDD3359-B09B-4F36-8A66-99A55D515261}" type="pres">
      <dgm:prSet presAssocID="{896D8058-8B78-4F44-9FFA-D0C3BF6929A0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2227043-F343-4E90-9FA8-6B75CB9557C9}" type="pres">
      <dgm:prSet presAssocID="{C414B91D-7FF7-4119-A646-FB38F6087B62}" presName="root2" presStyleCnt="0"/>
      <dgm:spPr/>
    </dgm:pt>
    <dgm:pt modelId="{D8A46A1F-39F8-48EE-BEF2-56C092DF0481}" type="pres">
      <dgm:prSet presAssocID="{C414B91D-7FF7-4119-A646-FB38F6087B6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887DD4-AE8D-48FD-A932-2BBF892B1A9D}" type="pres">
      <dgm:prSet presAssocID="{C414B91D-7FF7-4119-A646-FB38F6087B62}" presName="level3hierChild" presStyleCnt="0"/>
      <dgm:spPr/>
    </dgm:pt>
    <dgm:pt modelId="{F491A52D-5F4B-4BFB-8FA7-7F6CA5361AD7}" type="pres">
      <dgm:prSet presAssocID="{0D17CC1C-CD44-4483-9AF9-838D19E3EE67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F49D4AC-FFF8-41A4-B19F-EC647BCA7F39}" type="pres">
      <dgm:prSet presAssocID="{0D17CC1C-CD44-4483-9AF9-838D19E3EE67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F28878F-81BA-401A-BF02-3CB003BDFF48}" type="pres">
      <dgm:prSet presAssocID="{258A3570-A886-4C3F-8313-8DDAF5B6C47A}" presName="root2" presStyleCnt="0"/>
      <dgm:spPr/>
    </dgm:pt>
    <dgm:pt modelId="{030D052E-DC33-4D1A-8CB7-66F7D8F9D0EA}" type="pres">
      <dgm:prSet presAssocID="{258A3570-A886-4C3F-8313-8DDAF5B6C47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0E00F7-289E-4FFA-8409-B012E724F136}" type="pres">
      <dgm:prSet presAssocID="{258A3570-A886-4C3F-8313-8DDAF5B6C47A}" presName="level3hierChild" presStyleCnt="0"/>
      <dgm:spPr/>
    </dgm:pt>
  </dgm:ptLst>
  <dgm:cxnLst>
    <dgm:cxn modelId="{3C5E87CC-A7CE-446D-A031-68219CB61EC0}" type="presOf" srcId="{0D17CC1C-CD44-4483-9AF9-838D19E3EE67}" destId="{BF49D4AC-FFF8-41A4-B19F-EC647BCA7F39}" srcOrd="1" destOrd="0" presId="urn:microsoft.com/office/officeart/2008/layout/HorizontalMultiLevelHierarchy"/>
    <dgm:cxn modelId="{E6B060AD-FE1F-4F07-92B1-4D01D6A9F743}" type="presOf" srcId="{896D8058-8B78-4F44-9FFA-D0C3BF6929A0}" destId="{FFB84E27-CE15-4057-B2AA-F00BEEA11163}" srcOrd="0" destOrd="0" presId="urn:microsoft.com/office/officeart/2008/layout/HorizontalMultiLevelHierarchy"/>
    <dgm:cxn modelId="{9E26DC6C-5055-4969-922C-8C38075DEAE1}" type="presOf" srcId="{896D8058-8B78-4F44-9FFA-D0C3BF6929A0}" destId="{BBDD3359-B09B-4F36-8A66-99A55D515261}" srcOrd="1" destOrd="0" presId="urn:microsoft.com/office/officeart/2008/layout/HorizontalMultiLevelHierarchy"/>
    <dgm:cxn modelId="{79E279CA-AE6A-44CE-9820-E9D492BC4A2E}" type="presOf" srcId="{F7FE643A-E59D-4A0E-89E4-23C9109EBA0C}" destId="{9B6ADBC5-4EC4-4318-BACC-195DC79B2EAE}" srcOrd="0" destOrd="0" presId="urn:microsoft.com/office/officeart/2008/layout/HorizontalMultiLevelHierarchy"/>
    <dgm:cxn modelId="{28C16042-CB55-4EFC-BFBC-4FEB748483DA}" type="presOf" srcId="{88A0DB2C-269A-438C-A389-B3410958272D}" destId="{6701F3C3-2AB5-4184-90B7-2DCD9C36F660}" srcOrd="0" destOrd="0" presId="urn:microsoft.com/office/officeart/2008/layout/HorizontalMultiLevelHierarchy"/>
    <dgm:cxn modelId="{F3CF5063-434F-4A6E-B9DA-A68AC627BD14}" type="presOf" srcId="{C414B91D-7FF7-4119-A646-FB38F6087B62}" destId="{D8A46A1F-39F8-48EE-BEF2-56C092DF0481}" srcOrd="0" destOrd="0" presId="urn:microsoft.com/office/officeart/2008/layout/HorizontalMultiLevelHierarchy"/>
    <dgm:cxn modelId="{85990EF9-DB2D-4FA7-AC2A-BCB17EA3C9CD}" srcId="{F7FE643A-E59D-4A0E-89E4-23C9109EBA0C}" destId="{C414B91D-7FF7-4119-A646-FB38F6087B62}" srcOrd="1" destOrd="0" parTransId="{896D8058-8B78-4F44-9FFA-D0C3BF6929A0}" sibTransId="{551244B0-FC78-43C7-BDC4-65EDC55FBDB7}"/>
    <dgm:cxn modelId="{98145934-22AE-48E1-8031-3D3BF5A699C0}" type="presOf" srcId="{258A3570-A886-4C3F-8313-8DDAF5B6C47A}" destId="{030D052E-DC33-4D1A-8CB7-66F7D8F9D0EA}" srcOrd="0" destOrd="0" presId="urn:microsoft.com/office/officeart/2008/layout/HorizontalMultiLevelHierarchy"/>
    <dgm:cxn modelId="{9676A25D-0849-4AA1-85D9-7C23139DFB36}" srcId="{3F32AFFC-07B6-4849-983C-F17FFECE0E6B}" destId="{F7FE643A-E59D-4A0E-89E4-23C9109EBA0C}" srcOrd="0" destOrd="0" parTransId="{49897658-92DA-41DF-AA4B-DB03380C6DA6}" sibTransId="{EDF59B3C-F7BF-4B26-9342-0F1B1CFE79EC}"/>
    <dgm:cxn modelId="{C351DA9B-F76D-4B62-AD0F-F19D2B506664}" srcId="{F7FE643A-E59D-4A0E-89E4-23C9109EBA0C}" destId="{258A3570-A886-4C3F-8313-8DDAF5B6C47A}" srcOrd="2" destOrd="0" parTransId="{0D17CC1C-CD44-4483-9AF9-838D19E3EE67}" sibTransId="{BEAECC84-294A-4556-A25B-D991880C13A4}"/>
    <dgm:cxn modelId="{9A383F5A-6500-4548-8588-9A290A8624BC}" type="presOf" srcId="{5B0B302F-6866-4CEE-9341-6C4AF3123221}" destId="{DE3E749F-A6ED-47E8-A895-5F769E860692}" srcOrd="0" destOrd="0" presId="urn:microsoft.com/office/officeart/2008/layout/HorizontalMultiLevelHierarchy"/>
    <dgm:cxn modelId="{62ABD37C-130F-4C2E-9676-FB5BD4F28970}" type="presOf" srcId="{5B0B302F-6866-4CEE-9341-6C4AF3123221}" destId="{B961BF45-D215-4DA4-B379-964D5281D5FE}" srcOrd="1" destOrd="0" presId="urn:microsoft.com/office/officeart/2008/layout/HorizontalMultiLevelHierarchy"/>
    <dgm:cxn modelId="{3E703AF4-43C4-4D1E-B91E-19D4732E18E3}" srcId="{F7FE643A-E59D-4A0E-89E4-23C9109EBA0C}" destId="{88A0DB2C-269A-438C-A389-B3410958272D}" srcOrd="0" destOrd="0" parTransId="{5B0B302F-6866-4CEE-9341-6C4AF3123221}" sibTransId="{A79A8E1E-B56E-4949-980F-8CE5E9AC3614}"/>
    <dgm:cxn modelId="{2E927ECF-A8BB-4C03-B5A1-5EE43BCCB3F4}" type="presOf" srcId="{0D17CC1C-CD44-4483-9AF9-838D19E3EE67}" destId="{F491A52D-5F4B-4BFB-8FA7-7F6CA5361AD7}" srcOrd="0" destOrd="0" presId="urn:microsoft.com/office/officeart/2008/layout/HorizontalMultiLevelHierarchy"/>
    <dgm:cxn modelId="{D357D9E1-34F6-427F-9157-ACB797DD8F3D}" type="presOf" srcId="{3F32AFFC-07B6-4849-983C-F17FFECE0E6B}" destId="{74781714-2E2D-48E0-BEA7-6340F051392B}" srcOrd="0" destOrd="0" presId="urn:microsoft.com/office/officeart/2008/layout/HorizontalMultiLevelHierarchy"/>
    <dgm:cxn modelId="{F8A64FBF-8803-4EB7-91F2-2043FD53132A}" type="presParOf" srcId="{74781714-2E2D-48E0-BEA7-6340F051392B}" destId="{D298A9F8-B0D6-499C-93C9-91A6395EA270}" srcOrd="0" destOrd="0" presId="urn:microsoft.com/office/officeart/2008/layout/HorizontalMultiLevelHierarchy"/>
    <dgm:cxn modelId="{40F5DD26-28CD-4758-85ED-6B130D3478BE}" type="presParOf" srcId="{D298A9F8-B0D6-499C-93C9-91A6395EA270}" destId="{9B6ADBC5-4EC4-4318-BACC-195DC79B2EAE}" srcOrd="0" destOrd="0" presId="urn:microsoft.com/office/officeart/2008/layout/HorizontalMultiLevelHierarchy"/>
    <dgm:cxn modelId="{B89BE6A4-E9F5-484B-80D0-910B8D3EA3FA}" type="presParOf" srcId="{D298A9F8-B0D6-499C-93C9-91A6395EA270}" destId="{9DD9E06C-9E75-4449-AA7D-DB2C3476701F}" srcOrd="1" destOrd="0" presId="urn:microsoft.com/office/officeart/2008/layout/HorizontalMultiLevelHierarchy"/>
    <dgm:cxn modelId="{A64C3B29-4925-419D-B5AF-CF4B1C2D9261}" type="presParOf" srcId="{9DD9E06C-9E75-4449-AA7D-DB2C3476701F}" destId="{DE3E749F-A6ED-47E8-A895-5F769E860692}" srcOrd="0" destOrd="0" presId="urn:microsoft.com/office/officeart/2008/layout/HorizontalMultiLevelHierarchy"/>
    <dgm:cxn modelId="{88C4D614-2142-4B7F-9B15-1203A58445AC}" type="presParOf" srcId="{DE3E749F-A6ED-47E8-A895-5F769E860692}" destId="{B961BF45-D215-4DA4-B379-964D5281D5FE}" srcOrd="0" destOrd="0" presId="urn:microsoft.com/office/officeart/2008/layout/HorizontalMultiLevelHierarchy"/>
    <dgm:cxn modelId="{AAD67B95-B05D-4388-AF02-9C90226913EB}" type="presParOf" srcId="{9DD9E06C-9E75-4449-AA7D-DB2C3476701F}" destId="{85E4B162-A64E-4AE0-8023-D53F5AE32C4E}" srcOrd="1" destOrd="0" presId="urn:microsoft.com/office/officeart/2008/layout/HorizontalMultiLevelHierarchy"/>
    <dgm:cxn modelId="{57C39DB0-1F2B-4146-8DE2-E79CB78421B4}" type="presParOf" srcId="{85E4B162-A64E-4AE0-8023-D53F5AE32C4E}" destId="{6701F3C3-2AB5-4184-90B7-2DCD9C36F660}" srcOrd="0" destOrd="0" presId="urn:microsoft.com/office/officeart/2008/layout/HorizontalMultiLevelHierarchy"/>
    <dgm:cxn modelId="{02D8374B-EBBE-4BFE-9907-59C8B2CB61DE}" type="presParOf" srcId="{85E4B162-A64E-4AE0-8023-D53F5AE32C4E}" destId="{787B7F07-F02E-4FF3-B2CE-56E2E0126175}" srcOrd="1" destOrd="0" presId="urn:microsoft.com/office/officeart/2008/layout/HorizontalMultiLevelHierarchy"/>
    <dgm:cxn modelId="{056403B0-B661-4AC0-93E5-6F3D5739BFC2}" type="presParOf" srcId="{9DD9E06C-9E75-4449-AA7D-DB2C3476701F}" destId="{FFB84E27-CE15-4057-B2AA-F00BEEA11163}" srcOrd="2" destOrd="0" presId="urn:microsoft.com/office/officeart/2008/layout/HorizontalMultiLevelHierarchy"/>
    <dgm:cxn modelId="{D3C8570A-6A76-4CCA-ACB7-9B2A66428E94}" type="presParOf" srcId="{FFB84E27-CE15-4057-B2AA-F00BEEA11163}" destId="{BBDD3359-B09B-4F36-8A66-99A55D515261}" srcOrd="0" destOrd="0" presId="urn:microsoft.com/office/officeart/2008/layout/HorizontalMultiLevelHierarchy"/>
    <dgm:cxn modelId="{3ECE8756-CE25-4660-A50B-95917ADA3EC8}" type="presParOf" srcId="{9DD9E06C-9E75-4449-AA7D-DB2C3476701F}" destId="{42227043-F343-4E90-9FA8-6B75CB9557C9}" srcOrd="3" destOrd="0" presId="urn:microsoft.com/office/officeart/2008/layout/HorizontalMultiLevelHierarchy"/>
    <dgm:cxn modelId="{859B475F-492C-4974-A310-50339D5AB598}" type="presParOf" srcId="{42227043-F343-4E90-9FA8-6B75CB9557C9}" destId="{D8A46A1F-39F8-48EE-BEF2-56C092DF0481}" srcOrd="0" destOrd="0" presId="urn:microsoft.com/office/officeart/2008/layout/HorizontalMultiLevelHierarchy"/>
    <dgm:cxn modelId="{5390703F-C244-4342-97D2-4FF6C8404A10}" type="presParOf" srcId="{42227043-F343-4E90-9FA8-6B75CB9557C9}" destId="{B0887DD4-AE8D-48FD-A932-2BBF892B1A9D}" srcOrd="1" destOrd="0" presId="urn:microsoft.com/office/officeart/2008/layout/HorizontalMultiLevelHierarchy"/>
    <dgm:cxn modelId="{0D70415B-70DA-4DB5-BA6E-FD236FE1B7BC}" type="presParOf" srcId="{9DD9E06C-9E75-4449-AA7D-DB2C3476701F}" destId="{F491A52D-5F4B-4BFB-8FA7-7F6CA5361AD7}" srcOrd="4" destOrd="0" presId="urn:microsoft.com/office/officeart/2008/layout/HorizontalMultiLevelHierarchy"/>
    <dgm:cxn modelId="{DDEFDDC0-0AD9-49C5-BE68-6A1F62DB1FAD}" type="presParOf" srcId="{F491A52D-5F4B-4BFB-8FA7-7F6CA5361AD7}" destId="{BF49D4AC-FFF8-41A4-B19F-EC647BCA7F39}" srcOrd="0" destOrd="0" presId="urn:microsoft.com/office/officeart/2008/layout/HorizontalMultiLevelHierarchy"/>
    <dgm:cxn modelId="{C1F7D7D7-B92F-47FC-862D-4D75A7F3A5D8}" type="presParOf" srcId="{9DD9E06C-9E75-4449-AA7D-DB2C3476701F}" destId="{9F28878F-81BA-401A-BF02-3CB003BDFF48}" srcOrd="5" destOrd="0" presId="urn:microsoft.com/office/officeart/2008/layout/HorizontalMultiLevelHierarchy"/>
    <dgm:cxn modelId="{A2AC9FEF-B036-4373-BF3A-5DF9EAAA0A11}" type="presParOf" srcId="{9F28878F-81BA-401A-BF02-3CB003BDFF48}" destId="{030D052E-DC33-4D1A-8CB7-66F7D8F9D0EA}" srcOrd="0" destOrd="0" presId="urn:microsoft.com/office/officeart/2008/layout/HorizontalMultiLevelHierarchy"/>
    <dgm:cxn modelId="{687E6E20-71AC-44A3-B02E-A8BC659D8E94}" type="presParOf" srcId="{9F28878F-81BA-401A-BF02-3CB003BDFF48}" destId="{7E0E00F7-289E-4FFA-8409-B012E724F13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7059F-1C31-42F4-A187-AE2064B03426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FAB2C5E-08EC-41BD-A4BD-EA017A586247}">
      <dgm:prSet phldrT="[文本]" custT="1"/>
      <dgm:spPr/>
      <dgm:t>
        <a:bodyPr/>
        <a:lstStyle/>
        <a:p>
          <a:r>
            <a:rPr lang="en-US" altLang="zh-CN" sz="2800" dirty="0" smtClean="0">
              <a:latin typeface="Times New Roman" pitchFamily="18" charset="0"/>
              <a:cs typeface="Times New Roman" pitchFamily="18" charset="0"/>
            </a:rPr>
            <a:t>Digital Circuits</a:t>
          </a:r>
          <a:endParaRPr lang="zh-CN" alt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45E361C1-86EF-4710-B38D-FC7F67ABF347}" type="parTrans" cxnId="{E0B56DB3-F590-4CFC-8617-52FA93F615E4}">
      <dgm:prSet/>
      <dgm:spPr/>
      <dgm:t>
        <a:bodyPr/>
        <a:lstStyle/>
        <a:p>
          <a:endParaRPr lang="zh-CN" altLang="en-US"/>
        </a:p>
      </dgm:t>
    </dgm:pt>
    <dgm:pt modelId="{BEADAA13-0BCA-45DB-95AE-BD52FA812F42}" type="sibTrans" cxnId="{E0B56DB3-F590-4CFC-8617-52FA93F615E4}">
      <dgm:prSet/>
      <dgm:spPr/>
      <dgm:t>
        <a:bodyPr/>
        <a:lstStyle/>
        <a:p>
          <a:endParaRPr lang="zh-CN" altLang="en-US"/>
        </a:p>
      </dgm:t>
    </dgm:pt>
    <dgm:pt modelId="{B95FD3F4-3F4E-4882-BB0C-1CC99B6E577A}">
      <dgm:prSet phldrT="[文本]" custT="1"/>
      <dgm:spPr/>
      <dgm:t>
        <a:bodyPr/>
        <a:lstStyle/>
        <a:p>
          <a:r>
            <a:rPr lang="en-US" altLang="zh-CN" sz="2800" dirty="0" smtClean="0">
              <a:latin typeface="Times New Roman" pitchFamily="18" charset="0"/>
              <a:cs typeface="Times New Roman" pitchFamily="18" charset="0"/>
            </a:rPr>
            <a:t>Software</a:t>
          </a:r>
          <a:endParaRPr lang="zh-CN" alt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F1F28DD7-AD7F-47A7-9103-059D6EBF65B5}" type="parTrans" cxnId="{D1CE82B9-8002-4E3F-A0A3-D3E8F8467A20}">
      <dgm:prSet/>
      <dgm:spPr/>
      <dgm:t>
        <a:bodyPr/>
        <a:lstStyle/>
        <a:p>
          <a:endParaRPr lang="zh-CN" altLang="en-US"/>
        </a:p>
      </dgm:t>
    </dgm:pt>
    <dgm:pt modelId="{8785C48A-45B4-4E4A-AAB2-5EF0482C8056}" type="sibTrans" cxnId="{D1CE82B9-8002-4E3F-A0A3-D3E8F8467A20}">
      <dgm:prSet/>
      <dgm:spPr/>
      <dgm:t>
        <a:bodyPr/>
        <a:lstStyle/>
        <a:p>
          <a:endParaRPr lang="zh-CN" altLang="en-US"/>
        </a:p>
      </dgm:t>
    </dgm:pt>
    <dgm:pt modelId="{CAB28FBD-CED5-4BCE-95F2-C941CD85E363}">
      <dgm:prSet phldrT="[文本]" custT="1"/>
      <dgm:spPr/>
      <dgm:t>
        <a:bodyPr/>
        <a:lstStyle/>
        <a:p>
          <a:r>
            <a:rPr lang="en-US" altLang="zh-CN" sz="2800" dirty="0" smtClean="0">
              <a:latin typeface="Times New Roman" pitchFamily="18" charset="0"/>
              <a:cs typeface="Times New Roman" pitchFamily="18" charset="0"/>
            </a:rPr>
            <a:t>Hardware</a:t>
          </a:r>
          <a:endParaRPr lang="zh-CN" alt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1CBB1A72-7711-4DCD-AAE9-A880FA9E2D5D}" type="sibTrans" cxnId="{77F13C2F-2D20-4569-8616-64331D7B3283}">
      <dgm:prSet/>
      <dgm:spPr/>
      <dgm:t>
        <a:bodyPr/>
        <a:lstStyle/>
        <a:p>
          <a:endParaRPr lang="zh-CN" altLang="en-US"/>
        </a:p>
      </dgm:t>
    </dgm:pt>
    <dgm:pt modelId="{C44A0621-F721-47D4-817C-31EB6384897E}" type="parTrans" cxnId="{77F13C2F-2D20-4569-8616-64331D7B3283}">
      <dgm:prSet/>
      <dgm:spPr/>
      <dgm:t>
        <a:bodyPr/>
        <a:lstStyle/>
        <a:p>
          <a:endParaRPr lang="zh-CN" altLang="en-US"/>
        </a:p>
      </dgm:t>
    </dgm:pt>
    <dgm:pt modelId="{1AD7E0AF-8A80-4216-9DDE-A9C42CE10578}" type="pres">
      <dgm:prSet presAssocID="{3977059F-1C31-42F4-A187-AE2064B0342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25F4E7-9786-4633-83DC-A98569ACB2C4}" type="pres">
      <dgm:prSet presAssocID="{8FAB2C5E-08EC-41BD-A4BD-EA017A586247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1BDED4C-6698-406F-882A-9233AA340D49}" type="pres">
      <dgm:prSet presAssocID="{C44A0621-F721-47D4-817C-31EB6384897E}" presName="parTrans" presStyleLbl="bgSibTrans2D1" presStyleIdx="0" presStyleCnt="2"/>
      <dgm:spPr/>
      <dgm:t>
        <a:bodyPr/>
        <a:lstStyle/>
        <a:p>
          <a:endParaRPr lang="zh-CN" altLang="en-US"/>
        </a:p>
      </dgm:t>
    </dgm:pt>
    <dgm:pt modelId="{EA11E6C5-ACF6-4418-8C1F-D77EFF1B0EFF}" type="pres">
      <dgm:prSet presAssocID="{CAB28FBD-CED5-4BCE-95F2-C941CD85E36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73DEEB-CF5A-44E2-A14A-035762337179}" type="pres">
      <dgm:prSet presAssocID="{F1F28DD7-AD7F-47A7-9103-059D6EBF65B5}" presName="parTrans" presStyleLbl="bgSibTrans2D1" presStyleIdx="1" presStyleCnt="2"/>
      <dgm:spPr/>
      <dgm:t>
        <a:bodyPr/>
        <a:lstStyle/>
        <a:p>
          <a:endParaRPr lang="zh-CN" altLang="en-US"/>
        </a:p>
      </dgm:t>
    </dgm:pt>
    <dgm:pt modelId="{5540278D-2B3E-4998-9F30-DBD572C9A1D1}" type="pres">
      <dgm:prSet presAssocID="{B95FD3F4-3F4E-4882-BB0C-1CC99B6E577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870460-E1BD-4F8D-B750-3E505D666107}" type="presOf" srcId="{CAB28FBD-CED5-4BCE-95F2-C941CD85E363}" destId="{EA11E6C5-ACF6-4418-8C1F-D77EFF1B0EFF}" srcOrd="0" destOrd="0" presId="urn:microsoft.com/office/officeart/2005/8/layout/radial4"/>
    <dgm:cxn modelId="{77F13C2F-2D20-4569-8616-64331D7B3283}" srcId="{8FAB2C5E-08EC-41BD-A4BD-EA017A586247}" destId="{CAB28FBD-CED5-4BCE-95F2-C941CD85E363}" srcOrd="0" destOrd="0" parTransId="{C44A0621-F721-47D4-817C-31EB6384897E}" sibTransId="{1CBB1A72-7711-4DCD-AAE9-A880FA9E2D5D}"/>
    <dgm:cxn modelId="{33A75469-1B63-43F7-A306-10D38344D9BC}" type="presOf" srcId="{3977059F-1C31-42F4-A187-AE2064B03426}" destId="{1AD7E0AF-8A80-4216-9DDE-A9C42CE10578}" srcOrd="0" destOrd="0" presId="urn:microsoft.com/office/officeart/2005/8/layout/radial4"/>
    <dgm:cxn modelId="{820728DF-8C72-4CFF-8CC0-973B4C4FBF24}" type="presOf" srcId="{C44A0621-F721-47D4-817C-31EB6384897E}" destId="{A1BDED4C-6698-406F-882A-9233AA340D49}" srcOrd="0" destOrd="0" presId="urn:microsoft.com/office/officeart/2005/8/layout/radial4"/>
    <dgm:cxn modelId="{931CF645-4E83-4EE6-9206-533004B62024}" type="presOf" srcId="{F1F28DD7-AD7F-47A7-9103-059D6EBF65B5}" destId="{BA73DEEB-CF5A-44E2-A14A-035762337179}" srcOrd="0" destOrd="0" presId="urn:microsoft.com/office/officeart/2005/8/layout/radial4"/>
    <dgm:cxn modelId="{2A1C2C3B-D4B0-44B5-B9DA-1F54736833D6}" type="presOf" srcId="{8FAB2C5E-08EC-41BD-A4BD-EA017A586247}" destId="{ED25F4E7-9786-4633-83DC-A98569ACB2C4}" srcOrd="0" destOrd="0" presId="urn:microsoft.com/office/officeart/2005/8/layout/radial4"/>
    <dgm:cxn modelId="{29D26BDF-8800-4003-B25C-12694A89787F}" type="presOf" srcId="{B95FD3F4-3F4E-4882-BB0C-1CC99B6E577A}" destId="{5540278D-2B3E-4998-9F30-DBD572C9A1D1}" srcOrd="0" destOrd="0" presId="urn:microsoft.com/office/officeart/2005/8/layout/radial4"/>
    <dgm:cxn modelId="{D1CE82B9-8002-4E3F-A0A3-D3E8F8467A20}" srcId="{8FAB2C5E-08EC-41BD-A4BD-EA017A586247}" destId="{B95FD3F4-3F4E-4882-BB0C-1CC99B6E577A}" srcOrd="1" destOrd="0" parTransId="{F1F28DD7-AD7F-47A7-9103-059D6EBF65B5}" sibTransId="{8785C48A-45B4-4E4A-AAB2-5EF0482C8056}"/>
    <dgm:cxn modelId="{E0B56DB3-F590-4CFC-8617-52FA93F615E4}" srcId="{3977059F-1C31-42F4-A187-AE2064B03426}" destId="{8FAB2C5E-08EC-41BD-A4BD-EA017A586247}" srcOrd="0" destOrd="0" parTransId="{45E361C1-86EF-4710-B38D-FC7F67ABF347}" sibTransId="{BEADAA13-0BCA-45DB-95AE-BD52FA812F42}"/>
    <dgm:cxn modelId="{E647BB64-C2EA-4B96-9407-3FBED2A3D051}" type="presParOf" srcId="{1AD7E0AF-8A80-4216-9DDE-A9C42CE10578}" destId="{ED25F4E7-9786-4633-83DC-A98569ACB2C4}" srcOrd="0" destOrd="0" presId="urn:microsoft.com/office/officeart/2005/8/layout/radial4"/>
    <dgm:cxn modelId="{A285C004-81E8-4AE5-850A-31E806A1C07D}" type="presParOf" srcId="{1AD7E0AF-8A80-4216-9DDE-A9C42CE10578}" destId="{A1BDED4C-6698-406F-882A-9233AA340D49}" srcOrd="1" destOrd="0" presId="urn:microsoft.com/office/officeart/2005/8/layout/radial4"/>
    <dgm:cxn modelId="{EFA5E629-6B98-43EB-A9DD-6F667BDF9FEA}" type="presParOf" srcId="{1AD7E0AF-8A80-4216-9DDE-A9C42CE10578}" destId="{EA11E6C5-ACF6-4418-8C1F-D77EFF1B0EFF}" srcOrd="2" destOrd="0" presId="urn:microsoft.com/office/officeart/2005/8/layout/radial4"/>
    <dgm:cxn modelId="{56C8E2AF-7A5D-41E3-9E92-A5FE157A7B07}" type="presParOf" srcId="{1AD7E0AF-8A80-4216-9DDE-A9C42CE10578}" destId="{BA73DEEB-CF5A-44E2-A14A-035762337179}" srcOrd="3" destOrd="0" presId="urn:microsoft.com/office/officeart/2005/8/layout/radial4"/>
    <dgm:cxn modelId="{912ACEA3-B8EF-4808-A62E-6F90BAA5D033}" type="presParOf" srcId="{1AD7E0AF-8A80-4216-9DDE-A9C42CE10578}" destId="{5540278D-2B3E-4998-9F30-DBD572C9A1D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606FB-7376-4ACD-A582-6E5005B5BD66}">
      <dsp:nvSpPr>
        <dsp:cNvPr id="0" name=""/>
        <dsp:cNvSpPr/>
      </dsp:nvSpPr>
      <dsp:spPr>
        <a:xfrm>
          <a:off x="2846373" y="1481802"/>
          <a:ext cx="1425802" cy="678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413"/>
              </a:lnTo>
              <a:lnTo>
                <a:pt x="1425802" y="462413"/>
              </a:lnTo>
              <a:lnTo>
                <a:pt x="1425802" y="67855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63826-C8F7-47F2-A15A-AB9A4B0EAFDE}">
      <dsp:nvSpPr>
        <dsp:cNvPr id="0" name=""/>
        <dsp:cNvSpPr/>
      </dsp:nvSpPr>
      <dsp:spPr>
        <a:xfrm>
          <a:off x="1420571" y="1481802"/>
          <a:ext cx="1425802" cy="678552"/>
        </a:xfrm>
        <a:custGeom>
          <a:avLst/>
          <a:gdLst/>
          <a:ahLst/>
          <a:cxnLst/>
          <a:rect l="0" t="0" r="0" b="0"/>
          <a:pathLst>
            <a:path>
              <a:moveTo>
                <a:pt x="1425802" y="0"/>
              </a:moveTo>
              <a:lnTo>
                <a:pt x="1425802" y="462413"/>
              </a:lnTo>
              <a:lnTo>
                <a:pt x="0" y="462413"/>
              </a:lnTo>
              <a:lnTo>
                <a:pt x="0" y="67855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AFA35-E8BF-4BF8-8E63-E45F0DFED4A9}">
      <dsp:nvSpPr>
        <dsp:cNvPr id="0" name=""/>
        <dsp:cNvSpPr/>
      </dsp:nvSpPr>
      <dsp:spPr>
        <a:xfrm>
          <a:off x="1679807" y="264"/>
          <a:ext cx="2333131" cy="1481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EE9B9-1A40-49E6-AC3B-D2034B992AA3}">
      <dsp:nvSpPr>
        <dsp:cNvPr id="0" name=""/>
        <dsp:cNvSpPr/>
      </dsp:nvSpPr>
      <dsp:spPr>
        <a:xfrm>
          <a:off x="1939044" y="246538"/>
          <a:ext cx="2333131" cy="148153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Times New Roman" pitchFamily="18" charset="0"/>
              <a:cs typeface="Times New Roman" pitchFamily="18" charset="0"/>
            </a:rPr>
            <a:t>Digital Circuits</a:t>
          </a:r>
          <a:endParaRPr lang="zh-CN" altLang="en-US" sz="2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82437" y="289931"/>
        <a:ext cx="2246345" cy="1394752"/>
      </dsp:txXfrm>
    </dsp:sp>
    <dsp:sp modelId="{74A3F2ED-DE6B-498E-BC78-6B724DDB28A6}">
      <dsp:nvSpPr>
        <dsp:cNvPr id="0" name=""/>
        <dsp:cNvSpPr/>
      </dsp:nvSpPr>
      <dsp:spPr>
        <a:xfrm>
          <a:off x="254005" y="2160354"/>
          <a:ext cx="2333131" cy="1481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4325-7328-4FA2-B22A-9FACC14CDD22}">
      <dsp:nvSpPr>
        <dsp:cNvPr id="0" name=""/>
        <dsp:cNvSpPr/>
      </dsp:nvSpPr>
      <dsp:spPr>
        <a:xfrm>
          <a:off x="513242" y="2406629"/>
          <a:ext cx="2333131" cy="148153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Combinational Logic Circuits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6635" y="2450022"/>
        <a:ext cx="2246345" cy="1394752"/>
      </dsp:txXfrm>
    </dsp:sp>
    <dsp:sp modelId="{44123CC1-62DC-4841-9688-A1216175B562}">
      <dsp:nvSpPr>
        <dsp:cNvPr id="0" name=""/>
        <dsp:cNvSpPr/>
      </dsp:nvSpPr>
      <dsp:spPr>
        <a:xfrm>
          <a:off x="3105610" y="2160354"/>
          <a:ext cx="2333131" cy="1481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C26B1-54FC-4E67-A83B-FE82FCAB29A6}">
      <dsp:nvSpPr>
        <dsp:cNvPr id="0" name=""/>
        <dsp:cNvSpPr/>
      </dsp:nvSpPr>
      <dsp:spPr>
        <a:xfrm>
          <a:off x="3364847" y="2406629"/>
          <a:ext cx="2333131" cy="148153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Sequential Logic Circuits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08240" y="2450022"/>
        <a:ext cx="2246345" cy="1394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606FB-7376-4ACD-A582-6E5005B5BD66}">
      <dsp:nvSpPr>
        <dsp:cNvPr id="0" name=""/>
        <dsp:cNvSpPr/>
      </dsp:nvSpPr>
      <dsp:spPr>
        <a:xfrm>
          <a:off x="2846373" y="1481802"/>
          <a:ext cx="1425802" cy="678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413"/>
              </a:lnTo>
              <a:lnTo>
                <a:pt x="1425802" y="462413"/>
              </a:lnTo>
              <a:lnTo>
                <a:pt x="1425802" y="6785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63826-C8F7-47F2-A15A-AB9A4B0EAFDE}">
      <dsp:nvSpPr>
        <dsp:cNvPr id="0" name=""/>
        <dsp:cNvSpPr/>
      </dsp:nvSpPr>
      <dsp:spPr>
        <a:xfrm>
          <a:off x="1420571" y="1481802"/>
          <a:ext cx="1425802" cy="678552"/>
        </a:xfrm>
        <a:custGeom>
          <a:avLst/>
          <a:gdLst/>
          <a:ahLst/>
          <a:cxnLst/>
          <a:rect l="0" t="0" r="0" b="0"/>
          <a:pathLst>
            <a:path>
              <a:moveTo>
                <a:pt x="1425802" y="0"/>
              </a:moveTo>
              <a:lnTo>
                <a:pt x="1425802" y="462413"/>
              </a:lnTo>
              <a:lnTo>
                <a:pt x="0" y="462413"/>
              </a:lnTo>
              <a:lnTo>
                <a:pt x="0" y="6785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AFA35-E8BF-4BF8-8E63-E45F0DFED4A9}">
      <dsp:nvSpPr>
        <dsp:cNvPr id="0" name=""/>
        <dsp:cNvSpPr/>
      </dsp:nvSpPr>
      <dsp:spPr>
        <a:xfrm>
          <a:off x="1679807" y="264"/>
          <a:ext cx="2333131" cy="1481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EE9B9-1A40-49E6-AC3B-D2034B992AA3}">
      <dsp:nvSpPr>
        <dsp:cNvPr id="0" name=""/>
        <dsp:cNvSpPr/>
      </dsp:nvSpPr>
      <dsp:spPr>
        <a:xfrm>
          <a:off x="1939044" y="246538"/>
          <a:ext cx="2333131" cy="148153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Times New Roman" pitchFamily="18" charset="0"/>
              <a:cs typeface="Times New Roman" pitchFamily="18" charset="0"/>
            </a:rPr>
            <a:t>Digital Circuits</a:t>
          </a:r>
          <a:endParaRPr lang="zh-CN" altLang="en-US" sz="2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82437" y="289931"/>
        <a:ext cx="2246345" cy="1394752"/>
      </dsp:txXfrm>
    </dsp:sp>
    <dsp:sp modelId="{74A3F2ED-DE6B-498E-BC78-6B724DDB28A6}">
      <dsp:nvSpPr>
        <dsp:cNvPr id="0" name=""/>
        <dsp:cNvSpPr/>
      </dsp:nvSpPr>
      <dsp:spPr>
        <a:xfrm>
          <a:off x="254005" y="2160354"/>
          <a:ext cx="2333131" cy="1481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4325-7328-4FA2-B22A-9FACC14CDD22}">
      <dsp:nvSpPr>
        <dsp:cNvPr id="0" name=""/>
        <dsp:cNvSpPr/>
      </dsp:nvSpPr>
      <dsp:spPr>
        <a:xfrm>
          <a:off x="513242" y="2406629"/>
          <a:ext cx="2333131" cy="148153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Discrete Component Circuit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6635" y="2450022"/>
        <a:ext cx="2246345" cy="1394752"/>
      </dsp:txXfrm>
    </dsp:sp>
    <dsp:sp modelId="{44123CC1-62DC-4841-9688-A1216175B562}">
      <dsp:nvSpPr>
        <dsp:cNvPr id="0" name=""/>
        <dsp:cNvSpPr/>
      </dsp:nvSpPr>
      <dsp:spPr>
        <a:xfrm>
          <a:off x="3105610" y="2160354"/>
          <a:ext cx="2333131" cy="1481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C26B1-54FC-4E67-A83B-FE82FCAB29A6}">
      <dsp:nvSpPr>
        <dsp:cNvPr id="0" name=""/>
        <dsp:cNvSpPr/>
      </dsp:nvSpPr>
      <dsp:spPr>
        <a:xfrm>
          <a:off x="3364847" y="2406629"/>
          <a:ext cx="2333131" cy="148153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Integrated Circuit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08240" y="2450022"/>
        <a:ext cx="2246345" cy="1394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1A52D-5F4B-4BFB-8FA7-7F6CA5361AD7}">
      <dsp:nvSpPr>
        <dsp:cNvPr id="0" name=""/>
        <dsp:cNvSpPr/>
      </dsp:nvSpPr>
      <dsp:spPr>
        <a:xfrm>
          <a:off x="2054597" y="2032000"/>
          <a:ext cx="505548" cy="96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774" y="0"/>
              </a:lnTo>
              <a:lnTo>
                <a:pt x="252774" y="963315"/>
              </a:lnTo>
              <a:lnTo>
                <a:pt x="505548" y="9633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80174" y="2486460"/>
        <a:ext cx="54395" cy="54395"/>
      </dsp:txXfrm>
    </dsp:sp>
    <dsp:sp modelId="{FFB84E27-CE15-4057-B2AA-F00BEEA11163}">
      <dsp:nvSpPr>
        <dsp:cNvPr id="0" name=""/>
        <dsp:cNvSpPr/>
      </dsp:nvSpPr>
      <dsp:spPr>
        <a:xfrm>
          <a:off x="2054597" y="1986280"/>
          <a:ext cx="505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548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94733" y="2019361"/>
        <a:ext cx="25277" cy="25277"/>
      </dsp:txXfrm>
    </dsp:sp>
    <dsp:sp modelId="{DE3E749F-A6ED-47E8-A895-5F769E860692}">
      <dsp:nvSpPr>
        <dsp:cNvPr id="0" name=""/>
        <dsp:cNvSpPr/>
      </dsp:nvSpPr>
      <dsp:spPr>
        <a:xfrm>
          <a:off x="2054597" y="1068684"/>
          <a:ext cx="505548" cy="963315"/>
        </a:xfrm>
        <a:custGeom>
          <a:avLst/>
          <a:gdLst/>
          <a:ahLst/>
          <a:cxnLst/>
          <a:rect l="0" t="0" r="0" b="0"/>
          <a:pathLst>
            <a:path>
              <a:moveTo>
                <a:pt x="0" y="963315"/>
              </a:moveTo>
              <a:lnTo>
                <a:pt x="252774" y="963315"/>
              </a:lnTo>
              <a:lnTo>
                <a:pt x="252774" y="0"/>
              </a:lnTo>
              <a:lnTo>
                <a:pt x="50554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80174" y="1523144"/>
        <a:ext cx="54395" cy="54395"/>
      </dsp:txXfrm>
    </dsp:sp>
    <dsp:sp modelId="{9B6ADBC5-4EC4-4318-BACC-195DC79B2EAE}">
      <dsp:nvSpPr>
        <dsp:cNvPr id="0" name=""/>
        <dsp:cNvSpPr/>
      </dsp:nvSpPr>
      <dsp:spPr>
        <a:xfrm rot="16200000">
          <a:off x="-496677" y="1508757"/>
          <a:ext cx="4056066" cy="1046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cs typeface="Times New Roman" pitchFamily="18" charset="0"/>
            </a:rPr>
            <a:t>SYSU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cs typeface="Times New Roman" pitchFamily="18" charset="0"/>
            </a:rPr>
            <a:t>Computer Science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-496677" y="1508757"/>
        <a:ext cx="4056066" cy="1046484"/>
      </dsp:txXfrm>
    </dsp:sp>
    <dsp:sp modelId="{6701F3C3-2AB5-4184-90B7-2DCD9C36F660}">
      <dsp:nvSpPr>
        <dsp:cNvPr id="0" name=""/>
        <dsp:cNvSpPr/>
      </dsp:nvSpPr>
      <dsp:spPr>
        <a:xfrm>
          <a:off x="2560146" y="683357"/>
          <a:ext cx="2527740" cy="770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cs typeface="Times New Roman" pitchFamily="18" charset="0"/>
            </a:rPr>
            <a:t>Computer Science</a:t>
          </a:r>
          <a:endParaRPr lang="zh-CN" alt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60146" y="683357"/>
        <a:ext cx="2527740" cy="770652"/>
      </dsp:txXfrm>
    </dsp:sp>
    <dsp:sp modelId="{D8A46A1F-39F8-48EE-BEF2-56C092DF0481}">
      <dsp:nvSpPr>
        <dsp:cNvPr id="0" name=""/>
        <dsp:cNvSpPr/>
      </dsp:nvSpPr>
      <dsp:spPr>
        <a:xfrm>
          <a:off x="2560146" y="1646673"/>
          <a:ext cx="2527740" cy="770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cs typeface="Times New Roman" pitchFamily="18" charset="0"/>
            </a:rPr>
            <a:t>Network Engineering</a:t>
          </a:r>
          <a:endParaRPr lang="en-US" altLang="zh-C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60146" y="1646673"/>
        <a:ext cx="2527740" cy="770652"/>
      </dsp:txXfrm>
    </dsp:sp>
    <dsp:sp modelId="{030D052E-DC33-4D1A-8CB7-66F7D8F9D0EA}">
      <dsp:nvSpPr>
        <dsp:cNvPr id="0" name=""/>
        <dsp:cNvSpPr/>
      </dsp:nvSpPr>
      <dsp:spPr>
        <a:xfrm>
          <a:off x="2560146" y="2609989"/>
          <a:ext cx="2527740" cy="770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cs typeface="Times New Roman" pitchFamily="18" charset="0"/>
            </a:rPr>
            <a:t>Information Security</a:t>
          </a:r>
          <a:endParaRPr lang="zh-CN" alt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60146" y="2609989"/>
        <a:ext cx="2527740" cy="770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5F4E7-9786-4633-83DC-A98569ACB2C4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itchFamily="18" charset="0"/>
              <a:cs typeface="Times New Roman" pitchFamily="18" charset="0"/>
            </a:rPr>
            <a:t>Digital Circuits</a:t>
          </a:r>
          <a:endParaRPr lang="zh-CN" alt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67745" y="1981817"/>
        <a:ext cx="1360508" cy="1360508"/>
      </dsp:txXfrm>
    </dsp:sp>
    <dsp:sp modelId="{A1BDED4C-6698-406F-882A-9233AA340D49}">
      <dsp:nvSpPr>
        <dsp:cNvPr id="0" name=""/>
        <dsp:cNvSpPr/>
      </dsp:nvSpPr>
      <dsp:spPr>
        <a:xfrm rot="12900000">
          <a:off x="778662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1E6C5-ACF6-4418-8C1F-D77EFF1B0EFF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itchFamily="18" charset="0"/>
              <a:cs typeface="Times New Roman" pitchFamily="18" charset="0"/>
            </a:rPr>
            <a:t>Hardware</a:t>
          </a:r>
          <a:endParaRPr lang="zh-CN" alt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493" y="482732"/>
        <a:ext cx="1742189" cy="1376620"/>
      </dsp:txXfrm>
    </dsp:sp>
    <dsp:sp modelId="{BA73DEEB-CF5A-44E2-A14A-035762337179}">
      <dsp:nvSpPr>
        <dsp:cNvPr id="0" name=""/>
        <dsp:cNvSpPr/>
      </dsp:nvSpPr>
      <dsp:spPr>
        <a:xfrm rot="19500000">
          <a:off x="3769893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0278D-2B3E-4998-9F30-DBD572C9A1D1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itchFamily="18" charset="0"/>
              <a:cs typeface="Times New Roman" pitchFamily="18" charset="0"/>
            </a:rPr>
            <a:t>Software</a:t>
          </a:r>
          <a:endParaRPr lang="zh-CN" alt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06316" y="482732"/>
        <a:ext cx="1742189" cy="13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BBCC5F5-E53A-4B62-B507-C602EBAD5A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71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EAFA51-69E4-4147-BDE5-310D0C5EF513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3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2D92EB-54AB-4679-8698-410B33F139CA}" type="slidenum">
              <a:rPr lang="zh-CN" altLang="en-US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0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2D92EB-54AB-4679-8698-410B33F139CA}" type="slidenum">
              <a:rPr lang="zh-CN" altLang="en-US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2D92EB-54AB-4679-8698-410B33F139CA}" type="slidenum">
              <a:rPr lang="zh-CN" altLang="en-US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2D92EB-54AB-4679-8698-410B33F139CA}" type="slidenum">
              <a:rPr lang="zh-CN" altLang="en-US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3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2D92EB-54AB-4679-8698-410B33F139CA}" type="slidenum">
              <a:rPr lang="zh-CN" altLang="en-US" smtClean="0">
                <a:latin typeface="Arial" charset="0"/>
              </a:rPr>
              <a:pPr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76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2D92EB-54AB-4679-8698-410B33F139CA}" type="slidenum">
              <a:rPr lang="zh-CN" altLang="en-US" smtClean="0">
                <a:latin typeface="Arial" charset="0"/>
              </a:rPr>
              <a:pPr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78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93D9C4-E70D-4B54-A186-A9E63441DC64}" type="slidenum">
              <a:rPr lang="zh-CN" altLang="en-US" smtClean="0">
                <a:latin typeface="Arial" charset="0"/>
              </a:rPr>
              <a:pPr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9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BE20E-C466-46E3-B95B-2BD9361879D2}" type="slidenum">
              <a:rPr lang="zh-CN" altLang="en-US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76BB2F-3311-4E0D-9E67-ADEFAA6B90FF}" type="slidenum">
              <a:rPr lang="zh-CN" altLang="en-US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EF2A92-F22F-42A3-AD61-A1C05DC2F406}" type="slidenum">
              <a:rPr lang="zh-CN" altLang="en-US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8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9DEDD7-4136-4C88-96E7-D3C65D2E39CE}" type="slidenum">
              <a:rPr lang="zh-CN" altLang="en-US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0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7991CB-57A4-4581-9418-41472272629C}" type="slidenum">
              <a:rPr lang="zh-CN" altLang="en-US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3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7991CB-57A4-4581-9418-41472272629C}" type="slidenum">
              <a:rPr lang="zh-CN" altLang="en-US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2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B57E5C-DA4B-436C-B078-D9679E5EF0C5}" type="slidenum">
              <a:rPr lang="zh-CN" altLang="en-US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9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93D9C4-E70D-4B54-A186-A9E63441DC64}" type="slidenum">
              <a:rPr lang="zh-CN" altLang="en-US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5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com8_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125538"/>
            <a:ext cx="91440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41275"/>
            <a:ext cx="108108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955675" y="2924175"/>
            <a:ext cx="8153400" cy="669925"/>
          </a:xfrm>
        </p:spPr>
        <p:txBody>
          <a:bodyPr/>
          <a:lstStyle>
            <a:lvl1pPr>
              <a:defRPr sz="4400" b="1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dirty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6324600"/>
            <a:ext cx="6400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90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E32CF-A869-4FA7-B8E6-7497FAB40A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5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A59C4-CF71-4DC3-834B-3242A53D8B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5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844675"/>
            <a:ext cx="8229600" cy="44799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4C939-3BFF-4D1B-9120-DE516C2F41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2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464A-A165-4CCD-883D-E71DA3B3A0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03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9AF0C-08BA-4DA5-9D5C-CFA569754F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97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77BBE-FE44-41CF-A5FD-351B03211D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8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D1750-8891-479B-A9D3-AE7ABB10C4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28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BE55F-2B03-4949-87F5-3BDA79261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1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7287D-BC08-41DC-BC75-DB65CE67EE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96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CC792-30D9-46D8-A1EB-A9B30BA49E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60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98198-5649-45F1-A885-F1010E9363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5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3" descr="com8_p_sl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fld id="{857114B6-FC0B-494C-928B-BA1E7537F9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0" name="图片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673725"/>
            <a:ext cx="11874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6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cs typeface="Arial Unicode MS" pitchFamily="34" charset="-122"/>
              </a:rPr>
              <a:t>Digital Circuits and Logic Design</a:t>
            </a:r>
            <a:endParaRPr lang="ko-KR" altLang="en-US" sz="3600" smtClean="0">
              <a:ea typeface="Gulim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132263"/>
            <a:ext cx="7429500" cy="1600200"/>
          </a:xfrm>
        </p:spPr>
        <p:txBody>
          <a:bodyPr/>
          <a:lstStyle/>
          <a:p>
            <a:pPr algn="ctr" eaLnBrk="1" hangingPunct="1"/>
            <a:r>
              <a:rPr lang="en-US" altLang="zh-CN" sz="2400" smtClean="0">
                <a:ea typeface="宋体" pitchFamily="2" charset="-122"/>
              </a:rPr>
              <a:t>Shaoyong Zheng (</a:t>
            </a:r>
            <a:r>
              <a:rPr lang="zh-CN" altLang="en-US" sz="2400" smtClean="0">
                <a:ea typeface="宋体" pitchFamily="2" charset="-122"/>
              </a:rPr>
              <a:t>郑少勇</a:t>
            </a:r>
            <a:r>
              <a:rPr lang="en-US" altLang="zh-CN" sz="2400" smtClean="0">
                <a:ea typeface="宋体" pitchFamily="2" charset="-122"/>
              </a:rPr>
              <a:t>)</a:t>
            </a:r>
          </a:p>
          <a:p>
            <a:pPr algn="ctr" eaLnBrk="1" hangingPunct="1"/>
            <a:r>
              <a:rPr lang="en-US" altLang="zh-CN" sz="2400" smtClean="0">
                <a:ea typeface="宋体" pitchFamily="2" charset="-122"/>
              </a:rPr>
              <a:t>Assistant Professor</a:t>
            </a:r>
          </a:p>
          <a:p>
            <a:pPr algn="ctr" eaLnBrk="1" hangingPunct="1"/>
            <a:r>
              <a:rPr lang="en-US" altLang="zh-CN" sz="2400" b="0" smtClean="0">
                <a:ea typeface="宋体" pitchFamily="2" charset="-122"/>
              </a:rPr>
              <a:t>School of Information Science and Technology</a:t>
            </a:r>
          </a:p>
          <a:p>
            <a:pPr algn="ctr" eaLnBrk="1" hangingPunct="1"/>
            <a:r>
              <a:rPr lang="en-US" altLang="zh-CN" sz="2400" smtClean="0">
                <a:ea typeface="宋体" pitchFamily="2" charset="-122"/>
              </a:rPr>
              <a:t>Office: Room 635-A</a:t>
            </a:r>
          </a:p>
          <a:p>
            <a:pPr algn="ctr" eaLnBrk="1" hangingPunct="1"/>
            <a:r>
              <a:rPr lang="en-US" altLang="zh-CN" sz="2400" smtClean="0">
                <a:ea typeface="宋体" pitchFamily="2" charset="-122"/>
              </a:rPr>
              <a:t>Email: </a:t>
            </a:r>
            <a:r>
              <a:rPr lang="en-US" altLang="zh-CN" sz="2400" u="sng" smtClean="0">
                <a:solidFill>
                  <a:srgbClr val="00B0F0"/>
                </a:solidFill>
                <a:ea typeface="宋体" pitchFamily="2" charset="-122"/>
              </a:rPr>
              <a:t>zhengshaoy@mail.sysu.edu.cn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Digital Circuits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dirty="0" smtClean="0">
                <a:ea typeface="宋体" pitchFamily="2" charset="-122"/>
              </a:rPr>
              <a:t> Digital Circuits</a:t>
            </a:r>
            <a:endParaRPr lang="en-US" altLang="zh-TW" dirty="0" smtClean="0">
              <a:ea typeface="PMingLiU" pitchFamily="18" charset="-12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79184740"/>
              </p:ext>
            </p:extLst>
          </p:nvPr>
        </p:nvGraphicFramePr>
        <p:xfrm>
          <a:off x="1428328" y="2492896"/>
          <a:ext cx="595198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2249760" y="6416501"/>
            <a:ext cx="174617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ea typeface="宋体" pitchFamily="2" charset="-122"/>
              </a:rPr>
              <a:t>分立元件电路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418112" y="6416501"/>
            <a:ext cx="174617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ea typeface="宋体" pitchFamily="2" charset="-122"/>
              </a:rPr>
              <a:t>集成电路</a:t>
            </a:r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6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Aims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宋体" pitchFamily="2" charset="-122"/>
              </a:rPr>
              <a:t>Course Intended Learning Outcomes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Perform</a:t>
            </a:r>
            <a:r>
              <a:rPr lang="en-US" altLang="zh-CN" sz="2400" dirty="0" smtClean="0">
                <a:ea typeface="宋体" pitchFamily="2" charset="-122"/>
              </a:rPr>
              <a:t> number and code conversion and arithmetic operations among various number systems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Apply</a:t>
            </a:r>
            <a:r>
              <a:rPr lang="en-US" altLang="zh-CN" sz="2400" dirty="0" smtClean="0">
                <a:ea typeface="宋体" pitchFamily="2" charset="-122"/>
              </a:rPr>
              <a:t> different methods to simplify combinational logic functions and sequential machines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Analyze</a:t>
            </a:r>
            <a:r>
              <a:rPr lang="en-US" altLang="zh-CN" sz="2400" dirty="0" smtClean="0">
                <a:ea typeface="宋体" pitchFamily="2" charset="-122"/>
              </a:rPr>
              <a:t> and 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design</a:t>
            </a:r>
            <a:r>
              <a:rPr lang="en-US" altLang="zh-CN" sz="2400" dirty="0" smtClean="0">
                <a:ea typeface="宋体" pitchFamily="2" charset="-122"/>
              </a:rPr>
              <a:t> combinational and synchronous sequential circuits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Recognize</a:t>
            </a:r>
            <a:r>
              <a:rPr lang="en-US" altLang="zh-CN" sz="2400" dirty="0" smtClean="0">
                <a:ea typeface="宋体" pitchFamily="2" charset="-122"/>
              </a:rPr>
              <a:t> electrical characteristics of different logic families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Apply</a:t>
            </a:r>
            <a:r>
              <a:rPr lang="en-US" altLang="zh-CN" sz="2400" dirty="0" smtClean="0">
                <a:ea typeface="宋体" pitchFamily="2" charset="-122"/>
              </a:rPr>
              <a:t> basic theories to practical work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Contents of the Course</a:t>
            </a:r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Chapter 1 Introductory Concepts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Chapter 2 Number Systems, Operations, and Codes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Chapter 3 Logic Gates (</a:t>
            </a:r>
            <a:r>
              <a:rPr lang="zh-CN" altLang="en-US" dirty="0" smtClean="0">
                <a:ea typeface="宋体" pitchFamily="2" charset="-122"/>
              </a:rPr>
              <a:t>逻辑门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Chapter 4 Boolean Algebra and Logic Simplification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Chapter 5 Combinational Logic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组合逻辑</a:t>
            </a:r>
            <a:r>
              <a:rPr lang="en-US" altLang="zh-CN" dirty="0" smtClean="0">
                <a:ea typeface="宋体" pitchFamily="2" charset="-122"/>
              </a:rPr>
              <a:t>) Analysis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Chapter 6 Functions of Combinational Logic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altLang="zh-CN" sz="26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Contents of the Course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Chapter 7 Latches, Flip-Flops, and Timers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                    (</a:t>
            </a:r>
            <a:r>
              <a:rPr lang="zh-CN" altLang="en-US" smtClean="0">
                <a:ea typeface="宋体" pitchFamily="2" charset="-122"/>
              </a:rPr>
              <a:t>锁存器，触发器，定时器</a:t>
            </a:r>
            <a:r>
              <a:rPr lang="en-US" altLang="zh-CN" smtClean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itchFamily="2" charset="-122"/>
              </a:rPr>
              <a:t>Chapter 8 Counters (</a:t>
            </a:r>
            <a:r>
              <a:rPr lang="zh-CN" altLang="en-US" smtClean="0">
                <a:ea typeface="宋体" pitchFamily="2" charset="-122"/>
              </a:rPr>
              <a:t>计数器</a:t>
            </a:r>
            <a:r>
              <a:rPr lang="en-US" altLang="zh-CN" smtClean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itchFamily="2" charset="-122"/>
              </a:rPr>
              <a:t>Chapter 9 Shift Registers (</a:t>
            </a:r>
            <a:r>
              <a:rPr lang="zh-CN" altLang="en-US" smtClean="0">
                <a:ea typeface="宋体" pitchFamily="2" charset="-122"/>
              </a:rPr>
              <a:t>移位寄存器</a:t>
            </a:r>
            <a:r>
              <a:rPr lang="en-US" altLang="zh-CN" smtClean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itchFamily="2" charset="-122"/>
              </a:rPr>
              <a:t>Chapter 10 Memory and Storage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itchFamily="2" charset="-122"/>
              </a:rPr>
              <a:t>Chapter 11 Signal Interfacing and 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itchFamily="2" charset="-122"/>
              </a:rPr>
              <a:t>Chapter 12 Integrated Circuit Technologies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60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  <a:p>
            <a:pPr lvl="1"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Course Schedule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4248150" cy="4479925"/>
          </a:xfrm>
          <a:noFill/>
        </p:spPr>
        <p:txBody>
          <a:bodyPr/>
          <a:lstStyle/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1:  Chapter 1</a:t>
            </a: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2:  Chapter 2</a:t>
            </a: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3:  Chapter 3</a:t>
            </a: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4:  Chapter 4</a:t>
            </a: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5:  Chapter </a:t>
            </a:r>
            <a:r>
              <a:rPr lang="en-US" altLang="zh-CN" sz="2600" dirty="0" smtClean="0">
                <a:ea typeface="宋体" pitchFamily="2" charset="-122"/>
              </a:rPr>
              <a:t>5</a:t>
            </a:r>
            <a:endParaRPr lang="en-US" altLang="zh-CN" sz="26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6:  Chapter </a:t>
            </a:r>
            <a:r>
              <a:rPr lang="en-US" altLang="zh-CN" sz="2600" dirty="0" smtClean="0">
                <a:ea typeface="宋体" pitchFamily="2" charset="-122"/>
              </a:rPr>
              <a:t>6</a:t>
            </a:r>
            <a:endParaRPr lang="en-US" altLang="zh-CN" sz="26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7:  Chapter 6</a:t>
            </a: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8:  Chapter </a:t>
            </a:r>
            <a:r>
              <a:rPr lang="en-US" altLang="zh-CN" sz="2600" dirty="0" smtClean="0">
                <a:ea typeface="宋体" pitchFamily="2" charset="-122"/>
              </a:rPr>
              <a:t>7</a:t>
            </a:r>
            <a:endParaRPr lang="en-US" altLang="zh-CN" sz="26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Week 9:  Chapter 7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/>
            <a:endParaRPr lang="en-US" altLang="zh-CN" sz="2600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4340" name="Rectangle 7"/>
          <p:cNvSpPr txBox="1">
            <a:spLocks noChangeArrowheads="1"/>
          </p:cNvSpPr>
          <p:nvPr/>
        </p:nvSpPr>
        <p:spPr bwMode="auto">
          <a:xfrm>
            <a:off x="4572000" y="1844675"/>
            <a:ext cx="42481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10:  Chapter 8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11:  Chapter 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8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12:  Chapter 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9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13:  Chapter 10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14:  Chapter 11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15:  Chapter 12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16:  Revision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17:  Q&amp;A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Week 18:  Final Exam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Reference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>
              <a:defRPr/>
            </a:pPr>
            <a:r>
              <a:rPr lang="en-US" altLang="zh-CN" b="1" dirty="0"/>
              <a:t>Text Book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ea typeface="宋体" pitchFamily="2" charset="-122"/>
              </a:rPr>
              <a:t>Thomas L. Floyd. Digital Fundamentals (10th Edition).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    </a:t>
            </a:r>
            <a:r>
              <a:rPr lang="zh-CN" altLang="en-US" sz="2400" dirty="0" smtClean="0">
                <a:ea typeface="宋体" pitchFamily="2" charset="-122"/>
              </a:rPr>
              <a:t>电子工业出版社</a:t>
            </a:r>
            <a:r>
              <a:rPr lang="en-US" altLang="zh-CN" sz="2400" dirty="0" smtClean="0">
                <a:ea typeface="宋体" pitchFamily="2" charset="-122"/>
              </a:rPr>
              <a:t>.2005.</a:t>
            </a:r>
          </a:p>
          <a:p>
            <a:pPr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b="1" dirty="0"/>
              <a:t>Reference Books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ea typeface="宋体" pitchFamily="2" charset="-122"/>
              </a:rPr>
              <a:t>龚之春</a:t>
            </a:r>
            <a:r>
              <a:rPr lang="en-US" altLang="zh-CN" sz="2400" dirty="0" smtClean="0">
                <a:ea typeface="宋体" pitchFamily="2" charset="-122"/>
              </a:rPr>
              <a:t>. </a:t>
            </a:r>
            <a:r>
              <a:rPr lang="zh-CN" altLang="en-US" sz="2400" dirty="0" smtClean="0">
                <a:ea typeface="宋体" pitchFamily="2" charset="-122"/>
              </a:rPr>
              <a:t>数字电路</a:t>
            </a:r>
            <a:r>
              <a:rPr lang="zh-CN" altLang="zh-CN" sz="2400" dirty="0" smtClean="0">
                <a:ea typeface="宋体" pitchFamily="2" charset="-122"/>
              </a:rPr>
              <a:t>，</a:t>
            </a:r>
            <a:r>
              <a:rPr lang="zh-CN" altLang="en-US" sz="2400" dirty="0" smtClean="0">
                <a:ea typeface="宋体" pitchFamily="2" charset="-122"/>
              </a:rPr>
              <a:t>电子科技</a:t>
            </a:r>
            <a:r>
              <a:rPr lang="zh-CN" altLang="zh-CN" sz="2400" dirty="0" smtClean="0">
                <a:ea typeface="宋体" pitchFamily="2" charset="-122"/>
              </a:rPr>
              <a:t>大学出版社</a:t>
            </a:r>
            <a:r>
              <a:rPr lang="en-US" altLang="zh-CN" sz="2400" dirty="0" smtClean="0">
                <a:ea typeface="宋体" pitchFamily="2" charset="-122"/>
              </a:rPr>
              <a:t>.1999.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>
                <a:ea typeface="宋体" pitchFamily="2" charset="-122"/>
              </a:rPr>
              <a:t>杨颂</a:t>
            </a:r>
            <a:r>
              <a:rPr lang="zh-CN" altLang="en-US" sz="2400" dirty="0" smtClean="0">
                <a:ea typeface="宋体" pitchFamily="2" charset="-122"/>
              </a:rPr>
              <a:t>华，冯毛官，孙万蓉等</a:t>
            </a:r>
            <a:r>
              <a:rPr lang="en-US" altLang="zh-CN" sz="2400" dirty="0" smtClean="0">
                <a:ea typeface="宋体" pitchFamily="2" charset="-122"/>
              </a:rPr>
              <a:t>. </a:t>
            </a:r>
            <a:r>
              <a:rPr lang="zh-CN" altLang="en-US" sz="2400" dirty="0" smtClean="0">
                <a:ea typeface="宋体" pitchFamily="2" charset="-122"/>
              </a:rPr>
              <a:t>数字电子技术基础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zh-CN" altLang="en-US" sz="2400" dirty="0" smtClean="0">
                <a:ea typeface="宋体" pitchFamily="2" charset="-122"/>
              </a:rPr>
              <a:t>第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版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    </a:t>
            </a:r>
            <a:r>
              <a:rPr lang="zh-CN" altLang="en-US" sz="2400" dirty="0" smtClean="0">
                <a:ea typeface="宋体" pitchFamily="2" charset="-122"/>
              </a:rPr>
              <a:t>西安电子科技大学出版社</a:t>
            </a:r>
            <a:r>
              <a:rPr lang="en-US" altLang="zh-CN" sz="2400" dirty="0" smtClean="0">
                <a:ea typeface="宋体" pitchFamily="2" charset="-122"/>
              </a:rPr>
              <a:t>.2009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Reference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/>
              <a:t>Course Material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百度云网盘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7" y="2424435"/>
            <a:ext cx="2088232" cy="71783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3069133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hangingPunct="1">
              <a:spcBef>
                <a:spcPts val="0"/>
              </a:spcBef>
              <a:buSzTx/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  <a:ea typeface="宋体" pitchFamily="2" charset="-122"/>
              </a:rPr>
              <a:t>ID</a:t>
            </a:r>
            <a:r>
              <a:rPr lang="en-US" altLang="zh-TW" dirty="0" smtClean="0">
                <a:ea typeface="宋体" pitchFamily="2" charset="-122"/>
              </a:rPr>
              <a:t>: sysuzsy@gmail.com</a:t>
            </a:r>
          </a:p>
          <a:p>
            <a:pPr marL="342900" lvl="1" indent="-342900" eaLnBrk="1" hangingPunct="1">
              <a:spcBef>
                <a:spcPts val="0"/>
              </a:spcBef>
              <a:buSzTx/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  <a:ea typeface="宋体" pitchFamily="2" charset="-122"/>
              </a:rPr>
              <a:t>Password</a:t>
            </a:r>
            <a:r>
              <a:rPr lang="en-US" altLang="zh-TW" dirty="0" smtClean="0">
                <a:ea typeface="宋体" pitchFamily="2" charset="-122"/>
              </a:rPr>
              <a:t>: </a:t>
            </a:r>
            <a:r>
              <a:rPr lang="en-US" altLang="zh-TW" dirty="0" err="1" smtClean="0">
                <a:ea typeface="宋体" pitchFamily="2" charset="-122"/>
              </a:rPr>
              <a:t>syzheng</a:t>
            </a:r>
            <a:endParaRPr lang="en-US" altLang="zh-TW" dirty="0" smtClean="0">
              <a:ea typeface="宋体" pitchFamily="2" charset="-122"/>
            </a:endParaRPr>
          </a:p>
          <a:p>
            <a:pPr marL="342900" lvl="1" indent="-342900" eaLnBrk="1" hangingPunct="1">
              <a:spcBef>
                <a:spcPts val="0"/>
              </a:spcBef>
              <a:buSzTx/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  <a:ea typeface="宋体" pitchFamily="2" charset="-122"/>
              </a:rPr>
              <a:t>Folder</a:t>
            </a:r>
            <a:r>
              <a:rPr lang="en-US" altLang="zh-TW" dirty="0" smtClean="0">
                <a:ea typeface="宋体" pitchFamily="2" charset="-122"/>
              </a:rPr>
              <a:t>: Digital Circuits and Logic Design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821" y="4264732"/>
            <a:ext cx="6067515" cy="247663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2627784" y="5415563"/>
            <a:ext cx="1368152" cy="24568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Assessment</a:t>
            </a:r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Final Exam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600" dirty="0" smtClean="0"/>
              <a:t>Duration: 2 hours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600" b="1" dirty="0" smtClean="0">
                <a:solidFill>
                  <a:srgbClr val="FF0000"/>
                </a:solidFill>
              </a:rPr>
              <a:t>70%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final score</a:t>
            </a:r>
          </a:p>
          <a:p>
            <a:pPr eaLnBrk="1" hangingPunct="1">
              <a:defRPr/>
            </a:pPr>
            <a:r>
              <a:rPr lang="en-US" altLang="zh-CN" b="1" dirty="0" smtClean="0"/>
              <a:t>Course Work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600" dirty="0" smtClean="0"/>
              <a:t>15 homework assignments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600" b="1" dirty="0" smtClean="0">
                <a:solidFill>
                  <a:srgbClr val="FF0000"/>
                </a:solidFill>
              </a:rPr>
              <a:t>20%</a:t>
            </a:r>
            <a:r>
              <a:rPr lang="en-US" altLang="zh-CN" sz="2600" dirty="0" smtClean="0"/>
              <a:t> final score</a:t>
            </a:r>
          </a:p>
          <a:p>
            <a:pPr eaLnBrk="1" hangingPunct="1">
              <a:defRPr/>
            </a:pPr>
            <a:r>
              <a:rPr lang="en-US" altLang="zh-CN" b="1" dirty="0" smtClean="0"/>
              <a:t>Attendance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600" b="1" dirty="0" smtClean="0">
                <a:solidFill>
                  <a:srgbClr val="FF0000"/>
                </a:solidFill>
              </a:rPr>
              <a:t>10%</a:t>
            </a:r>
            <a:r>
              <a:rPr lang="en-US" altLang="zh-CN" sz="2600" dirty="0" smtClean="0"/>
              <a:t> final score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altLang="zh-CN" sz="26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Importance of Course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/>
              <a:t>Importance of course</a:t>
            </a:r>
            <a:endParaRPr lang="en-US" altLang="zh-CN" b="1" dirty="0"/>
          </a:p>
          <a:p>
            <a:pPr>
              <a:buFont typeface="Wingdings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Basic course for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ea typeface="宋体" pitchFamily="2" charset="-122"/>
              </a:rPr>
              <a:t>Computer Science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ea typeface="宋体" pitchFamily="2" charset="-122"/>
              </a:rPr>
              <a:t>Electronic Engineering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ea typeface="宋体" pitchFamily="2" charset="-122"/>
              </a:rPr>
              <a:t>Communication Engineering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US" altLang="zh-CN" sz="2400" dirty="0" smtClean="0">
                <a:ea typeface="宋体" pitchFamily="2" charset="-122"/>
              </a:rPr>
              <a:t>Subject </a:t>
            </a:r>
            <a:r>
              <a:rPr lang="en-US" altLang="zh-CN" sz="2400" dirty="0">
                <a:ea typeface="宋体" pitchFamily="2" charset="-122"/>
              </a:rPr>
              <a:t>of Postgraduate Entrance Examination </a:t>
            </a:r>
            <a:r>
              <a:rPr lang="en-US" altLang="zh-CN" sz="2400" dirty="0" smtClean="0">
                <a:ea typeface="宋体" pitchFamily="2" charset="-122"/>
              </a:rPr>
              <a:t>for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dirty="0">
                <a:ea typeface="宋体" pitchFamily="2" charset="-122"/>
              </a:rPr>
              <a:t>Electronic Engineering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dirty="0">
                <a:ea typeface="宋体" pitchFamily="2" charset="-122"/>
              </a:rPr>
              <a:t>Communication </a:t>
            </a:r>
            <a:r>
              <a:rPr lang="en-US" altLang="zh-CN" sz="2400" dirty="0" smtClean="0">
                <a:ea typeface="宋体" pitchFamily="2" charset="-122"/>
              </a:rPr>
              <a:t>Engineering</a:t>
            </a: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Importance of Course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Necessary for Computer Science?</a:t>
            </a: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45796816"/>
              </p:ext>
            </p:extLst>
          </p:nvPr>
        </p:nvGraphicFramePr>
        <p:xfrm>
          <a:off x="1547664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Digital Circuits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648221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dirty="0" smtClean="0">
                <a:ea typeface="宋体" pitchFamily="2" charset="-122"/>
              </a:rPr>
              <a:t> Digital circuits</a:t>
            </a:r>
            <a:endParaRPr lang="en-US" altLang="zh-TW" sz="1000" b="1" dirty="0" smtClean="0">
              <a:solidFill>
                <a:srgbClr val="000066"/>
              </a:solidFill>
              <a:ea typeface="PMingLiU" pitchFamily="18" charset="-120"/>
            </a:endParaRPr>
          </a:p>
        </p:txBody>
      </p:sp>
      <p:pic>
        <p:nvPicPr>
          <p:cNvPr id="51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3424470"/>
            <a:ext cx="3689895" cy="281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2421061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hangingPunct="1">
              <a:spcBef>
                <a:spcPct val="50000"/>
              </a:spcBef>
              <a:buSzTx/>
              <a:buFont typeface="Wingdings" pitchFamily="2" charset="2"/>
              <a:buChar char="ü"/>
            </a:pPr>
            <a:r>
              <a:rPr lang="en-US" altLang="zh-CN" dirty="0" smtClean="0">
                <a:ea typeface="宋体" pitchFamily="2" charset="-122"/>
              </a:rPr>
              <a:t>Represent signal by discrete bands of analog level rather than by a continuous range</a:t>
            </a:r>
            <a:endParaRPr lang="en-US" altLang="zh-TW" dirty="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Importance of Course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Necessary for </a:t>
            </a:r>
            <a:r>
              <a:rPr lang="en-US" altLang="zh-CN" b="1" dirty="0">
                <a:ea typeface="宋体" pitchFamily="2" charset="-122"/>
              </a:rPr>
              <a:t>Computer Science?</a:t>
            </a:r>
            <a:endParaRPr lang="en-US" altLang="zh-CN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63365346"/>
              </p:ext>
            </p:extLst>
          </p:nvPr>
        </p:nvGraphicFramePr>
        <p:xfrm>
          <a:off x="1475656" y="25333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88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Personal Information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604126" cy="4104456"/>
          </a:xfrm>
        </p:spPr>
        <p:txBody>
          <a:bodyPr/>
          <a:lstStyle/>
          <a:p>
            <a:r>
              <a:rPr lang="en-US" altLang="zh-CN" sz="2600" b="1" dirty="0" smtClean="0">
                <a:ea typeface="宋体" pitchFamily="2" charset="-122"/>
              </a:rPr>
              <a:t>Educational Background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/>
              <a:t>Doctor of Philosophy</a:t>
            </a:r>
            <a:r>
              <a:rPr lang="en-US" altLang="zh-CN" sz="2400" dirty="0"/>
              <a:t>      </a:t>
            </a:r>
            <a:r>
              <a:rPr lang="en-US" altLang="zh-CN" sz="2400" dirty="0" smtClean="0"/>
              <a:t> 2009.1 </a:t>
            </a:r>
            <a:r>
              <a:rPr lang="en-US" altLang="zh-CN" sz="2400" dirty="0"/>
              <a:t>~ </a:t>
            </a:r>
            <a:r>
              <a:rPr lang="en-US" altLang="zh-CN" sz="2400" dirty="0" smtClean="0"/>
              <a:t>2011.7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/>
              <a:t>Department of Electronic Engineering   City University of Hong Kong</a:t>
            </a:r>
          </a:p>
          <a:p>
            <a:pPr marL="0" indent="0">
              <a:buNone/>
            </a:pPr>
            <a:endParaRPr lang="zh-CN" altLang="zh-CN" sz="22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400" dirty="0"/>
              <a:t> </a:t>
            </a:r>
            <a:r>
              <a:rPr lang="en-US" altLang="zh-CN" sz="2400" b="1" dirty="0" smtClean="0"/>
              <a:t>Master </a:t>
            </a:r>
            <a:r>
              <a:rPr lang="en-US" altLang="zh-CN" sz="2400" b="1" dirty="0"/>
              <a:t>of Philosophy      </a:t>
            </a:r>
            <a:r>
              <a:rPr lang="en-US" altLang="zh-CN" sz="2400" dirty="0"/>
              <a:t>2007.8 ~ </a:t>
            </a:r>
            <a:r>
              <a:rPr lang="en-US" altLang="zh-CN" sz="2400" dirty="0" smtClean="0"/>
              <a:t>2008.12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/>
              <a:t>Department </a:t>
            </a:r>
            <a:r>
              <a:rPr lang="en-US" altLang="zh-CN" sz="2200" dirty="0"/>
              <a:t>of Electronic Engineering   City University of Hong </a:t>
            </a:r>
            <a:r>
              <a:rPr lang="en-US" altLang="zh-CN" sz="2200" dirty="0" smtClean="0"/>
              <a:t>Kong</a:t>
            </a:r>
          </a:p>
          <a:p>
            <a:pPr marL="0" indent="0">
              <a:buNone/>
            </a:pPr>
            <a:endParaRPr lang="zh-CN" altLang="zh-CN" sz="2200" dirty="0"/>
          </a:p>
          <a:p>
            <a:pPr>
              <a:buFont typeface="Wingdings" pitchFamily="2" charset="2"/>
              <a:buChar char="ü"/>
            </a:pPr>
            <a:r>
              <a:rPr lang="en-US" altLang="zh-CN" sz="2400" dirty="0"/>
              <a:t> </a:t>
            </a:r>
            <a:r>
              <a:rPr lang="en-US" altLang="zh-CN" sz="2400" b="1" dirty="0"/>
              <a:t>Master of </a:t>
            </a:r>
            <a:r>
              <a:rPr lang="en-US" altLang="zh-CN" sz="2400" b="1" dirty="0" smtClean="0"/>
              <a:t>Science            </a:t>
            </a:r>
            <a:r>
              <a:rPr lang="en-US" altLang="zh-CN" sz="2400" dirty="0" smtClean="0"/>
              <a:t>2004.9 </a:t>
            </a:r>
            <a:r>
              <a:rPr lang="en-US" altLang="zh-CN" sz="2400" dirty="0"/>
              <a:t>~ 2006.2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200" dirty="0"/>
              <a:t>Department of Electronic Engineering   City University of Hong Kong</a:t>
            </a:r>
          </a:p>
        </p:txBody>
      </p:sp>
    </p:spTree>
    <p:extLst>
      <p:ext uri="{BB962C8B-B14F-4D97-AF65-F5344CB8AC3E}">
        <p14:creationId xmlns:p14="http://schemas.microsoft.com/office/powerpoint/2010/main" val="13722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Personal Information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51520" y="1916832"/>
            <a:ext cx="860412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600" b="1" dirty="0" smtClean="0">
                <a:ea typeface="宋体" pitchFamily="2" charset="-122"/>
              </a:rPr>
              <a:t>Professional Experiences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 smtClean="0"/>
              <a:t>Assistant Professor</a:t>
            </a:r>
            <a:r>
              <a:rPr lang="en-US" altLang="zh-CN" sz="2400" dirty="0" smtClean="0"/>
              <a:t>      2012.10 ~ now</a:t>
            </a:r>
            <a:endParaRPr lang="zh-CN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Department </a:t>
            </a:r>
            <a:r>
              <a:rPr lang="en-US" altLang="zh-CN" sz="2400" dirty="0"/>
              <a:t>of Electronics and Communication </a:t>
            </a:r>
            <a:r>
              <a:rPr lang="en-US" altLang="zh-CN" sz="2400" dirty="0" smtClean="0"/>
              <a:t>Engineering</a:t>
            </a: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dirty="0" smtClean="0"/>
              <a:t>Sun </a:t>
            </a:r>
            <a:r>
              <a:rPr lang="en-US" altLang="zh-CN" sz="2400" dirty="0" err="1"/>
              <a:t>Yat-sen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University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16346" y="3861048"/>
            <a:ext cx="860412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altLang="zh-CN" sz="2400" b="1" dirty="0" smtClean="0"/>
              <a:t>Visiting Assistant </a:t>
            </a:r>
            <a:r>
              <a:rPr lang="en-US" altLang="zh-CN" sz="2400" b="1" dirty="0"/>
              <a:t>Professor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2013.7-2013.8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</a:t>
            </a:r>
            <a:r>
              <a:rPr lang="en-US" altLang="zh-CN" sz="2200" dirty="0"/>
              <a:t>Department of Electronic Engineering   City University of Hong Kong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 smtClean="0"/>
              <a:t>Research Fellow          </a:t>
            </a:r>
            <a:r>
              <a:rPr lang="en-US" altLang="zh-CN" sz="2400" dirty="0" smtClean="0"/>
              <a:t>2011.8-2012.10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200" dirty="0" smtClean="0"/>
              <a:t>Department of Electronic Engineering   City University of Hong Kong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 smtClean="0"/>
              <a:t>Research  Assistant      </a:t>
            </a:r>
            <a:r>
              <a:rPr lang="en-US" altLang="zh-CN" sz="2400" dirty="0" smtClean="0"/>
              <a:t>2006.8-2008.12</a:t>
            </a:r>
            <a:r>
              <a:rPr lang="en-US" altLang="zh-CN" sz="2400" b="1" dirty="0" smtClean="0"/>
              <a:t>     </a:t>
            </a: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200" dirty="0" smtClean="0"/>
              <a:t>Department </a:t>
            </a:r>
            <a:r>
              <a:rPr lang="en-US" altLang="zh-CN" sz="2200" dirty="0"/>
              <a:t>of Electronic Engineering   City University of Hong Kong</a:t>
            </a:r>
            <a:endParaRPr lang="zh-CN" altLang="zh-CN" sz="2200" dirty="0"/>
          </a:p>
          <a:p>
            <a:pPr marL="0" indent="0">
              <a:buNone/>
            </a:pPr>
            <a:endParaRPr lang="zh-CN" altLang="zh-CN" sz="2200" dirty="0" smtClean="0"/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Personal Information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51520" y="1772816"/>
            <a:ext cx="860412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600" b="1" dirty="0" smtClean="0">
                <a:ea typeface="宋体" pitchFamily="2" charset="-122"/>
              </a:rPr>
              <a:t>Research Interests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/>
              <a:t>Evolutionary Algorithm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/>
              <a:t>RF </a:t>
            </a:r>
            <a:r>
              <a:rPr lang="en-US" altLang="zh-CN" sz="2400" dirty="0"/>
              <a:t>and Microwave circuits</a:t>
            </a:r>
            <a:endParaRPr lang="zh-CN" altLang="zh-CN" sz="2400" dirty="0"/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/>
              <a:t>Millimeter </a:t>
            </a:r>
            <a:r>
              <a:rPr lang="en-US" altLang="zh-CN" sz="2400" dirty="0"/>
              <a:t>wave </a:t>
            </a:r>
            <a:r>
              <a:rPr lang="en-US" altLang="zh-CN" sz="2400" dirty="0" smtClean="0"/>
              <a:t>components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/>
              <a:t>Passive Microwave components </a:t>
            </a:r>
            <a:r>
              <a:rPr lang="en-US" altLang="zh-CN" sz="2400" dirty="0" smtClean="0"/>
              <a:t>optimization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51520" y="4293096"/>
            <a:ext cx="860412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600" b="1" dirty="0" smtClean="0">
                <a:ea typeface="宋体" pitchFamily="2" charset="-122"/>
              </a:rPr>
              <a:t>Publications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zh-CN" sz="2400" dirty="0" smtClean="0"/>
              <a:t>Published </a:t>
            </a:r>
            <a:r>
              <a:rPr lang="en-US" altLang="zh-CN" sz="2400" dirty="0"/>
              <a:t>more than </a:t>
            </a:r>
            <a:r>
              <a:rPr lang="en-US" altLang="zh-CN" sz="2400" b="1" dirty="0">
                <a:solidFill>
                  <a:srgbClr val="FF0000"/>
                </a:solidFill>
              </a:rPr>
              <a:t>30</a:t>
            </a:r>
            <a:r>
              <a:rPr lang="en-US" altLang="zh-CN" sz="2400" dirty="0"/>
              <a:t> papers in journals and conference </a:t>
            </a:r>
            <a:r>
              <a:rPr lang="en-US" altLang="zh-CN" sz="2400" dirty="0" smtClean="0"/>
              <a:t>proceedings including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en-US" altLang="zh-CN" sz="2400" dirty="0" smtClean="0"/>
              <a:t> IEEE Transactions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en-US" altLang="zh-CN" sz="2400" dirty="0" smtClean="0"/>
              <a:t> IEEE/IET Letters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5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Personal Information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604126" cy="2304405"/>
          </a:xfrm>
        </p:spPr>
        <p:txBody>
          <a:bodyPr/>
          <a:lstStyle/>
          <a:p>
            <a:r>
              <a:rPr lang="en-US" altLang="zh-CN" b="1" dirty="0" smtClean="0"/>
              <a:t>Professional </a:t>
            </a:r>
            <a:r>
              <a:rPr lang="en-US" altLang="zh-CN" b="1" dirty="0"/>
              <a:t>Activities</a:t>
            </a:r>
            <a:endParaRPr lang="zh-CN" altLang="zh-CN" dirty="0"/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/>
              <a:t>Member</a:t>
            </a:r>
            <a:r>
              <a:rPr lang="en-US" altLang="zh-CN" sz="2400" dirty="0"/>
              <a:t> </a:t>
            </a:r>
            <a:r>
              <a:rPr lang="en-US" altLang="zh-CN" sz="2400" b="1" dirty="0"/>
              <a:t>of IEEE</a:t>
            </a:r>
            <a:endParaRPr lang="zh-CN" altLang="zh-CN" sz="2400" b="1" dirty="0"/>
          </a:p>
          <a:p>
            <a:pPr lvl="0"/>
            <a:r>
              <a:rPr lang="en-US" altLang="zh-CN" sz="2400" dirty="0"/>
              <a:t>IEEE Microwave Theory and Techniques Society</a:t>
            </a:r>
            <a:endParaRPr lang="zh-CN" altLang="zh-CN" sz="2400" dirty="0"/>
          </a:p>
          <a:p>
            <a:pPr lvl="0"/>
            <a:r>
              <a:rPr lang="en-US" altLang="zh-CN" sz="2400" dirty="0"/>
              <a:t>IEEE Industrial Electronics Society</a:t>
            </a:r>
            <a:endParaRPr lang="zh-CN" altLang="zh-CN" sz="2400" dirty="0"/>
          </a:p>
          <a:p>
            <a:pPr lvl="0"/>
            <a:r>
              <a:rPr lang="en-US" altLang="zh-CN" sz="2400" dirty="0"/>
              <a:t>IEEE Antennas and Propagation Society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/>
              <a:t>Active Peer Reviewer</a:t>
            </a:r>
            <a:endParaRPr lang="zh-CN" altLang="zh-CN" sz="2400" dirty="0"/>
          </a:p>
          <a:p>
            <a:pPr lvl="0"/>
            <a:r>
              <a:rPr lang="en-US" altLang="zh-CN" sz="2400" dirty="0"/>
              <a:t>IEEE Transactions on Microwave Theory and Techniques</a:t>
            </a:r>
            <a:endParaRPr lang="zh-CN" altLang="zh-CN" sz="2400" dirty="0"/>
          </a:p>
          <a:p>
            <a:pPr lvl="0"/>
            <a:r>
              <a:rPr lang="en-US" altLang="zh-CN" sz="2400" dirty="0"/>
              <a:t>IEEE Microwave and Wireless Components Letters</a:t>
            </a:r>
            <a:endParaRPr lang="zh-CN" altLang="zh-CN" sz="2400" dirty="0"/>
          </a:p>
          <a:p>
            <a:pPr lvl="0"/>
            <a:r>
              <a:rPr lang="en-US" altLang="zh-CN" sz="2400" dirty="0"/>
              <a:t>Progress in Electromagnetics Research</a:t>
            </a:r>
            <a:endParaRPr lang="zh-CN" altLang="zh-CN" sz="2400" dirty="0"/>
          </a:p>
          <a:p>
            <a:r>
              <a:rPr lang="en-US" altLang="zh-CN" sz="2400" dirty="0"/>
              <a:t>Journal of Electromagnetic Waves and Applications</a:t>
            </a:r>
            <a:endParaRPr lang="zh-CN" altLang="zh-CN" sz="2200" dirty="0"/>
          </a:p>
          <a:p>
            <a:pPr lvl="1" eaLnBrk="1" hangingPunct="1"/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5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Assignment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/>
              <a:t>Assignment 1 (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Due on </a:t>
            </a: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3 March 2014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>
              <a:buFont typeface="Wingdings" pitchFamily="2" charset="2"/>
              <a:buChar char="ü"/>
              <a:defRPr/>
            </a:pPr>
            <a:r>
              <a:rPr lang="en-US" altLang="zh-CN" dirty="0" smtClean="0">
                <a:ea typeface="宋体" pitchFamily="2" charset="-122"/>
              </a:rPr>
              <a:t> What to expect from this course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Suggestion for this course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zh-CN" dirty="0" smtClean="0">
                <a:ea typeface="宋体" pitchFamily="2" charset="-122"/>
              </a:rPr>
              <a:t> …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Logic Design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576213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dirty="0" smtClean="0">
                <a:ea typeface="宋体" pitchFamily="2" charset="-122"/>
              </a:rPr>
              <a:t> Logic Design</a:t>
            </a:r>
            <a:endParaRPr lang="en-US" altLang="zh-TW" sz="1000" b="1" dirty="0" smtClean="0">
              <a:solidFill>
                <a:srgbClr val="000066"/>
              </a:solidFill>
              <a:ea typeface="PMingLiU" pitchFamily="18" charset="-120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446088" y="3789363"/>
            <a:ext cx="8229600" cy="57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Logic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Gate</a:t>
            </a:r>
            <a:endParaRPr lang="en-US" altLang="zh-TW" sz="1000" b="1" dirty="0">
              <a:solidFill>
                <a:srgbClr val="000066"/>
              </a:solidFill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2420888"/>
            <a:ext cx="82296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algn="just" eaLnBrk="1" hangingPunct="1">
              <a:spcBef>
                <a:spcPct val="50000"/>
              </a:spcBef>
              <a:buSzTx/>
              <a:buFont typeface="Wingdings" pitchFamily="2" charset="2"/>
              <a:buChar char="ü"/>
            </a:pPr>
            <a:r>
              <a:rPr lang="en-US" altLang="zh-CN" dirty="0" smtClean="0">
                <a:ea typeface="宋体" pitchFamily="2" charset="-122"/>
              </a:rPr>
              <a:t>A process by which an abstract form of desired circuit behavior is turned into a design implementation in terms of logic gate.</a:t>
            </a:r>
            <a:endParaRPr lang="en-US" altLang="zh-TW" dirty="0" smtClean="0">
              <a:ea typeface="PMingLiU" pitchFamily="18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8864" y="4365104"/>
            <a:ext cx="82296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idealized or physical device implementing a Boolean function, that is, it performs a logical operation on one or more logical inputs, and produces a single logical output</a:t>
            </a:r>
            <a:endParaRPr lang="en-US" altLang="zh-TW" sz="2400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Logic Design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576213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dirty="0" smtClean="0">
                <a:ea typeface="宋体" pitchFamily="2" charset="-122"/>
              </a:rPr>
              <a:t> Gate</a:t>
            </a:r>
            <a:endParaRPr lang="en-US" altLang="zh-TW" sz="1000" b="1" dirty="0" smtClean="0">
              <a:solidFill>
                <a:srgbClr val="000066"/>
              </a:solidFill>
              <a:ea typeface="PMingLiU" pitchFamily="18" charset="-12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433426" cy="224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420888"/>
            <a:ext cx="3096344" cy="224867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0872" y="5373215"/>
            <a:ext cx="8229600" cy="57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Logic Gate??</a:t>
            </a:r>
            <a:endParaRPr lang="en-US" altLang="zh-TW" sz="2800" b="1" dirty="0">
              <a:solidFill>
                <a:srgbClr val="000066"/>
              </a:solidFill>
              <a:ea typeface="PMingLiU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Digital System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1223963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n-US" altLang="zh-CN" sz="3200" b="1" dirty="0" smtClean="0">
                <a:ea typeface="宋体" pitchFamily="2" charset="-122"/>
              </a:rPr>
              <a:t> Digital system</a:t>
            </a:r>
            <a:endParaRPr lang="en-US" altLang="zh-TW" sz="1050" b="1" dirty="0" smtClean="0">
              <a:solidFill>
                <a:srgbClr val="000066"/>
              </a:solidFill>
              <a:ea typeface="PMingLiU" pitchFamily="18" charset="-120"/>
            </a:endParaRPr>
          </a:p>
          <a:p>
            <a:pPr marL="342900" lvl="1" indent="-342900" eaLnBrk="1" hangingPunct="1">
              <a:spcBef>
                <a:spcPct val="50000"/>
              </a:spcBef>
              <a:buSzTx/>
              <a:buFont typeface="Wingdings" pitchFamily="2" charset="2"/>
              <a:buChar char="§"/>
              <a:defRPr/>
            </a:pPr>
            <a:r>
              <a:rPr lang="en-US" altLang="zh-TW" dirty="0" smtClean="0"/>
              <a:t>A </a:t>
            </a:r>
            <a:r>
              <a:rPr lang="en-US" altLang="zh-TW" dirty="0"/>
              <a:t>system that implements functions using digital </a:t>
            </a:r>
            <a:r>
              <a:rPr lang="en-US" altLang="zh-TW" dirty="0" smtClean="0"/>
              <a:t>logics</a:t>
            </a:r>
            <a:endParaRPr lang="en-US" altLang="zh-TW" dirty="0"/>
          </a:p>
        </p:txBody>
      </p:sp>
      <p:pic>
        <p:nvPicPr>
          <p:cNvPr id="717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2968625"/>
            <a:ext cx="23717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041650"/>
            <a:ext cx="2849563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211513"/>
            <a:ext cx="27527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4949825"/>
            <a:ext cx="200025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797425"/>
            <a:ext cx="19637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Digital System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dirty="0" smtClean="0">
                <a:ea typeface="宋体" pitchFamily="2" charset="-122"/>
              </a:rPr>
              <a:t> History</a:t>
            </a:r>
            <a:endParaRPr lang="en-US" altLang="zh-TW" sz="1000" b="1" dirty="0" smtClean="0">
              <a:solidFill>
                <a:srgbClr val="000066"/>
              </a:solidFill>
              <a:ea typeface="PMingLiU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b="1" dirty="0" smtClean="0">
                <a:ea typeface="PMingLiU" pitchFamily="18" charset="-120"/>
              </a:rPr>
              <a:t>1642</a:t>
            </a:r>
            <a:r>
              <a:rPr lang="en-US" altLang="zh-TW" dirty="0" smtClean="0">
                <a:ea typeface="PMingLiU" pitchFamily="18" charset="-120"/>
              </a:rPr>
              <a:t>  Mechanical Adder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b="1" dirty="0" smtClean="0">
                <a:ea typeface="PMingLiU" pitchFamily="18" charset="-120"/>
              </a:rPr>
              <a:t>1671</a:t>
            </a:r>
            <a:r>
              <a:rPr lang="en-US" altLang="zh-TW" dirty="0" smtClean="0">
                <a:ea typeface="PMingLiU" pitchFamily="18" charset="-120"/>
              </a:rPr>
              <a:t> Mechanical </a:t>
            </a:r>
            <a:r>
              <a:rPr lang="en-US" altLang="zh-CN" dirty="0" smtClean="0">
                <a:ea typeface="宋体" pitchFamily="2" charset="-122"/>
              </a:rPr>
              <a:t>Multiplier/Divider</a:t>
            </a:r>
            <a:endParaRPr lang="en-US" altLang="zh-TW" dirty="0" smtClean="0">
              <a:ea typeface="PMingLiU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b="1" dirty="0" smtClean="0">
                <a:ea typeface="PMingLiU" pitchFamily="18" charset="-120"/>
              </a:rPr>
              <a:t>1847</a:t>
            </a:r>
            <a:r>
              <a:rPr lang="en-US" altLang="zh-TW" dirty="0" smtClean="0">
                <a:ea typeface="PMingLiU" pitchFamily="18" charset="-120"/>
              </a:rPr>
              <a:t> Boolean Algebra (</a:t>
            </a:r>
            <a:r>
              <a:rPr lang="en-US" altLang="zh-CN" dirty="0" smtClean="0">
                <a:ea typeface="宋体" pitchFamily="2" charset="-122"/>
              </a:rPr>
              <a:t>George Boole</a:t>
            </a:r>
            <a:r>
              <a:rPr lang="en-US" altLang="zh-TW" dirty="0" smtClean="0">
                <a:ea typeface="PMingLiU" pitchFamily="18" charset="-12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1" dirty="0" smtClean="0">
                <a:ea typeface="PMingLiU" pitchFamily="18" charset="-120"/>
              </a:rPr>
              <a:t>1938</a:t>
            </a:r>
            <a:r>
              <a:rPr lang="en-US" altLang="zh-TW" dirty="0" smtClean="0">
                <a:ea typeface="PMingLiU" pitchFamily="18" charset="-120"/>
              </a:rPr>
              <a:t> Commutative Algebra(</a:t>
            </a:r>
            <a:r>
              <a:rPr lang="en-US" altLang="zh-CN" dirty="0" smtClean="0">
                <a:ea typeface="宋体" pitchFamily="2" charset="-122"/>
              </a:rPr>
              <a:t>Claude Shannon</a:t>
            </a:r>
            <a:r>
              <a:rPr lang="en-US" altLang="zh-TW" dirty="0" smtClean="0">
                <a:ea typeface="PMingLiU" pitchFamily="18" charset="-120"/>
              </a:rPr>
              <a:t>)</a:t>
            </a:r>
            <a:r>
              <a:rPr lang="en-US" altLang="zh-CN" dirty="0" smtClean="0">
                <a:ea typeface="PMingLiU" pitchFamily="18" charset="-120"/>
              </a:rPr>
              <a:t>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dirty="0" smtClean="0">
              <a:ea typeface="PMingLiU" pitchFamily="18" charset="-120"/>
            </a:endParaRPr>
          </a:p>
        </p:txBody>
      </p:sp>
      <p:pic>
        <p:nvPicPr>
          <p:cNvPr id="819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16113"/>
            <a:ext cx="324485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Digital System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smtClean="0">
                <a:ea typeface="宋体" pitchFamily="2" charset="-122"/>
              </a:rPr>
              <a:t> History</a:t>
            </a:r>
            <a:endParaRPr lang="en-US" altLang="zh-TW" smtClean="0">
              <a:ea typeface="PMingLiU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ea typeface="PMingLiU" pitchFamily="18" charset="-120"/>
              </a:rPr>
              <a:t>1906</a:t>
            </a:r>
            <a:r>
              <a:rPr lang="en-US" altLang="zh-CN" smtClean="0">
                <a:ea typeface="PMingLiU" pitchFamily="18" charset="-120"/>
              </a:rPr>
              <a:t> </a:t>
            </a:r>
            <a:r>
              <a:rPr lang="en-US" altLang="zh-CN" smtClean="0">
                <a:ea typeface="宋体" pitchFamily="2" charset="-122"/>
              </a:rPr>
              <a:t>Vacuum Tube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ea typeface="宋体" pitchFamily="2" charset="-122"/>
              </a:rPr>
              <a:t>1946</a:t>
            </a:r>
            <a:r>
              <a:rPr lang="en-US" altLang="zh-CN" smtClean="0">
                <a:ea typeface="宋体" pitchFamily="2" charset="-122"/>
              </a:rPr>
              <a:t> First computer ENIAC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ea typeface="宋体" pitchFamily="2" charset="-122"/>
              </a:rPr>
              <a:t>1947</a:t>
            </a:r>
            <a:r>
              <a:rPr lang="en-US" altLang="zh-CN" smtClean="0">
                <a:ea typeface="宋体" pitchFamily="2" charset="-122"/>
              </a:rPr>
              <a:t> Transistor</a:t>
            </a:r>
          </a:p>
          <a:p>
            <a:pPr eaLnBrk="1" hangingPunct="1">
              <a:spcBef>
                <a:spcPct val="50000"/>
              </a:spcBef>
            </a:pPr>
            <a:endParaRPr lang="en-US" altLang="zh-TW" smtClean="0">
              <a:ea typeface="PMingLiU" pitchFamily="18" charset="-120"/>
            </a:endParaRPr>
          </a:p>
        </p:txBody>
      </p:sp>
      <p:pic>
        <p:nvPicPr>
          <p:cNvPr id="9220" name="Picture 7" descr="电子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4" t="14432" r="15962"/>
          <a:stretch>
            <a:fillRect/>
          </a:stretch>
        </p:blipFill>
        <p:spPr bwMode="auto">
          <a:xfrm>
            <a:off x="3851275" y="2205038"/>
            <a:ext cx="1379538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276600" y="4495800"/>
          <a:ext cx="2305050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BMP 图象" r:id="rId4" imgW="3048426" imgH="2285714" progId="Paint.Picture">
                  <p:embed/>
                </p:oleObj>
              </mc:Choice>
              <mc:Fallback>
                <p:oleObj name="BMP 图象" r:id="rId4" imgW="3048426" imgH="228571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5800"/>
                        <a:ext cx="2305050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830513"/>
            <a:ext cx="3043238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Digital System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smtClean="0">
                <a:ea typeface="宋体" pitchFamily="2" charset="-122"/>
              </a:rPr>
              <a:t> History</a:t>
            </a:r>
            <a:endParaRPr lang="en-US" altLang="zh-TW" smtClean="0">
              <a:ea typeface="PMingLiU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ea typeface="PMingLiU" pitchFamily="18" charset="-120"/>
              </a:rPr>
              <a:t>1960</a:t>
            </a:r>
            <a:r>
              <a:rPr lang="en-US" altLang="zh-CN" smtClean="0">
                <a:ea typeface="PMingLiU" pitchFamily="18" charset="-120"/>
              </a:rPr>
              <a:t> </a:t>
            </a:r>
            <a:r>
              <a:rPr lang="en-US" altLang="zh-CN" smtClean="0">
                <a:ea typeface="宋体" pitchFamily="2" charset="-122"/>
              </a:rPr>
              <a:t>Integrated circuit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ea typeface="宋体" pitchFamily="2" charset="-122"/>
              </a:rPr>
              <a:t>1971</a:t>
            </a:r>
            <a:r>
              <a:rPr lang="en-US" altLang="zh-CN" smtClean="0">
                <a:ea typeface="宋体" pitchFamily="2" charset="-122"/>
              </a:rPr>
              <a:t> Microprocessor(Intel)</a:t>
            </a: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ea typeface="宋体" pitchFamily="2" charset="-122"/>
              </a:rPr>
              <a:t>1970’s</a:t>
            </a:r>
            <a:r>
              <a:rPr lang="en-US" altLang="zh-CN" smtClean="0">
                <a:ea typeface="宋体" pitchFamily="2" charset="-122"/>
              </a:rPr>
              <a:t> LSI(Large Scale Integrated Circuits)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ea typeface="宋体" pitchFamily="2" charset="-122"/>
              </a:rPr>
              <a:t>1980’s</a:t>
            </a:r>
            <a:r>
              <a:rPr lang="en-US" altLang="zh-CN" smtClean="0">
                <a:ea typeface="宋体" pitchFamily="2" charset="-122"/>
              </a:rPr>
              <a:t> VLSI(Very Large Scale Integrated Circuits)</a:t>
            </a:r>
          </a:p>
          <a:p>
            <a:pPr eaLnBrk="1" hangingPunct="1">
              <a:spcBef>
                <a:spcPct val="50000"/>
              </a:spcBef>
            </a:pPr>
            <a:endParaRPr lang="en-US" altLang="zh-TW" smtClean="0">
              <a:ea typeface="PMingLiU" pitchFamily="18" charset="-120"/>
            </a:endParaRPr>
          </a:p>
        </p:txBody>
      </p:sp>
      <p:pic>
        <p:nvPicPr>
          <p:cNvPr id="7" name="Picture 8" descr="集成电路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989138"/>
            <a:ext cx="21066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3789363"/>
            <a:ext cx="22685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Digital Circuits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dirty="0" smtClean="0">
                <a:ea typeface="宋体" pitchFamily="2" charset="-122"/>
              </a:rPr>
              <a:t> Digital Circuits</a:t>
            </a:r>
            <a:endParaRPr lang="en-US" altLang="zh-TW" dirty="0" smtClean="0">
              <a:ea typeface="PMingLiU" pitchFamily="18" charset="-12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2520938"/>
              </p:ext>
            </p:extLst>
          </p:nvPr>
        </p:nvGraphicFramePr>
        <p:xfrm>
          <a:off x="1428328" y="2492896"/>
          <a:ext cx="595198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2267744" y="6416501"/>
            <a:ext cx="174617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ea typeface="宋体" pitchFamily="2" charset="-122"/>
              </a:rPr>
              <a:t>组合逻辑电路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130080" y="6416501"/>
            <a:ext cx="174617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ea typeface="宋体" pitchFamily="2" charset="-122"/>
              </a:rPr>
              <a:t>时序逻辑电路</a:t>
            </a:r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8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8_p">
  <a:themeElements>
    <a:clrScheme name="com8_p 2">
      <a:dk1>
        <a:srgbClr val="000000"/>
      </a:dk1>
      <a:lt1>
        <a:srgbClr val="FFFFFF"/>
      </a:lt1>
      <a:dk2>
        <a:srgbClr val="E6E8C4"/>
      </a:dk2>
      <a:lt2>
        <a:srgbClr val="5F5F5F"/>
      </a:lt2>
      <a:accent1>
        <a:srgbClr val="FF5050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B3B3"/>
      </a:accent5>
      <a:accent6>
        <a:srgbClr val="E78A2D"/>
      </a:accent6>
      <a:hlink>
        <a:srgbClr val="00CC99"/>
      </a:hlink>
      <a:folHlink>
        <a:srgbClr val="969696"/>
      </a:folHlink>
    </a:clrScheme>
    <a:fontScheme name="com8_p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8_p 1">
        <a:dk1>
          <a:srgbClr val="002362"/>
        </a:dk1>
        <a:lt1>
          <a:srgbClr val="FFFFFF"/>
        </a:lt1>
        <a:dk2>
          <a:srgbClr val="CCECFF"/>
        </a:dk2>
        <a:lt2>
          <a:srgbClr val="5F5F5F"/>
        </a:lt2>
        <a:accent1>
          <a:srgbClr val="9999FF"/>
        </a:accent1>
        <a:accent2>
          <a:srgbClr val="6666FF"/>
        </a:accent2>
        <a:accent3>
          <a:srgbClr val="FFFFFF"/>
        </a:accent3>
        <a:accent4>
          <a:srgbClr val="001C53"/>
        </a:accent4>
        <a:accent5>
          <a:srgbClr val="CACAFF"/>
        </a:accent5>
        <a:accent6>
          <a:srgbClr val="5C5CE7"/>
        </a:accent6>
        <a:hlink>
          <a:srgbClr val="FF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8_p 2">
        <a:dk1>
          <a:srgbClr val="000000"/>
        </a:dk1>
        <a:lt1>
          <a:srgbClr val="FFFFFF"/>
        </a:lt1>
        <a:dk2>
          <a:srgbClr val="E6E8C4"/>
        </a:dk2>
        <a:lt2>
          <a:srgbClr val="5F5F5F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8_p 3">
        <a:dk1>
          <a:srgbClr val="333333"/>
        </a:dk1>
        <a:lt1>
          <a:srgbClr val="FFFFFF"/>
        </a:lt1>
        <a:dk2>
          <a:srgbClr val="DBE8BA"/>
        </a:dk2>
        <a:lt2>
          <a:srgbClr val="5F5F5F"/>
        </a:lt2>
        <a:accent1>
          <a:srgbClr val="7CC676"/>
        </a:accent1>
        <a:accent2>
          <a:srgbClr val="009999"/>
        </a:accent2>
        <a:accent3>
          <a:srgbClr val="FFFFFF"/>
        </a:accent3>
        <a:accent4>
          <a:srgbClr val="2A2A2A"/>
        </a:accent4>
        <a:accent5>
          <a:srgbClr val="BFDFBD"/>
        </a:accent5>
        <a:accent6>
          <a:srgbClr val="008A8A"/>
        </a:accent6>
        <a:hlink>
          <a:srgbClr val="B4B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810</Words>
  <Application>Microsoft Office PowerPoint</Application>
  <PresentationFormat>全屏显示(4:3)</PresentationFormat>
  <Paragraphs>212</Paragraphs>
  <Slides>25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 Unicode MS</vt:lpstr>
      <vt:lpstr>Gulim</vt:lpstr>
      <vt:lpstr>PMingLiU</vt:lpstr>
      <vt:lpstr>宋体</vt:lpstr>
      <vt:lpstr>Arial</vt:lpstr>
      <vt:lpstr>Arial Black</vt:lpstr>
      <vt:lpstr>Times New Roman</vt:lpstr>
      <vt:lpstr>Verdana</vt:lpstr>
      <vt:lpstr>Wingdings</vt:lpstr>
      <vt:lpstr>com8_p</vt:lpstr>
      <vt:lpstr>BMP 图象</vt:lpstr>
      <vt:lpstr>Digital Circuits and Logic Design</vt:lpstr>
      <vt:lpstr>Digital Circuits</vt:lpstr>
      <vt:lpstr>Logic Design</vt:lpstr>
      <vt:lpstr>Logic Design</vt:lpstr>
      <vt:lpstr>Digital System</vt:lpstr>
      <vt:lpstr>Digital System</vt:lpstr>
      <vt:lpstr>Digital System</vt:lpstr>
      <vt:lpstr>Digital System</vt:lpstr>
      <vt:lpstr>Digital Circuits</vt:lpstr>
      <vt:lpstr>Digital Circuits</vt:lpstr>
      <vt:lpstr>Aims</vt:lpstr>
      <vt:lpstr>Contents of the Course</vt:lpstr>
      <vt:lpstr>Contents of the Course</vt:lpstr>
      <vt:lpstr>Course Schedule</vt:lpstr>
      <vt:lpstr>Reference</vt:lpstr>
      <vt:lpstr>Reference</vt:lpstr>
      <vt:lpstr>Assessment</vt:lpstr>
      <vt:lpstr>Importance of Course</vt:lpstr>
      <vt:lpstr>Importance of Course</vt:lpstr>
      <vt:lpstr>Importance of Course</vt:lpstr>
      <vt:lpstr>Personal Information</vt:lpstr>
      <vt:lpstr>Personal Information</vt:lpstr>
      <vt:lpstr>Personal Information</vt:lpstr>
      <vt:lpstr>Personal Information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Shawn</dc:creator>
  <cp:lastModifiedBy>Pan</cp:lastModifiedBy>
  <cp:revision>176</cp:revision>
  <dcterms:created xsi:type="dcterms:W3CDTF">2003-10-31T07:41:03Z</dcterms:created>
  <dcterms:modified xsi:type="dcterms:W3CDTF">2014-02-23T14:43:13Z</dcterms:modified>
</cp:coreProperties>
</file>