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42" r:id="rId2"/>
    <p:sldId id="325" r:id="rId3"/>
    <p:sldId id="326" r:id="rId4"/>
    <p:sldId id="327" r:id="rId5"/>
    <p:sldId id="346" r:id="rId6"/>
    <p:sldId id="347" r:id="rId7"/>
    <p:sldId id="335" r:id="rId8"/>
    <p:sldId id="328" r:id="rId9"/>
    <p:sldId id="348" r:id="rId10"/>
    <p:sldId id="349" r:id="rId11"/>
    <p:sldId id="332" r:id="rId12"/>
    <p:sldId id="350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8D436607-AAFE-4D20-8825-19A84ACD65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53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8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68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26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15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8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59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75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932FA15-0E4B-4DA3-81EA-A041277864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AA53F22-8BFA-4145-AB55-47DB99FFFD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ECEF3C3-C0CF-4DF7-88A6-4CD39231D5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1CE9C92-15CF-4316-8562-DA1A8E38D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48D263A-ED8E-4C7D-B5B5-2C4AAE332A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B3A72456-D0DF-49FA-9C4C-FBEC85E60E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D30895E-7897-4B72-A4D5-4A08683668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pPr>
                <a:defRPr/>
              </a:pPr>
              <a:t>2018/12/7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2B610F1B-4F20-4C96-92AC-6394C94806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619193" y="1612762"/>
            <a:ext cx="7921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Deep Neural Nets with Interpolating Function as Output Activation</a:t>
            </a:r>
            <a:endParaRPr lang="zh-CN" altLang="en-US" sz="2800" b="1" dirty="0">
              <a:solidFill>
                <a:schemeClr val="bg1"/>
              </a:solidFill>
              <a:latin typeface="方正正纤黑简体" pitchFamily="2" charset="-122"/>
              <a:ea typeface="方正正纤黑简体" pitchFamily="2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1967258" y="2876550"/>
            <a:ext cx="5088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+mn-ea"/>
                <a:ea typeface="+mn-ea"/>
              </a:rPr>
              <a:t>论文作者：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ea typeface="+mn-ea"/>
              </a:rPr>
              <a:t>Bao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  <a:ea typeface="+mn-ea"/>
              </a:rPr>
              <a:t>Wang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latin typeface="+mn-ea"/>
                <a:ea typeface="+mn-ea"/>
              </a:rPr>
              <a:t>Xiyang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 Luo  Zhen Li  Wei Zhu 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ea typeface="+mn-ea"/>
              </a:rPr>
              <a:t>Zuoqiang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ea typeface="+mn-ea"/>
              </a:rPr>
              <a:t> Shi  Stanley J.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ea typeface="+mn-ea"/>
              </a:rPr>
              <a:t>Osher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56844" y="260350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270" y="142815"/>
            <a:ext cx="229593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5846" y="4377861"/>
            <a:ext cx="399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报告小组成员：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郑映雪  朱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璇  余捷  黄宏斌   黄家熙  朱志儒  徐汤柯  郑宇骁  钟哲灏  杨奕洁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6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8" grpId="0" animBg="1"/>
      <p:bldP spid="219" grpId="0" animBg="1"/>
      <p:bldP spid="220" grpId="0" animBg="1"/>
      <p:bldP spid="221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540979" cy="474662"/>
            <a:chOff x="184527" y="297451"/>
            <a:chExt cx="1540385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84922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214895" y="1959665"/>
            <a:ext cx="4537627" cy="939663"/>
            <a:chOff x="2866757" y="2019402"/>
            <a:chExt cx="4537838" cy="939481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提高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泛化精度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4174924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Improving Generalization Accuracy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76683" y="1885053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0307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62156" y="1974191"/>
            <a:ext cx="4348163" cy="1078066"/>
            <a:chOff x="2866757" y="2004113"/>
            <a:chExt cx="4348365" cy="1077857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总结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190797" y="2004113"/>
              <a:ext cx="2554772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Concluding Remarks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723944" y="1914871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511162" cy="474662"/>
            <a:chOff x="184527" y="297451"/>
            <a:chExt cx="1510579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55116" cy="368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5.1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105143" y="1964253"/>
            <a:ext cx="5392813" cy="1091350"/>
            <a:chOff x="2866958" y="2004113"/>
            <a:chExt cx="5393064" cy="1091138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958" y="2264415"/>
              <a:ext cx="5393064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局限性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未来的工作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190797" y="2004113"/>
              <a:ext cx="3955991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Limitation and Future Work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166730" y="1904932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483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66518" y="61992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55999" y="535397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4075112" y="2898835"/>
            <a:ext cx="3972562" cy="113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：解决训练数据不足的问题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：提高泛化精度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3578223" y="2791870"/>
            <a:ext cx="496889" cy="523875"/>
            <a:chOff x="6073085" y="2057986"/>
            <a:chExt cx="497641" cy="523220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3085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09094" y="1177472"/>
            <a:ext cx="4461478" cy="113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网络结构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：流形插值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一种调和扩展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WNLL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激活的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DNN&amp;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相关算法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78225" y="1059203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4081462" y="4123704"/>
            <a:ext cx="33361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5.1: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局限性和未来的工作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3578225" y="4036391"/>
            <a:ext cx="496887" cy="523875"/>
            <a:chOff x="6073087" y="2637368"/>
            <a:chExt cx="497639" cy="523220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3087" y="26373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052886" y="227545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理论解释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3578223" y="2202433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29609" y="602726"/>
            <a:ext cx="0" cy="40388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7 1.7284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-2.77778E-7 -1.23457E-7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-2.77778E-7 -2.34568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2 0.04136 L -2.77778E-6 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2 0.04105 L -2.77778E-6 -2.4691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94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3235325" y="195738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4448174" y="1957389"/>
            <a:ext cx="2161347" cy="1113019"/>
            <a:chOff x="4447677" y="1944774"/>
            <a:chExt cx="1461654" cy="1113263"/>
          </a:xfrm>
        </p:grpSpPr>
        <p:sp>
          <p:nvSpPr>
            <p:cNvPr id="19461" name="文本框 37"/>
            <p:cNvSpPr txBox="1">
              <a:spLocks noChangeArrowheads="1"/>
            </p:cNvSpPr>
            <p:nvPr/>
          </p:nvSpPr>
          <p:spPr bwMode="auto">
            <a:xfrm>
              <a:off x="4447677" y="2226858"/>
              <a:ext cx="1461654" cy="8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 smtClean="0">
                  <a:solidFill>
                    <a:schemeClr val="bg1"/>
                  </a:solidFill>
                  <a:ea typeface="微软雅黑" pitchFamily="34" charset="-122"/>
                </a:rPr>
                <a:t>介绍</a:t>
              </a:r>
              <a:endParaRPr lang="zh-CN" altLang="en-US" sz="48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9462" name="文本框 38"/>
            <p:cNvSpPr txBox="1">
              <a:spLocks noChangeArrowheads="1"/>
            </p:cNvSpPr>
            <p:nvPr/>
          </p:nvSpPr>
          <p:spPr bwMode="auto">
            <a:xfrm>
              <a:off x="4458414" y="1944774"/>
              <a:ext cx="119238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Introduction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82032" y="1882158"/>
            <a:ext cx="4348163" cy="1140282"/>
            <a:chOff x="2866756" y="1941910"/>
            <a:chExt cx="4348365" cy="1140061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6" y="2251135"/>
              <a:ext cx="434836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4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网络结构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2902656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Network Architecture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43821" y="1885053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流形插值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种调和扩展法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Manifold Interpolation - An Harmonic Extension Approach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5082" y="1845296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006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531041" cy="474662"/>
            <a:chOff x="184527" y="297451"/>
            <a:chExt cx="1530450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174987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43292" y="1842400"/>
            <a:ext cx="7211255" cy="1017171"/>
            <a:chOff x="2866755" y="1941910"/>
            <a:chExt cx="7211590" cy="1016974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5" y="2251135"/>
              <a:ext cx="721159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WNLL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激活的</a:t>
              </a:r>
              <a:r>
                <a: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DNN&amp;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相关算法</a:t>
              </a: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39837" y="1941910"/>
              <a:ext cx="6659597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WNLL Activated DNNs and Algorithms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5082" y="1845296"/>
            <a:ext cx="1130300" cy="1128712"/>
            <a:chOff x="2743821" y="1885053"/>
            <a:chExt cx="1130300" cy="1128712"/>
          </a:xfrm>
        </p:grpSpPr>
        <p:sp>
          <p:nvSpPr>
            <p:cNvPr id="17" name="椭圆 16"/>
            <p:cNvSpPr/>
            <p:nvPr/>
          </p:nvSpPr>
          <p:spPr bwMode="auto">
            <a:xfrm>
              <a:off x="2743821" y="1885053"/>
              <a:ext cx="1130300" cy="11287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3096245" y="2456555"/>
              <a:ext cx="358775" cy="246063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3096245" y="2191443"/>
              <a:ext cx="358775" cy="273050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3370882" y="2327968"/>
              <a:ext cx="311150" cy="238125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37"/>
            <p:cNvSpPr>
              <a:spLocks noEditPoints="1"/>
            </p:cNvSpPr>
            <p:nvPr/>
          </p:nvSpPr>
          <p:spPr bwMode="auto">
            <a:xfrm>
              <a:off x="3161332" y="2540693"/>
              <a:ext cx="112713" cy="122237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38"/>
            <p:cNvSpPr>
              <a:spLocks noEditPoints="1"/>
            </p:cNvSpPr>
            <p:nvPr/>
          </p:nvSpPr>
          <p:spPr bwMode="auto">
            <a:xfrm>
              <a:off x="3170857" y="2296218"/>
              <a:ext cx="93663" cy="127000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3424857" y="2412105"/>
              <a:ext cx="92075" cy="115888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451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63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4070349" y="2019300"/>
            <a:ext cx="3065946" cy="1062774"/>
            <a:chOff x="4070981" y="2019402"/>
            <a:chExt cx="3065491" cy="1062568"/>
          </a:xfrm>
        </p:grpSpPr>
        <p:sp>
          <p:nvSpPr>
            <p:cNvPr id="56327" name="文本框 23"/>
            <p:cNvSpPr txBox="1">
              <a:spLocks noChangeArrowheads="1"/>
            </p:cNvSpPr>
            <p:nvPr/>
          </p:nvSpPr>
          <p:spPr bwMode="auto">
            <a:xfrm>
              <a:off x="4070981" y="2251134"/>
              <a:ext cx="270773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理论解释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28" name="文本框 35"/>
            <p:cNvSpPr txBox="1">
              <a:spLocks noChangeArrowheads="1"/>
            </p:cNvSpPr>
            <p:nvPr/>
          </p:nvSpPr>
          <p:spPr bwMode="auto">
            <a:xfrm>
              <a:off x="4118307" y="2019402"/>
              <a:ext cx="3018165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Theoretical Explanation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761547" y="2059056"/>
            <a:ext cx="4348163" cy="1062774"/>
            <a:chOff x="2866757" y="2019402"/>
            <a:chExt cx="4348365" cy="1062568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4348365" cy="8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4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数值</a:t>
              </a:r>
              <a:r>
                <a:rPr lang="zh-CN" altLang="en-US" sz="4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结果</a:t>
              </a:r>
              <a:endPara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2336100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Numerical Results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823335" y="198444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570797" cy="474662"/>
            <a:chOff x="184527" y="297451"/>
            <a:chExt cx="1570191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214728" cy="368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4.1</a:t>
              </a:r>
              <a:endPara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972502" y="1939785"/>
            <a:ext cx="6843508" cy="939663"/>
            <a:chOff x="2866756" y="2019402"/>
            <a:chExt cx="6843825" cy="939481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2866756" y="2251134"/>
              <a:ext cx="6148052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解决</a:t>
              </a:r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训练数据不足的问题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6480910" cy="36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Resolving the Challenge of Insufficient Training Data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034291" y="186517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109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172</Words>
  <Application>Microsoft Office PowerPoint</Application>
  <PresentationFormat>全屏显示(16:9)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方正正黑简体</vt:lpstr>
      <vt:lpstr>方正正纤黑简体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郑 映雪</cp:lastModifiedBy>
  <cp:revision>117</cp:revision>
  <dcterms:created xsi:type="dcterms:W3CDTF">2015-03-31T05:49:04Z</dcterms:created>
  <dcterms:modified xsi:type="dcterms:W3CDTF">2018-12-06T17:04:19Z</dcterms:modified>
</cp:coreProperties>
</file>