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6" r:id="rId2"/>
    <p:sldId id="323" r:id="rId3"/>
    <p:sldId id="347" r:id="rId4"/>
    <p:sldId id="348" r:id="rId5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2B3528-981D-4363-A587-D683C98CDFB3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8D436607-AAFE-4D20-8825-19A84ACD65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92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0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15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60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2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315E1B-B345-4B8B-882E-264E3BBD6C58}" type="datetimeFigureOut">
              <a:rPr lang="zh-CN" altLang="en-US"/>
              <a:pPr>
                <a:defRPr/>
              </a:pPr>
              <a:t>2018/12/10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4932FA15-0E4B-4DA3-81EA-A041277864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5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7A7F46E-DF77-43B7-B9D6-BB3739091B45}" type="datetimeFigureOut">
              <a:rPr lang="zh-CN" altLang="en-US"/>
              <a:pPr>
                <a:defRPr/>
              </a:pPr>
              <a:t>2018/12/10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AAA53F22-8BFA-4145-AB55-47DB99FFFD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4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5F34B3-CF30-49FF-8230-2D2307F14466}" type="datetimeFigureOut">
              <a:rPr lang="zh-CN" altLang="en-US"/>
              <a:pPr>
                <a:defRPr/>
              </a:pPr>
              <a:t>2018/12/10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DECEF3C3-C0CF-4DF7-88A6-4CD39231D5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1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88571A-3F6C-48B0-80F3-73AF143655C3}" type="datetimeFigureOut">
              <a:rPr lang="zh-CN" altLang="en-US"/>
              <a:pPr>
                <a:defRPr/>
              </a:pPr>
              <a:t>2018/12/10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41CE9C92-15CF-4316-8562-DA1A8E38D5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1A223E1-63B1-4E0D-92EA-CA9F05877906}" type="datetimeFigureOut">
              <a:rPr lang="zh-CN" altLang="en-US"/>
              <a:pPr>
                <a:defRPr/>
              </a:pPr>
              <a:t>2018/12/10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D48D263A-ED8E-4C7D-B5B5-2C4AAE332A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6B5FFC-A4A9-4F0C-B04C-FD978C26AE25}" type="datetimeFigureOut">
              <a:rPr lang="zh-CN" altLang="en-US"/>
              <a:pPr>
                <a:defRPr/>
              </a:pPr>
              <a:t>2018/12/10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B3A72456-D0DF-49FA-9C4C-FBEC85E60E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CDE7D54-1A34-4789-BBE5-D56E065BD225}" type="datetimeFigureOut">
              <a:rPr lang="zh-CN" altLang="en-US"/>
              <a:pPr>
                <a:defRPr/>
              </a:pPr>
              <a:t>2018/12/10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AD30895E-7897-4B72-A4D5-4A08683668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99E48-8F3D-4358-B110-7EA48AB7155A}" type="datetimeFigureOut">
              <a:rPr lang="zh-CN" altLang="en-US"/>
              <a:pPr>
                <a:defRPr/>
              </a:pPr>
              <a:t>2018/12/10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2B610F1B-4F20-4C96-92AC-6394C94806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531041" cy="474662"/>
            <a:chOff x="184527" y="297451"/>
            <a:chExt cx="1530450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74987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2.1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843292" y="1842400"/>
            <a:ext cx="7211255" cy="1017171"/>
            <a:chOff x="2866755" y="1941910"/>
            <a:chExt cx="7211590" cy="1016974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5" y="2251135"/>
              <a:ext cx="7211590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流形插值</a:t>
              </a:r>
              <a:r>
                <a: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种调和扩展法</a:t>
              </a:r>
              <a:endPara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39837" y="1941910"/>
              <a:ext cx="6659597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Manifold Interpolation - An Harmonic Extension Approach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5082" y="1845296"/>
            <a:ext cx="1130300" cy="1128712"/>
            <a:chOff x="2743821" y="1885053"/>
            <a:chExt cx="1130300" cy="1128712"/>
          </a:xfrm>
        </p:grpSpPr>
        <p:sp>
          <p:nvSpPr>
            <p:cNvPr id="17" name="椭圆 16"/>
            <p:cNvSpPr/>
            <p:nvPr/>
          </p:nvSpPr>
          <p:spPr bwMode="auto">
            <a:xfrm>
              <a:off x="2743821" y="1885053"/>
              <a:ext cx="1130300" cy="11287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3096245" y="2456555"/>
              <a:ext cx="358775" cy="246063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3096245" y="2191443"/>
              <a:ext cx="358775" cy="273050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3370882" y="2327968"/>
              <a:ext cx="311150" cy="238125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37"/>
            <p:cNvSpPr>
              <a:spLocks noEditPoints="1"/>
            </p:cNvSpPr>
            <p:nvPr/>
          </p:nvSpPr>
          <p:spPr bwMode="auto">
            <a:xfrm>
              <a:off x="3161332" y="2540693"/>
              <a:ext cx="112713" cy="122237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3170857" y="2296218"/>
              <a:ext cx="93663" cy="127000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39"/>
            <p:cNvSpPr>
              <a:spLocks/>
            </p:cNvSpPr>
            <p:nvPr/>
          </p:nvSpPr>
          <p:spPr bwMode="auto">
            <a:xfrm>
              <a:off x="3424857" y="2412105"/>
              <a:ext cx="92075" cy="115888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1951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77044" y="3524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流形插值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5"/>
              <p:cNvSpPr txBox="1">
                <a:spLocks noChangeArrowheads="1"/>
              </p:cNvSpPr>
              <p:nvPr/>
            </p:nvSpPr>
            <p:spPr bwMode="auto">
              <a:xfrm>
                <a:off x="311151" y="971083"/>
                <a:ext cx="8523568" cy="3753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  <m:r>
                      <a:rPr lang="en-US" altLang="zh-CN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en-US" altLang="zh-CN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高维流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形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en-US" altLang="zh-CN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𝐝</m:t>
                        </m:r>
                      </m:sup>
                    </m:sSup>
                  </m:oMath>
                </a14:m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点的集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合</a:t>
                </a:r>
                <a:endParaRPr lang="en-US" altLang="zh-CN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sz="16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𝐭𝐞</m:t>
                        </m:r>
                      </m:sup>
                    </m:sSup>
                    <m:r>
                      <a:rPr lang="en-US" altLang="zh-CN" sz="16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16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6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𝐭𝐞</m:t>
                            </m:r>
                          </m:sup>
                        </m:sSubSup>
                        <m:r>
                          <a:rPr lang="en-US" altLang="zh-CN" sz="16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16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16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𝐭𝐞</m:t>
                            </m:r>
                          </m:sup>
                        </m:sSubSup>
                        <m:r>
                          <a:rPr lang="en-US" altLang="zh-CN" sz="16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zh-CN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16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𝐦</m:t>
                            </m:r>
                          </m:sub>
                          <m:sup>
                            <m:r>
                              <a:rPr lang="en-US" altLang="zh-CN" sz="16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𝐭𝐞</m:t>
                            </m:r>
                          </m:sup>
                        </m:sSubSup>
                        <m:r>
                          <a:rPr lang="en-US" altLang="zh-CN" sz="16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的一个子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集</a:t>
                </a:r>
                <a:endParaRPr lang="en-US" altLang="zh-CN" sz="16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endParaRPr lang="en-US" altLang="zh-CN" sz="1600" b="1" i="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为定义在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sz="16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𝐭𝐞</m:t>
                        </m:r>
                      </m:sup>
                    </m:sSup>
                  </m:oMath>
                </a14:m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上的标记函数</a:t>
                </a:r>
                <a:endParaRPr lang="en-US" altLang="zh-CN" sz="16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u(x)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为定义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的插值函数，可通过最小化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Dirichlet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energy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函数来定义：</a:t>
                </a:r>
                <a:endParaRPr lang="en-US" altLang="zh-CN" sz="16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ℇ</m:t>
                      </m:r>
                      <m:d>
                        <m:dPr>
                          <m:ctrlPr>
                            <a:rPr lang="zh-CN" altLang="zh-CN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en-US" altLang="zh-CN" sz="16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zh-CN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边界条件：</a:t>
                </a:r>
                <a:endParaRPr lang="en-US" altLang="zh-CN" sz="16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zh-CN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</m:t>
                          </m:r>
                        </m:sup>
                      </m:sSup>
                    </m:oMath>
                  </m:oMathPara>
                </a14:m>
                <a:endParaRPr lang="zh-CN" altLang="zh-CN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eaLnBrk="1" hangingPunct="1"/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其中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w(x, 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y)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是加权函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数：</a:t>
                </a:r>
                <a:endParaRPr lang="en-US" altLang="zh-CN" sz="16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zh-CN" altLang="zh-CN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CN" sz="16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1" y="971083"/>
                <a:ext cx="8523568" cy="3753976"/>
              </a:xfrm>
              <a:prstGeom prst="rect">
                <a:avLst/>
              </a:prstGeom>
              <a:blipFill>
                <a:blip r:embed="rId4"/>
                <a:stretch>
                  <a:fillRect l="-358" t="-1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77044" y="3524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流形插值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65"/>
              <p:cNvSpPr txBox="1">
                <a:spLocks noChangeArrowheads="1"/>
              </p:cNvSpPr>
              <p:nvPr/>
            </p:nvSpPr>
            <p:spPr bwMode="auto">
              <a:xfrm>
                <a:off x="311150" y="1266918"/>
                <a:ext cx="8523568" cy="326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对于前式的欧拉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拉格朗日方程：</a:t>
                </a:r>
                <a:endPara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nary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𝑡𝑒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6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𝑡𝑒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求解上述线性方程组，得到未标记数据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6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6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6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</m:t>
                        </m:r>
                      </m:sup>
                    </m:sSup>
                  </m:oMath>
                </a14:m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的插值标记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u(x)</a:t>
                </a:r>
                <a:endParaRPr lang="en-US" altLang="zh-CN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endPara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当标记数据量很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𝑡𝑒</m:t>
                            </m:r>
                          </m:sup>
                        </m:sSup>
                      </m:e>
                    </m:d>
                    <m:r>
                      <a:rPr lang="en-US" altLang="zh-CN" sz="16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zh-CN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𝑡𝑒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，插值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标记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u(x)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将是无效的</a:t>
                </a:r>
                <a:endPara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、使用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p-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拉普拉斯算子代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替前式中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2-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拉普拉斯算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</a:t>
                </a:r>
                <a:endPara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2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、增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加欧拉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拉格朗日方程中标记数据的权重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0" y="1266918"/>
                <a:ext cx="8523568" cy="3261406"/>
              </a:xfrm>
              <a:prstGeom prst="rect">
                <a:avLst/>
              </a:prstGeom>
              <a:blipFill>
                <a:blip r:embed="rId4"/>
                <a:stretch>
                  <a:fillRect l="-358" t="-561" b="-14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58373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77044" y="3524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流形插值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65"/>
              <p:cNvSpPr txBox="1">
                <a:spLocks noChangeArrowheads="1"/>
              </p:cNvSpPr>
              <p:nvPr/>
            </p:nvSpPr>
            <p:spPr bwMode="auto">
              <a:xfrm>
                <a:off x="311150" y="1522412"/>
                <a:ext cx="8523568" cy="2925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权非局部拉普拉斯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(WNLL)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插值函数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zh-CN" sz="16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𝑡𝑒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</m:t>
                              </m:r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𝑡𝑒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</m:t>
                              </m:r>
                              <m:r>
                                <a:rPr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𝑡𝑒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b="1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endPara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于分类任务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g(x)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为示例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的一个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one-hot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标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记</a:t>
                </a:r>
                <a:endParaRPr lang="en-US" altLang="zh-CN" sz="16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求解上述线性方程组，得到未标记数据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6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6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6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</m:t>
                        </m:r>
                      </m:sup>
                    </m:sSup>
                  </m:oMath>
                </a14:m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的插值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标记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eaLnBrk="1" hangingPunct="1"/>
                <a:endPara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为确保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WNLL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的准确性，标记数据应该覆盖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中数据的所有类别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0" y="1522412"/>
                <a:ext cx="8523568" cy="2925737"/>
              </a:xfrm>
              <a:prstGeom prst="rect">
                <a:avLst/>
              </a:prstGeom>
              <a:blipFill>
                <a:blip r:embed="rId5"/>
                <a:stretch>
                  <a:fillRect l="-358" t="-625" b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95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86</Words>
  <Application>Microsoft Office PowerPoint</Application>
  <PresentationFormat>全屏显示(16:9)</PresentationFormat>
  <Paragraphs>40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方正正黑简体</vt:lpstr>
      <vt:lpstr>宋体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Zhu Jair</cp:lastModifiedBy>
  <cp:revision>81</cp:revision>
  <dcterms:created xsi:type="dcterms:W3CDTF">2015-03-31T05:49:04Z</dcterms:created>
  <dcterms:modified xsi:type="dcterms:W3CDTF">2018-12-10T13:06:15Z</dcterms:modified>
</cp:coreProperties>
</file>