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新时期的宏大叙事与性别意识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人啊，人</a:t>
            </a:r>
            <a:endParaRPr lang="zh-CN" altLang="en-US" dirty="0"/>
          </a:p>
        </p:txBody>
      </p:sp>
      <p:pic>
        <p:nvPicPr>
          <p:cNvPr id="5" name="图片 4" descr="戴厚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2285992"/>
            <a:ext cx="2428892" cy="3119446"/>
          </a:xfrm>
          <a:prstGeom prst="rect">
            <a:avLst/>
          </a:prstGeom>
        </p:spPr>
      </p:pic>
      <p:pic>
        <p:nvPicPr>
          <p:cNvPr id="7" name="内容占位符 6" descr="人啊，人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4" y="428604"/>
            <a:ext cx="1905000" cy="2571750"/>
          </a:xfrm>
        </p:spPr>
      </p:pic>
      <p:sp>
        <p:nvSpPr>
          <p:cNvPr id="6" name="TextBox 5"/>
          <p:cNvSpPr txBox="1"/>
          <p:nvPr/>
        </p:nvSpPr>
        <p:spPr>
          <a:xfrm>
            <a:off x="500034" y="1214422"/>
            <a:ext cx="44291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表面上是一部爱情故事，故事情节围绕女主人公孙悦的情感经历展开，孙悦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赵振环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何荆夫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小说立意不在女人的命运，也不在爱情曲折，而是试图对历史挫折中知识分子的命运做出反思，表达作者对个人、人性、人道主义、马克思主义关系的理解。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肯定：这部小说反省了长期以来的左倾路线以及人的命运的沉浮，是对人性复苏的呼唤。</a:t>
            </a:r>
            <a:endParaRPr lang="en-US" altLang="zh-CN" b="1" dirty="0" smtClean="0"/>
          </a:p>
          <a:p>
            <a:r>
              <a:rPr lang="zh-CN" altLang="en-US" b="1" dirty="0" smtClean="0"/>
              <a:t>否定：这部小说用人性、人道主义、人的解放代替马克思主义，是资产阶级自由化在文艺创作中的表现。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此后围绕人道主义的争论成为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年代中国思想界的一个重大事件。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在女性主义理论流行之前，新时期的女性文本通常都是在社会历史层面被接受的。</a:t>
            </a:r>
            <a:endParaRPr lang="en-US" altLang="zh-CN" dirty="0" smtClean="0"/>
          </a:p>
          <a:p>
            <a:r>
              <a:rPr lang="zh-CN" altLang="en-US" dirty="0" smtClean="0"/>
              <a:t>新时期以来的各种文学现象中，女作家都参与其中且卓有成就。</a:t>
            </a:r>
            <a:endParaRPr lang="en-US" altLang="zh-CN" dirty="0" smtClean="0"/>
          </a:p>
          <a:p>
            <a:r>
              <a:rPr lang="zh-CN" altLang="en-US" dirty="0" smtClean="0"/>
              <a:t>批评家并没有将女性文本抽离出当代文学进程而赋予性别视角</a:t>
            </a:r>
            <a:endParaRPr lang="en-US" altLang="zh-CN" dirty="0" smtClean="0"/>
          </a:p>
          <a:p>
            <a:r>
              <a:rPr lang="zh-CN" altLang="en-US" dirty="0" smtClean="0"/>
              <a:t>作家的性别没有被刻意强调，其创作方法和创作特点也与男作家没有明显差异。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“女性文学”的发生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“思想解放”运动</a:t>
            </a:r>
            <a:r>
              <a:rPr lang="zh-CN" altLang="en-US" dirty="0" smtClean="0"/>
              <a:t>→“人的问题”的提出</a:t>
            </a:r>
            <a:endParaRPr lang="en-US" altLang="zh-CN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刘</a:t>
            </a:r>
            <a:r>
              <a:rPr lang="zh-CN" altLang="en-US" dirty="0" smtClean="0"/>
              <a:t>再</a:t>
            </a:r>
            <a:r>
              <a:rPr lang="zh-CN" altLang="en-US" dirty="0" smtClean="0"/>
              <a:t>复“论文学的主体性与人的主体性”</a:t>
            </a:r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西方女性主义理论的译介，性别被发现，被追溯</a:t>
            </a:r>
            <a:endParaRPr lang="en-US" altLang="zh-CN" dirty="0" smtClean="0"/>
          </a:p>
          <a:p>
            <a:r>
              <a:rPr lang="zh-CN" altLang="en-US" dirty="0" smtClean="0"/>
              <a:t>女作家的文本有了多种阐释的可能</a:t>
            </a:r>
            <a:endParaRPr lang="en-US" altLang="zh-CN" dirty="0" smtClean="0"/>
          </a:p>
          <a:p>
            <a:r>
              <a:rPr lang="zh-CN" altLang="en-US" dirty="0" smtClean="0"/>
              <a:t>男作家的文本成为批判的标靶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人到中年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在同意地平线上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（女性在社会角色与性别角色之间的矛盾）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方舟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我在哪儿错过了你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（女性“雄化”之后带来的社会问题）</a:t>
            </a:r>
            <a:endParaRPr lang="en-US" altLang="zh-CN" dirty="0" smtClean="0"/>
          </a:p>
          <a:p>
            <a:r>
              <a:rPr lang="zh-CN" altLang="en-US" dirty="0" smtClean="0"/>
              <a:t>“三恋”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岗上的世纪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（女性性意识的觉醒）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山上的小屋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黄泥街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（女性性别创痛和对男权秩序的颠覆）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张贤亮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绿化树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男人的一半是女人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李春</a:t>
            </a:r>
            <a:r>
              <a:rPr lang="zh-CN" altLang="en-US" dirty="0" smtClean="0"/>
              <a:t>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小芳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水浒传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“厌女症”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如何看待“女性主义”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从信仰的角度，拒绝“女性主义者”的标签。</a:t>
            </a:r>
            <a:endParaRPr lang="en-US" altLang="zh-CN" dirty="0" smtClean="0"/>
          </a:p>
          <a:p>
            <a:r>
              <a:rPr lang="zh-CN" altLang="en-US" dirty="0" smtClean="0"/>
              <a:t>张洁作为“一个炽热的马克思主义者和爱国主义者”，认为。在一个张扬人道主义和启蒙主义旗帜的时代里，强调“女权”是偏狭的。</a:t>
            </a:r>
            <a:endParaRPr lang="en-US" altLang="zh-CN" dirty="0" smtClean="0"/>
          </a:p>
          <a:p>
            <a:r>
              <a:rPr lang="zh-CN" altLang="en-US" dirty="0" smtClean="0"/>
              <a:t>“我不认为世界属于男性，也不认为它仅属于女性。世界是属于我们大家的”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从中国现实出发，撇清自己与“女性主义者”之间的关系。</a:t>
            </a:r>
            <a:endParaRPr lang="en-US" altLang="zh-CN" dirty="0" smtClean="0"/>
          </a:p>
          <a:p>
            <a:r>
              <a:rPr lang="zh-CN" altLang="en-US" dirty="0" smtClean="0"/>
              <a:t>王安忆“我要解释我写‘三恋’根本不是以女性为中心，也根本不是对男人有什么失望。”</a:t>
            </a:r>
            <a:endParaRPr lang="en-US" altLang="zh-CN" dirty="0" smtClean="0"/>
          </a:p>
          <a:p>
            <a:r>
              <a:rPr lang="zh-CN" altLang="en-US" dirty="0" smtClean="0"/>
              <a:t>更为关心造就男人和女人的社会背景，关心在这种背景下如何调试自己与环境之间的关系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通过文本质疑西方女性主义理论赋予女性在历史中的主体地位。</a:t>
            </a:r>
            <a:endParaRPr lang="en-US" altLang="zh-CN" dirty="0" smtClean="0"/>
          </a:p>
          <a:p>
            <a:r>
              <a:rPr lang="zh-CN" altLang="en-US" dirty="0" smtClean="0"/>
              <a:t>铁凝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棉花垛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不管女性是否投身正义的一方，女性都以同样的方式被毁灭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玫瑰门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女性不仅是受难者，同时也是施虐者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通过文本，质疑“性别之战”的合理性</a:t>
            </a:r>
            <a:endParaRPr lang="en-US" altLang="zh-CN" dirty="0" smtClean="0"/>
          </a:p>
          <a:p>
            <a:r>
              <a:rPr lang="zh-CN" altLang="en-US" dirty="0" smtClean="0"/>
              <a:t>王安忆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逐鹿中街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张洁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红蘑菇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王安忆：“女性主义也好，男女关系也好，后面肯定是一个具体的社会背景，你根本很难把西方女性主义拖到我们中国家庭中来。”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课堂讨论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在女性主义理论的参照系之外，如何建构女性写作的可能性？</a:t>
            </a:r>
            <a:endParaRPr lang="en-US" altLang="zh-CN" dirty="0" smtClean="0"/>
          </a:p>
          <a:p>
            <a:r>
              <a:rPr lang="zh-CN" altLang="en-US" smtClean="0"/>
              <a:t>如何理解新时期初年性别意识不鲜明的女性写作？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性别</a:t>
            </a:r>
            <a:r>
              <a:rPr lang="zh-CN" altLang="en-US" b="1" dirty="0" smtClean="0"/>
              <a:t>建构问题在历史转向新时期的过程中重新凸显</a:t>
            </a:r>
            <a:endParaRPr lang="en-US" altLang="zh-CN" b="1" dirty="0" smtClean="0"/>
          </a:p>
          <a:p>
            <a:r>
              <a:rPr lang="zh-CN" altLang="en-US" b="1" dirty="0" smtClean="0"/>
              <a:t>以现代化建设为中心的宏大叙事重构了当代中国的政治、经济和文化，也改变了女性的生存状态。</a:t>
            </a:r>
            <a:endParaRPr lang="en-US" altLang="zh-CN" b="1" dirty="0" smtClean="0"/>
          </a:p>
          <a:p>
            <a:r>
              <a:rPr lang="zh-CN" altLang="en-US" b="1" dirty="0" smtClean="0"/>
              <a:t>女作家在参与宏大叙事的写作中，既突出了时代主题，也发现了现代化进程中的角色冲突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性别意识由此复苏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不囿于“性别意识”，有意回避单一的性别视角，描绘人类的普遍性。</a:t>
            </a:r>
            <a:endParaRPr lang="en-US" altLang="zh-CN" dirty="0" smtClean="0"/>
          </a:p>
          <a:p>
            <a:r>
              <a:rPr lang="zh-CN" altLang="en-US" dirty="0" smtClean="0"/>
              <a:t>新时期初年，鲜明的性别意识并非女作家们首选的叙事立场，她们的性别意识一开始就融化在宏大叙事中。这是中国语境的特殊性，也为新时期女性的性别建构提供了超越和升华的空间。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叙述语境的转变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革命→告别革命</a:t>
            </a:r>
            <a:endParaRPr lang="en-US" altLang="zh-CN" b="1" dirty="0" smtClean="0"/>
          </a:p>
          <a:p>
            <a:r>
              <a:rPr lang="zh-CN" altLang="en-US" b="1" dirty="0" smtClean="0"/>
              <a:t>在符合主流的文学叙述中，女主角通常是个革命者。</a:t>
            </a:r>
            <a:endParaRPr lang="en-US" altLang="zh-CN" b="1" dirty="0" smtClean="0"/>
          </a:p>
          <a:p>
            <a:r>
              <a:rPr lang="zh-CN" altLang="en-US" b="1" dirty="0" smtClean="0"/>
              <a:t>五四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革家庭的命</a:t>
            </a:r>
            <a:endParaRPr lang="en-US" altLang="zh-CN" b="1" dirty="0" smtClean="0"/>
          </a:p>
          <a:p>
            <a:r>
              <a:rPr lang="zh-CN" altLang="en-US" b="1" dirty="0" smtClean="0"/>
              <a:t>南京十年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革资产阶级的命</a:t>
            </a:r>
            <a:endParaRPr lang="en-US" altLang="zh-CN" b="1" dirty="0" smtClean="0"/>
          </a:p>
          <a:p>
            <a:r>
              <a:rPr lang="zh-CN" altLang="en-US" b="1" dirty="0" smtClean="0"/>
              <a:t>抗战时期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革侵略者的命</a:t>
            </a:r>
            <a:endParaRPr lang="en-US" altLang="zh-CN" b="1" dirty="0" smtClean="0"/>
          </a:p>
          <a:p>
            <a:r>
              <a:rPr lang="zh-CN" altLang="en-US" b="1" dirty="0" smtClean="0"/>
              <a:t>社会主义时期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革走资本主义道路的命</a:t>
            </a:r>
            <a:endParaRPr lang="en-US" altLang="zh-CN" b="1" dirty="0" smtClean="0"/>
          </a:p>
          <a:p>
            <a:r>
              <a:rPr lang="en-US" altLang="zh-CN" b="1" dirty="0" smtClean="0"/>
              <a:t>1972</a:t>
            </a:r>
            <a:r>
              <a:rPr lang="zh-CN" altLang="en-US" b="1" dirty="0" smtClean="0"/>
              <a:t>年，逐渐恢复的小说创作中依然是革命者（纪延风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延安的种子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革命进入日常生活领域，表达个人情感或讲述个人生活的细节几乎是不可想象的。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1974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日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人民日报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“移风易俗 破旧立新”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村里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个姑娘退彩礼“彩礼是孔孟之道，买卖妇女的圈套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今日妇女得解放，走上新的路一条，谁让妇女做奴隶，革命青年绝不饶。”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现在，这个大队女的订婚不要彩礼，男的结婚不讲排场，外村姑娘来本村，队里召开欢迎会；本村姑娘去外村，村里开欢送会。全村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名已经订婚的青年都自动推迟了婚期，</a:t>
            </a:r>
            <a:r>
              <a:rPr lang="en-US" altLang="zh-CN" b="1" dirty="0" smtClean="0"/>
              <a:t>101</a:t>
            </a:r>
            <a:r>
              <a:rPr lang="zh-CN" altLang="en-US" b="1" dirty="0" smtClean="0"/>
              <a:t>名有生育能力的已婚社员，都订了节育计划</a:t>
            </a:r>
            <a:r>
              <a:rPr lang="en-US" altLang="zh-CN" b="1" dirty="0" smtClean="0"/>
              <a:t>……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伤痕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终止了“革命者”的形象，开始向“建设者”过渡。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“这是一张方正、白嫩、丰腴的脸庞：端正的鼻梁，小巧的嘴唇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“妈妈，亲爱的妈妈，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你放心吧，女儿永远不会忘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记您和我心上的伤痕是谁戳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下的”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3.</a:t>
            </a:r>
            <a:r>
              <a:rPr lang="zh-CN" altLang="en-US" dirty="0" smtClean="0"/>
              <a:t>“我一定不忘党的恩情，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紧跟党中央，为党的事业贡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献自己毕生的力量”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伤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3000372"/>
            <a:ext cx="3214710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中国妇女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的样本分析</a:t>
            </a:r>
            <a:endParaRPr lang="en-US" altLang="zh-CN" dirty="0" smtClean="0"/>
          </a:p>
          <a:p>
            <a:r>
              <a:rPr lang="zh-CN" altLang="en-US" dirty="0" smtClean="0"/>
              <a:t>劳模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(1950-60’s)</a:t>
            </a:r>
            <a:endParaRPr lang="en-US" altLang="zh-CN" dirty="0" smtClean="0"/>
          </a:p>
          <a:p>
            <a:r>
              <a:rPr lang="en-US" altLang="zh-CN" dirty="0" smtClean="0"/>
              <a:t>      ↓</a:t>
            </a:r>
          </a:p>
          <a:p>
            <a:r>
              <a:rPr lang="zh-CN" altLang="en-US" dirty="0" smtClean="0"/>
              <a:t>劳模型、个人成就型</a:t>
            </a:r>
            <a:endParaRPr lang="en-US" altLang="zh-CN" dirty="0" smtClean="0"/>
          </a:p>
          <a:p>
            <a:r>
              <a:rPr lang="en-US" altLang="zh-CN" dirty="0" smtClean="0"/>
              <a:t>      ↓</a:t>
            </a:r>
          </a:p>
          <a:p>
            <a:r>
              <a:rPr lang="zh-CN" altLang="en-US" dirty="0" smtClean="0"/>
              <a:t>个人成就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(1980-90’s)</a:t>
            </a:r>
            <a:endParaRPr lang="en-US" altLang="zh-CN" dirty="0" smtClean="0"/>
          </a:p>
          <a:p>
            <a:r>
              <a:rPr lang="zh-CN" altLang="en-US" sz="2800" b="1" dirty="0" smtClean="0"/>
              <a:t>说明社会风尚由重政治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向重知识、重专业技能方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面转变。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pic>
        <p:nvPicPr>
          <p:cNvPr id="4" name="图片 3" descr="中国妇女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1357298"/>
            <a:ext cx="2051368" cy="2714644"/>
          </a:xfrm>
          <a:prstGeom prst="rect">
            <a:avLst/>
          </a:prstGeom>
        </p:spPr>
      </p:pic>
      <p:pic>
        <p:nvPicPr>
          <p:cNvPr id="5" name="图片 4" descr="中国妇女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3643314"/>
            <a:ext cx="2017715" cy="2643206"/>
          </a:xfrm>
          <a:prstGeom prst="rect">
            <a:avLst/>
          </a:prstGeom>
        </p:spPr>
      </p:pic>
      <p:pic>
        <p:nvPicPr>
          <p:cNvPr id="6" name="图片 5" descr="中国妇女195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43182"/>
            <a:ext cx="2118763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1980</a:t>
            </a:r>
            <a:r>
              <a:rPr lang="zh-CN" altLang="en-US" b="1" dirty="0" smtClean="0"/>
              <a:t>年代的现代化进程重构了女性与现代民族国家的关系。</a:t>
            </a:r>
            <a:endParaRPr lang="en-US" altLang="zh-CN" b="1" dirty="0" smtClean="0"/>
          </a:p>
          <a:p>
            <a:r>
              <a:rPr lang="zh-CN" altLang="en-US" b="1" dirty="0" smtClean="0"/>
              <a:t>中国重新回到“世界”，回到常态，人的主体性的建立成为可能。</a:t>
            </a:r>
            <a:endParaRPr lang="en-US" altLang="zh-CN" b="1" dirty="0" smtClean="0"/>
          </a:p>
          <a:p>
            <a:r>
              <a:rPr lang="en-US" altLang="zh-CN" b="1" dirty="0" smtClean="0"/>
              <a:t>——</a:t>
            </a:r>
            <a:r>
              <a:rPr lang="zh-CN" altLang="en-US" b="1" dirty="0" smtClean="0"/>
              <a:t>这是我们讨论性别建构，以及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年代文学的基本前提。</a:t>
            </a:r>
            <a:endParaRPr lang="en-US" altLang="zh-CN" b="1" dirty="0" smtClean="0"/>
          </a:p>
          <a:p>
            <a:r>
              <a:rPr lang="zh-CN" altLang="en-US" b="1" dirty="0" smtClean="0"/>
              <a:t>但，性别问题依然不是知识分子首先考虑的问题，甚至也没能成为知识分子思考民族国家宏大叙事的切入点（晚清）。</a:t>
            </a:r>
            <a:endParaRPr lang="en-US" altLang="zh-CN" b="1" dirty="0" smtClean="0"/>
          </a:p>
          <a:p>
            <a:r>
              <a:rPr lang="zh-CN" altLang="en-US" b="1" dirty="0" smtClean="0"/>
              <a:t>女作家首先考虑的仍然是社会问题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新时期初期的女性文本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pic>
        <p:nvPicPr>
          <p:cNvPr id="4" name="内容占位符 3" descr="人到中年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446" y="1428736"/>
            <a:ext cx="2652353" cy="2714644"/>
          </a:xfrm>
        </p:spPr>
      </p:pic>
      <p:sp>
        <p:nvSpPr>
          <p:cNvPr id="5" name="TextBox 4"/>
          <p:cNvSpPr txBox="1"/>
          <p:nvPr/>
        </p:nvSpPr>
        <p:spPr>
          <a:xfrm>
            <a:off x="571472" y="1785926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“中年，中年，现在从上到下，谁不说中年</a:t>
            </a:r>
            <a:r>
              <a:rPr lang="zh-CN" altLang="en-US" b="1" dirty="0" smtClean="0"/>
              <a:t>是我们</a:t>
            </a:r>
            <a:r>
              <a:rPr lang="zh-CN" altLang="en-US" b="1" dirty="0" smtClean="0"/>
              <a:t>国家的骨干？各条战线的支柱？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我请问</a:t>
            </a:r>
            <a:r>
              <a:rPr lang="zh-CN" altLang="en-US" b="1" dirty="0" smtClean="0"/>
              <a:t>，谁</a:t>
            </a:r>
            <a:r>
              <a:rPr lang="zh-CN" altLang="en-US" b="1" dirty="0" smtClean="0"/>
              <a:t>都说中年是骨干，可是他们的甘苦有谁知道</a:t>
            </a:r>
            <a:r>
              <a:rPr lang="zh-CN" altLang="en-US" b="1" dirty="0" smtClean="0"/>
              <a:t>？他们</a:t>
            </a:r>
            <a:r>
              <a:rPr lang="zh-CN" altLang="en-US" b="1" dirty="0" smtClean="0"/>
              <a:t>外有业务重担，内有家务重担；上要供养</a:t>
            </a:r>
            <a:r>
              <a:rPr lang="zh-CN" altLang="en-US" b="1" dirty="0" smtClean="0"/>
              <a:t>父母</a:t>
            </a:r>
            <a:r>
              <a:rPr lang="zh-CN" altLang="en-US" b="1" dirty="0" smtClean="0"/>
              <a:t>，下要抚育儿女。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现在这批中年人要肩负</a:t>
            </a:r>
            <a:r>
              <a:rPr lang="zh-CN" altLang="en-US" b="1" dirty="0" smtClean="0"/>
              <a:t>起</a:t>
            </a:r>
            <a:r>
              <a:rPr lang="zh-CN" altLang="en-US" b="1" dirty="0" smtClean="0"/>
              <a:t>“四化”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重任，不能不感到力不从心，智力、精力、体力都跟不上，这种超负荷运转，又是这一代中年的悲剧”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陆文婷：中国知识分子的缩影</a:t>
            </a:r>
            <a:endParaRPr lang="en-US" altLang="zh-CN" b="1" dirty="0" smtClean="0"/>
          </a:p>
          <a:p>
            <a:r>
              <a:rPr lang="en-US" altLang="zh-CN" b="1" dirty="0" smtClean="0"/>
              <a:t>                  </a:t>
            </a:r>
            <a:r>
              <a:rPr lang="zh-CN" altLang="en-US" b="1" dirty="0" smtClean="0"/>
              <a:t>在家庭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医院，工作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生活之间挣扎而     身心憔悴的职业女性。</a:t>
            </a:r>
            <a:endParaRPr lang="zh-CN" altLang="en-US" b="1" dirty="0"/>
          </a:p>
        </p:txBody>
      </p:sp>
      <p:pic>
        <p:nvPicPr>
          <p:cNvPr id="6" name="图片 5" descr="人到中年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3714752"/>
            <a:ext cx="3559188" cy="25003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48" y="1142984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+mj-ea"/>
                <a:ea typeface="+mj-ea"/>
              </a:rPr>
              <a:t>人到中年</a:t>
            </a:r>
            <a:endParaRPr lang="zh-CN" alt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沉重的翅膀</a:t>
            </a:r>
            <a:endParaRPr lang="zh-CN" altLang="en-US" dirty="0"/>
          </a:p>
        </p:txBody>
      </p:sp>
      <p:pic>
        <p:nvPicPr>
          <p:cNvPr id="5" name="图片 4" descr="沉重的翅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786058"/>
            <a:ext cx="2133600" cy="2762250"/>
          </a:xfrm>
          <a:prstGeom prst="rect">
            <a:avLst/>
          </a:prstGeom>
        </p:spPr>
      </p:pic>
      <p:pic>
        <p:nvPicPr>
          <p:cNvPr id="7" name="内容占位符 6" descr="张洁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3570" y="1571611"/>
            <a:ext cx="1714512" cy="2275901"/>
          </a:xfrm>
        </p:spPr>
      </p:pic>
      <p:sp>
        <p:nvSpPr>
          <p:cNvPr id="9" name="TextBox 8"/>
          <p:cNvSpPr txBox="1"/>
          <p:nvPr/>
        </p:nvSpPr>
        <p:spPr>
          <a:xfrm>
            <a:off x="928662" y="1643050"/>
            <a:ext cx="4500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反映的是政府高层，自上而下的改革。用政论式的风格，描写了改革派与保守派之间的斗争。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塑造出具有丰富内心生活，个性鲜明的政治家、改革家的形象：郑子云。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在高歌猛进中，奏出沉重的改革之音，显示她对改革的独特认知。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首先是个作家，其次才是女作家。集中写了一些以女性为主人公的小说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爱，是不能忘记的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波西米亚花瓶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方舟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等，但也是在革新与保守，开拓与守旧纠缠的沉重语境中，这种沉重的语境可以视为性别问题生长的背景。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479</TotalTime>
  <Words>1503</Words>
  <PresentationFormat>全屏显示(4:3)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龙腾四海</vt:lpstr>
      <vt:lpstr>新时期的宏大叙事与性别意识</vt:lpstr>
      <vt:lpstr>幻灯片 2</vt:lpstr>
      <vt:lpstr>1.叙述语境的转变</vt:lpstr>
      <vt:lpstr>幻灯片 4</vt:lpstr>
      <vt:lpstr>幻灯片 5</vt:lpstr>
      <vt:lpstr>幻灯片 6</vt:lpstr>
      <vt:lpstr>幻灯片 7</vt:lpstr>
      <vt:lpstr>2.新时期初期的女性文本解读</vt:lpstr>
      <vt:lpstr>沉重的翅膀</vt:lpstr>
      <vt:lpstr>人啊，人</vt:lpstr>
      <vt:lpstr>幻灯片 11</vt:lpstr>
      <vt:lpstr>3.“女性文学”的发生</vt:lpstr>
      <vt:lpstr>幻灯片 13</vt:lpstr>
      <vt:lpstr>幻灯片 14</vt:lpstr>
      <vt:lpstr>4.如何看待“女性主义”</vt:lpstr>
      <vt:lpstr>幻灯片 16</vt:lpstr>
      <vt:lpstr>幻灯片 17</vt:lpstr>
      <vt:lpstr>幻灯片 18</vt:lpstr>
      <vt:lpstr>5.课堂讨论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新时期的宏大叙事与性别意识</dc:title>
  <dc:creator>admin</dc:creator>
  <cp:lastModifiedBy>admin</cp:lastModifiedBy>
  <cp:revision>29</cp:revision>
  <dcterms:created xsi:type="dcterms:W3CDTF">2017-09-01T03:07:45Z</dcterms:created>
  <dcterms:modified xsi:type="dcterms:W3CDTF">2017-12-11T07:03:19Z</dcterms:modified>
</cp:coreProperties>
</file>