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9"/>
  </p:notesMasterIdLst>
  <p:sldIdLst>
    <p:sldId id="256" r:id="rId3"/>
    <p:sldId id="257" r:id="rId4"/>
    <p:sldId id="259" r:id="rId5"/>
    <p:sldId id="282" r:id="rId6"/>
    <p:sldId id="283" r:id="rId7"/>
    <p:sldId id="284" r:id="rId8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3692"/>
  </p:normalViewPr>
  <p:slideViewPr>
    <p:cSldViewPr snapToGrid="0" snapToObjects="1">
      <p:cViewPr varScale="1">
        <p:scale>
          <a:sx n="80" d="100"/>
          <a:sy n="80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3561A-9830-4400-9DF2-77493EBCA532}" type="datetimeFigureOut">
              <a:rPr lang="zh-CN" altLang="en-US" smtClean="0"/>
              <a:t>2017/12/17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5DBDB-A726-4F18-B575-32BFBF1CD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919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/>
          <p:cNvGrpSpPr/>
          <p:nvPr userDrawn="1"/>
        </p:nvGrpSpPr>
        <p:grpSpPr>
          <a:xfrm>
            <a:off x="1180541" y="726122"/>
            <a:ext cx="6557868" cy="5086478"/>
            <a:chOff x="1180541" y="726122"/>
            <a:chExt cx="6557868" cy="5086478"/>
          </a:xfrm>
        </p:grpSpPr>
        <p:grpSp>
          <p:nvGrpSpPr>
            <p:cNvPr id="3" name="组合 2"/>
            <p:cNvGrpSpPr/>
            <p:nvPr/>
          </p:nvGrpSpPr>
          <p:grpSpPr>
            <a:xfrm>
              <a:off x="2181379" y="1621679"/>
              <a:ext cx="880776" cy="748079"/>
              <a:chOff x="3501778" y="1348073"/>
              <a:chExt cx="974202" cy="827430"/>
            </a:xfrm>
            <a:solidFill>
              <a:schemeClr val="accent2"/>
            </a:solidFill>
          </p:grpSpPr>
          <p:sp>
            <p:nvSpPr>
              <p:cNvPr id="20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1" name="Freeform 10"/>
              <p:cNvSpPr>
                <a:spLocks/>
              </p:cNvSpPr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2" name="Freeform 11"/>
              <p:cNvSpPr>
                <a:spLocks/>
              </p:cNvSpPr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3" name="Freeform 12"/>
              <p:cNvSpPr>
                <a:spLocks/>
              </p:cNvSpPr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4" name="Freeform 13"/>
              <p:cNvSpPr>
                <a:spLocks/>
              </p:cNvSpPr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5" name="Freeform 14"/>
              <p:cNvSpPr>
                <a:spLocks/>
              </p:cNvSpPr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6" name="Freeform 15"/>
              <p:cNvSpPr>
                <a:spLocks/>
              </p:cNvSpPr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7" name="Freeform 16"/>
              <p:cNvSpPr>
                <a:spLocks/>
              </p:cNvSpPr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8" name="Freeform 17"/>
              <p:cNvSpPr>
                <a:spLocks/>
              </p:cNvSpPr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9" name="Freeform 18"/>
              <p:cNvSpPr>
                <a:spLocks/>
              </p:cNvSpPr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0" name="Freeform 19"/>
              <p:cNvSpPr>
                <a:spLocks/>
              </p:cNvSpPr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1" name="Freeform 20"/>
              <p:cNvSpPr>
                <a:spLocks/>
              </p:cNvSpPr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2" name="Freeform 21"/>
              <p:cNvSpPr>
                <a:spLocks/>
              </p:cNvSpPr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3" name="Freeform 22"/>
              <p:cNvSpPr>
                <a:spLocks/>
              </p:cNvSpPr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4" name="Freeform 23"/>
              <p:cNvSpPr>
                <a:spLocks/>
              </p:cNvSpPr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4" name="组合 3"/>
            <p:cNvGrpSpPr>
              <a:grpSpLocks noChangeAspect="1"/>
            </p:cNvGrpSpPr>
            <p:nvPr/>
          </p:nvGrpSpPr>
          <p:grpSpPr>
            <a:xfrm rot="17766877">
              <a:off x="1373365" y="1970928"/>
              <a:ext cx="1040545" cy="1426193"/>
              <a:chOff x="2869665" y="2321667"/>
              <a:chExt cx="3448984" cy="4727255"/>
            </a:xfrm>
            <a:solidFill>
              <a:schemeClr val="accent1"/>
            </a:solidFill>
          </p:grpSpPr>
          <p:sp>
            <p:nvSpPr>
              <p:cNvPr id="9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0" name="Freeform 35"/>
              <p:cNvSpPr>
                <a:spLocks/>
              </p:cNvSpPr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1" name="Freeform 36"/>
              <p:cNvSpPr>
                <a:spLocks/>
              </p:cNvSpPr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2" name="Freeform 37"/>
              <p:cNvSpPr>
                <a:spLocks/>
              </p:cNvSpPr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3" name="Freeform 38"/>
              <p:cNvSpPr>
                <a:spLocks/>
              </p:cNvSpPr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4" name="Freeform 39"/>
              <p:cNvSpPr>
                <a:spLocks/>
              </p:cNvSpPr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5" name="Freeform 40"/>
              <p:cNvSpPr>
                <a:spLocks/>
              </p:cNvSpPr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6" name="Freeform 41"/>
              <p:cNvSpPr>
                <a:spLocks/>
              </p:cNvSpPr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7" name="Freeform 42"/>
              <p:cNvSpPr>
                <a:spLocks/>
              </p:cNvSpPr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8" name="Freeform 43"/>
              <p:cNvSpPr>
                <a:spLocks/>
              </p:cNvSpPr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9" name="Freeform 44"/>
              <p:cNvSpPr>
                <a:spLocks/>
              </p:cNvSpPr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5" name="Group 26"/>
            <p:cNvGrpSpPr>
              <a:grpSpLocks noChangeAspect="1"/>
            </p:cNvGrpSpPr>
            <p:nvPr/>
          </p:nvGrpSpPr>
          <p:grpSpPr bwMode="auto">
            <a:xfrm rot="20456619">
              <a:off x="3541704" y="726122"/>
              <a:ext cx="296669" cy="927398"/>
              <a:chOff x="-731" y="-627"/>
              <a:chExt cx="365" cy="1141"/>
            </a:xfrm>
            <a:solidFill>
              <a:schemeClr val="accent4"/>
            </a:solidFill>
          </p:grpSpPr>
          <p:sp>
            <p:nvSpPr>
              <p:cNvPr id="7" name="Freeform 28"/>
              <p:cNvSpPr>
                <a:spLocks/>
              </p:cNvSpPr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8" name="Freeform 29"/>
              <p:cNvSpPr>
                <a:spLocks/>
              </p:cNvSpPr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sp>
          <p:nvSpPr>
            <p:cNvPr id="6" name="Freeform 111"/>
            <p:cNvSpPr>
              <a:spLocks noChangeAspect="1" noEditPoints="1"/>
            </p:cNvSpPr>
            <p:nvPr/>
          </p:nvSpPr>
          <p:spPr bwMode="auto">
            <a:xfrm rot="19270136">
              <a:off x="2960448" y="973460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grpSp>
          <p:nvGrpSpPr>
            <p:cNvPr id="35" name="Group 158"/>
            <p:cNvGrpSpPr>
              <a:grpSpLocks noChangeAspect="1"/>
            </p:cNvGrpSpPr>
            <p:nvPr userDrawn="1"/>
          </p:nvGrpSpPr>
          <p:grpSpPr bwMode="auto">
            <a:xfrm>
              <a:off x="4053189" y="731331"/>
              <a:ext cx="845722" cy="846129"/>
              <a:chOff x="1651" y="-118"/>
              <a:chExt cx="2077" cy="2078"/>
            </a:xfrm>
            <a:solidFill>
              <a:schemeClr val="accent4"/>
            </a:solidFill>
          </p:grpSpPr>
          <p:sp>
            <p:nvSpPr>
              <p:cNvPr id="36" name="Freeform 160"/>
              <p:cNvSpPr>
                <a:spLocks noEditPoints="1"/>
              </p:cNvSpPr>
              <p:nvPr/>
            </p:nvSpPr>
            <p:spPr bwMode="auto">
              <a:xfrm>
                <a:off x="1651" y="-118"/>
                <a:ext cx="2077" cy="2078"/>
              </a:xfrm>
              <a:custGeom>
                <a:avLst/>
                <a:gdLst>
                  <a:gd name="T0" fmla="*/ 0 w 2456"/>
                  <a:gd name="T1" fmla="*/ 2454 h 2454"/>
                  <a:gd name="T2" fmla="*/ 0 w 2456"/>
                  <a:gd name="T3" fmla="*/ 2433 h 2454"/>
                  <a:gd name="T4" fmla="*/ 0 w 2456"/>
                  <a:gd name="T5" fmla="*/ 107 h 2454"/>
                  <a:gd name="T6" fmla="*/ 79 w 2456"/>
                  <a:gd name="T7" fmla="*/ 2 h 2454"/>
                  <a:gd name="T8" fmla="*/ 104 w 2456"/>
                  <a:gd name="T9" fmla="*/ 0 h 2454"/>
                  <a:gd name="T10" fmla="*/ 1430 w 2456"/>
                  <a:gd name="T11" fmla="*/ 0 h 2454"/>
                  <a:gd name="T12" fmla="*/ 1535 w 2456"/>
                  <a:gd name="T13" fmla="*/ 105 h 2454"/>
                  <a:gd name="T14" fmla="*/ 1535 w 2456"/>
                  <a:gd name="T15" fmla="*/ 587 h 2454"/>
                  <a:gd name="T16" fmla="*/ 1535 w 2456"/>
                  <a:gd name="T17" fmla="*/ 614 h 2454"/>
                  <a:gd name="T18" fmla="*/ 1562 w 2456"/>
                  <a:gd name="T19" fmla="*/ 614 h 2454"/>
                  <a:gd name="T20" fmla="*/ 2348 w 2456"/>
                  <a:gd name="T21" fmla="*/ 614 h 2454"/>
                  <a:gd name="T22" fmla="*/ 2454 w 2456"/>
                  <a:gd name="T23" fmla="*/ 693 h 2454"/>
                  <a:gd name="T24" fmla="*/ 2456 w 2456"/>
                  <a:gd name="T25" fmla="*/ 715 h 2454"/>
                  <a:gd name="T26" fmla="*/ 2456 w 2456"/>
                  <a:gd name="T27" fmla="*/ 2439 h 2454"/>
                  <a:gd name="T28" fmla="*/ 2456 w 2456"/>
                  <a:gd name="T29" fmla="*/ 2454 h 2454"/>
                  <a:gd name="T30" fmla="*/ 0 w 2456"/>
                  <a:gd name="T31" fmla="*/ 2454 h 2454"/>
                  <a:gd name="T32" fmla="*/ 1329 w 2456"/>
                  <a:gd name="T33" fmla="*/ 204 h 2454"/>
                  <a:gd name="T34" fmla="*/ 1304 w 2456"/>
                  <a:gd name="T35" fmla="*/ 204 h 2454"/>
                  <a:gd name="T36" fmla="*/ 230 w 2456"/>
                  <a:gd name="T37" fmla="*/ 204 h 2454"/>
                  <a:gd name="T38" fmla="*/ 205 w 2456"/>
                  <a:gd name="T39" fmla="*/ 231 h 2454"/>
                  <a:gd name="T40" fmla="*/ 205 w 2456"/>
                  <a:gd name="T41" fmla="*/ 907 h 2454"/>
                  <a:gd name="T42" fmla="*/ 204 w 2456"/>
                  <a:gd name="T43" fmla="*/ 2227 h 2454"/>
                  <a:gd name="T44" fmla="*/ 229 w 2456"/>
                  <a:gd name="T45" fmla="*/ 2251 h 2454"/>
                  <a:gd name="T46" fmla="*/ 489 w 2456"/>
                  <a:gd name="T47" fmla="*/ 2251 h 2454"/>
                  <a:gd name="T48" fmla="*/ 512 w 2456"/>
                  <a:gd name="T49" fmla="*/ 2228 h 2454"/>
                  <a:gd name="T50" fmla="*/ 511 w 2456"/>
                  <a:gd name="T51" fmla="*/ 1764 h 2454"/>
                  <a:gd name="T52" fmla="*/ 535 w 2456"/>
                  <a:gd name="T53" fmla="*/ 1739 h 2454"/>
                  <a:gd name="T54" fmla="*/ 999 w 2456"/>
                  <a:gd name="T55" fmla="*/ 1739 h 2454"/>
                  <a:gd name="T56" fmla="*/ 1024 w 2456"/>
                  <a:gd name="T57" fmla="*/ 1764 h 2454"/>
                  <a:gd name="T58" fmla="*/ 1023 w 2456"/>
                  <a:gd name="T59" fmla="*/ 2230 h 2454"/>
                  <a:gd name="T60" fmla="*/ 1044 w 2456"/>
                  <a:gd name="T61" fmla="*/ 2251 h 2454"/>
                  <a:gd name="T62" fmla="*/ 1310 w 2456"/>
                  <a:gd name="T63" fmla="*/ 2251 h 2454"/>
                  <a:gd name="T64" fmla="*/ 1329 w 2456"/>
                  <a:gd name="T65" fmla="*/ 2249 h 2454"/>
                  <a:gd name="T66" fmla="*/ 1329 w 2456"/>
                  <a:gd name="T67" fmla="*/ 204 h 2454"/>
                  <a:gd name="T68" fmla="*/ 1536 w 2456"/>
                  <a:gd name="T69" fmla="*/ 2250 h 2454"/>
                  <a:gd name="T70" fmla="*/ 1557 w 2456"/>
                  <a:gd name="T71" fmla="*/ 2251 h 2454"/>
                  <a:gd name="T72" fmla="*/ 2229 w 2456"/>
                  <a:gd name="T73" fmla="*/ 2251 h 2454"/>
                  <a:gd name="T74" fmla="*/ 2252 w 2456"/>
                  <a:gd name="T75" fmla="*/ 2229 h 2454"/>
                  <a:gd name="T76" fmla="*/ 2252 w 2456"/>
                  <a:gd name="T77" fmla="*/ 841 h 2454"/>
                  <a:gd name="T78" fmla="*/ 2228 w 2456"/>
                  <a:gd name="T79" fmla="*/ 818 h 2454"/>
                  <a:gd name="T80" fmla="*/ 1558 w 2456"/>
                  <a:gd name="T81" fmla="*/ 819 h 2454"/>
                  <a:gd name="T82" fmla="*/ 1536 w 2456"/>
                  <a:gd name="T83" fmla="*/ 819 h 2454"/>
                  <a:gd name="T84" fmla="*/ 1536 w 2456"/>
                  <a:gd name="T85" fmla="*/ 2250 h 2454"/>
                  <a:gd name="T86" fmla="*/ 615 w 2456"/>
                  <a:gd name="T87" fmla="*/ 2249 h 2454"/>
                  <a:gd name="T88" fmla="*/ 919 w 2456"/>
                  <a:gd name="T89" fmla="*/ 2249 h 2454"/>
                  <a:gd name="T90" fmla="*/ 919 w 2456"/>
                  <a:gd name="T91" fmla="*/ 1843 h 2454"/>
                  <a:gd name="T92" fmla="*/ 615 w 2456"/>
                  <a:gd name="T93" fmla="*/ 1843 h 2454"/>
                  <a:gd name="T94" fmla="*/ 615 w 2456"/>
                  <a:gd name="T95" fmla="*/ 2249 h 2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56" h="2454">
                    <a:moveTo>
                      <a:pt x="0" y="2454"/>
                    </a:moveTo>
                    <a:cubicBezTo>
                      <a:pt x="0" y="2446"/>
                      <a:pt x="0" y="2439"/>
                      <a:pt x="0" y="2433"/>
                    </a:cubicBezTo>
                    <a:cubicBezTo>
                      <a:pt x="0" y="1657"/>
                      <a:pt x="0" y="882"/>
                      <a:pt x="0" y="107"/>
                    </a:cubicBezTo>
                    <a:cubicBezTo>
                      <a:pt x="0" y="49"/>
                      <a:pt x="27" y="13"/>
                      <a:pt x="79" y="2"/>
                    </a:cubicBezTo>
                    <a:cubicBezTo>
                      <a:pt x="87" y="0"/>
                      <a:pt x="96" y="0"/>
                      <a:pt x="104" y="0"/>
                    </a:cubicBezTo>
                    <a:cubicBezTo>
                      <a:pt x="546" y="0"/>
                      <a:pt x="988" y="0"/>
                      <a:pt x="1430" y="0"/>
                    </a:cubicBezTo>
                    <a:cubicBezTo>
                      <a:pt x="1495" y="0"/>
                      <a:pt x="1535" y="39"/>
                      <a:pt x="1535" y="105"/>
                    </a:cubicBezTo>
                    <a:cubicBezTo>
                      <a:pt x="1536" y="265"/>
                      <a:pt x="1535" y="426"/>
                      <a:pt x="1535" y="587"/>
                    </a:cubicBezTo>
                    <a:cubicBezTo>
                      <a:pt x="1535" y="594"/>
                      <a:pt x="1535" y="602"/>
                      <a:pt x="1535" y="614"/>
                    </a:cubicBezTo>
                    <a:cubicBezTo>
                      <a:pt x="1545" y="614"/>
                      <a:pt x="1553" y="614"/>
                      <a:pt x="1562" y="614"/>
                    </a:cubicBezTo>
                    <a:cubicBezTo>
                      <a:pt x="1824" y="614"/>
                      <a:pt x="2086" y="614"/>
                      <a:pt x="2348" y="614"/>
                    </a:cubicBezTo>
                    <a:cubicBezTo>
                      <a:pt x="2407" y="614"/>
                      <a:pt x="2443" y="641"/>
                      <a:pt x="2454" y="693"/>
                    </a:cubicBezTo>
                    <a:cubicBezTo>
                      <a:pt x="2456" y="700"/>
                      <a:pt x="2456" y="707"/>
                      <a:pt x="2456" y="715"/>
                    </a:cubicBezTo>
                    <a:cubicBezTo>
                      <a:pt x="2456" y="1289"/>
                      <a:pt x="2456" y="1864"/>
                      <a:pt x="2456" y="2439"/>
                    </a:cubicBezTo>
                    <a:cubicBezTo>
                      <a:pt x="2456" y="2443"/>
                      <a:pt x="2456" y="2448"/>
                      <a:pt x="2456" y="2454"/>
                    </a:cubicBezTo>
                    <a:cubicBezTo>
                      <a:pt x="1637" y="2454"/>
                      <a:pt x="820" y="2454"/>
                      <a:pt x="0" y="2454"/>
                    </a:cubicBezTo>
                    <a:close/>
                    <a:moveTo>
                      <a:pt x="1329" y="204"/>
                    </a:moveTo>
                    <a:cubicBezTo>
                      <a:pt x="1320" y="204"/>
                      <a:pt x="1312" y="204"/>
                      <a:pt x="1304" y="204"/>
                    </a:cubicBezTo>
                    <a:cubicBezTo>
                      <a:pt x="946" y="204"/>
                      <a:pt x="588" y="204"/>
                      <a:pt x="230" y="204"/>
                    </a:cubicBezTo>
                    <a:cubicBezTo>
                      <a:pt x="205" y="204"/>
                      <a:pt x="205" y="204"/>
                      <a:pt x="205" y="231"/>
                    </a:cubicBezTo>
                    <a:cubicBezTo>
                      <a:pt x="205" y="456"/>
                      <a:pt x="205" y="682"/>
                      <a:pt x="205" y="907"/>
                    </a:cubicBezTo>
                    <a:cubicBezTo>
                      <a:pt x="205" y="1347"/>
                      <a:pt x="205" y="1787"/>
                      <a:pt x="204" y="2227"/>
                    </a:cubicBezTo>
                    <a:cubicBezTo>
                      <a:pt x="204" y="2246"/>
                      <a:pt x="210" y="2251"/>
                      <a:pt x="229" y="2251"/>
                    </a:cubicBezTo>
                    <a:cubicBezTo>
                      <a:pt x="316" y="2250"/>
                      <a:pt x="402" y="2250"/>
                      <a:pt x="489" y="2251"/>
                    </a:cubicBezTo>
                    <a:cubicBezTo>
                      <a:pt x="508" y="2251"/>
                      <a:pt x="512" y="2246"/>
                      <a:pt x="512" y="2228"/>
                    </a:cubicBezTo>
                    <a:cubicBezTo>
                      <a:pt x="511" y="2073"/>
                      <a:pt x="512" y="1918"/>
                      <a:pt x="511" y="1764"/>
                    </a:cubicBezTo>
                    <a:cubicBezTo>
                      <a:pt x="511" y="1745"/>
                      <a:pt x="516" y="1739"/>
                      <a:pt x="535" y="1739"/>
                    </a:cubicBezTo>
                    <a:cubicBezTo>
                      <a:pt x="690" y="1740"/>
                      <a:pt x="845" y="1740"/>
                      <a:pt x="999" y="1739"/>
                    </a:cubicBezTo>
                    <a:cubicBezTo>
                      <a:pt x="1019" y="1739"/>
                      <a:pt x="1024" y="1745"/>
                      <a:pt x="1024" y="1764"/>
                    </a:cubicBezTo>
                    <a:cubicBezTo>
                      <a:pt x="1023" y="1919"/>
                      <a:pt x="1024" y="2074"/>
                      <a:pt x="1023" y="2230"/>
                    </a:cubicBezTo>
                    <a:cubicBezTo>
                      <a:pt x="1023" y="2246"/>
                      <a:pt x="1028" y="2251"/>
                      <a:pt x="1044" y="2251"/>
                    </a:cubicBezTo>
                    <a:cubicBezTo>
                      <a:pt x="1133" y="2250"/>
                      <a:pt x="1222" y="2251"/>
                      <a:pt x="1310" y="2251"/>
                    </a:cubicBezTo>
                    <a:cubicBezTo>
                      <a:pt x="1316" y="2251"/>
                      <a:pt x="1322" y="2250"/>
                      <a:pt x="1329" y="2249"/>
                    </a:cubicBezTo>
                    <a:cubicBezTo>
                      <a:pt x="1329" y="1568"/>
                      <a:pt x="1329" y="887"/>
                      <a:pt x="1329" y="204"/>
                    </a:cubicBezTo>
                    <a:close/>
                    <a:moveTo>
                      <a:pt x="1536" y="2250"/>
                    </a:moveTo>
                    <a:cubicBezTo>
                      <a:pt x="1544" y="2250"/>
                      <a:pt x="1551" y="2251"/>
                      <a:pt x="1557" y="2251"/>
                    </a:cubicBezTo>
                    <a:cubicBezTo>
                      <a:pt x="1781" y="2251"/>
                      <a:pt x="2005" y="2251"/>
                      <a:pt x="2229" y="2251"/>
                    </a:cubicBezTo>
                    <a:cubicBezTo>
                      <a:pt x="2246" y="2251"/>
                      <a:pt x="2252" y="2247"/>
                      <a:pt x="2252" y="2229"/>
                    </a:cubicBezTo>
                    <a:cubicBezTo>
                      <a:pt x="2251" y="1766"/>
                      <a:pt x="2251" y="1304"/>
                      <a:pt x="2252" y="841"/>
                    </a:cubicBezTo>
                    <a:cubicBezTo>
                      <a:pt x="2252" y="822"/>
                      <a:pt x="2246" y="818"/>
                      <a:pt x="2228" y="818"/>
                    </a:cubicBezTo>
                    <a:cubicBezTo>
                      <a:pt x="2005" y="819"/>
                      <a:pt x="1781" y="819"/>
                      <a:pt x="1558" y="819"/>
                    </a:cubicBezTo>
                    <a:cubicBezTo>
                      <a:pt x="1551" y="819"/>
                      <a:pt x="1544" y="819"/>
                      <a:pt x="1536" y="819"/>
                    </a:cubicBezTo>
                    <a:cubicBezTo>
                      <a:pt x="1536" y="1297"/>
                      <a:pt x="1536" y="1773"/>
                      <a:pt x="1536" y="2250"/>
                    </a:cubicBezTo>
                    <a:close/>
                    <a:moveTo>
                      <a:pt x="615" y="2249"/>
                    </a:moveTo>
                    <a:cubicBezTo>
                      <a:pt x="717" y="2249"/>
                      <a:pt x="818" y="2249"/>
                      <a:pt x="919" y="2249"/>
                    </a:cubicBezTo>
                    <a:cubicBezTo>
                      <a:pt x="919" y="2113"/>
                      <a:pt x="919" y="1978"/>
                      <a:pt x="919" y="1843"/>
                    </a:cubicBezTo>
                    <a:cubicBezTo>
                      <a:pt x="817" y="1843"/>
                      <a:pt x="716" y="1843"/>
                      <a:pt x="615" y="1843"/>
                    </a:cubicBezTo>
                    <a:cubicBezTo>
                      <a:pt x="615" y="1980"/>
                      <a:pt x="615" y="2114"/>
                      <a:pt x="615" y="22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7" name="Freeform 164"/>
              <p:cNvSpPr>
                <a:spLocks noEditPoints="1"/>
              </p:cNvSpPr>
              <p:nvPr/>
            </p:nvSpPr>
            <p:spPr bwMode="auto">
              <a:xfrm>
                <a:off x="1997" y="922"/>
                <a:ext cx="261" cy="259"/>
              </a:xfrm>
              <a:custGeom>
                <a:avLst/>
                <a:gdLst>
                  <a:gd name="T0" fmla="*/ 307 w 308"/>
                  <a:gd name="T1" fmla="*/ 0 h 306"/>
                  <a:gd name="T2" fmla="*/ 307 w 308"/>
                  <a:gd name="T3" fmla="*/ 174 h 306"/>
                  <a:gd name="T4" fmla="*/ 307 w 308"/>
                  <a:gd name="T5" fmla="*/ 287 h 306"/>
                  <a:gd name="T6" fmla="*/ 290 w 308"/>
                  <a:gd name="T7" fmla="*/ 306 h 306"/>
                  <a:gd name="T8" fmla="*/ 16 w 308"/>
                  <a:gd name="T9" fmla="*/ 306 h 306"/>
                  <a:gd name="T10" fmla="*/ 0 w 308"/>
                  <a:gd name="T11" fmla="*/ 292 h 306"/>
                  <a:gd name="T12" fmla="*/ 0 w 308"/>
                  <a:gd name="T13" fmla="*/ 7 h 306"/>
                  <a:gd name="T14" fmla="*/ 2 w 308"/>
                  <a:gd name="T15" fmla="*/ 0 h 306"/>
                  <a:gd name="T16" fmla="*/ 307 w 308"/>
                  <a:gd name="T17" fmla="*/ 0 h 306"/>
                  <a:gd name="T18" fmla="*/ 153 w 308"/>
                  <a:gd name="T19" fmla="*/ 100 h 306"/>
                  <a:gd name="T20" fmla="*/ 103 w 308"/>
                  <a:gd name="T21" fmla="*/ 150 h 306"/>
                  <a:gd name="T22" fmla="*/ 103 w 308"/>
                  <a:gd name="T23" fmla="*/ 152 h 306"/>
                  <a:gd name="T24" fmla="*/ 154 w 308"/>
                  <a:gd name="T25" fmla="*/ 203 h 306"/>
                  <a:gd name="T26" fmla="*/ 205 w 308"/>
                  <a:gd name="T27" fmla="*/ 153 h 306"/>
                  <a:gd name="T28" fmla="*/ 153 w 308"/>
                  <a:gd name="T29" fmla="*/ 10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8" h="306">
                    <a:moveTo>
                      <a:pt x="307" y="0"/>
                    </a:moveTo>
                    <a:cubicBezTo>
                      <a:pt x="307" y="59"/>
                      <a:pt x="307" y="116"/>
                      <a:pt x="307" y="174"/>
                    </a:cubicBezTo>
                    <a:cubicBezTo>
                      <a:pt x="307" y="212"/>
                      <a:pt x="307" y="249"/>
                      <a:pt x="307" y="287"/>
                    </a:cubicBezTo>
                    <a:cubicBezTo>
                      <a:pt x="308" y="301"/>
                      <a:pt x="305" y="306"/>
                      <a:pt x="290" y="306"/>
                    </a:cubicBezTo>
                    <a:cubicBezTo>
                      <a:pt x="199" y="306"/>
                      <a:pt x="107" y="306"/>
                      <a:pt x="16" y="306"/>
                    </a:cubicBezTo>
                    <a:cubicBezTo>
                      <a:pt x="6" y="306"/>
                      <a:pt x="0" y="305"/>
                      <a:pt x="0" y="292"/>
                    </a:cubicBezTo>
                    <a:cubicBezTo>
                      <a:pt x="0" y="197"/>
                      <a:pt x="0" y="102"/>
                      <a:pt x="0" y="7"/>
                    </a:cubicBezTo>
                    <a:cubicBezTo>
                      <a:pt x="0" y="5"/>
                      <a:pt x="1" y="3"/>
                      <a:pt x="2" y="0"/>
                    </a:cubicBezTo>
                    <a:cubicBezTo>
                      <a:pt x="103" y="0"/>
                      <a:pt x="204" y="0"/>
                      <a:pt x="307" y="0"/>
                    </a:cubicBezTo>
                    <a:close/>
                    <a:moveTo>
                      <a:pt x="153" y="100"/>
                    </a:moveTo>
                    <a:cubicBezTo>
                      <a:pt x="103" y="100"/>
                      <a:pt x="103" y="100"/>
                      <a:pt x="103" y="150"/>
                    </a:cubicBezTo>
                    <a:cubicBezTo>
                      <a:pt x="103" y="151"/>
                      <a:pt x="103" y="151"/>
                      <a:pt x="103" y="152"/>
                    </a:cubicBezTo>
                    <a:cubicBezTo>
                      <a:pt x="103" y="203"/>
                      <a:pt x="103" y="203"/>
                      <a:pt x="154" y="203"/>
                    </a:cubicBezTo>
                    <a:cubicBezTo>
                      <a:pt x="205" y="203"/>
                      <a:pt x="205" y="203"/>
                      <a:pt x="205" y="153"/>
                    </a:cubicBezTo>
                    <a:cubicBezTo>
                      <a:pt x="205" y="100"/>
                      <a:pt x="205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8" name="Freeform 165"/>
              <p:cNvSpPr>
                <a:spLocks noEditPoints="1"/>
              </p:cNvSpPr>
              <p:nvPr/>
            </p:nvSpPr>
            <p:spPr bwMode="auto">
              <a:xfrm>
                <a:off x="2345" y="922"/>
                <a:ext cx="258" cy="258"/>
              </a:xfrm>
              <a:custGeom>
                <a:avLst/>
                <a:gdLst>
                  <a:gd name="T0" fmla="*/ 0 w 305"/>
                  <a:gd name="T1" fmla="*/ 304 h 304"/>
                  <a:gd name="T2" fmla="*/ 0 w 305"/>
                  <a:gd name="T3" fmla="*/ 0 h 304"/>
                  <a:gd name="T4" fmla="*/ 305 w 305"/>
                  <a:gd name="T5" fmla="*/ 0 h 304"/>
                  <a:gd name="T6" fmla="*/ 305 w 305"/>
                  <a:gd name="T7" fmla="*/ 304 h 304"/>
                  <a:gd name="T8" fmla="*/ 0 w 305"/>
                  <a:gd name="T9" fmla="*/ 304 h 304"/>
                  <a:gd name="T10" fmla="*/ 153 w 305"/>
                  <a:gd name="T11" fmla="*/ 100 h 304"/>
                  <a:gd name="T12" fmla="*/ 119 w 305"/>
                  <a:gd name="T13" fmla="*/ 100 h 304"/>
                  <a:gd name="T14" fmla="*/ 101 w 305"/>
                  <a:gd name="T15" fmla="*/ 118 h 304"/>
                  <a:gd name="T16" fmla="*/ 101 w 305"/>
                  <a:gd name="T17" fmla="*/ 154 h 304"/>
                  <a:gd name="T18" fmla="*/ 150 w 305"/>
                  <a:gd name="T19" fmla="*/ 203 h 304"/>
                  <a:gd name="T20" fmla="*/ 203 w 305"/>
                  <a:gd name="T21" fmla="*/ 150 h 304"/>
                  <a:gd name="T22" fmla="*/ 153 w 305"/>
                  <a:gd name="T23" fmla="*/ 10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5" h="304">
                    <a:moveTo>
                      <a:pt x="0" y="304"/>
                    </a:moveTo>
                    <a:cubicBezTo>
                      <a:pt x="0" y="202"/>
                      <a:pt x="0" y="102"/>
                      <a:pt x="0" y="0"/>
                    </a:cubicBezTo>
                    <a:cubicBezTo>
                      <a:pt x="101" y="0"/>
                      <a:pt x="202" y="0"/>
                      <a:pt x="305" y="0"/>
                    </a:cubicBezTo>
                    <a:cubicBezTo>
                      <a:pt x="305" y="101"/>
                      <a:pt x="305" y="202"/>
                      <a:pt x="305" y="304"/>
                    </a:cubicBezTo>
                    <a:cubicBezTo>
                      <a:pt x="203" y="304"/>
                      <a:pt x="103" y="304"/>
                      <a:pt x="0" y="304"/>
                    </a:cubicBezTo>
                    <a:close/>
                    <a:moveTo>
                      <a:pt x="153" y="100"/>
                    </a:moveTo>
                    <a:cubicBezTo>
                      <a:pt x="142" y="100"/>
                      <a:pt x="130" y="101"/>
                      <a:pt x="119" y="100"/>
                    </a:cubicBezTo>
                    <a:cubicBezTo>
                      <a:pt x="105" y="99"/>
                      <a:pt x="99" y="104"/>
                      <a:pt x="101" y="118"/>
                    </a:cubicBezTo>
                    <a:cubicBezTo>
                      <a:pt x="102" y="130"/>
                      <a:pt x="101" y="142"/>
                      <a:pt x="101" y="154"/>
                    </a:cubicBezTo>
                    <a:cubicBezTo>
                      <a:pt x="101" y="203"/>
                      <a:pt x="101" y="203"/>
                      <a:pt x="150" y="203"/>
                    </a:cubicBezTo>
                    <a:cubicBezTo>
                      <a:pt x="203" y="203"/>
                      <a:pt x="203" y="203"/>
                      <a:pt x="203" y="150"/>
                    </a:cubicBezTo>
                    <a:cubicBezTo>
                      <a:pt x="203" y="100"/>
                      <a:pt x="203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9" name="Freeform 166"/>
              <p:cNvSpPr>
                <a:spLocks noEditPoints="1"/>
              </p:cNvSpPr>
              <p:nvPr/>
            </p:nvSpPr>
            <p:spPr bwMode="auto">
              <a:xfrm>
                <a:off x="1996" y="227"/>
                <a:ext cx="262" cy="261"/>
              </a:xfrm>
              <a:custGeom>
                <a:avLst/>
                <a:gdLst>
                  <a:gd name="T0" fmla="*/ 308 w 309"/>
                  <a:gd name="T1" fmla="*/ 156 h 308"/>
                  <a:gd name="T2" fmla="*/ 308 w 309"/>
                  <a:gd name="T3" fmla="*/ 289 h 308"/>
                  <a:gd name="T4" fmla="*/ 291 w 309"/>
                  <a:gd name="T5" fmla="*/ 308 h 308"/>
                  <a:gd name="T6" fmla="*/ 19 w 309"/>
                  <a:gd name="T7" fmla="*/ 308 h 308"/>
                  <a:gd name="T8" fmla="*/ 0 w 309"/>
                  <a:gd name="T9" fmla="*/ 290 h 308"/>
                  <a:gd name="T10" fmla="*/ 1 w 309"/>
                  <a:gd name="T11" fmla="*/ 18 h 308"/>
                  <a:gd name="T12" fmla="*/ 18 w 309"/>
                  <a:gd name="T13" fmla="*/ 0 h 308"/>
                  <a:gd name="T14" fmla="*/ 291 w 309"/>
                  <a:gd name="T15" fmla="*/ 0 h 308"/>
                  <a:gd name="T16" fmla="*/ 308 w 309"/>
                  <a:gd name="T17" fmla="*/ 18 h 308"/>
                  <a:gd name="T18" fmla="*/ 308 w 309"/>
                  <a:gd name="T19" fmla="*/ 156 h 308"/>
                  <a:gd name="T20" fmla="*/ 104 w 309"/>
                  <a:gd name="T21" fmla="*/ 204 h 308"/>
                  <a:gd name="T22" fmla="*/ 205 w 309"/>
                  <a:gd name="T23" fmla="*/ 204 h 308"/>
                  <a:gd name="T24" fmla="*/ 205 w 309"/>
                  <a:gd name="T25" fmla="*/ 104 h 308"/>
                  <a:gd name="T26" fmla="*/ 116 w 309"/>
                  <a:gd name="T27" fmla="*/ 104 h 308"/>
                  <a:gd name="T28" fmla="*/ 105 w 309"/>
                  <a:gd name="T29" fmla="*/ 114 h 308"/>
                  <a:gd name="T30" fmla="*/ 104 w 309"/>
                  <a:gd name="T31" fmla="*/ 2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6"/>
                    </a:moveTo>
                    <a:cubicBezTo>
                      <a:pt x="308" y="200"/>
                      <a:pt x="308" y="245"/>
                      <a:pt x="308" y="289"/>
                    </a:cubicBezTo>
                    <a:cubicBezTo>
                      <a:pt x="309" y="303"/>
                      <a:pt x="305" y="308"/>
                      <a:pt x="291" y="308"/>
                    </a:cubicBezTo>
                    <a:cubicBezTo>
                      <a:pt x="200" y="308"/>
                      <a:pt x="109" y="308"/>
                      <a:pt x="19" y="308"/>
                    </a:cubicBezTo>
                    <a:cubicBezTo>
                      <a:pt x="5" y="308"/>
                      <a:pt x="0" y="303"/>
                      <a:pt x="0" y="290"/>
                    </a:cubicBezTo>
                    <a:cubicBezTo>
                      <a:pt x="1" y="199"/>
                      <a:pt x="1" y="108"/>
                      <a:pt x="1" y="18"/>
                    </a:cubicBezTo>
                    <a:cubicBezTo>
                      <a:pt x="1" y="5"/>
                      <a:pt x="4" y="0"/>
                      <a:pt x="18" y="0"/>
                    </a:cubicBezTo>
                    <a:cubicBezTo>
                      <a:pt x="109" y="1"/>
                      <a:pt x="200" y="1"/>
                      <a:pt x="291" y="0"/>
                    </a:cubicBezTo>
                    <a:cubicBezTo>
                      <a:pt x="305" y="0"/>
                      <a:pt x="309" y="5"/>
                      <a:pt x="308" y="18"/>
                    </a:cubicBezTo>
                    <a:cubicBezTo>
                      <a:pt x="308" y="64"/>
                      <a:pt x="308" y="110"/>
                      <a:pt x="308" y="156"/>
                    </a:cubicBezTo>
                    <a:close/>
                    <a:moveTo>
                      <a:pt x="104" y="204"/>
                    </a:moveTo>
                    <a:cubicBezTo>
                      <a:pt x="139" y="204"/>
                      <a:pt x="172" y="204"/>
                      <a:pt x="205" y="204"/>
                    </a:cubicBezTo>
                    <a:cubicBezTo>
                      <a:pt x="205" y="170"/>
                      <a:pt x="205" y="138"/>
                      <a:pt x="205" y="104"/>
                    </a:cubicBezTo>
                    <a:cubicBezTo>
                      <a:pt x="174" y="104"/>
                      <a:pt x="145" y="103"/>
                      <a:pt x="116" y="104"/>
                    </a:cubicBezTo>
                    <a:cubicBezTo>
                      <a:pt x="112" y="104"/>
                      <a:pt x="105" y="110"/>
                      <a:pt x="105" y="114"/>
                    </a:cubicBezTo>
                    <a:cubicBezTo>
                      <a:pt x="104" y="144"/>
                      <a:pt x="104" y="173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0" name="Freeform 167"/>
              <p:cNvSpPr>
                <a:spLocks noEditPoints="1"/>
              </p:cNvSpPr>
              <p:nvPr/>
            </p:nvSpPr>
            <p:spPr bwMode="auto">
              <a:xfrm>
                <a:off x="2343" y="227"/>
                <a:ext cx="260" cy="262"/>
              </a:xfrm>
              <a:custGeom>
                <a:avLst/>
                <a:gdLst>
                  <a:gd name="T0" fmla="*/ 152 w 308"/>
                  <a:gd name="T1" fmla="*/ 308 h 309"/>
                  <a:gd name="T2" fmla="*/ 23 w 308"/>
                  <a:gd name="T3" fmla="*/ 308 h 309"/>
                  <a:gd name="T4" fmla="*/ 1 w 308"/>
                  <a:gd name="T5" fmla="*/ 287 h 309"/>
                  <a:gd name="T6" fmla="*/ 1 w 308"/>
                  <a:gd name="T7" fmla="*/ 20 h 309"/>
                  <a:gd name="T8" fmla="*/ 19 w 308"/>
                  <a:gd name="T9" fmla="*/ 0 h 309"/>
                  <a:gd name="T10" fmla="*/ 289 w 308"/>
                  <a:gd name="T11" fmla="*/ 0 h 309"/>
                  <a:gd name="T12" fmla="*/ 308 w 308"/>
                  <a:gd name="T13" fmla="*/ 20 h 309"/>
                  <a:gd name="T14" fmla="*/ 308 w 308"/>
                  <a:gd name="T15" fmla="*/ 287 h 309"/>
                  <a:gd name="T16" fmla="*/ 288 w 308"/>
                  <a:gd name="T17" fmla="*/ 308 h 309"/>
                  <a:gd name="T18" fmla="*/ 152 w 308"/>
                  <a:gd name="T19" fmla="*/ 308 h 309"/>
                  <a:gd name="T20" fmla="*/ 104 w 308"/>
                  <a:gd name="T21" fmla="*/ 204 h 309"/>
                  <a:gd name="T22" fmla="*/ 205 w 308"/>
                  <a:gd name="T23" fmla="*/ 204 h 309"/>
                  <a:gd name="T24" fmla="*/ 205 w 308"/>
                  <a:gd name="T25" fmla="*/ 115 h 309"/>
                  <a:gd name="T26" fmla="*/ 195 w 308"/>
                  <a:gd name="T27" fmla="*/ 104 h 309"/>
                  <a:gd name="T28" fmla="*/ 104 w 308"/>
                  <a:gd name="T29" fmla="*/ 104 h 309"/>
                  <a:gd name="T30" fmla="*/ 104 w 308"/>
                  <a:gd name="T31" fmla="*/ 204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9">
                    <a:moveTo>
                      <a:pt x="152" y="308"/>
                    </a:moveTo>
                    <a:cubicBezTo>
                      <a:pt x="109" y="308"/>
                      <a:pt x="66" y="307"/>
                      <a:pt x="23" y="308"/>
                    </a:cubicBezTo>
                    <a:cubicBezTo>
                      <a:pt x="7" y="308"/>
                      <a:pt x="0" y="305"/>
                      <a:pt x="1" y="287"/>
                    </a:cubicBezTo>
                    <a:cubicBezTo>
                      <a:pt x="1" y="198"/>
                      <a:pt x="1" y="109"/>
                      <a:pt x="1" y="20"/>
                    </a:cubicBezTo>
                    <a:cubicBezTo>
                      <a:pt x="1" y="6"/>
                      <a:pt x="4" y="0"/>
                      <a:pt x="19" y="0"/>
                    </a:cubicBezTo>
                    <a:cubicBezTo>
                      <a:pt x="109" y="1"/>
                      <a:pt x="199" y="1"/>
                      <a:pt x="289" y="0"/>
                    </a:cubicBezTo>
                    <a:cubicBezTo>
                      <a:pt x="304" y="0"/>
                      <a:pt x="308" y="5"/>
                      <a:pt x="308" y="20"/>
                    </a:cubicBezTo>
                    <a:cubicBezTo>
                      <a:pt x="308" y="109"/>
                      <a:pt x="308" y="198"/>
                      <a:pt x="308" y="287"/>
                    </a:cubicBezTo>
                    <a:cubicBezTo>
                      <a:pt x="308" y="303"/>
                      <a:pt x="304" y="309"/>
                      <a:pt x="288" y="308"/>
                    </a:cubicBezTo>
                    <a:cubicBezTo>
                      <a:pt x="243" y="307"/>
                      <a:pt x="198" y="308"/>
                      <a:pt x="152" y="308"/>
                    </a:cubicBezTo>
                    <a:close/>
                    <a:moveTo>
                      <a:pt x="104" y="204"/>
                    </a:moveTo>
                    <a:cubicBezTo>
                      <a:pt x="138" y="204"/>
                      <a:pt x="170" y="204"/>
                      <a:pt x="205" y="204"/>
                    </a:cubicBezTo>
                    <a:cubicBezTo>
                      <a:pt x="205" y="173"/>
                      <a:pt x="205" y="144"/>
                      <a:pt x="205" y="115"/>
                    </a:cubicBezTo>
                    <a:cubicBezTo>
                      <a:pt x="204" y="111"/>
                      <a:pt x="198" y="104"/>
                      <a:pt x="195" y="104"/>
                    </a:cubicBezTo>
                    <a:cubicBezTo>
                      <a:pt x="165" y="103"/>
                      <a:pt x="135" y="104"/>
                      <a:pt x="104" y="104"/>
                    </a:cubicBezTo>
                    <a:cubicBezTo>
                      <a:pt x="104" y="138"/>
                      <a:pt x="104" y="171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1" name="Freeform 168"/>
              <p:cNvSpPr>
                <a:spLocks noEditPoints="1"/>
              </p:cNvSpPr>
              <p:nvPr/>
            </p:nvSpPr>
            <p:spPr bwMode="auto">
              <a:xfrm>
                <a:off x="1996" y="574"/>
                <a:ext cx="262" cy="261"/>
              </a:xfrm>
              <a:custGeom>
                <a:avLst/>
                <a:gdLst>
                  <a:gd name="T0" fmla="*/ 308 w 309"/>
                  <a:gd name="T1" fmla="*/ 154 h 308"/>
                  <a:gd name="T2" fmla="*/ 309 w 309"/>
                  <a:gd name="T3" fmla="*/ 288 h 308"/>
                  <a:gd name="T4" fmla="*/ 290 w 309"/>
                  <a:gd name="T5" fmla="*/ 308 h 308"/>
                  <a:gd name="T6" fmla="*/ 20 w 309"/>
                  <a:gd name="T7" fmla="*/ 308 h 308"/>
                  <a:gd name="T8" fmla="*/ 0 w 309"/>
                  <a:gd name="T9" fmla="*/ 289 h 308"/>
                  <a:gd name="T10" fmla="*/ 0 w 309"/>
                  <a:gd name="T11" fmla="*/ 19 h 308"/>
                  <a:gd name="T12" fmla="*/ 18 w 309"/>
                  <a:gd name="T13" fmla="*/ 0 h 308"/>
                  <a:gd name="T14" fmla="*/ 290 w 309"/>
                  <a:gd name="T15" fmla="*/ 0 h 308"/>
                  <a:gd name="T16" fmla="*/ 309 w 309"/>
                  <a:gd name="T17" fmla="*/ 20 h 308"/>
                  <a:gd name="T18" fmla="*/ 308 w 309"/>
                  <a:gd name="T19" fmla="*/ 154 h 308"/>
                  <a:gd name="T20" fmla="*/ 104 w 309"/>
                  <a:gd name="T21" fmla="*/ 103 h 308"/>
                  <a:gd name="T22" fmla="*/ 104 w 309"/>
                  <a:gd name="T23" fmla="*/ 193 h 308"/>
                  <a:gd name="T24" fmla="*/ 113 w 309"/>
                  <a:gd name="T25" fmla="*/ 204 h 308"/>
                  <a:gd name="T26" fmla="*/ 204 w 309"/>
                  <a:gd name="T27" fmla="*/ 204 h 308"/>
                  <a:gd name="T28" fmla="*/ 204 w 309"/>
                  <a:gd name="T29" fmla="*/ 103 h 308"/>
                  <a:gd name="T30" fmla="*/ 104 w 309"/>
                  <a:gd name="T31" fmla="*/ 103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4"/>
                    </a:moveTo>
                    <a:cubicBezTo>
                      <a:pt x="308" y="199"/>
                      <a:pt x="308" y="243"/>
                      <a:pt x="309" y="288"/>
                    </a:cubicBezTo>
                    <a:cubicBezTo>
                      <a:pt x="309" y="302"/>
                      <a:pt x="305" y="308"/>
                      <a:pt x="290" y="308"/>
                    </a:cubicBezTo>
                    <a:cubicBezTo>
                      <a:pt x="200" y="307"/>
                      <a:pt x="110" y="307"/>
                      <a:pt x="20" y="308"/>
                    </a:cubicBezTo>
                    <a:cubicBezTo>
                      <a:pt x="6" y="308"/>
                      <a:pt x="0" y="304"/>
                      <a:pt x="0" y="289"/>
                    </a:cubicBezTo>
                    <a:cubicBezTo>
                      <a:pt x="1" y="199"/>
                      <a:pt x="1" y="109"/>
                      <a:pt x="0" y="19"/>
                    </a:cubicBezTo>
                    <a:cubicBezTo>
                      <a:pt x="0" y="5"/>
                      <a:pt x="4" y="0"/>
                      <a:pt x="18" y="0"/>
                    </a:cubicBezTo>
                    <a:cubicBezTo>
                      <a:pt x="109" y="1"/>
                      <a:pt x="199" y="1"/>
                      <a:pt x="290" y="0"/>
                    </a:cubicBezTo>
                    <a:cubicBezTo>
                      <a:pt x="306" y="0"/>
                      <a:pt x="309" y="6"/>
                      <a:pt x="309" y="20"/>
                    </a:cubicBezTo>
                    <a:cubicBezTo>
                      <a:pt x="308" y="65"/>
                      <a:pt x="308" y="109"/>
                      <a:pt x="308" y="154"/>
                    </a:cubicBezTo>
                    <a:close/>
                    <a:moveTo>
                      <a:pt x="104" y="103"/>
                    </a:moveTo>
                    <a:cubicBezTo>
                      <a:pt x="104" y="135"/>
                      <a:pt x="104" y="164"/>
                      <a:pt x="104" y="193"/>
                    </a:cubicBezTo>
                    <a:cubicBezTo>
                      <a:pt x="105" y="197"/>
                      <a:pt x="110" y="204"/>
                      <a:pt x="113" y="204"/>
                    </a:cubicBezTo>
                    <a:cubicBezTo>
                      <a:pt x="143" y="205"/>
                      <a:pt x="174" y="204"/>
                      <a:pt x="204" y="204"/>
                    </a:cubicBezTo>
                    <a:cubicBezTo>
                      <a:pt x="204" y="169"/>
                      <a:pt x="204" y="136"/>
                      <a:pt x="204" y="103"/>
                    </a:cubicBezTo>
                    <a:cubicBezTo>
                      <a:pt x="170" y="103"/>
                      <a:pt x="139" y="103"/>
                      <a:pt x="104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2" name="Freeform 169"/>
              <p:cNvSpPr>
                <a:spLocks noEditPoints="1"/>
              </p:cNvSpPr>
              <p:nvPr/>
            </p:nvSpPr>
            <p:spPr bwMode="auto">
              <a:xfrm>
                <a:off x="2345" y="576"/>
                <a:ext cx="258" cy="259"/>
              </a:xfrm>
              <a:custGeom>
                <a:avLst/>
                <a:gdLst>
                  <a:gd name="T0" fmla="*/ 0 w 306"/>
                  <a:gd name="T1" fmla="*/ 0 h 306"/>
                  <a:gd name="T2" fmla="*/ 304 w 306"/>
                  <a:gd name="T3" fmla="*/ 0 h 306"/>
                  <a:gd name="T4" fmla="*/ 306 w 306"/>
                  <a:gd name="T5" fmla="*/ 16 h 306"/>
                  <a:gd name="T6" fmla="*/ 306 w 306"/>
                  <a:gd name="T7" fmla="*/ 288 h 306"/>
                  <a:gd name="T8" fmla="*/ 289 w 306"/>
                  <a:gd name="T9" fmla="*/ 306 h 306"/>
                  <a:gd name="T10" fmla="*/ 13 w 306"/>
                  <a:gd name="T11" fmla="*/ 305 h 306"/>
                  <a:gd name="T12" fmla="*/ 0 w 306"/>
                  <a:gd name="T13" fmla="*/ 303 h 306"/>
                  <a:gd name="T14" fmla="*/ 0 w 306"/>
                  <a:gd name="T15" fmla="*/ 0 h 306"/>
                  <a:gd name="T16" fmla="*/ 102 w 306"/>
                  <a:gd name="T17" fmla="*/ 203 h 306"/>
                  <a:gd name="T18" fmla="*/ 193 w 306"/>
                  <a:gd name="T19" fmla="*/ 202 h 306"/>
                  <a:gd name="T20" fmla="*/ 203 w 306"/>
                  <a:gd name="T21" fmla="*/ 191 h 306"/>
                  <a:gd name="T22" fmla="*/ 203 w 306"/>
                  <a:gd name="T23" fmla="*/ 111 h 306"/>
                  <a:gd name="T24" fmla="*/ 194 w 306"/>
                  <a:gd name="T25" fmla="*/ 101 h 306"/>
                  <a:gd name="T26" fmla="*/ 102 w 306"/>
                  <a:gd name="T27" fmla="*/ 100 h 306"/>
                  <a:gd name="T28" fmla="*/ 102 w 306"/>
                  <a:gd name="T29" fmla="*/ 203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6" h="306">
                    <a:moveTo>
                      <a:pt x="0" y="0"/>
                    </a:moveTo>
                    <a:cubicBezTo>
                      <a:pt x="102" y="0"/>
                      <a:pt x="203" y="0"/>
                      <a:pt x="304" y="0"/>
                    </a:cubicBezTo>
                    <a:cubicBezTo>
                      <a:pt x="305" y="6"/>
                      <a:pt x="306" y="11"/>
                      <a:pt x="306" y="16"/>
                    </a:cubicBezTo>
                    <a:cubicBezTo>
                      <a:pt x="306" y="107"/>
                      <a:pt x="306" y="198"/>
                      <a:pt x="306" y="288"/>
                    </a:cubicBezTo>
                    <a:cubicBezTo>
                      <a:pt x="306" y="301"/>
                      <a:pt x="302" y="306"/>
                      <a:pt x="289" y="306"/>
                    </a:cubicBezTo>
                    <a:cubicBezTo>
                      <a:pt x="197" y="305"/>
                      <a:pt x="105" y="306"/>
                      <a:pt x="13" y="305"/>
                    </a:cubicBezTo>
                    <a:cubicBezTo>
                      <a:pt x="9" y="305"/>
                      <a:pt x="5" y="304"/>
                      <a:pt x="0" y="303"/>
                    </a:cubicBezTo>
                    <a:cubicBezTo>
                      <a:pt x="0" y="203"/>
                      <a:pt x="0" y="102"/>
                      <a:pt x="0" y="0"/>
                    </a:cubicBezTo>
                    <a:close/>
                    <a:moveTo>
                      <a:pt x="102" y="203"/>
                    </a:moveTo>
                    <a:cubicBezTo>
                      <a:pt x="133" y="203"/>
                      <a:pt x="163" y="203"/>
                      <a:pt x="193" y="202"/>
                    </a:cubicBezTo>
                    <a:cubicBezTo>
                      <a:pt x="196" y="202"/>
                      <a:pt x="202" y="195"/>
                      <a:pt x="203" y="191"/>
                    </a:cubicBezTo>
                    <a:cubicBezTo>
                      <a:pt x="203" y="164"/>
                      <a:pt x="203" y="138"/>
                      <a:pt x="203" y="111"/>
                    </a:cubicBezTo>
                    <a:cubicBezTo>
                      <a:pt x="203" y="108"/>
                      <a:pt x="197" y="101"/>
                      <a:pt x="194" y="101"/>
                    </a:cubicBezTo>
                    <a:cubicBezTo>
                      <a:pt x="163" y="100"/>
                      <a:pt x="133" y="100"/>
                      <a:pt x="102" y="100"/>
                    </a:cubicBezTo>
                    <a:cubicBezTo>
                      <a:pt x="102" y="136"/>
                      <a:pt x="102" y="167"/>
                      <a:pt x="102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3" name="Freeform 170"/>
              <p:cNvSpPr>
                <a:spLocks noEditPoints="1"/>
              </p:cNvSpPr>
              <p:nvPr/>
            </p:nvSpPr>
            <p:spPr bwMode="auto">
              <a:xfrm>
                <a:off x="3122" y="1094"/>
                <a:ext cx="261" cy="261"/>
              </a:xfrm>
              <a:custGeom>
                <a:avLst/>
                <a:gdLst>
                  <a:gd name="T0" fmla="*/ 1 w 309"/>
                  <a:gd name="T1" fmla="*/ 154 h 308"/>
                  <a:gd name="T2" fmla="*/ 0 w 309"/>
                  <a:gd name="T3" fmla="*/ 18 h 308"/>
                  <a:gd name="T4" fmla="*/ 19 w 309"/>
                  <a:gd name="T5" fmla="*/ 0 h 308"/>
                  <a:gd name="T6" fmla="*/ 289 w 309"/>
                  <a:gd name="T7" fmla="*/ 0 h 308"/>
                  <a:gd name="T8" fmla="*/ 308 w 309"/>
                  <a:gd name="T9" fmla="*/ 19 h 308"/>
                  <a:gd name="T10" fmla="*/ 308 w 309"/>
                  <a:gd name="T11" fmla="*/ 289 h 308"/>
                  <a:gd name="T12" fmla="*/ 289 w 309"/>
                  <a:gd name="T13" fmla="*/ 308 h 308"/>
                  <a:gd name="T14" fmla="*/ 19 w 309"/>
                  <a:gd name="T15" fmla="*/ 308 h 308"/>
                  <a:gd name="T16" fmla="*/ 0 w 309"/>
                  <a:gd name="T17" fmla="*/ 288 h 308"/>
                  <a:gd name="T18" fmla="*/ 1 w 309"/>
                  <a:gd name="T19" fmla="*/ 154 h 308"/>
                  <a:gd name="T20" fmla="*/ 104 w 309"/>
                  <a:gd name="T21" fmla="*/ 104 h 308"/>
                  <a:gd name="T22" fmla="*/ 104 w 309"/>
                  <a:gd name="T23" fmla="*/ 203 h 308"/>
                  <a:gd name="T24" fmla="*/ 203 w 309"/>
                  <a:gd name="T25" fmla="*/ 203 h 308"/>
                  <a:gd name="T26" fmla="*/ 203 w 309"/>
                  <a:gd name="T27" fmla="*/ 104 h 308"/>
                  <a:gd name="T28" fmla="*/ 104 w 309"/>
                  <a:gd name="T29" fmla="*/ 1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9" h="308">
                    <a:moveTo>
                      <a:pt x="1" y="154"/>
                    </a:moveTo>
                    <a:cubicBezTo>
                      <a:pt x="1" y="109"/>
                      <a:pt x="1" y="63"/>
                      <a:pt x="0" y="18"/>
                    </a:cubicBezTo>
                    <a:cubicBezTo>
                      <a:pt x="0" y="4"/>
                      <a:pt x="5" y="0"/>
                      <a:pt x="19" y="0"/>
                    </a:cubicBezTo>
                    <a:cubicBezTo>
                      <a:pt x="109" y="0"/>
                      <a:pt x="199" y="0"/>
                      <a:pt x="289" y="0"/>
                    </a:cubicBezTo>
                    <a:cubicBezTo>
                      <a:pt x="303" y="0"/>
                      <a:pt x="309" y="3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9" y="304"/>
                      <a:pt x="303" y="308"/>
                      <a:pt x="289" y="308"/>
                    </a:cubicBezTo>
                    <a:cubicBezTo>
                      <a:pt x="199" y="307"/>
                      <a:pt x="109" y="307"/>
                      <a:pt x="19" y="308"/>
                    </a:cubicBezTo>
                    <a:cubicBezTo>
                      <a:pt x="3" y="308"/>
                      <a:pt x="0" y="302"/>
                      <a:pt x="0" y="288"/>
                    </a:cubicBezTo>
                    <a:cubicBezTo>
                      <a:pt x="1" y="243"/>
                      <a:pt x="1" y="199"/>
                      <a:pt x="1" y="154"/>
                    </a:cubicBezTo>
                    <a:close/>
                    <a:moveTo>
                      <a:pt x="104" y="104"/>
                    </a:moveTo>
                    <a:cubicBezTo>
                      <a:pt x="104" y="137"/>
                      <a:pt x="104" y="170"/>
                      <a:pt x="104" y="203"/>
                    </a:cubicBezTo>
                    <a:cubicBezTo>
                      <a:pt x="138" y="203"/>
                      <a:pt x="171" y="203"/>
                      <a:pt x="203" y="203"/>
                    </a:cubicBezTo>
                    <a:cubicBezTo>
                      <a:pt x="203" y="169"/>
                      <a:pt x="203" y="136"/>
                      <a:pt x="203" y="104"/>
                    </a:cubicBezTo>
                    <a:cubicBezTo>
                      <a:pt x="170" y="104"/>
                      <a:pt x="138" y="104"/>
                      <a:pt x="104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4" name="Freeform 171"/>
              <p:cNvSpPr>
                <a:spLocks noEditPoints="1"/>
              </p:cNvSpPr>
              <p:nvPr/>
            </p:nvSpPr>
            <p:spPr bwMode="auto">
              <a:xfrm>
                <a:off x="3122" y="747"/>
                <a:ext cx="260" cy="261"/>
              </a:xfrm>
              <a:custGeom>
                <a:avLst/>
                <a:gdLst>
                  <a:gd name="T0" fmla="*/ 156 w 308"/>
                  <a:gd name="T1" fmla="*/ 1 h 308"/>
                  <a:gd name="T2" fmla="*/ 290 w 308"/>
                  <a:gd name="T3" fmla="*/ 0 h 308"/>
                  <a:gd name="T4" fmla="*/ 308 w 308"/>
                  <a:gd name="T5" fmla="*/ 19 h 308"/>
                  <a:gd name="T6" fmla="*/ 308 w 308"/>
                  <a:gd name="T7" fmla="*/ 289 h 308"/>
                  <a:gd name="T8" fmla="*/ 291 w 308"/>
                  <a:gd name="T9" fmla="*/ 308 h 308"/>
                  <a:gd name="T10" fmla="*/ 17 w 308"/>
                  <a:gd name="T11" fmla="*/ 308 h 308"/>
                  <a:gd name="T12" fmla="*/ 0 w 308"/>
                  <a:gd name="T13" fmla="*/ 291 h 308"/>
                  <a:gd name="T14" fmla="*/ 0 w 308"/>
                  <a:gd name="T15" fmla="*/ 18 h 308"/>
                  <a:gd name="T16" fmla="*/ 18 w 308"/>
                  <a:gd name="T17" fmla="*/ 1 h 308"/>
                  <a:gd name="T18" fmla="*/ 156 w 308"/>
                  <a:gd name="T19" fmla="*/ 1 h 308"/>
                  <a:gd name="T20" fmla="*/ 205 w 308"/>
                  <a:gd name="T21" fmla="*/ 205 h 308"/>
                  <a:gd name="T22" fmla="*/ 204 w 308"/>
                  <a:gd name="T23" fmla="*/ 115 h 308"/>
                  <a:gd name="T24" fmla="*/ 194 w 308"/>
                  <a:gd name="T25" fmla="*/ 104 h 308"/>
                  <a:gd name="T26" fmla="*/ 105 w 308"/>
                  <a:gd name="T27" fmla="*/ 104 h 308"/>
                  <a:gd name="T28" fmla="*/ 105 w 308"/>
                  <a:gd name="T29" fmla="*/ 205 h 308"/>
                  <a:gd name="T30" fmla="*/ 205 w 308"/>
                  <a:gd name="T31" fmla="*/ 205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8">
                    <a:moveTo>
                      <a:pt x="156" y="1"/>
                    </a:moveTo>
                    <a:cubicBezTo>
                      <a:pt x="201" y="1"/>
                      <a:pt x="245" y="1"/>
                      <a:pt x="290" y="0"/>
                    </a:cubicBezTo>
                    <a:cubicBezTo>
                      <a:pt x="304" y="0"/>
                      <a:pt x="308" y="5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8" y="302"/>
                      <a:pt x="305" y="308"/>
                      <a:pt x="291" y="308"/>
                    </a:cubicBezTo>
                    <a:cubicBezTo>
                      <a:pt x="199" y="307"/>
                      <a:pt x="108" y="307"/>
                      <a:pt x="17" y="308"/>
                    </a:cubicBezTo>
                    <a:cubicBezTo>
                      <a:pt x="5" y="308"/>
                      <a:pt x="0" y="304"/>
                      <a:pt x="0" y="291"/>
                    </a:cubicBezTo>
                    <a:cubicBezTo>
                      <a:pt x="1" y="200"/>
                      <a:pt x="1" y="109"/>
                      <a:pt x="0" y="18"/>
                    </a:cubicBezTo>
                    <a:cubicBezTo>
                      <a:pt x="0" y="4"/>
                      <a:pt x="5" y="0"/>
                      <a:pt x="18" y="1"/>
                    </a:cubicBezTo>
                    <a:cubicBezTo>
                      <a:pt x="64" y="1"/>
                      <a:pt x="110" y="1"/>
                      <a:pt x="156" y="1"/>
                    </a:cubicBezTo>
                    <a:close/>
                    <a:moveTo>
                      <a:pt x="205" y="205"/>
                    </a:moveTo>
                    <a:cubicBezTo>
                      <a:pt x="205" y="173"/>
                      <a:pt x="205" y="144"/>
                      <a:pt x="204" y="115"/>
                    </a:cubicBezTo>
                    <a:cubicBezTo>
                      <a:pt x="204" y="111"/>
                      <a:pt x="198" y="104"/>
                      <a:pt x="194" y="104"/>
                    </a:cubicBezTo>
                    <a:cubicBezTo>
                      <a:pt x="165" y="103"/>
                      <a:pt x="135" y="104"/>
                      <a:pt x="105" y="104"/>
                    </a:cubicBezTo>
                    <a:cubicBezTo>
                      <a:pt x="105" y="139"/>
                      <a:pt x="105" y="172"/>
                      <a:pt x="105" y="205"/>
                    </a:cubicBezTo>
                    <a:cubicBezTo>
                      <a:pt x="138" y="205"/>
                      <a:pt x="170" y="205"/>
                      <a:pt x="205" y="2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45" name="组合 44"/>
            <p:cNvGrpSpPr/>
            <p:nvPr userDrawn="1"/>
          </p:nvGrpSpPr>
          <p:grpSpPr>
            <a:xfrm rot="20985436" flipH="1">
              <a:off x="5636321" y="1449552"/>
              <a:ext cx="880776" cy="748079"/>
              <a:chOff x="3501778" y="1348073"/>
              <a:chExt cx="974202" cy="827430"/>
            </a:xfrm>
            <a:solidFill>
              <a:schemeClr val="accent3"/>
            </a:solidFill>
          </p:grpSpPr>
          <p:sp>
            <p:nvSpPr>
              <p:cNvPr id="46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7" name="Freeform 10"/>
              <p:cNvSpPr>
                <a:spLocks/>
              </p:cNvSpPr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8" name="Freeform 11"/>
              <p:cNvSpPr>
                <a:spLocks/>
              </p:cNvSpPr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9" name="Freeform 12"/>
              <p:cNvSpPr>
                <a:spLocks/>
              </p:cNvSpPr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0" name="Freeform 13"/>
              <p:cNvSpPr>
                <a:spLocks/>
              </p:cNvSpPr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1" name="Freeform 14"/>
              <p:cNvSpPr>
                <a:spLocks/>
              </p:cNvSpPr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2" name="Freeform 15"/>
              <p:cNvSpPr>
                <a:spLocks/>
              </p:cNvSpPr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3" name="Freeform 16"/>
              <p:cNvSpPr>
                <a:spLocks/>
              </p:cNvSpPr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4" name="Freeform 17"/>
              <p:cNvSpPr>
                <a:spLocks/>
              </p:cNvSpPr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5" name="Freeform 18"/>
              <p:cNvSpPr>
                <a:spLocks/>
              </p:cNvSpPr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6" name="Freeform 19"/>
              <p:cNvSpPr>
                <a:spLocks/>
              </p:cNvSpPr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7" name="Freeform 20"/>
              <p:cNvSpPr>
                <a:spLocks/>
              </p:cNvSpPr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8" name="Freeform 21"/>
              <p:cNvSpPr>
                <a:spLocks/>
              </p:cNvSpPr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9" name="Freeform 22"/>
              <p:cNvSpPr>
                <a:spLocks/>
              </p:cNvSpPr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0" name="Freeform 23"/>
              <p:cNvSpPr>
                <a:spLocks/>
              </p:cNvSpPr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61" name="组合 60"/>
            <p:cNvGrpSpPr>
              <a:grpSpLocks noChangeAspect="1"/>
            </p:cNvGrpSpPr>
            <p:nvPr userDrawn="1"/>
          </p:nvGrpSpPr>
          <p:grpSpPr>
            <a:xfrm rot="1777598" flipH="1">
              <a:off x="5061403" y="1004568"/>
              <a:ext cx="580600" cy="795783"/>
              <a:chOff x="2869665" y="2321667"/>
              <a:chExt cx="3448984" cy="4727255"/>
            </a:xfrm>
            <a:solidFill>
              <a:schemeClr val="accent3"/>
            </a:solidFill>
          </p:grpSpPr>
          <p:sp>
            <p:nvSpPr>
              <p:cNvPr id="62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3" name="Freeform 35"/>
              <p:cNvSpPr>
                <a:spLocks/>
              </p:cNvSpPr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4" name="Freeform 36"/>
              <p:cNvSpPr>
                <a:spLocks/>
              </p:cNvSpPr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5" name="Freeform 37"/>
              <p:cNvSpPr>
                <a:spLocks/>
              </p:cNvSpPr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6" name="Freeform 38"/>
              <p:cNvSpPr>
                <a:spLocks/>
              </p:cNvSpPr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7" name="Freeform 39"/>
              <p:cNvSpPr>
                <a:spLocks/>
              </p:cNvSpPr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8" name="Freeform 40"/>
              <p:cNvSpPr>
                <a:spLocks/>
              </p:cNvSpPr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9" name="Freeform 41"/>
              <p:cNvSpPr>
                <a:spLocks/>
              </p:cNvSpPr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0" name="Freeform 42"/>
              <p:cNvSpPr>
                <a:spLocks/>
              </p:cNvSpPr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1" name="Freeform 43"/>
              <p:cNvSpPr>
                <a:spLocks/>
              </p:cNvSpPr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2" name="Freeform 44"/>
              <p:cNvSpPr>
                <a:spLocks/>
              </p:cNvSpPr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73" name="Group 26"/>
            <p:cNvGrpSpPr>
              <a:grpSpLocks noChangeAspect="1"/>
            </p:cNvGrpSpPr>
            <p:nvPr userDrawn="1"/>
          </p:nvGrpSpPr>
          <p:grpSpPr bwMode="auto">
            <a:xfrm rot="3495810" flipH="1">
              <a:off x="6650575" y="1361080"/>
              <a:ext cx="527303" cy="1648364"/>
              <a:chOff x="-731" y="-627"/>
              <a:chExt cx="365" cy="1141"/>
            </a:xfrm>
            <a:solidFill>
              <a:schemeClr val="accent2"/>
            </a:solidFill>
          </p:grpSpPr>
          <p:sp>
            <p:nvSpPr>
              <p:cNvPr id="74" name="Freeform 28"/>
              <p:cNvSpPr>
                <a:spLocks/>
              </p:cNvSpPr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5" name="Freeform 29"/>
              <p:cNvSpPr>
                <a:spLocks/>
              </p:cNvSpPr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sp>
          <p:nvSpPr>
            <p:cNvPr id="76" name="Freeform 111"/>
            <p:cNvSpPr>
              <a:spLocks noChangeAspect="1" noEditPoints="1"/>
            </p:cNvSpPr>
            <p:nvPr userDrawn="1"/>
          </p:nvSpPr>
          <p:spPr bwMode="auto">
            <a:xfrm rot="3896820" flipH="1">
              <a:off x="6691611" y="2353174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grpSp>
          <p:nvGrpSpPr>
            <p:cNvPr id="98" name="组合 97"/>
            <p:cNvGrpSpPr/>
            <p:nvPr userDrawn="1"/>
          </p:nvGrpSpPr>
          <p:grpSpPr>
            <a:xfrm>
              <a:off x="2328918" y="1577773"/>
              <a:ext cx="4245990" cy="4234827"/>
              <a:chOff x="2328918" y="1577773"/>
              <a:chExt cx="4245990" cy="4234827"/>
            </a:xfrm>
          </p:grpSpPr>
          <p:sp>
            <p:nvSpPr>
              <p:cNvPr id="78" name="椭圆 77"/>
              <p:cNvSpPr/>
              <p:nvPr userDrawn="1"/>
            </p:nvSpPr>
            <p:spPr>
              <a:xfrm>
                <a:off x="2328918" y="1758126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79" name="椭圆 78"/>
              <p:cNvSpPr/>
              <p:nvPr userDrawn="1"/>
            </p:nvSpPr>
            <p:spPr>
              <a:xfrm>
                <a:off x="2603303" y="1840995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80" name="椭圆 79"/>
              <p:cNvSpPr/>
              <p:nvPr userDrawn="1"/>
            </p:nvSpPr>
            <p:spPr>
              <a:xfrm>
                <a:off x="2472780" y="1577773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sp>
        <p:nvSpPr>
          <p:cNvPr id="85" name="任意多边形 84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任意多边形 85"/>
          <p:cNvSpPr/>
          <p:nvPr userDrawn="1"/>
        </p:nvSpPr>
        <p:spPr>
          <a:xfrm flipH="1">
            <a:off x="0" y="0"/>
            <a:ext cx="1032049" cy="6894518"/>
          </a:xfrm>
          <a:custGeom>
            <a:avLst/>
            <a:gdLst>
              <a:gd name="connsiteX0" fmla="*/ 1032049 w 1032049"/>
              <a:gd name="connsiteY0" fmla="*/ 0 h 3392932"/>
              <a:gd name="connsiteX1" fmla="*/ 1032049 w 1032049"/>
              <a:gd name="connsiteY1" fmla="*/ 3392932 h 3392932"/>
              <a:gd name="connsiteX2" fmla="*/ 0 w 1032049"/>
              <a:gd name="connsiteY2" fmla="*/ 3392932 h 3392932"/>
              <a:gd name="connsiteX3" fmla="*/ 150144 w 1032049"/>
              <a:gd name="connsiteY3" fmla="*/ 3158730 h 3392932"/>
              <a:gd name="connsiteX4" fmla="*/ 1032049 w 1032049"/>
              <a:gd name="connsiteY4" fmla="*/ 0 h 33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2049" h="3392932">
                <a:moveTo>
                  <a:pt x="1032049" y="0"/>
                </a:moveTo>
                <a:lnTo>
                  <a:pt x="1032049" y="3392932"/>
                </a:lnTo>
                <a:lnTo>
                  <a:pt x="0" y="3392932"/>
                </a:lnTo>
                <a:lnTo>
                  <a:pt x="150144" y="3158730"/>
                </a:lnTo>
                <a:cubicBezTo>
                  <a:pt x="709778" y="2237695"/>
                  <a:pt x="1032049" y="1156483"/>
                  <a:pt x="10320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占位符 8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176091" y="2649451"/>
            <a:ext cx="2544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8000" b="1" dirty="0">
                <a:solidFill>
                  <a:schemeClr val="accent4"/>
                </a:solidFill>
                <a:ea typeface="微软雅黑" panose="020B0503020204020204" pitchFamily="34" charset="-122"/>
              </a:defRPr>
            </a:lvl1pPr>
          </a:lstStyle>
          <a:p>
            <a:pPr marL="0" lvl="0" algn="ctr" defTabSz="914377"/>
            <a:r>
              <a:rPr lang="en-US" altLang="zh-CN" dirty="0"/>
              <a:t>2016</a:t>
            </a:r>
            <a:endParaRPr lang="zh-CN" altLang="en-US" dirty="0"/>
          </a:p>
        </p:txBody>
      </p:sp>
      <p:sp>
        <p:nvSpPr>
          <p:cNvPr id="90" name="文本占位符 8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970907" y="3731836"/>
            <a:ext cx="2954655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5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377"/>
            <a:r>
              <a:rPr lang="zh-CN" altLang="en-US" dirty="0"/>
              <a:t>工作汇报</a:t>
            </a:r>
          </a:p>
        </p:txBody>
      </p:sp>
      <p:sp>
        <p:nvSpPr>
          <p:cNvPr id="77" name="文本占位符 76"/>
          <p:cNvSpPr>
            <a:spLocks noGrp="1"/>
          </p:cNvSpPr>
          <p:nvPr>
            <p:ph type="body" sz="quarter" idx="16" hasCustomPrompt="1"/>
          </p:nvPr>
        </p:nvSpPr>
        <p:spPr>
          <a:xfrm>
            <a:off x="6103938" y="5061810"/>
            <a:ext cx="4813300" cy="9239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60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zh-CN" altLang="en-US" dirty="0"/>
              <a:t>清新蓝绿风格</a:t>
            </a:r>
          </a:p>
        </p:txBody>
      </p:sp>
      <p:sp>
        <p:nvSpPr>
          <p:cNvPr id="92" name="文本占位符 76"/>
          <p:cNvSpPr>
            <a:spLocks noGrp="1"/>
          </p:cNvSpPr>
          <p:nvPr>
            <p:ph type="body" sz="quarter" idx="17" hasCustomPrompt="1"/>
          </p:nvPr>
        </p:nvSpPr>
        <p:spPr>
          <a:xfrm>
            <a:off x="6103938" y="4781351"/>
            <a:ext cx="4813300" cy="27384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PRESENTED BY OfficePLUS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535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835276" y="93777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tx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11" name="任意多边形 10"/>
          <p:cNvSpPr/>
          <p:nvPr userDrawn="1"/>
        </p:nvSpPr>
        <p:spPr>
          <a:xfrm rot="5400000">
            <a:off x="5224584" y="-109421"/>
            <a:ext cx="1742837" cy="12192002"/>
          </a:xfrm>
          <a:custGeom>
            <a:avLst/>
            <a:gdLst>
              <a:gd name="connsiteX0" fmla="*/ 0 w 1742837"/>
              <a:gd name="connsiteY0" fmla="*/ 0 h 12192002"/>
              <a:gd name="connsiteX1" fmla="*/ 1082438 w 1742837"/>
              <a:gd name="connsiteY1" fmla="*/ 0 h 12192002"/>
              <a:gd name="connsiteX2" fmla="*/ 1082438 w 1742837"/>
              <a:gd name="connsiteY2" fmla="*/ 3 h 12192002"/>
              <a:gd name="connsiteX3" fmla="*/ 1742837 w 1742837"/>
              <a:gd name="connsiteY3" fmla="*/ 3 h 12192002"/>
              <a:gd name="connsiteX4" fmla="*/ 1742836 w 1742837"/>
              <a:gd name="connsiteY4" fmla="*/ 12192002 h 12192002"/>
              <a:gd name="connsiteX5" fmla="*/ 1082437 w 1742837"/>
              <a:gd name="connsiteY5" fmla="*/ 12192002 h 12192002"/>
              <a:gd name="connsiteX6" fmla="*/ 1082437 w 1742837"/>
              <a:gd name="connsiteY6" fmla="*/ 12191910 h 12192002"/>
              <a:gd name="connsiteX7" fmla="*/ 1077970 w 1742837"/>
              <a:gd name="connsiteY7" fmla="*/ 11363467 h 12192002"/>
              <a:gd name="connsiteX8" fmla="*/ 42084 w 1742837"/>
              <a:gd name="connsiteY8" fmla="*/ 208233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2837" h="12192002">
                <a:moveTo>
                  <a:pt x="0" y="0"/>
                </a:moveTo>
                <a:lnTo>
                  <a:pt x="1082438" y="0"/>
                </a:lnTo>
                <a:lnTo>
                  <a:pt x="1082438" y="3"/>
                </a:lnTo>
                <a:lnTo>
                  <a:pt x="1742837" y="3"/>
                </a:lnTo>
                <a:lnTo>
                  <a:pt x="1742836" y="12192002"/>
                </a:lnTo>
                <a:lnTo>
                  <a:pt x="1082437" y="12192002"/>
                </a:lnTo>
                <a:lnTo>
                  <a:pt x="1082437" y="12191910"/>
                </a:lnTo>
                <a:lnTo>
                  <a:pt x="1077970" y="11363467"/>
                </a:lnTo>
                <a:cubicBezTo>
                  <a:pt x="1033429" y="7240206"/>
                  <a:pt x="657858" y="3415267"/>
                  <a:pt x="42084" y="2082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568940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tx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Part One</a:t>
            </a: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chemeClr val="accent4">
              <a:alpha val="80000"/>
            </a:schemeClr>
          </a:solidFill>
        </p:grpSpPr>
        <p:sp>
          <p:nvSpPr>
            <p:cNvPr id="13" name="圆角矩形 12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23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835276" y="93777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tx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4745255"/>
            <a:ext cx="12192000" cy="1164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V="1">
            <a:off x="0" y="5534527"/>
            <a:ext cx="12192000" cy="25988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V="1">
            <a:off x="0" y="5265019"/>
            <a:ext cx="12192000" cy="123203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568940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tx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Part One</a:t>
            </a:r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chemeClr val="accent4">
              <a:alpha val="80000"/>
            </a:schemeClr>
          </a:solidFill>
        </p:grpSpPr>
        <p:sp>
          <p:nvSpPr>
            <p:cNvPr id="16" name="圆角矩形 15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0768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808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Segoe UI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961748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5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862816" y="801039"/>
            <a:ext cx="1897748" cy="1892758"/>
            <a:chOff x="2328918" y="1577773"/>
            <a:chExt cx="4245990" cy="4234827"/>
          </a:xfrm>
        </p:grpSpPr>
        <p:sp>
          <p:nvSpPr>
            <p:cNvPr id="2" name="椭圆 1"/>
            <p:cNvSpPr/>
            <p:nvPr userDrawn="1"/>
          </p:nvSpPr>
          <p:spPr>
            <a:xfrm>
              <a:off x="2328918" y="1758126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" name="椭圆 2"/>
            <p:cNvSpPr/>
            <p:nvPr userDrawn="1"/>
          </p:nvSpPr>
          <p:spPr>
            <a:xfrm>
              <a:off x="2603304" y="1840995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" name="椭圆 3"/>
            <p:cNvSpPr/>
            <p:nvPr userDrawn="1"/>
          </p:nvSpPr>
          <p:spPr>
            <a:xfrm>
              <a:off x="2472780" y="1577773"/>
              <a:ext cx="3971606" cy="397160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3307442" y="939383"/>
            <a:ext cx="1877437" cy="100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6600" b="1" dirty="0" smtClean="0">
                <a:solidFill>
                  <a:schemeClr val="bg1"/>
                </a:solidFill>
              </a:defRPr>
            </a:lvl1pPr>
            <a:lvl2pPr marL="228589" indent="0">
              <a:buNone/>
              <a:defRPr lang="zh-CN" altLang="en-US" sz="1800" dirty="0" smtClean="0"/>
            </a:lvl2pPr>
            <a:lvl3pPr marL="685777" indent="0">
              <a:buNone/>
              <a:defRPr lang="zh-CN" altLang="en-US" sz="1800" dirty="0" smtClean="0"/>
            </a:lvl3pPr>
            <a:lvl4pPr marL="1142966" indent="0">
              <a:buNone/>
              <a:defRPr lang="zh-CN" altLang="en-US" dirty="0" smtClean="0"/>
            </a:lvl4pPr>
            <a:lvl5pPr marL="1600154" indent="0">
              <a:buNone/>
              <a:defRPr lang="zh-CN" altLang="en-US" dirty="0"/>
            </a:lvl5pPr>
          </a:lstStyle>
          <a:p>
            <a:pPr marL="0" lvl="0" defTabSz="914377"/>
            <a:r>
              <a:rPr lang="zh-CN" altLang="en-US" dirty="0"/>
              <a:t>目录</a:t>
            </a:r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3307442" y="1971868"/>
            <a:ext cx="2337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4000" b="1" baseline="0" dirty="0" smtClean="0">
                <a:solidFill>
                  <a:schemeClr val="bg1"/>
                </a:solidFill>
              </a:defRPr>
            </a:lvl1pPr>
            <a:lvl2pPr marL="228589" indent="0">
              <a:buNone/>
              <a:defRPr lang="zh-CN" altLang="en-US" sz="1800" dirty="0" smtClean="0"/>
            </a:lvl2pPr>
            <a:lvl3pPr marL="685777" indent="0">
              <a:buNone/>
              <a:defRPr lang="zh-CN" altLang="en-US" sz="1800" dirty="0" smtClean="0"/>
            </a:lvl3pPr>
            <a:lvl4pPr marL="1142966" indent="0">
              <a:buNone/>
              <a:defRPr lang="zh-CN" altLang="en-US" dirty="0" smtClean="0"/>
            </a:lvl4pPr>
            <a:lvl5pPr marL="1600154" indent="0">
              <a:buNone/>
              <a:defRPr lang="zh-CN" altLang="en-US" dirty="0"/>
            </a:lvl5pPr>
          </a:lstStyle>
          <a:p>
            <a:pPr marL="0" lvl="0" defTabSz="914377"/>
            <a:r>
              <a:rPr lang="en-US" altLang="zh-CN" dirty="0"/>
              <a:t>Add Text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2" hasCustomPrompt="1"/>
          </p:nvPr>
        </p:nvSpPr>
        <p:spPr>
          <a:xfrm>
            <a:off x="862816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862816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2044550" y="3736109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2044550" y="3369683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7" name="文本占位符 29"/>
          <p:cNvSpPr>
            <a:spLocks noGrp="1"/>
          </p:cNvSpPr>
          <p:nvPr>
            <p:ph type="body" sz="quarter" idx="22" hasCustomPrompt="1"/>
          </p:nvPr>
        </p:nvSpPr>
        <p:spPr>
          <a:xfrm>
            <a:off x="7277734" y="3736109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8" name="文本占位符 29"/>
          <p:cNvSpPr>
            <a:spLocks noGrp="1"/>
          </p:cNvSpPr>
          <p:nvPr>
            <p:ph type="body" sz="quarter" idx="23" hasCustomPrompt="1"/>
          </p:nvPr>
        </p:nvSpPr>
        <p:spPr>
          <a:xfrm>
            <a:off x="7277734" y="3369683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9" name="文本占位符 29"/>
          <p:cNvSpPr>
            <a:spLocks noGrp="1"/>
          </p:cNvSpPr>
          <p:nvPr>
            <p:ph type="body" sz="quarter" idx="24" hasCustomPrompt="1"/>
          </p:nvPr>
        </p:nvSpPr>
        <p:spPr>
          <a:xfrm>
            <a:off x="2044550" y="5148651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0" name="文本占位符 29"/>
          <p:cNvSpPr>
            <a:spLocks noGrp="1"/>
          </p:cNvSpPr>
          <p:nvPr>
            <p:ph type="body" sz="quarter" idx="25" hasCustomPrompt="1"/>
          </p:nvPr>
        </p:nvSpPr>
        <p:spPr>
          <a:xfrm>
            <a:off x="2044550" y="4782225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420976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862816" y="801039"/>
            <a:ext cx="1897748" cy="1892758"/>
            <a:chOff x="2328918" y="1577773"/>
            <a:chExt cx="4245990" cy="4234827"/>
          </a:xfrm>
        </p:grpSpPr>
        <p:sp>
          <p:nvSpPr>
            <p:cNvPr id="2" name="椭圆 1"/>
            <p:cNvSpPr/>
            <p:nvPr userDrawn="1"/>
          </p:nvSpPr>
          <p:spPr>
            <a:xfrm>
              <a:off x="2328918" y="1758126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" name="椭圆 2"/>
            <p:cNvSpPr/>
            <p:nvPr userDrawn="1"/>
          </p:nvSpPr>
          <p:spPr>
            <a:xfrm>
              <a:off x="2603304" y="1840995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" name="椭圆 3"/>
            <p:cNvSpPr/>
            <p:nvPr userDrawn="1"/>
          </p:nvSpPr>
          <p:spPr>
            <a:xfrm>
              <a:off x="2472780" y="1577773"/>
              <a:ext cx="3971606" cy="397160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3307442" y="939383"/>
            <a:ext cx="1877437" cy="100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6600" b="1" dirty="0" smtClean="0">
                <a:solidFill>
                  <a:schemeClr val="bg1"/>
                </a:solidFill>
              </a:defRPr>
            </a:lvl1pPr>
            <a:lvl2pPr marL="228589" indent="0">
              <a:buNone/>
              <a:defRPr lang="zh-CN" altLang="en-US" sz="1800" dirty="0" smtClean="0"/>
            </a:lvl2pPr>
            <a:lvl3pPr marL="685777" indent="0">
              <a:buNone/>
              <a:defRPr lang="zh-CN" altLang="en-US" sz="1800" dirty="0" smtClean="0"/>
            </a:lvl3pPr>
            <a:lvl4pPr marL="1142966" indent="0">
              <a:buNone/>
              <a:defRPr lang="zh-CN" altLang="en-US" dirty="0" smtClean="0"/>
            </a:lvl4pPr>
            <a:lvl5pPr marL="1600154" indent="0">
              <a:buNone/>
              <a:defRPr lang="zh-CN" altLang="en-US" dirty="0"/>
            </a:lvl5pPr>
          </a:lstStyle>
          <a:p>
            <a:pPr marL="0" lvl="0" defTabSz="914377"/>
            <a:r>
              <a:rPr lang="zh-CN" altLang="en-US" dirty="0"/>
              <a:t>目录</a:t>
            </a:r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3307442" y="1971868"/>
            <a:ext cx="2337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4000" b="1" baseline="0" dirty="0" smtClean="0">
                <a:solidFill>
                  <a:schemeClr val="bg1"/>
                </a:solidFill>
              </a:defRPr>
            </a:lvl1pPr>
            <a:lvl2pPr marL="228589" indent="0">
              <a:buNone/>
              <a:defRPr lang="zh-CN" altLang="en-US" sz="1800" dirty="0" smtClean="0"/>
            </a:lvl2pPr>
            <a:lvl3pPr marL="685777" indent="0">
              <a:buNone/>
              <a:defRPr lang="zh-CN" altLang="en-US" sz="1800" dirty="0" smtClean="0"/>
            </a:lvl3pPr>
            <a:lvl4pPr marL="1142966" indent="0">
              <a:buNone/>
              <a:defRPr lang="zh-CN" altLang="en-US" dirty="0" smtClean="0"/>
            </a:lvl4pPr>
            <a:lvl5pPr marL="1600154" indent="0">
              <a:buNone/>
              <a:defRPr lang="zh-CN" altLang="en-US" dirty="0"/>
            </a:lvl5pPr>
          </a:lstStyle>
          <a:p>
            <a:pPr marL="0" lvl="0" defTabSz="914377"/>
            <a:r>
              <a:rPr lang="en-US" altLang="zh-CN" dirty="0"/>
              <a:t>Add Text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2" hasCustomPrompt="1"/>
          </p:nvPr>
        </p:nvSpPr>
        <p:spPr>
          <a:xfrm>
            <a:off x="862816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862816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6" name="文本占位符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2044550" y="3736109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2044550" y="3369683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7" name="文本占位符 29"/>
          <p:cNvSpPr>
            <a:spLocks noGrp="1"/>
          </p:cNvSpPr>
          <p:nvPr>
            <p:ph type="body" sz="quarter" idx="22" hasCustomPrompt="1"/>
          </p:nvPr>
        </p:nvSpPr>
        <p:spPr>
          <a:xfrm>
            <a:off x="7277734" y="3736109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8" name="文本占位符 29"/>
          <p:cNvSpPr>
            <a:spLocks noGrp="1"/>
          </p:cNvSpPr>
          <p:nvPr>
            <p:ph type="body" sz="quarter" idx="23" hasCustomPrompt="1"/>
          </p:nvPr>
        </p:nvSpPr>
        <p:spPr>
          <a:xfrm>
            <a:off x="7277734" y="3369683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9" name="文本占位符 29"/>
          <p:cNvSpPr>
            <a:spLocks noGrp="1"/>
          </p:cNvSpPr>
          <p:nvPr>
            <p:ph type="body" sz="quarter" idx="24" hasCustomPrompt="1"/>
          </p:nvPr>
        </p:nvSpPr>
        <p:spPr>
          <a:xfrm>
            <a:off x="2044550" y="5148651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0" name="文本占位符 29"/>
          <p:cNvSpPr>
            <a:spLocks noGrp="1"/>
          </p:cNvSpPr>
          <p:nvPr>
            <p:ph type="body" sz="quarter" idx="25" hasCustomPrompt="1"/>
          </p:nvPr>
        </p:nvSpPr>
        <p:spPr>
          <a:xfrm>
            <a:off x="2044550" y="4782225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28" hasCustomPrompt="1"/>
          </p:nvPr>
        </p:nvSpPr>
        <p:spPr>
          <a:xfrm>
            <a:off x="7277734" y="5148651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29" hasCustomPrompt="1"/>
          </p:nvPr>
        </p:nvSpPr>
        <p:spPr>
          <a:xfrm>
            <a:off x="7277734" y="4782225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67805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862816" y="801039"/>
            <a:ext cx="1897748" cy="1892758"/>
            <a:chOff x="2328918" y="1577773"/>
            <a:chExt cx="4245990" cy="4234827"/>
          </a:xfrm>
        </p:grpSpPr>
        <p:sp>
          <p:nvSpPr>
            <p:cNvPr id="2" name="椭圆 1"/>
            <p:cNvSpPr/>
            <p:nvPr userDrawn="1"/>
          </p:nvSpPr>
          <p:spPr>
            <a:xfrm>
              <a:off x="2328918" y="1758126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" name="椭圆 2"/>
            <p:cNvSpPr/>
            <p:nvPr userDrawn="1"/>
          </p:nvSpPr>
          <p:spPr>
            <a:xfrm>
              <a:off x="2603304" y="1840995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" name="椭圆 3"/>
            <p:cNvSpPr/>
            <p:nvPr userDrawn="1"/>
          </p:nvSpPr>
          <p:spPr>
            <a:xfrm>
              <a:off x="2472780" y="1577773"/>
              <a:ext cx="3971606" cy="397160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3307442" y="939383"/>
            <a:ext cx="1877437" cy="100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6600" b="1" dirty="0" smtClean="0">
                <a:solidFill>
                  <a:schemeClr val="bg1"/>
                </a:solidFill>
              </a:defRPr>
            </a:lvl1pPr>
            <a:lvl2pPr marL="228589" indent="0">
              <a:buNone/>
              <a:defRPr lang="zh-CN" altLang="en-US" sz="1800" dirty="0" smtClean="0"/>
            </a:lvl2pPr>
            <a:lvl3pPr marL="685777" indent="0">
              <a:buNone/>
              <a:defRPr lang="zh-CN" altLang="en-US" sz="1800" dirty="0" smtClean="0"/>
            </a:lvl3pPr>
            <a:lvl4pPr marL="1142966" indent="0">
              <a:buNone/>
              <a:defRPr lang="zh-CN" altLang="en-US" dirty="0" smtClean="0"/>
            </a:lvl4pPr>
            <a:lvl5pPr marL="1600154" indent="0">
              <a:buNone/>
              <a:defRPr lang="zh-CN" altLang="en-US" dirty="0"/>
            </a:lvl5pPr>
          </a:lstStyle>
          <a:p>
            <a:pPr marL="0" lvl="0" defTabSz="914377"/>
            <a:r>
              <a:rPr lang="zh-CN" altLang="en-US" dirty="0"/>
              <a:t>目录</a:t>
            </a:r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3307442" y="1971868"/>
            <a:ext cx="2337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4000" b="1" baseline="0" dirty="0" smtClean="0">
                <a:solidFill>
                  <a:schemeClr val="bg1"/>
                </a:solidFill>
              </a:defRPr>
            </a:lvl1pPr>
            <a:lvl2pPr marL="228589" indent="0">
              <a:buNone/>
              <a:defRPr lang="zh-CN" altLang="en-US" sz="1800" dirty="0" smtClean="0"/>
            </a:lvl2pPr>
            <a:lvl3pPr marL="685777" indent="0">
              <a:buNone/>
              <a:defRPr lang="zh-CN" altLang="en-US" sz="1800" dirty="0" smtClean="0"/>
            </a:lvl3pPr>
            <a:lvl4pPr marL="1142966" indent="0">
              <a:buNone/>
              <a:defRPr lang="zh-CN" altLang="en-US" dirty="0" smtClean="0"/>
            </a:lvl4pPr>
            <a:lvl5pPr marL="1600154" indent="0">
              <a:buNone/>
              <a:defRPr lang="zh-CN" altLang="en-US" dirty="0"/>
            </a:lvl5pPr>
          </a:lstStyle>
          <a:p>
            <a:pPr marL="0" lvl="0" defTabSz="914377"/>
            <a:r>
              <a:rPr lang="en-US" altLang="zh-CN" dirty="0"/>
              <a:t>Add Text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2" hasCustomPrompt="1"/>
          </p:nvPr>
        </p:nvSpPr>
        <p:spPr>
          <a:xfrm>
            <a:off x="862816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2" name="文本占位符 20"/>
          <p:cNvSpPr>
            <a:spLocks noGrp="1"/>
          </p:cNvSpPr>
          <p:nvPr>
            <p:ph type="body" sz="quarter" idx="13" hasCustomPrompt="1"/>
          </p:nvPr>
        </p:nvSpPr>
        <p:spPr>
          <a:xfrm>
            <a:off x="4461363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8059910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862816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5" name="文本占位符 20"/>
          <p:cNvSpPr>
            <a:spLocks noGrp="1"/>
          </p:cNvSpPr>
          <p:nvPr>
            <p:ph type="body" sz="quarter" idx="16" hasCustomPrompt="1"/>
          </p:nvPr>
        </p:nvSpPr>
        <p:spPr>
          <a:xfrm>
            <a:off x="4461363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2092995" y="379146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2092995" y="336968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5" name="文本占位符 29"/>
          <p:cNvSpPr>
            <a:spLocks noGrp="1"/>
          </p:cNvSpPr>
          <p:nvPr>
            <p:ph type="body" sz="quarter" idx="20" hasCustomPrompt="1"/>
          </p:nvPr>
        </p:nvSpPr>
        <p:spPr>
          <a:xfrm>
            <a:off x="5668513" y="379146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6" name="文本占位符 29"/>
          <p:cNvSpPr>
            <a:spLocks noGrp="1"/>
          </p:cNvSpPr>
          <p:nvPr>
            <p:ph type="body" sz="quarter" idx="21" hasCustomPrompt="1"/>
          </p:nvPr>
        </p:nvSpPr>
        <p:spPr>
          <a:xfrm>
            <a:off x="5668513" y="336968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7" name="文本占位符 29"/>
          <p:cNvSpPr>
            <a:spLocks noGrp="1"/>
          </p:cNvSpPr>
          <p:nvPr>
            <p:ph type="body" sz="quarter" idx="22" hasCustomPrompt="1"/>
          </p:nvPr>
        </p:nvSpPr>
        <p:spPr>
          <a:xfrm>
            <a:off x="9290089" y="379146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8" name="文本占位符 29"/>
          <p:cNvSpPr>
            <a:spLocks noGrp="1"/>
          </p:cNvSpPr>
          <p:nvPr>
            <p:ph type="body" sz="quarter" idx="23" hasCustomPrompt="1"/>
          </p:nvPr>
        </p:nvSpPr>
        <p:spPr>
          <a:xfrm>
            <a:off x="9290089" y="336968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9" name="文本占位符 29"/>
          <p:cNvSpPr>
            <a:spLocks noGrp="1"/>
          </p:cNvSpPr>
          <p:nvPr>
            <p:ph type="body" sz="quarter" idx="24" hasCustomPrompt="1"/>
          </p:nvPr>
        </p:nvSpPr>
        <p:spPr>
          <a:xfrm>
            <a:off x="2092995" y="520400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0" name="文本占位符 29"/>
          <p:cNvSpPr>
            <a:spLocks noGrp="1"/>
          </p:cNvSpPr>
          <p:nvPr>
            <p:ph type="body" sz="quarter" idx="25" hasCustomPrompt="1"/>
          </p:nvPr>
        </p:nvSpPr>
        <p:spPr>
          <a:xfrm>
            <a:off x="2092995" y="478222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26" hasCustomPrompt="1"/>
          </p:nvPr>
        </p:nvSpPr>
        <p:spPr>
          <a:xfrm>
            <a:off x="5668513" y="520400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27" hasCustomPrompt="1"/>
          </p:nvPr>
        </p:nvSpPr>
        <p:spPr>
          <a:xfrm>
            <a:off x="5668513" y="478222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18730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862816" y="801039"/>
            <a:ext cx="1897748" cy="1892758"/>
            <a:chOff x="2328918" y="1577773"/>
            <a:chExt cx="4245990" cy="4234827"/>
          </a:xfrm>
        </p:grpSpPr>
        <p:sp>
          <p:nvSpPr>
            <p:cNvPr id="2" name="椭圆 1"/>
            <p:cNvSpPr/>
            <p:nvPr userDrawn="1"/>
          </p:nvSpPr>
          <p:spPr>
            <a:xfrm>
              <a:off x="2328918" y="1758126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" name="椭圆 2"/>
            <p:cNvSpPr/>
            <p:nvPr userDrawn="1"/>
          </p:nvSpPr>
          <p:spPr>
            <a:xfrm>
              <a:off x="2603304" y="1840995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" name="椭圆 3"/>
            <p:cNvSpPr/>
            <p:nvPr userDrawn="1"/>
          </p:nvSpPr>
          <p:spPr>
            <a:xfrm>
              <a:off x="2472780" y="1577773"/>
              <a:ext cx="3971606" cy="397160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3307442" y="939383"/>
            <a:ext cx="1877437" cy="100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6600" b="1" dirty="0" smtClean="0">
                <a:solidFill>
                  <a:schemeClr val="bg1"/>
                </a:solidFill>
              </a:defRPr>
            </a:lvl1pPr>
            <a:lvl2pPr marL="228589" indent="0">
              <a:buNone/>
              <a:defRPr lang="zh-CN" altLang="en-US" sz="1800" dirty="0" smtClean="0"/>
            </a:lvl2pPr>
            <a:lvl3pPr marL="685777" indent="0">
              <a:buNone/>
              <a:defRPr lang="zh-CN" altLang="en-US" sz="1800" dirty="0" smtClean="0"/>
            </a:lvl3pPr>
            <a:lvl4pPr marL="1142966" indent="0">
              <a:buNone/>
              <a:defRPr lang="zh-CN" altLang="en-US" dirty="0" smtClean="0"/>
            </a:lvl4pPr>
            <a:lvl5pPr marL="1600154" indent="0">
              <a:buNone/>
              <a:defRPr lang="zh-CN" altLang="en-US" dirty="0"/>
            </a:lvl5pPr>
          </a:lstStyle>
          <a:p>
            <a:pPr marL="0" lvl="0" defTabSz="914377"/>
            <a:r>
              <a:rPr lang="zh-CN" altLang="en-US" dirty="0"/>
              <a:t>目录</a:t>
            </a:r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3307442" y="1971868"/>
            <a:ext cx="2337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4000" b="1" baseline="0" dirty="0" smtClean="0">
                <a:solidFill>
                  <a:schemeClr val="bg1"/>
                </a:solidFill>
              </a:defRPr>
            </a:lvl1pPr>
            <a:lvl2pPr marL="228589" indent="0">
              <a:buNone/>
              <a:defRPr lang="zh-CN" altLang="en-US" sz="1800" dirty="0" smtClean="0"/>
            </a:lvl2pPr>
            <a:lvl3pPr marL="685777" indent="0">
              <a:buNone/>
              <a:defRPr lang="zh-CN" altLang="en-US" sz="1800" dirty="0" smtClean="0"/>
            </a:lvl3pPr>
            <a:lvl4pPr marL="1142966" indent="0">
              <a:buNone/>
              <a:defRPr lang="zh-CN" altLang="en-US" dirty="0" smtClean="0"/>
            </a:lvl4pPr>
            <a:lvl5pPr marL="1600154" indent="0">
              <a:buNone/>
              <a:defRPr lang="zh-CN" altLang="en-US" dirty="0"/>
            </a:lvl5pPr>
          </a:lstStyle>
          <a:p>
            <a:pPr marL="0" lvl="0" defTabSz="914377"/>
            <a:r>
              <a:rPr lang="en-US" altLang="zh-CN" dirty="0"/>
              <a:t>Add Text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2" hasCustomPrompt="1"/>
          </p:nvPr>
        </p:nvSpPr>
        <p:spPr>
          <a:xfrm>
            <a:off x="862816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2" name="文本占位符 20"/>
          <p:cNvSpPr>
            <a:spLocks noGrp="1"/>
          </p:cNvSpPr>
          <p:nvPr>
            <p:ph type="body" sz="quarter" idx="13" hasCustomPrompt="1"/>
          </p:nvPr>
        </p:nvSpPr>
        <p:spPr>
          <a:xfrm>
            <a:off x="4461363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8059910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862816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5" name="文本占位符 20"/>
          <p:cNvSpPr>
            <a:spLocks noGrp="1"/>
          </p:cNvSpPr>
          <p:nvPr>
            <p:ph type="body" sz="quarter" idx="16" hasCustomPrompt="1"/>
          </p:nvPr>
        </p:nvSpPr>
        <p:spPr>
          <a:xfrm>
            <a:off x="4461363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6" name="文本占位符 20"/>
          <p:cNvSpPr>
            <a:spLocks noGrp="1"/>
          </p:cNvSpPr>
          <p:nvPr>
            <p:ph type="body" sz="quarter" idx="17" hasCustomPrompt="1"/>
          </p:nvPr>
        </p:nvSpPr>
        <p:spPr>
          <a:xfrm>
            <a:off x="8059910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2092995" y="379146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2092995" y="336968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5" name="文本占位符 29"/>
          <p:cNvSpPr>
            <a:spLocks noGrp="1"/>
          </p:cNvSpPr>
          <p:nvPr>
            <p:ph type="body" sz="quarter" idx="20" hasCustomPrompt="1"/>
          </p:nvPr>
        </p:nvSpPr>
        <p:spPr>
          <a:xfrm>
            <a:off x="5668513" y="379146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6" name="文本占位符 29"/>
          <p:cNvSpPr>
            <a:spLocks noGrp="1"/>
          </p:cNvSpPr>
          <p:nvPr>
            <p:ph type="body" sz="quarter" idx="21" hasCustomPrompt="1"/>
          </p:nvPr>
        </p:nvSpPr>
        <p:spPr>
          <a:xfrm>
            <a:off x="5668513" y="336968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7" name="文本占位符 29"/>
          <p:cNvSpPr>
            <a:spLocks noGrp="1"/>
          </p:cNvSpPr>
          <p:nvPr>
            <p:ph type="body" sz="quarter" idx="22" hasCustomPrompt="1"/>
          </p:nvPr>
        </p:nvSpPr>
        <p:spPr>
          <a:xfrm>
            <a:off x="9290089" y="379146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8" name="文本占位符 29"/>
          <p:cNvSpPr>
            <a:spLocks noGrp="1"/>
          </p:cNvSpPr>
          <p:nvPr>
            <p:ph type="body" sz="quarter" idx="23" hasCustomPrompt="1"/>
          </p:nvPr>
        </p:nvSpPr>
        <p:spPr>
          <a:xfrm>
            <a:off x="9290089" y="336968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9" name="文本占位符 29"/>
          <p:cNvSpPr>
            <a:spLocks noGrp="1"/>
          </p:cNvSpPr>
          <p:nvPr>
            <p:ph type="body" sz="quarter" idx="24" hasCustomPrompt="1"/>
          </p:nvPr>
        </p:nvSpPr>
        <p:spPr>
          <a:xfrm>
            <a:off x="2092995" y="520400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0" name="文本占位符 29"/>
          <p:cNvSpPr>
            <a:spLocks noGrp="1"/>
          </p:cNvSpPr>
          <p:nvPr>
            <p:ph type="body" sz="quarter" idx="25" hasCustomPrompt="1"/>
          </p:nvPr>
        </p:nvSpPr>
        <p:spPr>
          <a:xfrm>
            <a:off x="2092995" y="478222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26" hasCustomPrompt="1"/>
          </p:nvPr>
        </p:nvSpPr>
        <p:spPr>
          <a:xfrm>
            <a:off x="5668513" y="520400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27" hasCustomPrompt="1"/>
          </p:nvPr>
        </p:nvSpPr>
        <p:spPr>
          <a:xfrm>
            <a:off x="5668513" y="478222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28" hasCustomPrompt="1"/>
          </p:nvPr>
        </p:nvSpPr>
        <p:spPr>
          <a:xfrm>
            <a:off x="9290089" y="520400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29" hasCustomPrompt="1"/>
          </p:nvPr>
        </p:nvSpPr>
        <p:spPr>
          <a:xfrm>
            <a:off x="9290089" y="478222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383115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2817066" y="726122"/>
            <a:ext cx="6557868" cy="5086478"/>
            <a:chOff x="1180541" y="726122"/>
            <a:chExt cx="6557868" cy="5086478"/>
          </a:xfrm>
        </p:grpSpPr>
        <p:grpSp>
          <p:nvGrpSpPr>
            <p:cNvPr id="4" name="组合 3"/>
            <p:cNvGrpSpPr/>
            <p:nvPr/>
          </p:nvGrpSpPr>
          <p:grpSpPr>
            <a:xfrm>
              <a:off x="2181379" y="1621679"/>
              <a:ext cx="880776" cy="748079"/>
              <a:chOff x="3501778" y="1348073"/>
              <a:chExt cx="974202" cy="827430"/>
            </a:xfrm>
            <a:solidFill>
              <a:schemeClr val="accent2"/>
            </a:solidFill>
          </p:grpSpPr>
          <p:sp>
            <p:nvSpPr>
              <p:cNvPr id="67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8" name="Freeform 10"/>
              <p:cNvSpPr>
                <a:spLocks/>
              </p:cNvSpPr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9" name="Freeform 11"/>
              <p:cNvSpPr>
                <a:spLocks/>
              </p:cNvSpPr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0" name="Freeform 12"/>
              <p:cNvSpPr>
                <a:spLocks/>
              </p:cNvSpPr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3" name="Freeform 15"/>
              <p:cNvSpPr>
                <a:spLocks/>
              </p:cNvSpPr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4" name="Freeform 16"/>
              <p:cNvSpPr>
                <a:spLocks/>
              </p:cNvSpPr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5" name="Freeform 17"/>
              <p:cNvSpPr>
                <a:spLocks/>
              </p:cNvSpPr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6" name="Freeform 18"/>
              <p:cNvSpPr>
                <a:spLocks/>
              </p:cNvSpPr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7" name="Freeform 19"/>
              <p:cNvSpPr>
                <a:spLocks/>
              </p:cNvSpPr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8" name="Freeform 20"/>
              <p:cNvSpPr>
                <a:spLocks/>
              </p:cNvSpPr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9" name="Freeform 21"/>
              <p:cNvSpPr>
                <a:spLocks/>
              </p:cNvSpPr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80" name="Freeform 22"/>
              <p:cNvSpPr>
                <a:spLocks/>
              </p:cNvSpPr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81" name="Freeform 23"/>
              <p:cNvSpPr>
                <a:spLocks/>
              </p:cNvSpPr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5" name="组合 4"/>
            <p:cNvGrpSpPr>
              <a:grpSpLocks noChangeAspect="1"/>
            </p:cNvGrpSpPr>
            <p:nvPr/>
          </p:nvGrpSpPr>
          <p:grpSpPr>
            <a:xfrm rot="17766877">
              <a:off x="1373365" y="1970928"/>
              <a:ext cx="1040545" cy="1426193"/>
              <a:chOff x="2869665" y="2321667"/>
              <a:chExt cx="3448984" cy="4727255"/>
            </a:xfrm>
            <a:solidFill>
              <a:schemeClr val="accent1"/>
            </a:solidFill>
          </p:grpSpPr>
          <p:sp>
            <p:nvSpPr>
              <p:cNvPr id="56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7" name="Freeform 35"/>
              <p:cNvSpPr>
                <a:spLocks/>
              </p:cNvSpPr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8" name="Freeform 36"/>
              <p:cNvSpPr>
                <a:spLocks/>
              </p:cNvSpPr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9" name="Freeform 37"/>
              <p:cNvSpPr>
                <a:spLocks/>
              </p:cNvSpPr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0" name="Freeform 38"/>
              <p:cNvSpPr>
                <a:spLocks/>
              </p:cNvSpPr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1" name="Freeform 39"/>
              <p:cNvSpPr>
                <a:spLocks/>
              </p:cNvSpPr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2" name="Freeform 40"/>
              <p:cNvSpPr>
                <a:spLocks/>
              </p:cNvSpPr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3" name="Freeform 41"/>
              <p:cNvSpPr>
                <a:spLocks/>
              </p:cNvSpPr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4" name="Freeform 42"/>
              <p:cNvSpPr>
                <a:spLocks/>
              </p:cNvSpPr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5" name="Freeform 43"/>
              <p:cNvSpPr>
                <a:spLocks/>
              </p:cNvSpPr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6" name="Freeform 44"/>
              <p:cNvSpPr>
                <a:spLocks/>
              </p:cNvSpPr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6" name="Group 26"/>
            <p:cNvGrpSpPr>
              <a:grpSpLocks noChangeAspect="1"/>
            </p:cNvGrpSpPr>
            <p:nvPr/>
          </p:nvGrpSpPr>
          <p:grpSpPr bwMode="auto">
            <a:xfrm rot="20456619">
              <a:off x="3541704" y="726122"/>
              <a:ext cx="296669" cy="927398"/>
              <a:chOff x="-731" y="-627"/>
              <a:chExt cx="365" cy="1141"/>
            </a:xfrm>
            <a:solidFill>
              <a:schemeClr val="accent4"/>
            </a:solidFill>
          </p:grpSpPr>
          <p:sp>
            <p:nvSpPr>
              <p:cNvPr id="54" name="Freeform 28"/>
              <p:cNvSpPr>
                <a:spLocks/>
              </p:cNvSpPr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5" name="Freeform 29"/>
              <p:cNvSpPr>
                <a:spLocks/>
              </p:cNvSpPr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sp>
          <p:nvSpPr>
            <p:cNvPr id="7" name="Freeform 111"/>
            <p:cNvSpPr>
              <a:spLocks noChangeAspect="1" noEditPoints="1"/>
            </p:cNvSpPr>
            <p:nvPr/>
          </p:nvSpPr>
          <p:spPr bwMode="auto">
            <a:xfrm rot="19270136">
              <a:off x="2960448" y="973460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grpSp>
          <p:nvGrpSpPr>
            <p:cNvPr id="8" name="Group 158"/>
            <p:cNvGrpSpPr>
              <a:grpSpLocks noChangeAspect="1"/>
            </p:cNvGrpSpPr>
            <p:nvPr userDrawn="1"/>
          </p:nvGrpSpPr>
          <p:grpSpPr bwMode="auto">
            <a:xfrm>
              <a:off x="4053189" y="731331"/>
              <a:ext cx="845722" cy="846129"/>
              <a:chOff x="1651" y="-118"/>
              <a:chExt cx="2077" cy="2078"/>
            </a:xfrm>
            <a:solidFill>
              <a:schemeClr val="accent4"/>
            </a:solidFill>
          </p:grpSpPr>
          <p:sp>
            <p:nvSpPr>
              <p:cNvPr id="45" name="Freeform 160"/>
              <p:cNvSpPr>
                <a:spLocks noEditPoints="1"/>
              </p:cNvSpPr>
              <p:nvPr/>
            </p:nvSpPr>
            <p:spPr bwMode="auto">
              <a:xfrm>
                <a:off x="1651" y="-118"/>
                <a:ext cx="2077" cy="2078"/>
              </a:xfrm>
              <a:custGeom>
                <a:avLst/>
                <a:gdLst>
                  <a:gd name="T0" fmla="*/ 0 w 2456"/>
                  <a:gd name="T1" fmla="*/ 2454 h 2454"/>
                  <a:gd name="T2" fmla="*/ 0 w 2456"/>
                  <a:gd name="T3" fmla="*/ 2433 h 2454"/>
                  <a:gd name="T4" fmla="*/ 0 w 2456"/>
                  <a:gd name="T5" fmla="*/ 107 h 2454"/>
                  <a:gd name="T6" fmla="*/ 79 w 2456"/>
                  <a:gd name="T7" fmla="*/ 2 h 2454"/>
                  <a:gd name="T8" fmla="*/ 104 w 2456"/>
                  <a:gd name="T9" fmla="*/ 0 h 2454"/>
                  <a:gd name="T10" fmla="*/ 1430 w 2456"/>
                  <a:gd name="T11" fmla="*/ 0 h 2454"/>
                  <a:gd name="T12" fmla="*/ 1535 w 2456"/>
                  <a:gd name="T13" fmla="*/ 105 h 2454"/>
                  <a:gd name="T14" fmla="*/ 1535 w 2456"/>
                  <a:gd name="T15" fmla="*/ 587 h 2454"/>
                  <a:gd name="T16" fmla="*/ 1535 w 2456"/>
                  <a:gd name="T17" fmla="*/ 614 h 2454"/>
                  <a:gd name="T18" fmla="*/ 1562 w 2456"/>
                  <a:gd name="T19" fmla="*/ 614 h 2454"/>
                  <a:gd name="T20" fmla="*/ 2348 w 2456"/>
                  <a:gd name="T21" fmla="*/ 614 h 2454"/>
                  <a:gd name="T22" fmla="*/ 2454 w 2456"/>
                  <a:gd name="T23" fmla="*/ 693 h 2454"/>
                  <a:gd name="T24" fmla="*/ 2456 w 2456"/>
                  <a:gd name="T25" fmla="*/ 715 h 2454"/>
                  <a:gd name="T26" fmla="*/ 2456 w 2456"/>
                  <a:gd name="T27" fmla="*/ 2439 h 2454"/>
                  <a:gd name="T28" fmla="*/ 2456 w 2456"/>
                  <a:gd name="T29" fmla="*/ 2454 h 2454"/>
                  <a:gd name="T30" fmla="*/ 0 w 2456"/>
                  <a:gd name="T31" fmla="*/ 2454 h 2454"/>
                  <a:gd name="T32" fmla="*/ 1329 w 2456"/>
                  <a:gd name="T33" fmla="*/ 204 h 2454"/>
                  <a:gd name="T34" fmla="*/ 1304 w 2456"/>
                  <a:gd name="T35" fmla="*/ 204 h 2454"/>
                  <a:gd name="T36" fmla="*/ 230 w 2456"/>
                  <a:gd name="T37" fmla="*/ 204 h 2454"/>
                  <a:gd name="T38" fmla="*/ 205 w 2456"/>
                  <a:gd name="T39" fmla="*/ 231 h 2454"/>
                  <a:gd name="T40" fmla="*/ 205 w 2456"/>
                  <a:gd name="T41" fmla="*/ 907 h 2454"/>
                  <a:gd name="T42" fmla="*/ 204 w 2456"/>
                  <a:gd name="T43" fmla="*/ 2227 h 2454"/>
                  <a:gd name="T44" fmla="*/ 229 w 2456"/>
                  <a:gd name="T45" fmla="*/ 2251 h 2454"/>
                  <a:gd name="T46" fmla="*/ 489 w 2456"/>
                  <a:gd name="T47" fmla="*/ 2251 h 2454"/>
                  <a:gd name="T48" fmla="*/ 512 w 2456"/>
                  <a:gd name="T49" fmla="*/ 2228 h 2454"/>
                  <a:gd name="T50" fmla="*/ 511 w 2456"/>
                  <a:gd name="T51" fmla="*/ 1764 h 2454"/>
                  <a:gd name="T52" fmla="*/ 535 w 2456"/>
                  <a:gd name="T53" fmla="*/ 1739 h 2454"/>
                  <a:gd name="T54" fmla="*/ 999 w 2456"/>
                  <a:gd name="T55" fmla="*/ 1739 h 2454"/>
                  <a:gd name="T56" fmla="*/ 1024 w 2456"/>
                  <a:gd name="T57" fmla="*/ 1764 h 2454"/>
                  <a:gd name="T58" fmla="*/ 1023 w 2456"/>
                  <a:gd name="T59" fmla="*/ 2230 h 2454"/>
                  <a:gd name="T60" fmla="*/ 1044 w 2456"/>
                  <a:gd name="T61" fmla="*/ 2251 h 2454"/>
                  <a:gd name="T62" fmla="*/ 1310 w 2456"/>
                  <a:gd name="T63" fmla="*/ 2251 h 2454"/>
                  <a:gd name="T64" fmla="*/ 1329 w 2456"/>
                  <a:gd name="T65" fmla="*/ 2249 h 2454"/>
                  <a:gd name="T66" fmla="*/ 1329 w 2456"/>
                  <a:gd name="T67" fmla="*/ 204 h 2454"/>
                  <a:gd name="T68" fmla="*/ 1536 w 2456"/>
                  <a:gd name="T69" fmla="*/ 2250 h 2454"/>
                  <a:gd name="T70" fmla="*/ 1557 w 2456"/>
                  <a:gd name="T71" fmla="*/ 2251 h 2454"/>
                  <a:gd name="T72" fmla="*/ 2229 w 2456"/>
                  <a:gd name="T73" fmla="*/ 2251 h 2454"/>
                  <a:gd name="T74" fmla="*/ 2252 w 2456"/>
                  <a:gd name="T75" fmla="*/ 2229 h 2454"/>
                  <a:gd name="T76" fmla="*/ 2252 w 2456"/>
                  <a:gd name="T77" fmla="*/ 841 h 2454"/>
                  <a:gd name="T78" fmla="*/ 2228 w 2456"/>
                  <a:gd name="T79" fmla="*/ 818 h 2454"/>
                  <a:gd name="T80" fmla="*/ 1558 w 2456"/>
                  <a:gd name="T81" fmla="*/ 819 h 2454"/>
                  <a:gd name="T82" fmla="*/ 1536 w 2456"/>
                  <a:gd name="T83" fmla="*/ 819 h 2454"/>
                  <a:gd name="T84" fmla="*/ 1536 w 2456"/>
                  <a:gd name="T85" fmla="*/ 2250 h 2454"/>
                  <a:gd name="T86" fmla="*/ 615 w 2456"/>
                  <a:gd name="T87" fmla="*/ 2249 h 2454"/>
                  <a:gd name="T88" fmla="*/ 919 w 2456"/>
                  <a:gd name="T89" fmla="*/ 2249 h 2454"/>
                  <a:gd name="T90" fmla="*/ 919 w 2456"/>
                  <a:gd name="T91" fmla="*/ 1843 h 2454"/>
                  <a:gd name="T92" fmla="*/ 615 w 2456"/>
                  <a:gd name="T93" fmla="*/ 1843 h 2454"/>
                  <a:gd name="T94" fmla="*/ 615 w 2456"/>
                  <a:gd name="T95" fmla="*/ 2249 h 2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56" h="2454">
                    <a:moveTo>
                      <a:pt x="0" y="2454"/>
                    </a:moveTo>
                    <a:cubicBezTo>
                      <a:pt x="0" y="2446"/>
                      <a:pt x="0" y="2439"/>
                      <a:pt x="0" y="2433"/>
                    </a:cubicBezTo>
                    <a:cubicBezTo>
                      <a:pt x="0" y="1657"/>
                      <a:pt x="0" y="882"/>
                      <a:pt x="0" y="107"/>
                    </a:cubicBezTo>
                    <a:cubicBezTo>
                      <a:pt x="0" y="49"/>
                      <a:pt x="27" y="13"/>
                      <a:pt x="79" y="2"/>
                    </a:cubicBezTo>
                    <a:cubicBezTo>
                      <a:pt x="87" y="0"/>
                      <a:pt x="96" y="0"/>
                      <a:pt x="104" y="0"/>
                    </a:cubicBezTo>
                    <a:cubicBezTo>
                      <a:pt x="546" y="0"/>
                      <a:pt x="988" y="0"/>
                      <a:pt x="1430" y="0"/>
                    </a:cubicBezTo>
                    <a:cubicBezTo>
                      <a:pt x="1495" y="0"/>
                      <a:pt x="1535" y="39"/>
                      <a:pt x="1535" y="105"/>
                    </a:cubicBezTo>
                    <a:cubicBezTo>
                      <a:pt x="1536" y="265"/>
                      <a:pt x="1535" y="426"/>
                      <a:pt x="1535" y="587"/>
                    </a:cubicBezTo>
                    <a:cubicBezTo>
                      <a:pt x="1535" y="594"/>
                      <a:pt x="1535" y="602"/>
                      <a:pt x="1535" y="614"/>
                    </a:cubicBezTo>
                    <a:cubicBezTo>
                      <a:pt x="1545" y="614"/>
                      <a:pt x="1553" y="614"/>
                      <a:pt x="1562" y="614"/>
                    </a:cubicBezTo>
                    <a:cubicBezTo>
                      <a:pt x="1824" y="614"/>
                      <a:pt x="2086" y="614"/>
                      <a:pt x="2348" y="614"/>
                    </a:cubicBezTo>
                    <a:cubicBezTo>
                      <a:pt x="2407" y="614"/>
                      <a:pt x="2443" y="641"/>
                      <a:pt x="2454" y="693"/>
                    </a:cubicBezTo>
                    <a:cubicBezTo>
                      <a:pt x="2456" y="700"/>
                      <a:pt x="2456" y="707"/>
                      <a:pt x="2456" y="715"/>
                    </a:cubicBezTo>
                    <a:cubicBezTo>
                      <a:pt x="2456" y="1289"/>
                      <a:pt x="2456" y="1864"/>
                      <a:pt x="2456" y="2439"/>
                    </a:cubicBezTo>
                    <a:cubicBezTo>
                      <a:pt x="2456" y="2443"/>
                      <a:pt x="2456" y="2448"/>
                      <a:pt x="2456" y="2454"/>
                    </a:cubicBezTo>
                    <a:cubicBezTo>
                      <a:pt x="1637" y="2454"/>
                      <a:pt x="820" y="2454"/>
                      <a:pt x="0" y="2454"/>
                    </a:cubicBezTo>
                    <a:close/>
                    <a:moveTo>
                      <a:pt x="1329" y="204"/>
                    </a:moveTo>
                    <a:cubicBezTo>
                      <a:pt x="1320" y="204"/>
                      <a:pt x="1312" y="204"/>
                      <a:pt x="1304" y="204"/>
                    </a:cubicBezTo>
                    <a:cubicBezTo>
                      <a:pt x="946" y="204"/>
                      <a:pt x="588" y="204"/>
                      <a:pt x="230" y="204"/>
                    </a:cubicBezTo>
                    <a:cubicBezTo>
                      <a:pt x="205" y="204"/>
                      <a:pt x="205" y="204"/>
                      <a:pt x="205" y="231"/>
                    </a:cubicBezTo>
                    <a:cubicBezTo>
                      <a:pt x="205" y="456"/>
                      <a:pt x="205" y="682"/>
                      <a:pt x="205" y="907"/>
                    </a:cubicBezTo>
                    <a:cubicBezTo>
                      <a:pt x="205" y="1347"/>
                      <a:pt x="205" y="1787"/>
                      <a:pt x="204" y="2227"/>
                    </a:cubicBezTo>
                    <a:cubicBezTo>
                      <a:pt x="204" y="2246"/>
                      <a:pt x="210" y="2251"/>
                      <a:pt x="229" y="2251"/>
                    </a:cubicBezTo>
                    <a:cubicBezTo>
                      <a:pt x="316" y="2250"/>
                      <a:pt x="402" y="2250"/>
                      <a:pt x="489" y="2251"/>
                    </a:cubicBezTo>
                    <a:cubicBezTo>
                      <a:pt x="508" y="2251"/>
                      <a:pt x="512" y="2246"/>
                      <a:pt x="512" y="2228"/>
                    </a:cubicBezTo>
                    <a:cubicBezTo>
                      <a:pt x="511" y="2073"/>
                      <a:pt x="512" y="1918"/>
                      <a:pt x="511" y="1764"/>
                    </a:cubicBezTo>
                    <a:cubicBezTo>
                      <a:pt x="511" y="1745"/>
                      <a:pt x="516" y="1739"/>
                      <a:pt x="535" y="1739"/>
                    </a:cubicBezTo>
                    <a:cubicBezTo>
                      <a:pt x="690" y="1740"/>
                      <a:pt x="845" y="1740"/>
                      <a:pt x="999" y="1739"/>
                    </a:cubicBezTo>
                    <a:cubicBezTo>
                      <a:pt x="1019" y="1739"/>
                      <a:pt x="1024" y="1745"/>
                      <a:pt x="1024" y="1764"/>
                    </a:cubicBezTo>
                    <a:cubicBezTo>
                      <a:pt x="1023" y="1919"/>
                      <a:pt x="1024" y="2074"/>
                      <a:pt x="1023" y="2230"/>
                    </a:cubicBezTo>
                    <a:cubicBezTo>
                      <a:pt x="1023" y="2246"/>
                      <a:pt x="1028" y="2251"/>
                      <a:pt x="1044" y="2251"/>
                    </a:cubicBezTo>
                    <a:cubicBezTo>
                      <a:pt x="1133" y="2250"/>
                      <a:pt x="1222" y="2251"/>
                      <a:pt x="1310" y="2251"/>
                    </a:cubicBezTo>
                    <a:cubicBezTo>
                      <a:pt x="1316" y="2251"/>
                      <a:pt x="1322" y="2250"/>
                      <a:pt x="1329" y="2249"/>
                    </a:cubicBezTo>
                    <a:cubicBezTo>
                      <a:pt x="1329" y="1568"/>
                      <a:pt x="1329" y="887"/>
                      <a:pt x="1329" y="204"/>
                    </a:cubicBezTo>
                    <a:close/>
                    <a:moveTo>
                      <a:pt x="1536" y="2250"/>
                    </a:moveTo>
                    <a:cubicBezTo>
                      <a:pt x="1544" y="2250"/>
                      <a:pt x="1551" y="2251"/>
                      <a:pt x="1557" y="2251"/>
                    </a:cubicBezTo>
                    <a:cubicBezTo>
                      <a:pt x="1781" y="2251"/>
                      <a:pt x="2005" y="2251"/>
                      <a:pt x="2229" y="2251"/>
                    </a:cubicBezTo>
                    <a:cubicBezTo>
                      <a:pt x="2246" y="2251"/>
                      <a:pt x="2252" y="2247"/>
                      <a:pt x="2252" y="2229"/>
                    </a:cubicBezTo>
                    <a:cubicBezTo>
                      <a:pt x="2251" y="1766"/>
                      <a:pt x="2251" y="1304"/>
                      <a:pt x="2252" y="841"/>
                    </a:cubicBezTo>
                    <a:cubicBezTo>
                      <a:pt x="2252" y="822"/>
                      <a:pt x="2246" y="818"/>
                      <a:pt x="2228" y="818"/>
                    </a:cubicBezTo>
                    <a:cubicBezTo>
                      <a:pt x="2005" y="819"/>
                      <a:pt x="1781" y="819"/>
                      <a:pt x="1558" y="819"/>
                    </a:cubicBezTo>
                    <a:cubicBezTo>
                      <a:pt x="1551" y="819"/>
                      <a:pt x="1544" y="819"/>
                      <a:pt x="1536" y="819"/>
                    </a:cubicBezTo>
                    <a:cubicBezTo>
                      <a:pt x="1536" y="1297"/>
                      <a:pt x="1536" y="1773"/>
                      <a:pt x="1536" y="2250"/>
                    </a:cubicBezTo>
                    <a:close/>
                    <a:moveTo>
                      <a:pt x="615" y="2249"/>
                    </a:moveTo>
                    <a:cubicBezTo>
                      <a:pt x="717" y="2249"/>
                      <a:pt x="818" y="2249"/>
                      <a:pt x="919" y="2249"/>
                    </a:cubicBezTo>
                    <a:cubicBezTo>
                      <a:pt x="919" y="2113"/>
                      <a:pt x="919" y="1978"/>
                      <a:pt x="919" y="1843"/>
                    </a:cubicBezTo>
                    <a:cubicBezTo>
                      <a:pt x="817" y="1843"/>
                      <a:pt x="716" y="1843"/>
                      <a:pt x="615" y="1843"/>
                    </a:cubicBezTo>
                    <a:cubicBezTo>
                      <a:pt x="615" y="1980"/>
                      <a:pt x="615" y="2114"/>
                      <a:pt x="615" y="22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6" name="Freeform 164"/>
              <p:cNvSpPr>
                <a:spLocks noEditPoints="1"/>
              </p:cNvSpPr>
              <p:nvPr/>
            </p:nvSpPr>
            <p:spPr bwMode="auto">
              <a:xfrm>
                <a:off x="1997" y="922"/>
                <a:ext cx="261" cy="259"/>
              </a:xfrm>
              <a:custGeom>
                <a:avLst/>
                <a:gdLst>
                  <a:gd name="T0" fmla="*/ 307 w 308"/>
                  <a:gd name="T1" fmla="*/ 0 h 306"/>
                  <a:gd name="T2" fmla="*/ 307 w 308"/>
                  <a:gd name="T3" fmla="*/ 174 h 306"/>
                  <a:gd name="T4" fmla="*/ 307 w 308"/>
                  <a:gd name="T5" fmla="*/ 287 h 306"/>
                  <a:gd name="T6" fmla="*/ 290 w 308"/>
                  <a:gd name="T7" fmla="*/ 306 h 306"/>
                  <a:gd name="T8" fmla="*/ 16 w 308"/>
                  <a:gd name="T9" fmla="*/ 306 h 306"/>
                  <a:gd name="T10" fmla="*/ 0 w 308"/>
                  <a:gd name="T11" fmla="*/ 292 h 306"/>
                  <a:gd name="T12" fmla="*/ 0 w 308"/>
                  <a:gd name="T13" fmla="*/ 7 h 306"/>
                  <a:gd name="T14" fmla="*/ 2 w 308"/>
                  <a:gd name="T15" fmla="*/ 0 h 306"/>
                  <a:gd name="T16" fmla="*/ 307 w 308"/>
                  <a:gd name="T17" fmla="*/ 0 h 306"/>
                  <a:gd name="T18" fmla="*/ 153 w 308"/>
                  <a:gd name="T19" fmla="*/ 100 h 306"/>
                  <a:gd name="T20" fmla="*/ 103 w 308"/>
                  <a:gd name="T21" fmla="*/ 150 h 306"/>
                  <a:gd name="T22" fmla="*/ 103 w 308"/>
                  <a:gd name="T23" fmla="*/ 152 h 306"/>
                  <a:gd name="T24" fmla="*/ 154 w 308"/>
                  <a:gd name="T25" fmla="*/ 203 h 306"/>
                  <a:gd name="T26" fmla="*/ 205 w 308"/>
                  <a:gd name="T27" fmla="*/ 153 h 306"/>
                  <a:gd name="T28" fmla="*/ 153 w 308"/>
                  <a:gd name="T29" fmla="*/ 10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8" h="306">
                    <a:moveTo>
                      <a:pt x="307" y="0"/>
                    </a:moveTo>
                    <a:cubicBezTo>
                      <a:pt x="307" y="59"/>
                      <a:pt x="307" y="116"/>
                      <a:pt x="307" y="174"/>
                    </a:cubicBezTo>
                    <a:cubicBezTo>
                      <a:pt x="307" y="212"/>
                      <a:pt x="307" y="249"/>
                      <a:pt x="307" y="287"/>
                    </a:cubicBezTo>
                    <a:cubicBezTo>
                      <a:pt x="308" y="301"/>
                      <a:pt x="305" y="306"/>
                      <a:pt x="290" y="306"/>
                    </a:cubicBezTo>
                    <a:cubicBezTo>
                      <a:pt x="199" y="306"/>
                      <a:pt x="107" y="306"/>
                      <a:pt x="16" y="306"/>
                    </a:cubicBezTo>
                    <a:cubicBezTo>
                      <a:pt x="6" y="306"/>
                      <a:pt x="0" y="305"/>
                      <a:pt x="0" y="292"/>
                    </a:cubicBezTo>
                    <a:cubicBezTo>
                      <a:pt x="0" y="197"/>
                      <a:pt x="0" y="102"/>
                      <a:pt x="0" y="7"/>
                    </a:cubicBezTo>
                    <a:cubicBezTo>
                      <a:pt x="0" y="5"/>
                      <a:pt x="1" y="3"/>
                      <a:pt x="2" y="0"/>
                    </a:cubicBezTo>
                    <a:cubicBezTo>
                      <a:pt x="103" y="0"/>
                      <a:pt x="204" y="0"/>
                      <a:pt x="307" y="0"/>
                    </a:cubicBezTo>
                    <a:close/>
                    <a:moveTo>
                      <a:pt x="153" y="100"/>
                    </a:moveTo>
                    <a:cubicBezTo>
                      <a:pt x="103" y="100"/>
                      <a:pt x="103" y="100"/>
                      <a:pt x="103" y="150"/>
                    </a:cubicBezTo>
                    <a:cubicBezTo>
                      <a:pt x="103" y="151"/>
                      <a:pt x="103" y="151"/>
                      <a:pt x="103" y="152"/>
                    </a:cubicBezTo>
                    <a:cubicBezTo>
                      <a:pt x="103" y="203"/>
                      <a:pt x="103" y="203"/>
                      <a:pt x="154" y="203"/>
                    </a:cubicBezTo>
                    <a:cubicBezTo>
                      <a:pt x="205" y="203"/>
                      <a:pt x="205" y="203"/>
                      <a:pt x="205" y="153"/>
                    </a:cubicBezTo>
                    <a:cubicBezTo>
                      <a:pt x="205" y="100"/>
                      <a:pt x="205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7" name="Freeform 165"/>
              <p:cNvSpPr>
                <a:spLocks noEditPoints="1"/>
              </p:cNvSpPr>
              <p:nvPr/>
            </p:nvSpPr>
            <p:spPr bwMode="auto">
              <a:xfrm>
                <a:off x="2345" y="922"/>
                <a:ext cx="258" cy="258"/>
              </a:xfrm>
              <a:custGeom>
                <a:avLst/>
                <a:gdLst>
                  <a:gd name="T0" fmla="*/ 0 w 305"/>
                  <a:gd name="T1" fmla="*/ 304 h 304"/>
                  <a:gd name="T2" fmla="*/ 0 w 305"/>
                  <a:gd name="T3" fmla="*/ 0 h 304"/>
                  <a:gd name="T4" fmla="*/ 305 w 305"/>
                  <a:gd name="T5" fmla="*/ 0 h 304"/>
                  <a:gd name="T6" fmla="*/ 305 w 305"/>
                  <a:gd name="T7" fmla="*/ 304 h 304"/>
                  <a:gd name="T8" fmla="*/ 0 w 305"/>
                  <a:gd name="T9" fmla="*/ 304 h 304"/>
                  <a:gd name="T10" fmla="*/ 153 w 305"/>
                  <a:gd name="T11" fmla="*/ 100 h 304"/>
                  <a:gd name="T12" fmla="*/ 119 w 305"/>
                  <a:gd name="T13" fmla="*/ 100 h 304"/>
                  <a:gd name="T14" fmla="*/ 101 w 305"/>
                  <a:gd name="T15" fmla="*/ 118 h 304"/>
                  <a:gd name="T16" fmla="*/ 101 w 305"/>
                  <a:gd name="T17" fmla="*/ 154 h 304"/>
                  <a:gd name="T18" fmla="*/ 150 w 305"/>
                  <a:gd name="T19" fmla="*/ 203 h 304"/>
                  <a:gd name="T20" fmla="*/ 203 w 305"/>
                  <a:gd name="T21" fmla="*/ 150 h 304"/>
                  <a:gd name="T22" fmla="*/ 153 w 305"/>
                  <a:gd name="T23" fmla="*/ 10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5" h="304">
                    <a:moveTo>
                      <a:pt x="0" y="304"/>
                    </a:moveTo>
                    <a:cubicBezTo>
                      <a:pt x="0" y="202"/>
                      <a:pt x="0" y="102"/>
                      <a:pt x="0" y="0"/>
                    </a:cubicBezTo>
                    <a:cubicBezTo>
                      <a:pt x="101" y="0"/>
                      <a:pt x="202" y="0"/>
                      <a:pt x="305" y="0"/>
                    </a:cubicBezTo>
                    <a:cubicBezTo>
                      <a:pt x="305" y="101"/>
                      <a:pt x="305" y="202"/>
                      <a:pt x="305" y="304"/>
                    </a:cubicBezTo>
                    <a:cubicBezTo>
                      <a:pt x="203" y="304"/>
                      <a:pt x="103" y="304"/>
                      <a:pt x="0" y="304"/>
                    </a:cubicBezTo>
                    <a:close/>
                    <a:moveTo>
                      <a:pt x="153" y="100"/>
                    </a:moveTo>
                    <a:cubicBezTo>
                      <a:pt x="142" y="100"/>
                      <a:pt x="130" y="101"/>
                      <a:pt x="119" y="100"/>
                    </a:cubicBezTo>
                    <a:cubicBezTo>
                      <a:pt x="105" y="99"/>
                      <a:pt x="99" y="104"/>
                      <a:pt x="101" y="118"/>
                    </a:cubicBezTo>
                    <a:cubicBezTo>
                      <a:pt x="102" y="130"/>
                      <a:pt x="101" y="142"/>
                      <a:pt x="101" y="154"/>
                    </a:cubicBezTo>
                    <a:cubicBezTo>
                      <a:pt x="101" y="203"/>
                      <a:pt x="101" y="203"/>
                      <a:pt x="150" y="203"/>
                    </a:cubicBezTo>
                    <a:cubicBezTo>
                      <a:pt x="203" y="203"/>
                      <a:pt x="203" y="203"/>
                      <a:pt x="203" y="150"/>
                    </a:cubicBezTo>
                    <a:cubicBezTo>
                      <a:pt x="203" y="100"/>
                      <a:pt x="203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8" name="Freeform 166"/>
              <p:cNvSpPr>
                <a:spLocks noEditPoints="1"/>
              </p:cNvSpPr>
              <p:nvPr/>
            </p:nvSpPr>
            <p:spPr bwMode="auto">
              <a:xfrm>
                <a:off x="1996" y="227"/>
                <a:ext cx="262" cy="261"/>
              </a:xfrm>
              <a:custGeom>
                <a:avLst/>
                <a:gdLst>
                  <a:gd name="T0" fmla="*/ 308 w 309"/>
                  <a:gd name="T1" fmla="*/ 156 h 308"/>
                  <a:gd name="T2" fmla="*/ 308 w 309"/>
                  <a:gd name="T3" fmla="*/ 289 h 308"/>
                  <a:gd name="T4" fmla="*/ 291 w 309"/>
                  <a:gd name="T5" fmla="*/ 308 h 308"/>
                  <a:gd name="T6" fmla="*/ 19 w 309"/>
                  <a:gd name="T7" fmla="*/ 308 h 308"/>
                  <a:gd name="T8" fmla="*/ 0 w 309"/>
                  <a:gd name="T9" fmla="*/ 290 h 308"/>
                  <a:gd name="T10" fmla="*/ 1 w 309"/>
                  <a:gd name="T11" fmla="*/ 18 h 308"/>
                  <a:gd name="T12" fmla="*/ 18 w 309"/>
                  <a:gd name="T13" fmla="*/ 0 h 308"/>
                  <a:gd name="T14" fmla="*/ 291 w 309"/>
                  <a:gd name="T15" fmla="*/ 0 h 308"/>
                  <a:gd name="T16" fmla="*/ 308 w 309"/>
                  <a:gd name="T17" fmla="*/ 18 h 308"/>
                  <a:gd name="T18" fmla="*/ 308 w 309"/>
                  <a:gd name="T19" fmla="*/ 156 h 308"/>
                  <a:gd name="T20" fmla="*/ 104 w 309"/>
                  <a:gd name="T21" fmla="*/ 204 h 308"/>
                  <a:gd name="T22" fmla="*/ 205 w 309"/>
                  <a:gd name="T23" fmla="*/ 204 h 308"/>
                  <a:gd name="T24" fmla="*/ 205 w 309"/>
                  <a:gd name="T25" fmla="*/ 104 h 308"/>
                  <a:gd name="T26" fmla="*/ 116 w 309"/>
                  <a:gd name="T27" fmla="*/ 104 h 308"/>
                  <a:gd name="T28" fmla="*/ 105 w 309"/>
                  <a:gd name="T29" fmla="*/ 114 h 308"/>
                  <a:gd name="T30" fmla="*/ 104 w 309"/>
                  <a:gd name="T31" fmla="*/ 2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6"/>
                    </a:moveTo>
                    <a:cubicBezTo>
                      <a:pt x="308" y="200"/>
                      <a:pt x="308" y="245"/>
                      <a:pt x="308" y="289"/>
                    </a:cubicBezTo>
                    <a:cubicBezTo>
                      <a:pt x="309" y="303"/>
                      <a:pt x="305" y="308"/>
                      <a:pt x="291" y="308"/>
                    </a:cubicBezTo>
                    <a:cubicBezTo>
                      <a:pt x="200" y="308"/>
                      <a:pt x="109" y="308"/>
                      <a:pt x="19" y="308"/>
                    </a:cubicBezTo>
                    <a:cubicBezTo>
                      <a:pt x="5" y="308"/>
                      <a:pt x="0" y="303"/>
                      <a:pt x="0" y="290"/>
                    </a:cubicBezTo>
                    <a:cubicBezTo>
                      <a:pt x="1" y="199"/>
                      <a:pt x="1" y="108"/>
                      <a:pt x="1" y="18"/>
                    </a:cubicBezTo>
                    <a:cubicBezTo>
                      <a:pt x="1" y="5"/>
                      <a:pt x="4" y="0"/>
                      <a:pt x="18" y="0"/>
                    </a:cubicBezTo>
                    <a:cubicBezTo>
                      <a:pt x="109" y="1"/>
                      <a:pt x="200" y="1"/>
                      <a:pt x="291" y="0"/>
                    </a:cubicBezTo>
                    <a:cubicBezTo>
                      <a:pt x="305" y="0"/>
                      <a:pt x="309" y="5"/>
                      <a:pt x="308" y="18"/>
                    </a:cubicBezTo>
                    <a:cubicBezTo>
                      <a:pt x="308" y="64"/>
                      <a:pt x="308" y="110"/>
                      <a:pt x="308" y="156"/>
                    </a:cubicBezTo>
                    <a:close/>
                    <a:moveTo>
                      <a:pt x="104" y="204"/>
                    </a:moveTo>
                    <a:cubicBezTo>
                      <a:pt x="139" y="204"/>
                      <a:pt x="172" y="204"/>
                      <a:pt x="205" y="204"/>
                    </a:cubicBezTo>
                    <a:cubicBezTo>
                      <a:pt x="205" y="170"/>
                      <a:pt x="205" y="138"/>
                      <a:pt x="205" y="104"/>
                    </a:cubicBezTo>
                    <a:cubicBezTo>
                      <a:pt x="174" y="104"/>
                      <a:pt x="145" y="103"/>
                      <a:pt x="116" y="104"/>
                    </a:cubicBezTo>
                    <a:cubicBezTo>
                      <a:pt x="112" y="104"/>
                      <a:pt x="105" y="110"/>
                      <a:pt x="105" y="114"/>
                    </a:cubicBezTo>
                    <a:cubicBezTo>
                      <a:pt x="104" y="144"/>
                      <a:pt x="104" y="173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9" name="Freeform 167"/>
              <p:cNvSpPr>
                <a:spLocks noEditPoints="1"/>
              </p:cNvSpPr>
              <p:nvPr/>
            </p:nvSpPr>
            <p:spPr bwMode="auto">
              <a:xfrm>
                <a:off x="2343" y="227"/>
                <a:ext cx="260" cy="262"/>
              </a:xfrm>
              <a:custGeom>
                <a:avLst/>
                <a:gdLst>
                  <a:gd name="T0" fmla="*/ 152 w 308"/>
                  <a:gd name="T1" fmla="*/ 308 h 309"/>
                  <a:gd name="T2" fmla="*/ 23 w 308"/>
                  <a:gd name="T3" fmla="*/ 308 h 309"/>
                  <a:gd name="T4" fmla="*/ 1 w 308"/>
                  <a:gd name="T5" fmla="*/ 287 h 309"/>
                  <a:gd name="T6" fmla="*/ 1 w 308"/>
                  <a:gd name="T7" fmla="*/ 20 h 309"/>
                  <a:gd name="T8" fmla="*/ 19 w 308"/>
                  <a:gd name="T9" fmla="*/ 0 h 309"/>
                  <a:gd name="T10" fmla="*/ 289 w 308"/>
                  <a:gd name="T11" fmla="*/ 0 h 309"/>
                  <a:gd name="T12" fmla="*/ 308 w 308"/>
                  <a:gd name="T13" fmla="*/ 20 h 309"/>
                  <a:gd name="T14" fmla="*/ 308 w 308"/>
                  <a:gd name="T15" fmla="*/ 287 h 309"/>
                  <a:gd name="T16" fmla="*/ 288 w 308"/>
                  <a:gd name="T17" fmla="*/ 308 h 309"/>
                  <a:gd name="T18" fmla="*/ 152 w 308"/>
                  <a:gd name="T19" fmla="*/ 308 h 309"/>
                  <a:gd name="T20" fmla="*/ 104 w 308"/>
                  <a:gd name="T21" fmla="*/ 204 h 309"/>
                  <a:gd name="T22" fmla="*/ 205 w 308"/>
                  <a:gd name="T23" fmla="*/ 204 h 309"/>
                  <a:gd name="T24" fmla="*/ 205 w 308"/>
                  <a:gd name="T25" fmla="*/ 115 h 309"/>
                  <a:gd name="T26" fmla="*/ 195 w 308"/>
                  <a:gd name="T27" fmla="*/ 104 h 309"/>
                  <a:gd name="T28" fmla="*/ 104 w 308"/>
                  <a:gd name="T29" fmla="*/ 104 h 309"/>
                  <a:gd name="T30" fmla="*/ 104 w 308"/>
                  <a:gd name="T31" fmla="*/ 204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9">
                    <a:moveTo>
                      <a:pt x="152" y="308"/>
                    </a:moveTo>
                    <a:cubicBezTo>
                      <a:pt x="109" y="308"/>
                      <a:pt x="66" y="307"/>
                      <a:pt x="23" y="308"/>
                    </a:cubicBezTo>
                    <a:cubicBezTo>
                      <a:pt x="7" y="308"/>
                      <a:pt x="0" y="305"/>
                      <a:pt x="1" y="287"/>
                    </a:cubicBezTo>
                    <a:cubicBezTo>
                      <a:pt x="1" y="198"/>
                      <a:pt x="1" y="109"/>
                      <a:pt x="1" y="20"/>
                    </a:cubicBezTo>
                    <a:cubicBezTo>
                      <a:pt x="1" y="6"/>
                      <a:pt x="4" y="0"/>
                      <a:pt x="19" y="0"/>
                    </a:cubicBezTo>
                    <a:cubicBezTo>
                      <a:pt x="109" y="1"/>
                      <a:pt x="199" y="1"/>
                      <a:pt x="289" y="0"/>
                    </a:cubicBezTo>
                    <a:cubicBezTo>
                      <a:pt x="304" y="0"/>
                      <a:pt x="308" y="5"/>
                      <a:pt x="308" y="20"/>
                    </a:cubicBezTo>
                    <a:cubicBezTo>
                      <a:pt x="308" y="109"/>
                      <a:pt x="308" y="198"/>
                      <a:pt x="308" y="287"/>
                    </a:cubicBezTo>
                    <a:cubicBezTo>
                      <a:pt x="308" y="303"/>
                      <a:pt x="304" y="309"/>
                      <a:pt x="288" y="308"/>
                    </a:cubicBezTo>
                    <a:cubicBezTo>
                      <a:pt x="243" y="307"/>
                      <a:pt x="198" y="308"/>
                      <a:pt x="152" y="308"/>
                    </a:cubicBezTo>
                    <a:close/>
                    <a:moveTo>
                      <a:pt x="104" y="204"/>
                    </a:moveTo>
                    <a:cubicBezTo>
                      <a:pt x="138" y="204"/>
                      <a:pt x="170" y="204"/>
                      <a:pt x="205" y="204"/>
                    </a:cubicBezTo>
                    <a:cubicBezTo>
                      <a:pt x="205" y="173"/>
                      <a:pt x="205" y="144"/>
                      <a:pt x="205" y="115"/>
                    </a:cubicBezTo>
                    <a:cubicBezTo>
                      <a:pt x="204" y="111"/>
                      <a:pt x="198" y="104"/>
                      <a:pt x="195" y="104"/>
                    </a:cubicBezTo>
                    <a:cubicBezTo>
                      <a:pt x="165" y="103"/>
                      <a:pt x="135" y="104"/>
                      <a:pt x="104" y="104"/>
                    </a:cubicBezTo>
                    <a:cubicBezTo>
                      <a:pt x="104" y="138"/>
                      <a:pt x="104" y="171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0" name="Freeform 168"/>
              <p:cNvSpPr>
                <a:spLocks noEditPoints="1"/>
              </p:cNvSpPr>
              <p:nvPr/>
            </p:nvSpPr>
            <p:spPr bwMode="auto">
              <a:xfrm>
                <a:off x="1996" y="574"/>
                <a:ext cx="262" cy="261"/>
              </a:xfrm>
              <a:custGeom>
                <a:avLst/>
                <a:gdLst>
                  <a:gd name="T0" fmla="*/ 308 w 309"/>
                  <a:gd name="T1" fmla="*/ 154 h 308"/>
                  <a:gd name="T2" fmla="*/ 309 w 309"/>
                  <a:gd name="T3" fmla="*/ 288 h 308"/>
                  <a:gd name="T4" fmla="*/ 290 w 309"/>
                  <a:gd name="T5" fmla="*/ 308 h 308"/>
                  <a:gd name="T6" fmla="*/ 20 w 309"/>
                  <a:gd name="T7" fmla="*/ 308 h 308"/>
                  <a:gd name="T8" fmla="*/ 0 w 309"/>
                  <a:gd name="T9" fmla="*/ 289 h 308"/>
                  <a:gd name="T10" fmla="*/ 0 w 309"/>
                  <a:gd name="T11" fmla="*/ 19 h 308"/>
                  <a:gd name="T12" fmla="*/ 18 w 309"/>
                  <a:gd name="T13" fmla="*/ 0 h 308"/>
                  <a:gd name="T14" fmla="*/ 290 w 309"/>
                  <a:gd name="T15" fmla="*/ 0 h 308"/>
                  <a:gd name="T16" fmla="*/ 309 w 309"/>
                  <a:gd name="T17" fmla="*/ 20 h 308"/>
                  <a:gd name="T18" fmla="*/ 308 w 309"/>
                  <a:gd name="T19" fmla="*/ 154 h 308"/>
                  <a:gd name="T20" fmla="*/ 104 w 309"/>
                  <a:gd name="T21" fmla="*/ 103 h 308"/>
                  <a:gd name="T22" fmla="*/ 104 w 309"/>
                  <a:gd name="T23" fmla="*/ 193 h 308"/>
                  <a:gd name="T24" fmla="*/ 113 w 309"/>
                  <a:gd name="T25" fmla="*/ 204 h 308"/>
                  <a:gd name="T26" fmla="*/ 204 w 309"/>
                  <a:gd name="T27" fmla="*/ 204 h 308"/>
                  <a:gd name="T28" fmla="*/ 204 w 309"/>
                  <a:gd name="T29" fmla="*/ 103 h 308"/>
                  <a:gd name="T30" fmla="*/ 104 w 309"/>
                  <a:gd name="T31" fmla="*/ 103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4"/>
                    </a:moveTo>
                    <a:cubicBezTo>
                      <a:pt x="308" y="199"/>
                      <a:pt x="308" y="243"/>
                      <a:pt x="309" y="288"/>
                    </a:cubicBezTo>
                    <a:cubicBezTo>
                      <a:pt x="309" y="302"/>
                      <a:pt x="305" y="308"/>
                      <a:pt x="290" y="308"/>
                    </a:cubicBezTo>
                    <a:cubicBezTo>
                      <a:pt x="200" y="307"/>
                      <a:pt x="110" y="307"/>
                      <a:pt x="20" y="308"/>
                    </a:cubicBezTo>
                    <a:cubicBezTo>
                      <a:pt x="6" y="308"/>
                      <a:pt x="0" y="304"/>
                      <a:pt x="0" y="289"/>
                    </a:cubicBezTo>
                    <a:cubicBezTo>
                      <a:pt x="1" y="199"/>
                      <a:pt x="1" y="109"/>
                      <a:pt x="0" y="19"/>
                    </a:cubicBezTo>
                    <a:cubicBezTo>
                      <a:pt x="0" y="5"/>
                      <a:pt x="4" y="0"/>
                      <a:pt x="18" y="0"/>
                    </a:cubicBezTo>
                    <a:cubicBezTo>
                      <a:pt x="109" y="1"/>
                      <a:pt x="199" y="1"/>
                      <a:pt x="290" y="0"/>
                    </a:cubicBezTo>
                    <a:cubicBezTo>
                      <a:pt x="306" y="0"/>
                      <a:pt x="309" y="6"/>
                      <a:pt x="309" y="20"/>
                    </a:cubicBezTo>
                    <a:cubicBezTo>
                      <a:pt x="308" y="65"/>
                      <a:pt x="308" y="109"/>
                      <a:pt x="308" y="154"/>
                    </a:cubicBezTo>
                    <a:close/>
                    <a:moveTo>
                      <a:pt x="104" y="103"/>
                    </a:moveTo>
                    <a:cubicBezTo>
                      <a:pt x="104" y="135"/>
                      <a:pt x="104" y="164"/>
                      <a:pt x="104" y="193"/>
                    </a:cubicBezTo>
                    <a:cubicBezTo>
                      <a:pt x="105" y="197"/>
                      <a:pt x="110" y="204"/>
                      <a:pt x="113" y="204"/>
                    </a:cubicBezTo>
                    <a:cubicBezTo>
                      <a:pt x="143" y="205"/>
                      <a:pt x="174" y="204"/>
                      <a:pt x="204" y="204"/>
                    </a:cubicBezTo>
                    <a:cubicBezTo>
                      <a:pt x="204" y="169"/>
                      <a:pt x="204" y="136"/>
                      <a:pt x="204" y="103"/>
                    </a:cubicBezTo>
                    <a:cubicBezTo>
                      <a:pt x="170" y="103"/>
                      <a:pt x="139" y="103"/>
                      <a:pt x="104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1" name="Freeform 169"/>
              <p:cNvSpPr>
                <a:spLocks noEditPoints="1"/>
              </p:cNvSpPr>
              <p:nvPr/>
            </p:nvSpPr>
            <p:spPr bwMode="auto">
              <a:xfrm>
                <a:off x="2345" y="576"/>
                <a:ext cx="258" cy="259"/>
              </a:xfrm>
              <a:custGeom>
                <a:avLst/>
                <a:gdLst>
                  <a:gd name="T0" fmla="*/ 0 w 306"/>
                  <a:gd name="T1" fmla="*/ 0 h 306"/>
                  <a:gd name="T2" fmla="*/ 304 w 306"/>
                  <a:gd name="T3" fmla="*/ 0 h 306"/>
                  <a:gd name="T4" fmla="*/ 306 w 306"/>
                  <a:gd name="T5" fmla="*/ 16 h 306"/>
                  <a:gd name="T6" fmla="*/ 306 w 306"/>
                  <a:gd name="T7" fmla="*/ 288 h 306"/>
                  <a:gd name="T8" fmla="*/ 289 w 306"/>
                  <a:gd name="T9" fmla="*/ 306 h 306"/>
                  <a:gd name="T10" fmla="*/ 13 w 306"/>
                  <a:gd name="T11" fmla="*/ 305 h 306"/>
                  <a:gd name="T12" fmla="*/ 0 w 306"/>
                  <a:gd name="T13" fmla="*/ 303 h 306"/>
                  <a:gd name="T14" fmla="*/ 0 w 306"/>
                  <a:gd name="T15" fmla="*/ 0 h 306"/>
                  <a:gd name="T16" fmla="*/ 102 w 306"/>
                  <a:gd name="T17" fmla="*/ 203 h 306"/>
                  <a:gd name="T18" fmla="*/ 193 w 306"/>
                  <a:gd name="T19" fmla="*/ 202 h 306"/>
                  <a:gd name="T20" fmla="*/ 203 w 306"/>
                  <a:gd name="T21" fmla="*/ 191 h 306"/>
                  <a:gd name="T22" fmla="*/ 203 w 306"/>
                  <a:gd name="T23" fmla="*/ 111 h 306"/>
                  <a:gd name="T24" fmla="*/ 194 w 306"/>
                  <a:gd name="T25" fmla="*/ 101 h 306"/>
                  <a:gd name="T26" fmla="*/ 102 w 306"/>
                  <a:gd name="T27" fmla="*/ 100 h 306"/>
                  <a:gd name="T28" fmla="*/ 102 w 306"/>
                  <a:gd name="T29" fmla="*/ 203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6" h="306">
                    <a:moveTo>
                      <a:pt x="0" y="0"/>
                    </a:moveTo>
                    <a:cubicBezTo>
                      <a:pt x="102" y="0"/>
                      <a:pt x="203" y="0"/>
                      <a:pt x="304" y="0"/>
                    </a:cubicBezTo>
                    <a:cubicBezTo>
                      <a:pt x="305" y="6"/>
                      <a:pt x="306" y="11"/>
                      <a:pt x="306" y="16"/>
                    </a:cubicBezTo>
                    <a:cubicBezTo>
                      <a:pt x="306" y="107"/>
                      <a:pt x="306" y="198"/>
                      <a:pt x="306" y="288"/>
                    </a:cubicBezTo>
                    <a:cubicBezTo>
                      <a:pt x="306" y="301"/>
                      <a:pt x="302" y="306"/>
                      <a:pt x="289" y="306"/>
                    </a:cubicBezTo>
                    <a:cubicBezTo>
                      <a:pt x="197" y="305"/>
                      <a:pt x="105" y="306"/>
                      <a:pt x="13" y="305"/>
                    </a:cubicBezTo>
                    <a:cubicBezTo>
                      <a:pt x="9" y="305"/>
                      <a:pt x="5" y="304"/>
                      <a:pt x="0" y="303"/>
                    </a:cubicBezTo>
                    <a:cubicBezTo>
                      <a:pt x="0" y="203"/>
                      <a:pt x="0" y="102"/>
                      <a:pt x="0" y="0"/>
                    </a:cubicBezTo>
                    <a:close/>
                    <a:moveTo>
                      <a:pt x="102" y="203"/>
                    </a:moveTo>
                    <a:cubicBezTo>
                      <a:pt x="133" y="203"/>
                      <a:pt x="163" y="203"/>
                      <a:pt x="193" y="202"/>
                    </a:cubicBezTo>
                    <a:cubicBezTo>
                      <a:pt x="196" y="202"/>
                      <a:pt x="202" y="195"/>
                      <a:pt x="203" y="191"/>
                    </a:cubicBezTo>
                    <a:cubicBezTo>
                      <a:pt x="203" y="164"/>
                      <a:pt x="203" y="138"/>
                      <a:pt x="203" y="111"/>
                    </a:cubicBezTo>
                    <a:cubicBezTo>
                      <a:pt x="203" y="108"/>
                      <a:pt x="197" y="101"/>
                      <a:pt x="194" y="101"/>
                    </a:cubicBezTo>
                    <a:cubicBezTo>
                      <a:pt x="163" y="100"/>
                      <a:pt x="133" y="100"/>
                      <a:pt x="102" y="100"/>
                    </a:cubicBezTo>
                    <a:cubicBezTo>
                      <a:pt x="102" y="136"/>
                      <a:pt x="102" y="167"/>
                      <a:pt x="102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2" name="Freeform 170"/>
              <p:cNvSpPr>
                <a:spLocks noEditPoints="1"/>
              </p:cNvSpPr>
              <p:nvPr/>
            </p:nvSpPr>
            <p:spPr bwMode="auto">
              <a:xfrm>
                <a:off x="3122" y="1094"/>
                <a:ext cx="261" cy="261"/>
              </a:xfrm>
              <a:custGeom>
                <a:avLst/>
                <a:gdLst>
                  <a:gd name="T0" fmla="*/ 1 w 309"/>
                  <a:gd name="T1" fmla="*/ 154 h 308"/>
                  <a:gd name="T2" fmla="*/ 0 w 309"/>
                  <a:gd name="T3" fmla="*/ 18 h 308"/>
                  <a:gd name="T4" fmla="*/ 19 w 309"/>
                  <a:gd name="T5" fmla="*/ 0 h 308"/>
                  <a:gd name="T6" fmla="*/ 289 w 309"/>
                  <a:gd name="T7" fmla="*/ 0 h 308"/>
                  <a:gd name="T8" fmla="*/ 308 w 309"/>
                  <a:gd name="T9" fmla="*/ 19 h 308"/>
                  <a:gd name="T10" fmla="*/ 308 w 309"/>
                  <a:gd name="T11" fmla="*/ 289 h 308"/>
                  <a:gd name="T12" fmla="*/ 289 w 309"/>
                  <a:gd name="T13" fmla="*/ 308 h 308"/>
                  <a:gd name="T14" fmla="*/ 19 w 309"/>
                  <a:gd name="T15" fmla="*/ 308 h 308"/>
                  <a:gd name="T16" fmla="*/ 0 w 309"/>
                  <a:gd name="T17" fmla="*/ 288 h 308"/>
                  <a:gd name="T18" fmla="*/ 1 w 309"/>
                  <a:gd name="T19" fmla="*/ 154 h 308"/>
                  <a:gd name="T20" fmla="*/ 104 w 309"/>
                  <a:gd name="T21" fmla="*/ 104 h 308"/>
                  <a:gd name="T22" fmla="*/ 104 w 309"/>
                  <a:gd name="T23" fmla="*/ 203 h 308"/>
                  <a:gd name="T24" fmla="*/ 203 w 309"/>
                  <a:gd name="T25" fmla="*/ 203 h 308"/>
                  <a:gd name="T26" fmla="*/ 203 w 309"/>
                  <a:gd name="T27" fmla="*/ 104 h 308"/>
                  <a:gd name="T28" fmla="*/ 104 w 309"/>
                  <a:gd name="T29" fmla="*/ 1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9" h="308">
                    <a:moveTo>
                      <a:pt x="1" y="154"/>
                    </a:moveTo>
                    <a:cubicBezTo>
                      <a:pt x="1" y="109"/>
                      <a:pt x="1" y="63"/>
                      <a:pt x="0" y="18"/>
                    </a:cubicBezTo>
                    <a:cubicBezTo>
                      <a:pt x="0" y="4"/>
                      <a:pt x="5" y="0"/>
                      <a:pt x="19" y="0"/>
                    </a:cubicBezTo>
                    <a:cubicBezTo>
                      <a:pt x="109" y="0"/>
                      <a:pt x="199" y="0"/>
                      <a:pt x="289" y="0"/>
                    </a:cubicBezTo>
                    <a:cubicBezTo>
                      <a:pt x="303" y="0"/>
                      <a:pt x="309" y="3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9" y="304"/>
                      <a:pt x="303" y="308"/>
                      <a:pt x="289" y="308"/>
                    </a:cubicBezTo>
                    <a:cubicBezTo>
                      <a:pt x="199" y="307"/>
                      <a:pt x="109" y="307"/>
                      <a:pt x="19" y="308"/>
                    </a:cubicBezTo>
                    <a:cubicBezTo>
                      <a:pt x="3" y="308"/>
                      <a:pt x="0" y="302"/>
                      <a:pt x="0" y="288"/>
                    </a:cubicBezTo>
                    <a:cubicBezTo>
                      <a:pt x="1" y="243"/>
                      <a:pt x="1" y="199"/>
                      <a:pt x="1" y="154"/>
                    </a:cubicBezTo>
                    <a:close/>
                    <a:moveTo>
                      <a:pt x="104" y="104"/>
                    </a:moveTo>
                    <a:cubicBezTo>
                      <a:pt x="104" y="137"/>
                      <a:pt x="104" y="170"/>
                      <a:pt x="104" y="203"/>
                    </a:cubicBezTo>
                    <a:cubicBezTo>
                      <a:pt x="138" y="203"/>
                      <a:pt x="171" y="203"/>
                      <a:pt x="203" y="203"/>
                    </a:cubicBezTo>
                    <a:cubicBezTo>
                      <a:pt x="203" y="169"/>
                      <a:pt x="203" y="136"/>
                      <a:pt x="203" y="104"/>
                    </a:cubicBezTo>
                    <a:cubicBezTo>
                      <a:pt x="170" y="104"/>
                      <a:pt x="138" y="104"/>
                      <a:pt x="104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3" name="Freeform 171"/>
              <p:cNvSpPr>
                <a:spLocks noEditPoints="1"/>
              </p:cNvSpPr>
              <p:nvPr/>
            </p:nvSpPr>
            <p:spPr bwMode="auto">
              <a:xfrm>
                <a:off x="3122" y="747"/>
                <a:ext cx="260" cy="261"/>
              </a:xfrm>
              <a:custGeom>
                <a:avLst/>
                <a:gdLst>
                  <a:gd name="T0" fmla="*/ 156 w 308"/>
                  <a:gd name="T1" fmla="*/ 1 h 308"/>
                  <a:gd name="T2" fmla="*/ 290 w 308"/>
                  <a:gd name="T3" fmla="*/ 0 h 308"/>
                  <a:gd name="T4" fmla="*/ 308 w 308"/>
                  <a:gd name="T5" fmla="*/ 19 h 308"/>
                  <a:gd name="T6" fmla="*/ 308 w 308"/>
                  <a:gd name="T7" fmla="*/ 289 h 308"/>
                  <a:gd name="T8" fmla="*/ 291 w 308"/>
                  <a:gd name="T9" fmla="*/ 308 h 308"/>
                  <a:gd name="T10" fmla="*/ 17 w 308"/>
                  <a:gd name="T11" fmla="*/ 308 h 308"/>
                  <a:gd name="T12" fmla="*/ 0 w 308"/>
                  <a:gd name="T13" fmla="*/ 291 h 308"/>
                  <a:gd name="T14" fmla="*/ 0 w 308"/>
                  <a:gd name="T15" fmla="*/ 18 h 308"/>
                  <a:gd name="T16" fmla="*/ 18 w 308"/>
                  <a:gd name="T17" fmla="*/ 1 h 308"/>
                  <a:gd name="T18" fmla="*/ 156 w 308"/>
                  <a:gd name="T19" fmla="*/ 1 h 308"/>
                  <a:gd name="T20" fmla="*/ 205 w 308"/>
                  <a:gd name="T21" fmla="*/ 205 h 308"/>
                  <a:gd name="T22" fmla="*/ 204 w 308"/>
                  <a:gd name="T23" fmla="*/ 115 h 308"/>
                  <a:gd name="T24" fmla="*/ 194 w 308"/>
                  <a:gd name="T25" fmla="*/ 104 h 308"/>
                  <a:gd name="T26" fmla="*/ 105 w 308"/>
                  <a:gd name="T27" fmla="*/ 104 h 308"/>
                  <a:gd name="T28" fmla="*/ 105 w 308"/>
                  <a:gd name="T29" fmla="*/ 205 h 308"/>
                  <a:gd name="T30" fmla="*/ 205 w 308"/>
                  <a:gd name="T31" fmla="*/ 205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8">
                    <a:moveTo>
                      <a:pt x="156" y="1"/>
                    </a:moveTo>
                    <a:cubicBezTo>
                      <a:pt x="201" y="1"/>
                      <a:pt x="245" y="1"/>
                      <a:pt x="290" y="0"/>
                    </a:cubicBezTo>
                    <a:cubicBezTo>
                      <a:pt x="304" y="0"/>
                      <a:pt x="308" y="5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8" y="302"/>
                      <a:pt x="305" y="308"/>
                      <a:pt x="291" y="308"/>
                    </a:cubicBezTo>
                    <a:cubicBezTo>
                      <a:pt x="199" y="307"/>
                      <a:pt x="108" y="307"/>
                      <a:pt x="17" y="308"/>
                    </a:cubicBezTo>
                    <a:cubicBezTo>
                      <a:pt x="5" y="308"/>
                      <a:pt x="0" y="304"/>
                      <a:pt x="0" y="291"/>
                    </a:cubicBezTo>
                    <a:cubicBezTo>
                      <a:pt x="1" y="200"/>
                      <a:pt x="1" y="109"/>
                      <a:pt x="0" y="18"/>
                    </a:cubicBezTo>
                    <a:cubicBezTo>
                      <a:pt x="0" y="4"/>
                      <a:pt x="5" y="0"/>
                      <a:pt x="18" y="1"/>
                    </a:cubicBezTo>
                    <a:cubicBezTo>
                      <a:pt x="64" y="1"/>
                      <a:pt x="110" y="1"/>
                      <a:pt x="156" y="1"/>
                    </a:cubicBezTo>
                    <a:close/>
                    <a:moveTo>
                      <a:pt x="205" y="205"/>
                    </a:moveTo>
                    <a:cubicBezTo>
                      <a:pt x="205" y="173"/>
                      <a:pt x="205" y="144"/>
                      <a:pt x="204" y="115"/>
                    </a:cubicBezTo>
                    <a:cubicBezTo>
                      <a:pt x="204" y="111"/>
                      <a:pt x="198" y="104"/>
                      <a:pt x="194" y="104"/>
                    </a:cubicBezTo>
                    <a:cubicBezTo>
                      <a:pt x="165" y="103"/>
                      <a:pt x="135" y="104"/>
                      <a:pt x="105" y="104"/>
                    </a:cubicBezTo>
                    <a:cubicBezTo>
                      <a:pt x="105" y="139"/>
                      <a:pt x="105" y="172"/>
                      <a:pt x="105" y="205"/>
                    </a:cubicBezTo>
                    <a:cubicBezTo>
                      <a:pt x="138" y="205"/>
                      <a:pt x="170" y="205"/>
                      <a:pt x="205" y="2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 rot="20985436" flipH="1">
              <a:off x="5636321" y="1449552"/>
              <a:ext cx="880776" cy="748079"/>
              <a:chOff x="3501778" y="1348073"/>
              <a:chExt cx="974202" cy="827430"/>
            </a:xfrm>
            <a:solidFill>
              <a:schemeClr val="accent3"/>
            </a:solidFill>
          </p:grpSpPr>
          <p:sp>
            <p:nvSpPr>
              <p:cNvPr id="30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1" name="Freeform 10"/>
              <p:cNvSpPr>
                <a:spLocks/>
              </p:cNvSpPr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2" name="Freeform 11"/>
              <p:cNvSpPr>
                <a:spLocks/>
              </p:cNvSpPr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3" name="Freeform 12"/>
              <p:cNvSpPr>
                <a:spLocks/>
              </p:cNvSpPr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4" name="Freeform 13"/>
              <p:cNvSpPr>
                <a:spLocks/>
              </p:cNvSpPr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5" name="Freeform 14"/>
              <p:cNvSpPr>
                <a:spLocks/>
              </p:cNvSpPr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6" name="Freeform 15"/>
              <p:cNvSpPr>
                <a:spLocks/>
              </p:cNvSpPr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7" name="Freeform 16"/>
              <p:cNvSpPr>
                <a:spLocks/>
              </p:cNvSpPr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8" name="Freeform 17"/>
              <p:cNvSpPr>
                <a:spLocks/>
              </p:cNvSpPr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9" name="Freeform 18"/>
              <p:cNvSpPr>
                <a:spLocks/>
              </p:cNvSpPr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0" name="Freeform 19"/>
              <p:cNvSpPr>
                <a:spLocks/>
              </p:cNvSpPr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1" name="Freeform 20"/>
              <p:cNvSpPr>
                <a:spLocks/>
              </p:cNvSpPr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2" name="Freeform 21"/>
              <p:cNvSpPr>
                <a:spLocks/>
              </p:cNvSpPr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3" name="Freeform 22"/>
              <p:cNvSpPr>
                <a:spLocks/>
              </p:cNvSpPr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4" name="Freeform 23"/>
              <p:cNvSpPr>
                <a:spLocks/>
              </p:cNvSpPr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 rot="1777598" flipH="1">
              <a:off x="5061403" y="1004568"/>
              <a:ext cx="580600" cy="795783"/>
              <a:chOff x="2869665" y="2321667"/>
              <a:chExt cx="3448984" cy="4727255"/>
            </a:xfrm>
            <a:solidFill>
              <a:schemeClr val="accent3"/>
            </a:solidFill>
          </p:grpSpPr>
          <p:sp>
            <p:nvSpPr>
              <p:cNvPr id="19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0" name="Freeform 35"/>
              <p:cNvSpPr>
                <a:spLocks/>
              </p:cNvSpPr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1" name="Freeform 36"/>
              <p:cNvSpPr>
                <a:spLocks/>
              </p:cNvSpPr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2" name="Freeform 37"/>
              <p:cNvSpPr>
                <a:spLocks/>
              </p:cNvSpPr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3" name="Freeform 38"/>
              <p:cNvSpPr>
                <a:spLocks/>
              </p:cNvSpPr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4" name="Freeform 39"/>
              <p:cNvSpPr>
                <a:spLocks/>
              </p:cNvSpPr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5" name="Freeform 40"/>
              <p:cNvSpPr>
                <a:spLocks/>
              </p:cNvSpPr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6" name="Freeform 41"/>
              <p:cNvSpPr>
                <a:spLocks/>
              </p:cNvSpPr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7" name="Freeform 42"/>
              <p:cNvSpPr>
                <a:spLocks/>
              </p:cNvSpPr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8" name="Freeform 43"/>
              <p:cNvSpPr>
                <a:spLocks/>
              </p:cNvSpPr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9" name="Freeform 44"/>
              <p:cNvSpPr>
                <a:spLocks/>
              </p:cNvSpPr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11" name="Group 26"/>
            <p:cNvGrpSpPr>
              <a:grpSpLocks noChangeAspect="1"/>
            </p:cNvGrpSpPr>
            <p:nvPr userDrawn="1"/>
          </p:nvGrpSpPr>
          <p:grpSpPr bwMode="auto">
            <a:xfrm rot="3495810" flipH="1">
              <a:off x="6650575" y="1361080"/>
              <a:ext cx="527303" cy="1648364"/>
              <a:chOff x="-731" y="-627"/>
              <a:chExt cx="365" cy="1141"/>
            </a:xfrm>
            <a:solidFill>
              <a:schemeClr val="accent2"/>
            </a:solidFill>
          </p:grpSpPr>
          <p:sp>
            <p:nvSpPr>
              <p:cNvPr id="17" name="Freeform 28"/>
              <p:cNvSpPr>
                <a:spLocks/>
              </p:cNvSpPr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8" name="Freeform 29"/>
              <p:cNvSpPr>
                <a:spLocks/>
              </p:cNvSpPr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sp>
          <p:nvSpPr>
            <p:cNvPr id="12" name="Freeform 111"/>
            <p:cNvSpPr>
              <a:spLocks noChangeAspect="1" noEditPoints="1"/>
            </p:cNvSpPr>
            <p:nvPr userDrawn="1"/>
          </p:nvSpPr>
          <p:spPr bwMode="auto">
            <a:xfrm rot="3896820" flipH="1">
              <a:off x="6691611" y="2353174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grpSp>
          <p:nvGrpSpPr>
            <p:cNvPr id="13" name="组合 12"/>
            <p:cNvGrpSpPr/>
            <p:nvPr userDrawn="1"/>
          </p:nvGrpSpPr>
          <p:grpSpPr>
            <a:xfrm>
              <a:off x="2328918" y="1577773"/>
              <a:ext cx="4245990" cy="4234827"/>
              <a:chOff x="2328918" y="1577773"/>
              <a:chExt cx="4245990" cy="4234827"/>
            </a:xfrm>
          </p:grpSpPr>
          <p:sp>
            <p:nvSpPr>
              <p:cNvPr id="14" name="椭圆 13"/>
              <p:cNvSpPr/>
              <p:nvPr userDrawn="1"/>
            </p:nvSpPr>
            <p:spPr>
              <a:xfrm>
                <a:off x="2328918" y="1758126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5" name="椭圆 14"/>
              <p:cNvSpPr/>
              <p:nvPr userDrawn="1"/>
            </p:nvSpPr>
            <p:spPr>
              <a:xfrm>
                <a:off x="2603303" y="1840995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6" name="椭圆 15"/>
              <p:cNvSpPr/>
              <p:nvPr userDrawn="1"/>
            </p:nvSpPr>
            <p:spPr>
              <a:xfrm>
                <a:off x="2472780" y="1577773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sp>
        <p:nvSpPr>
          <p:cNvPr id="82" name="任意多边形 81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 82"/>
          <p:cNvSpPr/>
          <p:nvPr userDrawn="1"/>
        </p:nvSpPr>
        <p:spPr>
          <a:xfrm flipH="1">
            <a:off x="0" y="0"/>
            <a:ext cx="1032049" cy="6894518"/>
          </a:xfrm>
          <a:custGeom>
            <a:avLst/>
            <a:gdLst>
              <a:gd name="connsiteX0" fmla="*/ 1032049 w 1032049"/>
              <a:gd name="connsiteY0" fmla="*/ 0 h 3392932"/>
              <a:gd name="connsiteX1" fmla="*/ 1032049 w 1032049"/>
              <a:gd name="connsiteY1" fmla="*/ 3392932 h 3392932"/>
              <a:gd name="connsiteX2" fmla="*/ 0 w 1032049"/>
              <a:gd name="connsiteY2" fmla="*/ 3392932 h 3392932"/>
              <a:gd name="connsiteX3" fmla="*/ 150144 w 1032049"/>
              <a:gd name="connsiteY3" fmla="*/ 3158730 h 3392932"/>
              <a:gd name="connsiteX4" fmla="*/ 1032049 w 1032049"/>
              <a:gd name="connsiteY4" fmla="*/ 0 h 33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2049" h="3392932">
                <a:moveTo>
                  <a:pt x="1032049" y="0"/>
                </a:moveTo>
                <a:lnTo>
                  <a:pt x="1032049" y="3392932"/>
                </a:lnTo>
                <a:lnTo>
                  <a:pt x="0" y="3392932"/>
                </a:lnTo>
                <a:lnTo>
                  <a:pt x="150144" y="3158730"/>
                </a:lnTo>
                <a:cubicBezTo>
                  <a:pt x="709778" y="2237695"/>
                  <a:pt x="1032049" y="1156483"/>
                  <a:pt x="10320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连接符 83"/>
          <p:cNvCxnSpPr/>
          <p:nvPr userDrawn="1"/>
        </p:nvCxnSpPr>
        <p:spPr>
          <a:xfrm>
            <a:off x="4707526" y="3706553"/>
            <a:ext cx="27722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占位符 88"/>
          <p:cNvSpPr>
            <a:spLocks noGrp="1"/>
          </p:cNvSpPr>
          <p:nvPr>
            <p:ph type="body" sz="quarter" idx="10" hasCustomPrompt="1"/>
          </p:nvPr>
        </p:nvSpPr>
        <p:spPr>
          <a:xfrm>
            <a:off x="4707526" y="2649451"/>
            <a:ext cx="28070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7200" b="1" dirty="0">
                <a:solidFill>
                  <a:schemeClr val="accent4"/>
                </a:solidFill>
                <a:ea typeface="微软雅黑" panose="020B0503020204020204" pitchFamily="34" charset="-122"/>
              </a:defRPr>
            </a:lvl1pPr>
          </a:lstStyle>
          <a:p>
            <a:pPr marL="0" lvl="0" algn="ctr" defTabSz="914377"/>
            <a:r>
              <a:rPr lang="en-US" altLang="zh-CN" dirty="0"/>
              <a:t>2016</a:t>
            </a:r>
            <a:endParaRPr lang="zh-CN" altLang="en-US" dirty="0"/>
          </a:p>
        </p:txBody>
      </p:sp>
      <p:sp>
        <p:nvSpPr>
          <p:cNvPr id="86" name="文本占位符 88"/>
          <p:cNvSpPr>
            <a:spLocks noGrp="1"/>
          </p:cNvSpPr>
          <p:nvPr>
            <p:ph type="body" sz="quarter" idx="11" hasCustomPrompt="1"/>
          </p:nvPr>
        </p:nvSpPr>
        <p:spPr>
          <a:xfrm>
            <a:off x="4633699" y="3731836"/>
            <a:ext cx="2954655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5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377"/>
            <a:r>
              <a:rPr lang="zh-CN" altLang="en-US" dirty="0"/>
              <a:t>工作汇报</a:t>
            </a:r>
          </a:p>
        </p:txBody>
      </p:sp>
    </p:spTree>
    <p:extLst>
      <p:ext uri="{BB962C8B-B14F-4D97-AF65-F5344CB8AC3E}">
        <p14:creationId xmlns:p14="http://schemas.microsoft.com/office/powerpoint/2010/main" val="75074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chemeClr val="accent4">
              <a:alpha val="80000"/>
            </a:schemeClr>
          </a:solidFill>
        </p:grpSpPr>
        <p:sp>
          <p:nvSpPr>
            <p:cNvPr id="3" name="圆角矩形 2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835276" y="93777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tx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8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568940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tx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Part One</a:t>
            </a:r>
          </a:p>
        </p:txBody>
      </p:sp>
      <p:sp>
        <p:nvSpPr>
          <p:cNvPr id="10" name="任意多边形 9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6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dc.office.msn.com.cn/t/75/EC775E05A9DF44A62710AC19D0BA18D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8078" cy="686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chemeClr val="accent3">
              <a:alpha val="80000"/>
            </a:schemeClr>
          </a:solidFill>
        </p:grpSpPr>
        <p:sp>
          <p:nvSpPr>
            <p:cNvPr id="3" name="圆角矩形 2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835276" y="93777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8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51599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Part One</a:t>
            </a:r>
          </a:p>
        </p:txBody>
      </p:sp>
      <p:sp>
        <p:nvSpPr>
          <p:cNvPr id="13" name="任意多边形 12"/>
          <p:cNvSpPr/>
          <p:nvPr userDrawn="1"/>
        </p:nvSpPr>
        <p:spPr>
          <a:xfrm flipV="1">
            <a:off x="7438414" y="-1"/>
            <a:ext cx="4769663" cy="6865143"/>
          </a:xfrm>
          <a:custGeom>
            <a:avLst/>
            <a:gdLst>
              <a:gd name="connsiteX0" fmla="*/ 1082438 w 4769663"/>
              <a:gd name="connsiteY0" fmla="*/ 6865143 h 6865143"/>
              <a:gd name="connsiteX1" fmla="*/ 4769663 w 4769663"/>
              <a:gd name="connsiteY1" fmla="*/ 6865143 h 6865143"/>
              <a:gd name="connsiteX2" fmla="*/ 4769663 w 4769663"/>
              <a:gd name="connsiteY2" fmla="*/ 0 h 6865143"/>
              <a:gd name="connsiteX3" fmla="*/ 1082438 w 4769663"/>
              <a:gd name="connsiteY3" fmla="*/ 0 h 6865143"/>
              <a:gd name="connsiteX4" fmla="*/ 1082438 w 4769663"/>
              <a:gd name="connsiteY4" fmla="*/ 7142 h 6865143"/>
              <a:gd name="connsiteX5" fmla="*/ 0 w 4769663"/>
              <a:gd name="connsiteY5" fmla="*/ 7142 h 6865143"/>
              <a:gd name="connsiteX6" fmla="*/ 42084 w 4769663"/>
              <a:gd name="connsiteY6" fmla="*/ 124272 h 6865143"/>
              <a:gd name="connsiteX7" fmla="*/ 1082438 w 4769663"/>
              <a:gd name="connsiteY7" fmla="*/ 6865143 h 686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9663" h="6865143">
                <a:moveTo>
                  <a:pt x="1082438" y="6865143"/>
                </a:moveTo>
                <a:lnTo>
                  <a:pt x="4769663" y="6865143"/>
                </a:lnTo>
                <a:lnTo>
                  <a:pt x="4769663" y="0"/>
                </a:lnTo>
                <a:lnTo>
                  <a:pt x="1082438" y="0"/>
                </a:lnTo>
                <a:lnTo>
                  <a:pt x="1082438" y="7142"/>
                </a:lnTo>
                <a:lnTo>
                  <a:pt x="0" y="7142"/>
                </a:lnTo>
                <a:lnTo>
                  <a:pt x="42084" y="124272"/>
                </a:lnTo>
                <a:cubicBezTo>
                  <a:pt x="698909" y="2048493"/>
                  <a:pt x="1082438" y="4368173"/>
                  <a:pt x="1082438" y="68651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92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dc.office.msn.com.cn/t/1/7ED2490309B9A21E19CC4A6B31EDAE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513" t="-599" r="21702" b="-169"/>
          <a:stretch/>
        </p:blipFill>
        <p:spPr bwMode="auto">
          <a:xfrm>
            <a:off x="-1" y="-50800"/>
            <a:ext cx="4484811" cy="69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平行四边形 4"/>
          <p:cNvSpPr/>
          <p:nvPr userDrawn="1"/>
        </p:nvSpPr>
        <p:spPr>
          <a:xfrm>
            <a:off x="3104250" y="-50800"/>
            <a:ext cx="2180513" cy="6908800"/>
          </a:xfrm>
          <a:prstGeom prst="parallelogram">
            <a:avLst>
              <a:gd name="adj" fmla="val 2411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chemeClr val="accent3">
              <a:alpha val="80000"/>
            </a:schemeClr>
          </a:solidFill>
        </p:grpSpPr>
        <p:sp>
          <p:nvSpPr>
            <p:cNvPr id="12" name="圆角矩形 11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835276" y="93777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19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568940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Part One</a:t>
            </a:r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92" r:id="rId2"/>
    <p:sldLayoutId id="2147483686" r:id="rId3"/>
    <p:sldLayoutId id="2147483683" r:id="rId4"/>
    <p:sldLayoutId id="2147483693" r:id="rId5"/>
    <p:sldLayoutId id="2147483691" r:id="rId6"/>
    <p:sldLayoutId id="2147483684" r:id="rId7"/>
    <p:sldLayoutId id="2147483688" r:id="rId8"/>
    <p:sldLayoutId id="2147483662" r:id="rId9"/>
    <p:sldLayoutId id="2147483689" r:id="rId10"/>
    <p:sldLayoutId id="2147483690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78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4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2016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工作汇报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r>
              <a:rPr lang="zh-CN" altLang="en-US" dirty="0"/>
              <a:t>清新蓝绿风格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PRESENT BY OFFICEPLUS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044734" y="3706553"/>
            <a:ext cx="27722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599235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7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工作回顾</a:t>
            </a:r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Add Text Here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dirty="0"/>
              <a:t>心得体会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zh-CN" dirty="0"/>
              <a:t>Add Text Here</a:t>
            </a:r>
            <a:endParaRPr lang="zh-CN" altLang="en-US" dirty="0"/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zh-CN" altLang="en-US" dirty="0"/>
              <a:t>经验教训</a:t>
            </a:r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Add Text Here</a:t>
            </a:r>
            <a:endParaRPr lang="zh-CN" altLang="en-US" dirty="0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28"/>
          </p:nvPr>
        </p:nvSpPr>
        <p:spPr>
          <a:xfrm>
            <a:off x="7277734" y="5148651"/>
            <a:ext cx="2520000" cy="535531"/>
          </a:xfrm>
        </p:spPr>
        <p:txBody>
          <a:bodyPr/>
          <a:lstStyle/>
          <a:p>
            <a:r>
              <a:rPr lang="zh-CN" altLang="en-US" dirty="0"/>
              <a:t>未来计划</a:t>
            </a:r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Add Text Here</a:t>
            </a:r>
            <a:endParaRPr lang="zh-CN" altLang="en-US" dirty="0"/>
          </a:p>
        </p:txBody>
      </p:sp>
      <p:pic>
        <p:nvPicPr>
          <p:cNvPr id="30" name="图片 2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549" y="642524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7200" dirty="0"/>
              <a:t>Part 2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838884" y="3731836"/>
            <a:ext cx="2646878" cy="1678408"/>
          </a:xfrm>
        </p:spPr>
        <p:txBody>
          <a:bodyPr/>
          <a:lstStyle/>
          <a:p>
            <a:pPr algn="ctr"/>
            <a:r>
              <a:rPr lang="zh-CN" altLang="zh-CN" sz="3200" dirty="0"/>
              <a:t>我国目前对于</a:t>
            </a:r>
            <a:endParaRPr lang="en-US" altLang="zh-CN" sz="3200" dirty="0"/>
          </a:p>
          <a:p>
            <a:pPr algn="ctr"/>
            <a:r>
              <a:rPr lang="zh-CN" altLang="zh-CN" sz="3200" dirty="0"/>
              <a:t>个人信息的</a:t>
            </a:r>
            <a:endParaRPr lang="en-US" altLang="zh-CN" sz="3200" dirty="0"/>
          </a:p>
          <a:p>
            <a:pPr algn="ctr"/>
            <a:r>
              <a:rPr lang="zh-CN" altLang="zh-CN" sz="3200" dirty="0"/>
              <a:t>保护现状 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B37B9B-8F3B-4AA7-85D9-0E551D1437BC}"/>
              </a:ext>
            </a:extLst>
          </p:cNvPr>
          <p:cNvSpPr txBox="1"/>
          <p:nvPr/>
        </p:nvSpPr>
        <p:spPr>
          <a:xfrm>
            <a:off x="5369225" y="5985391"/>
            <a:ext cx="159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周睿</a:t>
            </a:r>
            <a:r>
              <a:rPr lang="en-US" altLang="zh-CN" dirty="0"/>
              <a:t>&amp;</a:t>
            </a:r>
            <a:r>
              <a:rPr lang="zh-CN" altLang="en-US" dirty="0"/>
              <a:t>庄少华</a:t>
            </a:r>
          </a:p>
        </p:txBody>
      </p:sp>
    </p:spTree>
    <p:extLst>
      <p:ext uri="{BB962C8B-B14F-4D97-AF65-F5344CB8AC3E}">
        <p14:creationId xmlns:p14="http://schemas.microsoft.com/office/powerpoint/2010/main" val="235486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5908424" cy="589411"/>
          </a:xfrm>
        </p:spPr>
        <p:txBody>
          <a:bodyPr/>
          <a:lstStyle/>
          <a:p>
            <a:pPr algn="ctr"/>
            <a:r>
              <a:rPr lang="zh-CN" altLang="zh-CN" dirty="0"/>
              <a:t>我国目前对个人信息的保护现状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2974723" cy="369332"/>
          </a:xfrm>
        </p:spPr>
        <p:txBody>
          <a:bodyPr/>
          <a:lstStyle/>
          <a:p>
            <a:r>
              <a:rPr lang="en-US" altLang="zh-CN" dirty="0"/>
              <a:t>Part Two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83401" y="2284566"/>
            <a:ext cx="8338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>
                <a:solidFill>
                  <a:schemeClr val="accent1"/>
                </a:solidFill>
              </a:rPr>
              <a:t>1</a:t>
            </a:r>
            <a:endParaRPr lang="zh-CN" altLang="en-US" sz="8800" b="1" dirty="0">
              <a:solidFill>
                <a:schemeClr val="accen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77209" y="2447176"/>
            <a:ext cx="3120443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609585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信息社会转型</a:t>
            </a:r>
          </a:p>
        </p:txBody>
      </p:sp>
      <p:sp>
        <p:nvSpPr>
          <p:cNvPr id="9" name="矩形 8"/>
          <p:cNvSpPr/>
          <p:nvPr/>
        </p:nvSpPr>
        <p:spPr>
          <a:xfrm>
            <a:off x="2677210" y="2847286"/>
            <a:ext cx="3120443" cy="7525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各种类型的信息都需要保护。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个人信息并非个人资料，而是公民的基本人权体现。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46826" y="2284566"/>
            <a:ext cx="8338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>
                <a:solidFill>
                  <a:schemeClr val="accent2"/>
                </a:solidFill>
              </a:rPr>
              <a:t>2</a:t>
            </a:r>
            <a:endParaRPr lang="zh-CN" altLang="en-US" sz="8800" b="1" dirty="0">
              <a:solidFill>
                <a:schemeClr val="accent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40634" y="2447176"/>
            <a:ext cx="3120443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defTabSz="609585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个人信息被侵犯</a:t>
            </a:r>
          </a:p>
        </p:txBody>
      </p:sp>
      <p:sp>
        <p:nvSpPr>
          <p:cNvPr id="12" name="矩形 11"/>
          <p:cNvSpPr/>
          <p:nvPr/>
        </p:nvSpPr>
        <p:spPr>
          <a:xfrm>
            <a:off x="6740635" y="2847286"/>
            <a:ext cx="3120443" cy="75251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侵犯了公民的人格权益、基本人权。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严重的甚至会侵犯公民个人的生命利益。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相关案例（第三部分）。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883401" y="3759831"/>
            <a:ext cx="8338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>
                <a:solidFill>
                  <a:schemeClr val="accent3"/>
                </a:solidFill>
              </a:rPr>
              <a:t>3</a:t>
            </a:r>
            <a:endParaRPr lang="zh-CN" altLang="en-US" sz="8800" b="1" dirty="0">
              <a:solidFill>
                <a:schemeClr val="accent3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77209" y="3922441"/>
            <a:ext cx="3120443" cy="40011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defTabSz="609585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立法工作不尽人意</a:t>
            </a:r>
          </a:p>
        </p:txBody>
      </p:sp>
      <p:sp>
        <p:nvSpPr>
          <p:cNvPr id="15" name="矩形 14"/>
          <p:cNvSpPr/>
          <p:nvPr/>
        </p:nvSpPr>
        <p:spPr>
          <a:xfrm>
            <a:off x="2677210" y="4322551"/>
            <a:ext cx="3120443" cy="972574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1.2005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年齐爱民的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《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个人信息保护法示范法草案学者建议稿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》</a:t>
            </a:r>
          </a:p>
          <a:p>
            <a:pPr algn="just" defTabSz="609585"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2.2006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年周汉华的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《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个人信息保护法（专家建议稿）及立法研究报告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》 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946826" y="3759831"/>
            <a:ext cx="8338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>
                <a:solidFill>
                  <a:schemeClr val="accent4"/>
                </a:solidFill>
              </a:rPr>
              <a:t>4</a:t>
            </a:r>
            <a:endParaRPr lang="zh-CN" altLang="en-US" sz="8800" b="1" dirty="0">
              <a:solidFill>
                <a:schemeClr val="accent4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740634" y="3922441"/>
            <a:ext cx="3120443" cy="40011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defTabSz="609585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间接的法律保护</a:t>
            </a:r>
          </a:p>
        </p:txBody>
      </p:sp>
      <p:sp>
        <p:nvSpPr>
          <p:cNvPr id="18" name="矩形 17"/>
          <p:cNvSpPr/>
          <p:nvPr/>
        </p:nvSpPr>
        <p:spPr>
          <a:xfrm>
            <a:off x="6740635" y="4322551"/>
            <a:ext cx="3120443" cy="1192634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 numCol="1" spcCol="360000">
            <a:spAutoFit/>
          </a:bodyPr>
          <a:lstStyle/>
          <a:p>
            <a:pPr algn="just" defTabSz="609585"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1.《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宪法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》</a:t>
            </a:r>
          </a:p>
          <a:p>
            <a:pPr algn="just" defTabSz="609585"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2.《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传染病防治法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》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《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保险法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》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《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行政许可法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》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《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行政复议法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》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等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just" defTabSz="609585"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直接的仅有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2009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《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刑法修正案（七）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》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第七条新增的关于侵犯公民个人信息的犯罪。</a:t>
            </a:r>
          </a:p>
        </p:txBody>
      </p:sp>
    </p:spTree>
    <p:extLst>
      <p:ext uri="{BB962C8B-B14F-4D97-AF65-F5344CB8AC3E}">
        <p14:creationId xmlns:p14="http://schemas.microsoft.com/office/powerpoint/2010/main" val="280283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5927474" cy="480131"/>
          </a:xfrm>
        </p:spPr>
        <p:txBody>
          <a:bodyPr/>
          <a:lstStyle/>
          <a:p>
            <a:pPr algn="ctr"/>
            <a:r>
              <a:rPr lang="zh-CN" altLang="zh-CN" dirty="0"/>
              <a:t>我国目前对个人信息的保护现状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Part Two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20037" y="1878835"/>
            <a:ext cx="6288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9585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《</a:t>
            </a:r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刑法修正案（七）</a:t>
            </a: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》</a:t>
            </a:r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第七条新增内容</a:t>
            </a: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6276" y="2562225"/>
            <a:ext cx="10601324" cy="3933384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     “国家机关或者金融、电信、交通、教育、医疗等单位的工作人员，违反国家规定，将本单位在履行职责或者提供服务过程中获得的公民个人信息，出售或者非法提供给他人，情节严重的，处三年以下有期徒刑或者拘役，并处或者单处罚金。   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       窃取或者以其他方法非法获取上述信息，情节严重的，依照前款的规定处罚。   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       单位犯前两款罪的，对单位判处罚金，并对其直接负责的主管人员和其他直接责任人员，依照各该款的规定处罚。”</a:t>
            </a:r>
          </a:p>
        </p:txBody>
      </p:sp>
    </p:spTree>
    <p:extLst>
      <p:ext uri="{BB962C8B-B14F-4D97-AF65-F5344CB8AC3E}">
        <p14:creationId xmlns:p14="http://schemas.microsoft.com/office/powerpoint/2010/main" val="393144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5908424" cy="522148"/>
          </a:xfrm>
        </p:spPr>
        <p:txBody>
          <a:bodyPr/>
          <a:lstStyle/>
          <a:p>
            <a:pPr algn="ctr"/>
            <a:r>
              <a:rPr lang="zh-CN" altLang="zh-CN" dirty="0"/>
              <a:t>我国目前对个人信息的保护现状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Part Two</a:t>
            </a:r>
            <a:endParaRPr lang="zh-CN" altLang="en-US" dirty="0"/>
          </a:p>
        </p:txBody>
      </p:sp>
      <p:grpSp>
        <p:nvGrpSpPr>
          <p:cNvPr id="155" name="组合 154"/>
          <p:cNvGrpSpPr/>
          <p:nvPr/>
        </p:nvGrpSpPr>
        <p:grpSpPr>
          <a:xfrm>
            <a:off x="755784" y="1925094"/>
            <a:ext cx="2628022" cy="3313631"/>
            <a:chOff x="755784" y="1925094"/>
            <a:chExt cx="2628022" cy="3313631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094229" y="1925094"/>
              <a:ext cx="2085930" cy="2080446"/>
              <a:chOff x="2328918" y="1577773"/>
              <a:chExt cx="4245990" cy="4234827"/>
            </a:xfrm>
          </p:grpSpPr>
          <p:sp>
            <p:nvSpPr>
              <p:cNvPr id="16" name="椭圆 15"/>
              <p:cNvSpPr/>
              <p:nvPr userDrawn="1"/>
            </p:nvSpPr>
            <p:spPr>
              <a:xfrm>
                <a:off x="2328918" y="1758126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7" name="椭圆 16"/>
              <p:cNvSpPr/>
              <p:nvPr userDrawn="1"/>
            </p:nvSpPr>
            <p:spPr>
              <a:xfrm>
                <a:off x="2603303" y="1840995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8" name="椭圆 17"/>
              <p:cNvSpPr/>
              <p:nvPr userDrawn="1"/>
            </p:nvSpPr>
            <p:spPr>
              <a:xfrm>
                <a:off x="2472780" y="1577773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100" name="矩形 99"/>
            <p:cNvSpPr/>
            <p:nvPr/>
          </p:nvSpPr>
          <p:spPr>
            <a:xfrm>
              <a:off x="1464501" y="4213829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/>
              <a:r>
                <a:rPr lang="en-US" altLang="zh-CN" sz="2000" b="1" dirty="0">
                  <a:solidFill>
                    <a:schemeClr val="accent4"/>
                  </a:solidFill>
                  <a:cs typeface="+mn-ea"/>
                  <a:sym typeface="+mn-lt"/>
                </a:rPr>
                <a:t>《</a:t>
              </a:r>
              <a:r>
                <a:rPr lang="zh-CN" altLang="en-US" sz="2000" b="1" dirty="0">
                  <a:solidFill>
                    <a:schemeClr val="accent4"/>
                  </a:solidFill>
                  <a:cs typeface="+mn-ea"/>
                  <a:sym typeface="+mn-lt"/>
                </a:rPr>
                <a:t>宪法</a:t>
              </a:r>
              <a:r>
                <a:rPr lang="en-US" altLang="zh-CN" sz="2000" b="1" dirty="0">
                  <a:solidFill>
                    <a:schemeClr val="accent4"/>
                  </a:solidFill>
                  <a:cs typeface="+mn-ea"/>
                  <a:sym typeface="+mn-lt"/>
                </a:rPr>
                <a:t>》</a:t>
              </a:r>
              <a:endParaRPr lang="zh-CN" altLang="en-US" sz="2000" b="1" dirty="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755784" y="4613939"/>
              <a:ext cx="2628022" cy="624786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中华人民共和国公民的通信自由和通信秘密受法律的保护。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10" name="Group 11"/>
            <p:cNvGrpSpPr>
              <a:grpSpLocks noChangeAspect="1"/>
            </p:cNvGrpSpPr>
            <p:nvPr/>
          </p:nvGrpSpPr>
          <p:grpSpPr bwMode="auto">
            <a:xfrm>
              <a:off x="1695287" y="2703334"/>
              <a:ext cx="872008" cy="619124"/>
              <a:chOff x="1407" y="1098"/>
              <a:chExt cx="800" cy="568"/>
            </a:xfrm>
            <a:solidFill>
              <a:schemeClr val="accent4"/>
            </a:solidFill>
          </p:grpSpPr>
          <p:sp>
            <p:nvSpPr>
              <p:cNvPr id="111" name="Freeform 12"/>
              <p:cNvSpPr>
                <a:spLocks noEditPoints="1"/>
              </p:cNvSpPr>
              <p:nvPr/>
            </p:nvSpPr>
            <p:spPr bwMode="auto">
              <a:xfrm>
                <a:off x="1494" y="1098"/>
                <a:ext cx="626" cy="423"/>
              </a:xfrm>
              <a:custGeom>
                <a:avLst/>
                <a:gdLst>
                  <a:gd name="T0" fmla="*/ 621 w 628"/>
                  <a:gd name="T1" fmla="*/ 7 h 423"/>
                  <a:gd name="T2" fmla="*/ 605 w 628"/>
                  <a:gd name="T3" fmla="*/ 0 h 423"/>
                  <a:gd name="T4" fmla="*/ 23 w 628"/>
                  <a:gd name="T5" fmla="*/ 0 h 423"/>
                  <a:gd name="T6" fmla="*/ 7 w 628"/>
                  <a:gd name="T7" fmla="*/ 7 h 423"/>
                  <a:gd name="T8" fmla="*/ 0 w 628"/>
                  <a:gd name="T9" fmla="*/ 23 h 423"/>
                  <a:gd name="T10" fmla="*/ 0 w 628"/>
                  <a:gd name="T11" fmla="*/ 423 h 423"/>
                  <a:gd name="T12" fmla="*/ 628 w 628"/>
                  <a:gd name="T13" fmla="*/ 423 h 423"/>
                  <a:gd name="T14" fmla="*/ 628 w 628"/>
                  <a:gd name="T15" fmla="*/ 23 h 423"/>
                  <a:gd name="T16" fmla="*/ 621 w 628"/>
                  <a:gd name="T17" fmla="*/ 7 h 423"/>
                  <a:gd name="T18" fmla="*/ 314 w 628"/>
                  <a:gd name="T19" fmla="*/ 13 h 423"/>
                  <a:gd name="T20" fmla="*/ 321 w 628"/>
                  <a:gd name="T21" fmla="*/ 20 h 423"/>
                  <a:gd name="T22" fmla="*/ 314 w 628"/>
                  <a:gd name="T23" fmla="*/ 27 h 423"/>
                  <a:gd name="T24" fmla="*/ 307 w 628"/>
                  <a:gd name="T25" fmla="*/ 20 h 423"/>
                  <a:gd name="T26" fmla="*/ 314 w 628"/>
                  <a:gd name="T27" fmla="*/ 13 h 423"/>
                  <a:gd name="T28" fmla="*/ 587 w 628"/>
                  <a:gd name="T29" fmla="*/ 382 h 423"/>
                  <a:gd name="T30" fmla="*/ 41 w 628"/>
                  <a:gd name="T31" fmla="*/ 382 h 423"/>
                  <a:gd name="T32" fmla="*/ 41 w 628"/>
                  <a:gd name="T33" fmla="*/ 41 h 423"/>
                  <a:gd name="T34" fmla="*/ 587 w 628"/>
                  <a:gd name="T35" fmla="*/ 41 h 423"/>
                  <a:gd name="T36" fmla="*/ 587 w 628"/>
                  <a:gd name="T37" fmla="*/ 382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8" h="423">
                    <a:moveTo>
                      <a:pt x="621" y="7"/>
                    </a:moveTo>
                    <a:cubicBezTo>
                      <a:pt x="617" y="2"/>
                      <a:pt x="611" y="0"/>
                      <a:pt x="605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7" y="0"/>
                      <a:pt x="11" y="2"/>
                      <a:pt x="7" y="7"/>
                    </a:cubicBezTo>
                    <a:cubicBezTo>
                      <a:pt x="2" y="11"/>
                      <a:pt x="0" y="17"/>
                      <a:pt x="0" y="23"/>
                    </a:cubicBezTo>
                    <a:cubicBezTo>
                      <a:pt x="0" y="423"/>
                      <a:pt x="0" y="423"/>
                      <a:pt x="0" y="423"/>
                    </a:cubicBezTo>
                    <a:cubicBezTo>
                      <a:pt x="628" y="423"/>
                      <a:pt x="628" y="423"/>
                      <a:pt x="628" y="423"/>
                    </a:cubicBezTo>
                    <a:cubicBezTo>
                      <a:pt x="628" y="23"/>
                      <a:pt x="628" y="23"/>
                      <a:pt x="628" y="23"/>
                    </a:cubicBezTo>
                    <a:cubicBezTo>
                      <a:pt x="628" y="17"/>
                      <a:pt x="626" y="11"/>
                      <a:pt x="621" y="7"/>
                    </a:cubicBezTo>
                    <a:close/>
                    <a:moveTo>
                      <a:pt x="314" y="13"/>
                    </a:moveTo>
                    <a:cubicBezTo>
                      <a:pt x="318" y="13"/>
                      <a:pt x="321" y="16"/>
                      <a:pt x="321" y="20"/>
                    </a:cubicBezTo>
                    <a:cubicBezTo>
                      <a:pt x="321" y="24"/>
                      <a:pt x="318" y="27"/>
                      <a:pt x="314" y="27"/>
                    </a:cubicBezTo>
                    <a:cubicBezTo>
                      <a:pt x="310" y="27"/>
                      <a:pt x="307" y="24"/>
                      <a:pt x="307" y="20"/>
                    </a:cubicBezTo>
                    <a:cubicBezTo>
                      <a:pt x="307" y="16"/>
                      <a:pt x="310" y="13"/>
                      <a:pt x="314" y="13"/>
                    </a:cubicBezTo>
                    <a:close/>
                    <a:moveTo>
                      <a:pt x="587" y="382"/>
                    </a:moveTo>
                    <a:cubicBezTo>
                      <a:pt x="41" y="382"/>
                      <a:pt x="41" y="382"/>
                      <a:pt x="41" y="382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587" y="41"/>
                      <a:pt x="587" y="41"/>
                      <a:pt x="587" y="41"/>
                    </a:cubicBezTo>
                    <a:lnTo>
                      <a:pt x="587" y="3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13"/>
              <p:cNvSpPr>
                <a:spLocks noEditPoints="1"/>
              </p:cNvSpPr>
              <p:nvPr/>
            </p:nvSpPr>
            <p:spPr bwMode="auto">
              <a:xfrm>
                <a:off x="1407" y="1538"/>
                <a:ext cx="800" cy="97"/>
              </a:xfrm>
              <a:custGeom>
                <a:avLst/>
                <a:gdLst>
                  <a:gd name="T0" fmla="*/ 87 w 802"/>
                  <a:gd name="T1" fmla="*/ 0 h 97"/>
                  <a:gd name="T2" fmla="*/ 4 w 802"/>
                  <a:gd name="T3" fmla="*/ 83 h 97"/>
                  <a:gd name="T4" fmla="*/ 2 w 802"/>
                  <a:gd name="T5" fmla="*/ 92 h 97"/>
                  <a:gd name="T6" fmla="*/ 10 w 802"/>
                  <a:gd name="T7" fmla="*/ 97 h 97"/>
                  <a:gd name="T8" fmla="*/ 792 w 802"/>
                  <a:gd name="T9" fmla="*/ 97 h 97"/>
                  <a:gd name="T10" fmla="*/ 800 w 802"/>
                  <a:gd name="T11" fmla="*/ 92 h 97"/>
                  <a:gd name="T12" fmla="*/ 798 w 802"/>
                  <a:gd name="T13" fmla="*/ 83 h 97"/>
                  <a:gd name="T14" fmla="*/ 715 w 802"/>
                  <a:gd name="T15" fmla="*/ 0 h 97"/>
                  <a:gd name="T16" fmla="*/ 87 w 802"/>
                  <a:gd name="T17" fmla="*/ 0 h 97"/>
                  <a:gd name="T18" fmla="*/ 711 w 802"/>
                  <a:gd name="T19" fmla="*/ 47 h 97"/>
                  <a:gd name="T20" fmla="*/ 712 w 802"/>
                  <a:gd name="T21" fmla="*/ 54 h 97"/>
                  <a:gd name="T22" fmla="*/ 706 w 802"/>
                  <a:gd name="T23" fmla="*/ 58 h 97"/>
                  <a:gd name="T24" fmla="*/ 484 w 802"/>
                  <a:gd name="T25" fmla="*/ 58 h 97"/>
                  <a:gd name="T26" fmla="*/ 485 w 802"/>
                  <a:gd name="T27" fmla="*/ 64 h 97"/>
                  <a:gd name="T28" fmla="*/ 484 w 802"/>
                  <a:gd name="T29" fmla="*/ 67 h 97"/>
                  <a:gd name="T30" fmla="*/ 481 w 802"/>
                  <a:gd name="T31" fmla="*/ 69 h 97"/>
                  <a:gd name="T32" fmla="*/ 321 w 802"/>
                  <a:gd name="T33" fmla="*/ 69 h 97"/>
                  <a:gd name="T34" fmla="*/ 318 w 802"/>
                  <a:gd name="T35" fmla="*/ 67 h 97"/>
                  <a:gd name="T36" fmla="*/ 317 w 802"/>
                  <a:gd name="T37" fmla="*/ 64 h 97"/>
                  <a:gd name="T38" fmla="*/ 318 w 802"/>
                  <a:gd name="T39" fmla="*/ 58 h 97"/>
                  <a:gd name="T40" fmla="*/ 96 w 802"/>
                  <a:gd name="T41" fmla="*/ 58 h 97"/>
                  <a:gd name="T42" fmla="*/ 90 w 802"/>
                  <a:gd name="T43" fmla="*/ 54 h 97"/>
                  <a:gd name="T44" fmla="*/ 91 w 802"/>
                  <a:gd name="T45" fmla="*/ 47 h 97"/>
                  <a:gd name="T46" fmla="*/ 113 w 802"/>
                  <a:gd name="T47" fmla="*/ 20 h 97"/>
                  <a:gd name="T48" fmla="*/ 689 w 802"/>
                  <a:gd name="T49" fmla="*/ 20 h 97"/>
                  <a:gd name="T50" fmla="*/ 711 w 802"/>
                  <a:gd name="T51" fmla="*/ 4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2" h="97">
                    <a:moveTo>
                      <a:pt x="87" y="0"/>
                    </a:moveTo>
                    <a:cubicBezTo>
                      <a:pt x="4" y="83"/>
                      <a:pt x="4" y="83"/>
                      <a:pt x="4" y="83"/>
                    </a:cubicBezTo>
                    <a:cubicBezTo>
                      <a:pt x="1" y="85"/>
                      <a:pt x="0" y="89"/>
                      <a:pt x="2" y="92"/>
                    </a:cubicBezTo>
                    <a:cubicBezTo>
                      <a:pt x="3" y="95"/>
                      <a:pt x="6" y="97"/>
                      <a:pt x="10" y="97"/>
                    </a:cubicBezTo>
                    <a:cubicBezTo>
                      <a:pt x="792" y="97"/>
                      <a:pt x="792" y="97"/>
                      <a:pt x="792" y="97"/>
                    </a:cubicBezTo>
                    <a:cubicBezTo>
                      <a:pt x="796" y="97"/>
                      <a:pt x="799" y="95"/>
                      <a:pt x="800" y="92"/>
                    </a:cubicBezTo>
                    <a:cubicBezTo>
                      <a:pt x="802" y="89"/>
                      <a:pt x="801" y="85"/>
                      <a:pt x="798" y="83"/>
                    </a:cubicBezTo>
                    <a:cubicBezTo>
                      <a:pt x="715" y="0"/>
                      <a:pt x="715" y="0"/>
                      <a:pt x="715" y="0"/>
                    </a:cubicBezTo>
                    <a:lnTo>
                      <a:pt x="87" y="0"/>
                    </a:lnTo>
                    <a:close/>
                    <a:moveTo>
                      <a:pt x="711" y="47"/>
                    </a:moveTo>
                    <a:cubicBezTo>
                      <a:pt x="713" y="49"/>
                      <a:pt x="713" y="51"/>
                      <a:pt x="712" y="54"/>
                    </a:cubicBezTo>
                    <a:cubicBezTo>
                      <a:pt x="711" y="56"/>
                      <a:pt x="709" y="58"/>
                      <a:pt x="706" y="58"/>
                    </a:cubicBezTo>
                    <a:cubicBezTo>
                      <a:pt x="484" y="58"/>
                      <a:pt x="484" y="58"/>
                      <a:pt x="484" y="58"/>
                    </a:cubicBezTo>
                    <a:cubicBezTo>
                      <a:pt x="485" y="64"/>
                      <a:pt x="485" y="64"/>
                      <a:pt x="485" y="64"/>
                    </a:cubicBezTo>
                    <a:cubicBezTo>
                      <a:pt x="485" y="65"/>
                      <a:pt x="485" y="66"/>
                      <a:pt x="484" y="67"/>
                    </a:cubicBezTo>
                    <a:cubicBezTo>
                      <a:pt x="483" y="68"/>
                      <a:pt x="482" y="69"/>
                      <a:pt x="481" y="69"/>
                    </a:cubicBezTo>
                    <a:cubicBezTo>
                      <a:pt x="321" y="69"/>
                      <a:pt x="321" y="69"/>
                      <a:pt x="321" y="69"/>
                    </a:cubicBezTo>
                    <a:cubicBezTo>
                      <a:pt x="320" y="69"/>
                      <a:pt x="319" y="68"/>
                      <a:pt x="318" y="67"/>
                    </a:cubicBezTo>
                    <a:cubicBezTo>
                      <a:pt x="317" y="66"/>
                      <a:pt x="317" y="65"/>
                      <a:pt x="317" y="64"/>
                    </a:cubicBezTo>
                    <a:cubicBezTo>
                      <a:pt x="318" y="58"/>
                      <a:pt x="318" y="58"/>
                      <a:pt x="318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3" y="58"/>
                      <a:pt x="91" y="56"/>
                      <a:pt x="90" y="54"/>
                    </a:cubicBezTo>
                    <a:cubicBezTo>
                      <a:pt x="89" y="51"/>
                      <a:pt x="89" y="49"/>
                      <a:pt x="91" y="47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689" y="20"/>
                      <a:pt x="689" y="20"/>
                      <a:pt x="689" y="20"/>
                    </a:cubicBezTo>
                    <a:lnTo>
                      <a:pt x="711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14"/>
              <p:cNvSpPr>
                <a:spLocks noEditPoints="1"/>
              </p:cNvSpPr>
              <p:nvPr/>
            </p:nvSpPr>
            <p:spPr bwMode="auto">
              <a:xfrm>
                <a:off x="1408" y="1637"/>
                <a:ext cx="798" cy="29"/>
              </a:xfrm>
              <a:custGeom>
                <a:avLst/>
                <a:gdLst>
                  <a:gd name="T0" fmla="*/ 791 w 800"/>
                  <a:gd name="T1" fmla="*/ 3 h 29"/>
                  <a:gd name="T2" fmla="*/ 469 w 800"/>
                  <a:gd name="T3" fmla="*/ 3 h 29"/>
                  <a:gd name="T4" fmla="*/ 468 w 800"/>
                  <a:gd name="T5" fmla="*/ 6 h 29"/>
                  <a:gd name="T6" fmla="*/ 461 w 800"/>
                  <a:gd name="T7" fmla="*/ 9 h 29"/>
                  <a:gd name="T8" fmla="*/ 339 w 800"/>
                  <a:gd name="T9" fmla="*/ 9 h 29"/>
                  <a:gd name="T10" fmla="*/ 332 w 800"/>
                  <a:gd name="T11" fmla="*/ 6 h 29"/>
                  <a:gd name="T12" fmla="*/ 331 w 800"/>
                  <a:gd name="T13" fmla="*/ 3 h 29"/>
                  <a:gd name="T14" fmla="*/ 9 w 800"/>
                  <a:gd name="T15" fmla="*/ 3 h 29"/>
                  <a:gd name="T16" fmla="*/ 0 w 800"/>
                  <a:gd name="T17" fmla="*/ 0 h 29"/>
                  <a:gd name="T18" fmla="*/ 0 w 800"/>
                  <a:gd name="T19" fmla="*/ 9 h 29"/>
                  <a:gd name="T20" fmla="*/ 6 w 800"/>
                  <a:gd name="T21" fmla="*/ 23 h 29"/>
                  <a:gd name="T22" fmla="*/ 21 w 800"/>
                  <a:gd name="T23" fmla="*/ 29 h 29"/>
                  <a:gd name="T24" fmla="*/ 779 w 800"/>
                  <a:gd name="T25" fmla="*/ 29 h 29"/>
                  <a:gd name="T26" fmla="*/ 794 w 800"/>
                  <a:gd name="T27" fmla="*/ 23 h 29"/>
                  <a:gd name="T28" fmla="*/ 800 w 800"/>
                  <a:gd name="T29" fmla="*/ 9 h 29"/>
                  <a:gd name="T30" fmla="*/ 800 w 800"/>
                  <a:gd name="T31" fmla="*/ 0 h 29"/>
                  <a:gd name="T32" fmla="*/ 791 w 800"/>
                  <a:gd name="T33" fmla="*/ 3 h 29"/>
                  <a:gd name="T34" fmla="*/ 72 w 800"/>
                  <a:gd name="T35" fmla="*/ 21 h 29"/>
                  <a:gd name="T36" fmla="*/ 68 w 800"/>
                  <a:gd name="T37" fmla="*/ 16 h 29"/>
                  <a:gd name="T38" fmla="*/ 72 w 800"/>
                  <a:gd name="T39" fmla="*/ 12 h 29"/>
                  <a:gd name="T40" fmla="*/ 77 w 800"/>
                  <a:gd name="T41" fmla="*/ 16 h 29"/>
                  <a:gd name="T42" fmla="*/ 72 w 800"/>
                  <a:gd name="T43" fmla="*/ 21 h 29"/>
                  <a:gd name="T44" fmla="*/ 94 w 800"/>
                  <a:gd name="T45" fmla="*/ 21 h 29"/>
                  <a:gd name="T46" fmla="*/ 89 w 800"/>
                  <a:gd name="T47" fmla="*/ 16 h 29"/>
                  <a:gd name="T48" fmla="*/ 94 w 800"/>
                  <a:gd name="T49" fmla="*/ 12 h 29"/>
                  <a:gd name="T50" fmla="*/ 98 w 800"/>
                  <a:gd name="T51" fmla="*/ 16 h 29"/>
                  <a:gd name="T52" fmla="*/ 94 w 800"/>
                  <a:gd name="T53" fmla="*/ 21 h 29"/>
                  <a:gd name="T54" fmla="*/ 115 w 800"/>
                  <a:gd name="T55" fmla="*/ 21 h 29"/>
                  <a:gd name="T56" fmla="*/ 111 w 800"/>
                  <a:gd name="T57" fmla="*/ 16 h 29"/>
                  <a:gd name="T58" fmla="*/ 115 w 800"/>
                  <a:gd name="T59" fmla="*/ 12 h 29"/>
                  <a:gd name="T60" fmla="*/ 120 w 800"/>
                  <a:gd name="T61" fmla="*/ 16 h 29"/>
                  <a:gd name="T62" fmla="*/ 115 w 800"/>
                  <a:gd name="T6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00" h="29">
                    <a:moveTo>
                      <a:pt x="791" y="3"/>
                    </a:moveTo>
                    <a:cubicBezTo>
                      <a:pt x="469" y="3"/>
                      <a:pt x="469" y="3"/>
                      <a:pt x="469" y="3"/>
                    </a:cubicBezTo>
                    <a:cubicBezTo>
                      <a:pt x="469" y="4"/>
                      <a:pt x="468" y="5"/>
                      <a:pt x="468" y="6"/>
                    </a:cubicBezTo>
                    <a:cubicBezTo>
                      <a:pt x="466" y="8"/>
                      <a:pt x="463" y="9"/>
                      <a:pt x="461" y="9"/>
                    </a:cubicBezTo>
                    <a:cubicBezTo>
                      <a:pt x="339" y="9"/>
                      <a:pt x="339" y="9"/>
                      <a:pt x="339" y="9"/>
                    </a:cubicBezTo>
                    <a:cubicBezTo>
                      <a:pt x="337" y="9"/>
                      <a:pt x="334" y="8"/>
                      <a:pt x="332" y="6"/>
                    </a:cubicBezTo>
                    <a:cubicBezTo>
                      <a:pt x="332" y="5"/>
                      <a:pt x="331" y="4"/>
                      <a:pt x="331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5" y="3"/>
                      <a:pt x="2" y="2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2" y="19"/>
                      <a:pt x="6" y="23"/>
                    </a:cubicBezTo>
                    <a:cubicBezTo>
                      <a:pt x="10" y="27"/>
                      <a:pt x="15" y="29"/>
                      <a:pt x="21" y="29"/>
                    </a:cubicBezTo>
                    <a:cubicBezTo>
                      <a:pt x="779" y="29"/>
                      <a:pt x="779" y="29"/>
                      <a:pt x="779" y="29"/>
                    </a:cubicBezTo>
                    <a:cubicBezTo>
                      <a:pt x="785" y="29"/>
                      <a:pt x="790" y="27"/>
                      <a:pt x="794" y="23"/>
                    </a:cubicBezTo>
                    <a:cubicBezTo>
                      <a:pt x="798" y="19"/>
                      <a:pt x="800" y="14"/>
                      <a:pt x="800" y="9"/>
                    </a:cubicBezTo>
                    <a:cubicBezTo>
                      <a:pt x="800" y="0"/>
                      <a:pt x="800" y="0"/>
                      <a:pt x="800" y="0"/>
                    </a:cubicBezTo>
                    <a:cubicBezTo>
                      <a:pt x="798" y="2"/>
                      <a:pt x="795" y="3"/>
                      <a:pt x="791" y="3"/>
                    </a:cubicBezTo>
                    <a:close/>
                    <a:moveTo>
                      <a:pt x="72" y="21"/>
                    </a:moveTo>
                    <a:cubicBezTo>
                      <a:pt x="70" y="21"/>
                      <a:pt x="68" y="19"/>
                      <a:pt x="68" y="16"/>
                    </a:cubicBezTo>
                    <a:cubicBezTo>
                      <a:pt x="68" y="14"/>
                      <a:pt x="70" y="12"/>
                      <a:pt x="72" y="12"/>
                    </a:cubicBezTo>
                    <a:cubicBezTo>
                      <a:pt x="75" y="12"/>
                      <a:pt x="77" y="14"/>
                      <a:pt x="77" y="16"/>
                    </a:cubicBezTo>
                    <a:cubicBezTo>
                      <a:pt x="77" y="19"/>
                      <a:pt x="75" y="21"/>
                      <a:pt x="72" y="21"/>
                    </a:cubicBezTo>
                    <a:close/>
                    <a:moveTo>
                      <a:pt x="94" y="21"/>
                    </a:moveTo>
                    <a:cubicBezTo>
                      <a:pt x="91" y="21"/>
                      <a:pt x="89" y="19"/>
                      <a:pt x="89" y="16"/>
                    </a:cubicBezTo>
                    <a:cubicBezTo>
                      <a:pt x="89" y="14"/>
                      <a:pt x="91" y="12"/>
                      <a:pt x="94" y="12"/>
                    </a:cubicBezTo>
                    <a:cubicBezTo>
                      <a:pt x="96" y="12"/>
                      <a:pt x="98" y="14"/>
                      <a:pt x="98" y="16"/>
                    </a:cubicBezTo>
                    <a:cubicBezTo>
                      <a:pt x="98" y="19"/>
                      <a:pt x="96" y="21"/>
                      <a:pt x="94" y="21"/>
                    </a:cubicBezTo>
                    <a:close/>
                    <a:moveTo>
                      <a:pt x="115" y="21"/>
                    </a:moveTo>
                    <a:cubicBezTo>
                      <a:pt x="113" y="21"/>
                      <a:pt x="111" y="19"/>
                      <a:pt x="111" y="16"/>
                    </a:cubicBezTo>
                    <a:cubicBezTo>
                      <a:pt x="111" y="14"/>
                      <a:pt x="113" y="12"/>
                      <a:pt x="115" y="12"/>
                    </a:cubicBezTo>
                    <a:cubicBezTo>
                      <a:pt x="118" y="12"/>
                      <a:pt x="120" y="14"/>
                      <a:pt x="120" y="16"/>
                    </a:cubicBezTo>
                    <a:cubicBezTo>
                      <a:pt x="120" y="19"/>
                      <a:pt x="118" y="21"/>
                      <a:pt x="11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15"/>
              <p:cNvSpPr>
                <a:spLocks/>
              </p:cNvSpPr>
              <p:nvPr/>
            </p:nvSpPr>
            <p:spPr bwMode="auto">
              <a:xfrm>
                <a:off x="1624" y="1386"/>
                <a:ext cx="48" cy="56"/>
              </a:xfrm>
              <a:custGeom>
                <a:avLst/>
                <a:gdLst>
                  <a:gd name="T0" fmla="*/ 48 w 48"/>
                  <a:gd name="T1" fmla="*/ 56 h 56"/>
                  <a:gd name="T2" fmla="*/ 0 w 48"/>
                  <a:gd name="T3" fmla="*/ 56 h 56"/>
                  <a:gd name="T4" fmla="*/ 0 w 48"/>
                  <a:gd name="T5" fmla="*/ 5 h 56"/>
                  <a:gd name="T6" fmla="*/ 2 w 48"/>
                  <a:gd name="T7" fmla="*/ 2 h 56"/>
                  <a:gd name="T8" fmla="*/ 5 w 48"/>
                  <a:gd name="T9" fmla="*/ 0 h 56"/>
                  <a:gd name="T10" fmla="*/ 43 w 48"/>
                  <a:gd name="T11" fmla="*/ 0 h 56"/>
                  <a:gd name="T12" fmla="*/ 47 w 48"/>
                  <a:gd name="T13" fmla="*/ 2 h 56"/>
                  <a:gd name="T14" fmla="*/ 48 w 48"/>
                  <a:gd name="T15" fmla="*/ 5 h 56"/>
                  <a:gd name="T16" fmla="*/ 48 w 48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56">
                    <a:moveTo>
                      <a:pt x="48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2"/>
                    </a:cubicBezTo>
                    <a:cubicBezTo>
                      <a:pt x="3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6" y="1"/>
                      <a:pt x="47" y="2"/>
                    </a:cubicBezTo>
                    <a:cubicBezTo>
                      <a:pt x="48" y="3"/>
                      <a:pt x="48" y="4"/>
                      <a:pt x="48" y="5"/>
                    </a:cubicBezTo>
                    <a:cubicBezTo>
                      <a:pt x="48" y="56"/>
                      <a:pt x="48" y="56"/>
                      <a:pt x="4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16"/>
              <p:cNvSpPr>
                <a:spLocks/>
              </p:cNvSpPr>
              <p:nvPr/>
            </p:nvSpPr>
            <p:spPr bwMode="auto">
              <a:xfrm>
                <a:off x="1723" y="1314"/>
                <a:ext cx="47" cy="128"/>
              </a:xfrm>
              <a:custGeom>
                <a:avLst/>
                <a:gdLst>
                  <a:gd name="T0" fmla="*/ 47 w 47"/>
                  <a:gd name="T1" fmla="*/ 128 h 128"/>
                  <a:gd name="T2" fmla="*/ 0 w 47"/>
                  <a:gd name="T3" fmla="*/ 128 h 128"/>
                  <a:gd name="T4" fmla="*/ 0 w 47"/>
                  <a:gd name="T5" fmla="*/ 5 h 128"/>
                  <a:gd name="T6" fmla="*/ 1 w 47"/>
                  <a:gd name="T7" fmla="*/ 2 h 128"/>
                  <a:gd name="T8" fmla="*/ 5 w 47"/>
                  <a:gd name="T9" fmla="*/ 0 h 128"/>
                  <a:gd name="T10" fmla="*/ 42 w 47"/>
                  <a:gd name="T11" fmla="*/ 0 h 128"/>
                  <a:gd name="T12" fmla="*/ 46 w 47"/>
                  <a:gd name="T13" fmla="*/ 2 h 128"/>
                  <a:gd name="T14" fmla="*/ 47 w 47"/>
                  <a:gd name="T15" fmla="*/ 5 h 128"/>
                  <a:gd name="T16" fmla="*/ 47 w 47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128">
                    <a:moveTo>
                      <a:pt x="47" y="128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3" y="0"/>
                      <a:pt x="5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7" y="4"/>
                      <a:pt x="47" y="5"/>
                    </a:cubicBezTo>
                    <a:lnTo>
                      <a:pt x="47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17"/>
              <p:cNvSpPr>
                <a:spLocks/>
              </p:cNvSpPr>
              <p:nvPr/>
            </p:nvSpPr>
            <p:spPr bwMode="auto">
              <a:xfrm>
                <a:off x="1821" y="1353"/>
                <a:ext cx="48" cy="89"/>
              </a:xfrm>
              <a:custGeom>
                <a:avLst/>
                <a:gdLst>
                  <a:gd name="T0" fmla="*/ 48 w 48"/>
                  <a:gd name="T1" fmla="*/ 89 h 89"/>
                  <a:gd name="T2" fmla="*/ 0 w 48"/>
                  <a:gd name="T3" fmla="*/ 89 h 89"/>
                  <a:gd name="T4" fmla="*/ 0 w 48"/>
                  <a:gd name="T5" fmla="*/ 6 h 89"/>
                  <a:gd name="T6" fmla="*/ 1 w 48"/>
                  <a:gd name="T7" fmla="*/ 2 h 89"/>
                  <a:gd name="T8" fmla="*/ 5 w 48"/>
                  <a:gd name="T9" fmla="*/ 0 h 89"/>
                  <a:gd name="T10" fmla="*/ 43 w 48"/>
                  <a:gd name="T11" fmla="*/ 0 h 89"/>
                  <a:gd name="T12" fmla="*/ 46 w 48"/>
                  <a:gd name="T13" fmla="*/ 2 h 89"/>
                  <a:gd name="T14" fmla="*/ 48 w 48"/>
                  <a:gd name="T15" fmla="*/ 6 h 89"/>
                  <a:gd name="T16" fmla="*/ 48 w 48"/>
                  <a:gd name="T17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89">
                    <a:moveTo>
                      <a:pt x="4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8" y="4"/>
                      <a:pt x="48" y="6"/>
                    </a:cubicBezTo>
                    <a:cubicBezTo>
                      <a:pt x="48" y="89"/>
                      <a:pt x="48" y="89"/>
                      <a:pt x="4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18"/>
              <p:cNvSpPr>
                <a:spLocks/>
              </p:cNvSpPr>
              <p:nvPr/>
            </p:nvSpPr>
            <p:spPr bwMode="auto">
              <a:xfrm>
                <a:off x="1901" y="1205"/>
                <a:ext cx="84" cy="237"/>
              </a:xfrm>
              <a:custGeom>
                <a:avLst/>
                <a:gdLst>
                  <a:gd name="T0" fmla="*/ 79 w 84"/>
                  <a:gd name="T1" fmla="*/ 64 h 237"/>
                  <a:gd name="T2" fmla="*/ 84 w 84"/>
                  <a:gd name="T3" fmla="*/ 62 h 237"/>
                  <a:gd name="T4" fmla="*/ 83 w 84"/>
                  <a:gd name="T5" fmla="*/ 56 h 237"/>
                  <a:gd name="T6" fmla="*/ 46 w 84"/>
                  <a:gd name="T7" fmla="*/ 2 h 237"/>
                  <a:gd name="T8" fmla="*/ 42 w 84"/>
                  <a:gd name="T9" fmla="*/ 0 h 237"/>
                  <a:gd name="T10" fmla="*/ 38 w 84"/>
                  <a:gd name="T11" fmla="*/ 2 h 237"/>
                  <a:gd name="T12" fmla="*/ 1 w 84"/>
                  <a:gd name="T13" fmla="*/ 56 h 237"/>
                  <a:gd name="T14" fmla="*/ 1 w 84"/>
                  <a:gd name="T15" fmla="*/ 62 h 237"/>
                  <a:gd name="T16" fmla="*/ 5 w 84"/>
                  <a:gd name="T17" fmla="*/ 64 h 237"/>
                  <a:gd name="T18" fmla="*/ 18 w 84"/>
                  <a:gd name="T19" fmla="*/ 64 h 237"/>
                  <a:gd name="T20" fmla="*/ 18 w 84"/>
                  <a:gd name="T21" fmla="*/ 237 h 237"/>
                  <a:gd name="T22" fmla="*/ 66 w 84"/>
                  <a:gd name="T23" fmla="*/ 237 h 237"/>
                  <a:gd name="T24" fmla="*/ 66 w 84"/>
                  <a:gd name="T25" fmla="*/ 64 h 237"/>
                  <a:gd name="T26" fmla="*/ 79 w 84"/>
                  <a:gd name="T27" fmla="*/ 64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237">
                    <a:moveTo>
                      <a:pt x="79" y="64"/>
                    </a:moveTo>
                    <a:cubicBezTo>
                      <a:pt x="81" y="64"/>
                      <a:pt x="83" y="63"/>
                      <a:pt x="84" y="62"/>
                    </a:cubicBezTo>
                    <a:cubicBezTo>
                      <a:pt x="84" y="60"/>
                      <a:pt x="84" y="58"/>
                      <a:pt x="83" y="56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5" y="1"/>
                      <a:pt x="44" y="0"/>
                      <a:pt x="42" y="0"/>
                    </a:cubicBezTo>
                    <a:cubicBezTo>
                      <a:pt x="40" y="0"/>
                      <a:pt x="39" y="1"/>
                      <a:pt x="38" y="2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58"/>
                      <a:pt x="0" y="60"/>
                      <a:pt x="1" y="62"/>
                    </a:cubicBezTo>
                    <a:cubicBezTo>
                      <a:pt x="1" y="63"/>
                      <a:pt x="3" y="64"/>
                      <a:pt x="5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237"/>
                      <a:pt x="18" y="237"/>
                      <a:pt x="18" y="237"/>
                    </a:cubicBezTo>
                    <a:cubicBezTo>
                      <a:pt x="66" y="237"/>
                      <a:pt x="66" y="237"/>
                      <a:pt x="66" y="237"/>
                    </a:cubicBezTo>
                    <a:cubicBezTo>
                      <a:pt x="66" y="64"/>
                      <a:pt x="66" y="64"/>
                      <a:pt x="66" y="64"/>
                    </a:cubicBezTo>
                    <a:lnTo>
                      <a:pt x="79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19"/>
              <p:cNvSpPr>
                <a:spLocks/>
              </p:cNvSpPr>
              <p:nvPr/>
            </p:nvSpPr>
            <p:spPr bwMode="auto">
              <a:xfrm>
                <a:off x="1552" y="1187"/>
                <a:ext cx="510" cy="276"/>
              </a:xfrm>
              <a:custGeom>
                <a:avLst/>
                <a:gdLst>
                  <a:gd name="T0" fmla="*/ 8 w 512"/>
                  <a:gd name="T1" fmla="*/ 268 h 276"/>
                  <a:gd name="T2" fmla="*/ 8 w 512"/>
                  <a:gd name="T3" fmla="*/ 4 h 276"/>
                  <a:gd name="T4" fmla="*/ 7 w 512"/>
                  <a:gd name="T5" fmla="*/ 1 h 276"/>
                  <a:gd name="T6" fmla="*/ 4 w 512"/>
                  <a:gd name="T7" fmla="*/ 0 h 276"/>
                  <a:gd name="T8" fmla="*/ 4 w 512"/>
                  <a:gd name="T9" fmla="*/ 0 h 276"/>
                  <a:gd name="T10" fmla="*/ 1 w 512"/>
                  <a:gd name="T11" fmla="*/ 1 h 276"/>
                  <a:gd name="T12" fmla="*/ 0 w 512"/>
                  <a:gd name="T13" fmla="*/ 4 h 276"/>
                  <a:gd name="T14" fmla="*/ 0 w 512"/>
                  <a:gd name="T15" fmla="*/ 276 h 276"/>
                  <a:gd name="T16" fmla="*/ 508 w 512"/>
                  <a:gd name="T17" fmla="*/ 276 h 276"/>
                  <a:gd name="T18" fmla="*/ 511 w 512"/>
                  <a:gd name="T19" fmla="*/ 275 h 276"/>
                  <a:gd name="T20" fmla="*/ 512 w 512"/>
                  <a:gd name="T21" fmla="*/ 272 h 276"/>
                  <a:gd name="T22" fmla="*/ 512 w 512"/>
                  <a:gd name="T23" fmla="*/ 272 h 276"/>
                  <a:gd name="T24" fmla="*/ 511 w 512"/>
                  <a:gd name="T25" fmla="*/ 269 h 276"/>
                  <a:gd name="T26" fmla="*/ 508 w 512"/>
                  <a:gd name="T27" fmla="*/ 268 h 276"/>
                  <a:gd name="T28" fmla="*/ 8 w 512"/>
                  <a:gd name="T29" fmla="*/ 26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2" h="276">
                    <a:moveTo>
                      <a:pt x="8" y="268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508" y="276"/>
                      <a:pt x="508" y="276"/>
                      <a:pt x="508" y="276"/>
                    </a:cubicBezTo>
                    <a:cubicBezTo>
                      <a:pt x="509" y="276"/>
                      <a:pt x="510" y="276"/>
                      <a:pt x="511" y="275"/>
                    </a:cubicBezTo>
                    <a:cubicBezTo>
                      <a:pt x="512" y="274"/>
                      <a:pt x="512" y="273"/>
                      <a:pt x="512" y="272"/>
                    </a:cubicBezTo>
                    <a:cubicBezTo>
                      <a:pt x="512" y="272"/>
                      <a:pt x="512" y="272"/>
                      <a:pt x="512" y="272"/>
                    </a:cubicBezTo>
                    <a:cubicBezTo>
                      <a:pt x="512" y="271"/>
                      <a:pt x="512" y="270"/>
                      <a:pt x="511" y="269"/>
                    </a:cubicBezTo>
                    <a:cubicBezTo>
                      <a:pt x="510" y="268"/>
                      <a:pt x="509" y="268"/>
                      <a:pt x="508" y="268"/>
                    </a:cubicBezTo>
                    <a:cubicBezTo>
                      <a:pt x="8" y="268"/>
                      <a:pt x="8" y="268"/>
                      <a:pt x="8" y="2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7" name="组合 156"/>
          <p:cNvGrpSpPr/>
          <p:nvPr/>
        </p:nvGrpSpPr>
        <p:grpSpPr>
          <a:xfrm>
            <a:off x="3436549" y="1925094"/>
            <a:ext cx="2628022" cy="3313631"/>
            <a:chOff x="3436549" y="1925094"/>
            <a:chExt cx="2628022" cy="3313631"/>
          </a:xfrm>
        </p:grpSpPr>
        <p:grpSp>
          <p:nvGrpSpPr>
            <p:cNvPr id="84" name="组合 83"/>
            <p:cNvGrpSpPr/>
            <p:nvPr/>
          </p:nvGrpSpPr>
          <p:grpSpPr>
            <a:xfrm>
              <a:off x="3782885" y="1925094"/>
              <a:ext cx="2085930" cy="2080446"/>
              <a:chOff x="2328918" y="1577773"/>
              <a:chExt cx="4245990" cy="4234827"/>
            </a:xfrm>
          </p:grpSpPr>
          <p:sp>
            <p:nvSpPr>
              <p:cNvPr id="85" name="椭圆 84"/>
              <p:cNvSpPr/>
              <p:nvPr userDrawn="1"/>
            </p:nvSpPr>
            <p:spPr>
              <a:xfrm>
                <a:off x="2328918" y="1758126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86" name="椭圆 85"/>
              <p:cNvSpPr/>
              <p:nvPr userDrawn="1"/>
            </p:nvSpPr>
            <p:spPr>
              <a:xfrm>
                <a:off x="2603303" y="1840995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87" name="椭圆 86"/>
              <p:cNvSpPr/>
              <p:nvPr userDrawn="1"/>
            </p:nvSpPr>
            <p:spPr>
              <a:xfrm>
                <a:off x="2472780" y="1577773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102" name="矩形 101"/>
            <p:cNvSpPr/>
            <p:nvPr/>
          </p:nvSpPr>
          <p:spPr>
            <a:xfrm>
              <a:off x="3504065" y="4213829"/>
              <a:ext cx="249299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/>
              <a:r>
                <a:rPr lang="en-US" altLang="zh-CN" sz="2000" b="1" dirty="0">
                  <a:solidFill>
                    <a:schemeClr val="accent4"/>
                  </a:solidFill>
                  <a:cs typeface="+mn-ea"/>
                  <a:sym typeface="+mn-lt"/>
                </a:rPr>
                <a:t>《</a:t>
              </a:r>
              <a:r>
                <a:rPr lang="zh-CN" altLang="en-US" sz="2000" b="1" dirty="0">
                  <a:solidFill>
                    <a:schemeClr val="accent4"/>
                  </a:solidFill>
                  <a:cs typeface="+mn-ea"/>
                  <a:sym typeface="+mn-lt"/>
                </a:rPr>
                <a:t>未成年人保护法</a:t>
              </a:r>
              <a:r>
                <a:rPr lang="en-US" altLang="zh-CN" sz="2000" b="1" dirty="0">
                  <a:solidFill>
                    <a:schemeClr val="accent4"/>
                  </a:solidFill>
                  <a:cs typeface="+mn-ea"/>
                  <a:sym typeface="+mn-lt"/>
                </a:rPr>
                <a:t>》</a:t>
              </a:r>
              <a:endParaRPr lang="zh-CN" altLang="en-US" sz="2000" b="1" dirty="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3436549" y="4613939"/>
              <a:ext cx="2628022" cy="624786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任何组织或者个人不得披露未成年人的个人隐私。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19" name="Group 11"/>
            <p:cNvGrpSpPr>
              <a:grpSpLocks noChangeAspect="1"/>
            </p:cNvGrpSpPr>
            <p:nvPr/>
          </p:nvGrpSpPr>
          <p:grpSpPr bwMode="auto">
            <a:xfrm>
              <a:off x="4393122" y="2703334"/>
              <a:ext cx="872008" cy="619124"/>
              <a:chOff x="1407" y="1098"/>
              <a:chExt cx="800" cy="568"/>
            </a:xfrm>
            <a:solidFill>
              <a:schemeClr val="accent4"/>
            </a:solidFill>
          </p:grpSpPr>
          <p:sp>
            <p:nvSpPr>
              <p:cNvPr id="120" name="Freeform 12"/>
              <p:cNvSpPr>
                <a:spLocks noEditPoints="1"/>
              </p:cNvSpPr>
              <p:nvPr/>
            </p:nvSpPr>
            <p:spPr bwMode="auto">
              <a:xfrm>
                <a:off x="1494" y="1098"/>
                <a:ext cx="626" cy="423"/>
              </a:xfrm>
              <a:custGeom>
                <a:avLst/>
                <a:gdLst>
                  <a:gd name="T0" fmla="*/ 621 w 628"/>
                  <a:gd name="T1" fmla="*/ 7 h 423"/>
                  <a:gd name="T2" fmla="*/ 605 w 628"/>
                  <a:gd name="T3" fmla="*/ 0 h 423"/>
                  <a:gd name="T4" fmla="*/ 23 w 628"/>
                  <a:gd name="T5" fmla="*/ 0 h 423"/>
                  <a:gd name="T6" fmla="*/ 7 w 628"/>
                  <a:gd name="T7" fmla="*/ 7 h 423"/>
                  <a:gd name="T8" fmla="*/ 0 w 628"/>
                  <a:gd name="T9" fmla="*/ 23 h 423"/>
                  <a:gd name="T10" fmla="*/ 0 w 628"/>
                  <a:gd name="T11" fmla="*/ 423 h 423"/>
                  <a:gd name="T12" fmla="*/ 628 w 628"/>
                  <a:gd name="T13" fmla="*/ 423 h 423"/>
                  <a:gd name="T14" fmla="*/ 628 w 628"/>
                  <a:gd name="T15" fmla="*/ 23 h 423"/>
                  <a:gd name="T16" fmla="*/ 621 w 628"/>
                  <a:gd name="T17" fmla="*/ 7 h 423"/>
                  <a:gd name="T18" fmla="*/ 314 w 628"/>
                  <a:gd name="T19" fmla="*/ 13 h 423"/>
                  <a:gd name="T20" fmla="*/ 321 w 628"/>
                  <a:gd name="T21" fmla="*/ 20 h 423"/>
                  <a:gd name="T22" fmla="*/ 314 w 628"/>
                  <a:gd name="T23" fmla="*/ 27 h 423"/>
                  <a:gd name="T24" fmla="*/ 307 w 628"/>
                  <a:gd name="T25" fmla="*/ 20 h 423"/>
                  <a:gd name="T26" fmla="*/ 314 w 628"/>
                  <a:gd name="T27" fmla="*/ 13 h 423"/>
                  <a:gd name="T28" fmla="*/ 587 w 628"/>
                  <a:gd name="T29" fmla="*/ 382 h 423"/>
                  <a:gd name="T30" fmla="*/ 41 w 628"/>
                  <a:gd name="T31" fmla="*/ 382 h 423"/>
                  <a:gd name="T32" fmla="*/ 41 w 628"/>
                  <a:gd name="T33" fmla="*/ 41 h 423"/>
                  <a:gd name="T34" fmla="*/ 587 w 628"/>
                  <a:gd name="T35" fmla="*/ 41 h 423"/>
                  <a:gd name="T36" fmla="*/ 587 w 628"/>
                  <a:gd name="T37" fmla="*/ 382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8" h="423">
                    <a:moveTo>
                      <a:pt x="621" y="7"/>
                    </a:moveTo>
                    <a:cubicBezTo>
                      <a:pt x="617" y="2"/>
                      <a:pt x="611" y="0"/>
                      <a:pt x="605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7" y="0"/>
                      <a:pt x="11" y="2"/>
                      <a:pt x="7" y="7"/>
                    </a:cubicBezTo>
                    <a:cubicBezTo>
                      <a:pt x="2" y="11"/>
                      <a:pt x="0" y="17"/>
                      <a:pt x="0" y="23"/>
                    </a:cubicBezTo>
                    <a:cubicBezTo>
                      <a:pt x="0" y="423"/>
                      <a:pt x="0" y="423"/>
                      <a:pt x="0" y="423"/>
                    </a:cubicBezTo>
                    <a:cubicBezTo>
                      <a:pt x="628" y="423"/>
                      <a:pt x="628" y="423"/>
                      <a:pt x="628" y="423"/>
                    </a:cubicBezTo>
                    <a:cubicBezTo>
                      <a:pt x="628" y="23"/>
                      <a:pt x="628" y="23"/>
                      <a:pt x="628" y="23"/>
                    </a:cubicBezTo>
                    <a:cubicBezTo>
                      <a:pt x="628" y="17"/>
                      <a:pt x="626" y="11"/>
                      <a:pt x="621" y="7"/>
                    </a:cubicBezTo>
                    <a:close/>
                    <a:moveTo>
                      <a:pt x="314" y="13"/>
                    </a:moveTo>
                    <a:cubicBezTo>
                      <a:pt x="318" y="13"/>
                      <a:pt x="321" y="16"/>
                      <a:pt x="321" y="20"/>
                    </a:cubicBezTo>
                    <a:cubicBezTo>
                      <a:pt x="321" y="24"/>
                      <a:pt x="318" y="27"/>
                      <a:pt x="314" y="27"/>
                    </a:cubicBezTo>
                    <a:cubicBezTo>
                      <a:pt x="310" y="27"/>
                      <a:pt x="307" y="24"/>
                      <a:pt x="307" y="20"/>
                    </a:cubicBezTo>
                    <a:cubicBezTo>
                      <a:pt x="307" y="16"/>
                      <a:pt x="310" y="13"/>
                      <a:pt x="314" y="13"/>
                    </a:cubicBezTo>
                    <a:close/>
                    <a:moveTo>
                      <a:pt x="587" y="382"/>
                    </a:moveTo>
                    <a:cubicBezTo>
                      <a:pt x="41" y="382"/>
                      <a:pt x="41" y="382"/>
                      <a:pt x="41" y="382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587" y="41"/>
                      <a:pt x="587" y="41"/>
                      <a:pt x="587" y="41"/>
                    </a:cubicBezTo>
                    <a:lnTo>
                      <a:pt x="587" y="3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3"/>
              <p:cNvSpPr>
                <a:spLocks noEditPoints="1"/>
              </p:cNvSpPr>
              <p:nvPr/>
            </p:nvSpPr>
            <p:spPr bwMode="auto">
              <a:xfrm>
                <a:off x="1407" y="1538"/>
                <a:ext cx="800" cy="97"/>
              </a:xfrm>
              <a:custGeom>
                <a:avLst/>
                <a:gdLst>
                  <a:gd name="T0" fmla="*/ 87 w 802"/>
                  <a:gd name="T1" fmla="*/ 0 h 97"/>
                  <a:gd name="T2" fmla="*/ 4 w 802"/>
                  <a:gd name="T3" fmla="*/ 83 h 97"/>
                  <a:gd name="T4" fmla="*/ 2 w 802"/>
                  <a:gd name="T5" fmla="*/ 92 h 97"/>
                  <a:gd name="T6" fmla="*/ 10 w 802"/>
                  <a:gd name="T7" fmla="*/ 97 h 97"/>
                  <a:gd name="T8" fmla="*/ 792 w 802"/>
                  <a:gd name="T9" fmla="*/ 97 h 97"/>
                  <a:gd name="T10" fmla="*/ 800 w 802"/>
                  <a:gd name="T11" fmla="*/ 92 h 97"/>
                  <a:gd name="T12" fmla="*/ 798 w 802"/>
                  <a:gd name="T13" fmla="*/ 83 h 97"/>
                  <a:gd name="T14" fmla="*/ 715 w 802"/>
                  <a:gd name="T15" fmla="*/ 0 h 97"/>
                  <a:gd name="T16" fmla="*/ 87 w 802"/>
                  <a:gd name="T17" fmla="*/ 0 h 97"/>
                  <a:gd name="T18" fmla="*/ 711 w 802"/>
                  <a:gd name="T19" fmla="*/ 47 h 97"/>
                  <a:gd name="T20" fmla="*/ 712 w 802"/>
                  <a:gd name="T21" fmla="*/ 54 h 97"/>
                  <a:gd name="T22" fmla="*/ 706 w 802"/>
                  <a:gd name="T23" fmla="*/ 58 h 97"/>
                  <a:gd name="T24" fmla="*/ 484 w 802"/>
                  <a:gd name="T25" fmla="*/ 58 h 97"/>
                  <a:gd name="T26" fmla="*/ 485 w 802"/>
                  <a:gd name="T27" fmla="*/ 64 h 97"/>
                  <a:gd name="T28" fmla="*/ 484 w 802"/>
                  <a:gd name="T29" fmla="*/ 67 h 97"/>
                  <a:gd name="T30" fmla="*/ 481 w 802"/>
                  <a:gd name="T31" fmla="*/ 69 h 97"/>
                  <a:gd name="T32" fmla="*/ 321 w 802"/>
                  <a:gd name="T33" fmla="*/ 69 h 97"/>
                  <a:gd name="T34" fmla="*/ 318 w 802"/>
                  <a:gd name="T35" fmla="*/ 67 h 97"/>
                  <a:gd name="T36" fmla="*/ 317 w 802"/>
                  <a:gd name="T37" fmla="*/ 64 h 97"/>
                  <a:gd name="T38" fmla="*/ 318 w 802"/>
                  <a:gd name="T39" fmla="*/ 58 h 97"/>
                  <a:gd name="T40" fmla="*/ 96 w 802"/>
                  <a:gd name="T41" fmla="*/ 58 h 97"/>
                  <a:gd name="T42" fmla="*/ 90 w 802"/>
                  <a:gd name="T43" fmla="*/ 54 h 97"/>
                  <a:gd name="T44" fmla="*/ 91 w 802"/>
                  <a:gd name="T45" fmla="*/ 47 h 97"/>
                  <a:gd name="T46" fmla="*/ 113 w 802"/>
                  <a:gd name="T47" fmla="*/ 20 h 97"/>
                  <a:gd name="T48" fmla="*/ 689 w 802"/>
                  <a:gd name="T49" fmla="*/ 20 h 97"/>
                  <a:gd name="T50" fmla="*/ 711 w 802"/>
                  <a:gd name="T51" fmla="*/ 4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2" h="97">
                    <a:moveTo>
                      <a:pt x="87" y="0"/>
                    </a:moveTo>
                    <a:cubicBezTo>
                      <a:pt x="4" y="83"/>
                      <a:pt x="4" y="83"/>
                      <a:pt x="4" y="83"/>
                    </a:cubicBezTo>
                    <a:cubicBezTo>
                      <a:pt x="1" y="85"/>
                      <a:pt x="0" y="89"/>
                      <a:pt x="2" y="92"/>
                    </a:cubicBezTo>
                    <a:cubicBezTo>
                      <a:pt x="3" y="95"/>
                      <a:pt x="6" y="97"/>
                      <a:pt x="10" y="97"/>
                    </a:cubicBezTo>
                    <a:cubicBezTo>
                      <a:pt x="792" y="97"/>
                      <a:pt x="792" y="97"/>
                      <a:pt x="792" y="97"/>
                    </a:cubicBezTo>
                    <a:cubicBezTo>
                      <a:pt x="796" y="97"/>
                      <a:pt x="799" y="95"/>
                      <a:pt x="800" y="92"/>
                    </a:cubicBezTo>
                    <a:cubicBezTo>
                      <a:pt x="802" y="89"/>
                      <a:pt x="801" y="85"/>
                      <a:pt x="798" y="83"/>
                    </a:cubicBezTo>
                    <a:cubicBezTo>
                      <a:pt x="715" y="0"/>
                      <a:pt x="715" y="0"/>
                      <a:pt x="715" y="0"/>
                    </a:cubicBezTo>
                    <a:lnTo>
                      <a:pt x="87" y="0"/>
                    </a:lnTo>
                    <a:close/>
                    <a:moveTo>
                      <a:pt x="711" y="47"/>
                    </a:moveTo>
                    <a:cubicBezTo>
                      <a:pt x="713" y="49"/>
                      <a:pt x="713" y="51"/>
                      <a:pt x="712" y="54"/>
                    </a:cubicBezTo>
                    <a:cubicBezTo>
                      <a:pt x="711" y="56"/>
                      <a:pt x="709" y="58"/>
                      <a:pt x="706" y="58"/>
                    </a:cubicBezTo>
                    <a:cubicBezTo>
                      <a:pt x="484" y="58"/>
                      <a:pt x="484" y="58"/>
                      <a:pt x="484" y="58"/>
                    </a:cubicBezTo>
                    <a:cubicBezTo>
                      <a:pt x="485" y="64"/>
                      <a:pt x="485" y="64"/>
                      <a:pt x="485" y="64"/>
                    </a:cubicBezTo>
                    <a:cubicBezTo>
                      <a:pt x="485" y="65"/>
                      <a:pt x="485" y="66"/>
                      <a:pt x="484" y="67"/>
                    </a:cubicBezTo>
                    <a:cubicBezTo>
                      <a:pt x="483" y="68"/>
                      <a:pt x="482" y="69"/>
                      <a:pt x="481" y="69"/>
                    </a:cubicBezTo>
                    <a:cubicBezTo>
                      <a:pt x="321" y="69"/>
                      <a:pt x="321" y="69"/>
                      <a:pt x="321" y="69"/>
                    </a:cubicBezTo>
                    <a:cubicBezTo>
                      <a:pt x="320" y="69"/>
                      <a:pt x="319" y="68"/>
                      <a:pt x="318" y="67"/>
                    </a:cubicBezTo>
                    <a:cubicBezTo>
                      <a:pt x="317" y="66"/>
                      <a:pt x="317" y="65"/>
                      <a:pt x="317" y="64"/>
                    </a:cubicBezTo>
                    <a:cubicBezTo>
                      <a:pt x="318" y="58"/>
                      <a:pt x="318" y="58"/>
                      <a:pt x="318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3" y="58"/>
                      <a:pt x="91" y="56"/>
                      <a:pt x="90" y="54"/>
                    </a:cubicBezTo>
                    <a:cubicBezTo>
                      <a:pt x="89" y="51"/>
                      <a:pt x="89" y="49"/>
                      <a:pt x="91" y="47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689" y="20"/>
                      <a:pt x="689" y="20"/>
                      <a:pt x="689" y="20"/>
                    </a:cubicBezTo>
                    <a:lnTo>
                      <a:pt x="711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4"/>
              <p:cNvSpPr>
                <a:spLocks noEditPoints="1"/>
              </p:cNvSpPr>
              <p:nvPr/>
            </p:nvSpPr>
            <p:spPr bwMode="auto">
              <a:xfrm>
                <a:off x="1408" y="1637"/>
                <a:ext cx="798" cy="29"/>
              </a:xfrm>
              <a:custGeom>
                <a:avLst/>
                <a:gdLst>
                  <a:gd name="T0" fmla="*/ 791 w 800"/>
                  <a:gd name="T1" fmla="*/ 3 h 29"/>
                  <a:gd name="T2" fmla="*/ 469 w 800"/>
                  <a:gd name="T3" fmla="*/ 3 h 29"/>
                  <a:gd name="T4" fmla="*/ 468 w 800"/>
                  <a:gd name="T5" fmla="*/ 6 h 29"/>
                  <a:gd name="T6" fmla="*/ 461 w 800"/>
                  <a:gd name="T7" fmla="*/ 9 h 29"/>
                  <a:gd name="T8" fmla="*/ 339 w 800"/>
                  <a:gd name="T9" fmla="*/ 9 h 29"/>
                  <a:gd name="T10" fmla="*/ 332 w 800"/>
                  <a:gd name="T11" fmla="*/ 6 h 29"/>
                  <a:gd name="T12" fmla="*/ 331 w 800"/>
                  <a:gd name="T13" fmla="*/ 3 h 29"/>
                  <a:gd name="T14" fmla="*/ 9 w 800"/>
                  <a:gd name="T15" fmla="*/ 3 h 29"/>
                  <a:gd name="T16" fmla="*/ 0 w 800"/>
                  <a:gd name="T17" fmla="*/ 0 h 29"/>
                  <a:gd name="T18" fmla="*/ 0 w 800"/>
                  <a:gd name="T19" fmla="*/ 9 h 29"/>
                  <a:gd name="T20" fmla="*/ 6 w 800"/>
                  <a:gd name="T21" fmla="*/ 23 h 29"/>
                  <a:gd name="T22" fmla="*/ 21 w 800"/>
                  <a:gd name="T23" fmla="*/ 29 h 29"/>
                  <a:gd name="T24" fmla="*/ 779 w 800"/>
                  <a:gd name="T25" fmla="*/ 29 h 29"/>
                  <a:gd name="T26" fmla="*/ 794 w 800"/>
                  <a:gd name="T27" fmla="*/ 23 h 29"/>
                  <a:gd name="T28" fmla="*/ 800 w 800"/>
                  <a:gd name="T29" fmla="*/ 9 h 29"/>
                  <a:gd name="T30" fmla="*/ 800 w 800"/>
                  <a:gd name="T31" fmla="*/ 0 h 29"/>
                  <a:gd name="T32" fmla="*/ 791 w 800"/>
                  <a:gd name="T33" fmla="*/ 3 h 29"/>
                  <a:gd name="T34" fmla="*/ 72 w 800"/>
                  <a:gd name="T35" fmla="*/ 21 h 29"/>
                  <a:gd name="T36" fmla="*/ 68 w 800"/>
                  <a:gd name="T37" fmla="*/ 16 h 29"/>
                  <a:gd name="T38" fmla="*/ 72 w 800"/>
                  <a:gd name="T39" fmla="*/ 12 h 29"/>
                  <a:gd name="T40" fmla="*/ 77 w 800"/>
                  <a:gd name="T41" fmla="*/ 16 h 29"/>
                  <a:gd name="T42" fmla="*/ 72 w 800"/>
                  <a:gd name="T43" fmla="*/ 21 h 29"/>
                  <a:gd name="T44" fmla="*/ 94 w 800"/>
                  <a:gd name="T45" fmla="*/ 21 h 29"/>
                  <a:gd name="T46" fmla="*/ 89 w 800"/>
                  <a:gd name="T47" fmla="*/ 16 h 29"/>
                  <a:gd name="T48" fmla="*/ 94 w 800"/>
                  <a:gd name="T49" fmla="*/ 12 h 29"/>
                  <a:gd name="T50" fmla="*/ 98 w 800"/>
                  <a:gd name="T51" fmla="*/ 16 h 29"/>
                  <a:gd name="T52" fmla="*/ 94 w 800"/>
                  <a:gd name="T53" fmla="*/ 21 h 29"/>
                  <a:gd name="T54" fmla="*/ 115 w 800"/>
                  <a:gd name="T55" fmla="*/ 21 h 29"/>
                  <a:gd name="T56" fmla="*/ 111 w 800"/>
                  <a:gd name="T57" fmla="*/ 16 h 29"/>
                  <a:gd name="T58" fmla="*/ 115 w 800"/>
                  <a:gd name="T59" fmla="*/ 12 h 29"/>
                  <a:gd name="T60" fmla="*/ 120 w 800"/>
                  <a:gd name="T61" fmla="*/ 16 h 29"/>
                  <a:gd name="T62" fmla="*/ 115 w 800"/>
                  <a:gd name="T6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00" h="29">
                    <a:moveTo>
                      <a:pt x="791" y="3"/>
                    </a:moveTo>
                    <a:cubicBezTo>
                      <a:pt x="469" y="3"/>
                      <a:pt x="469" y="3"/>
                      <a:pt x="469" y="3"/>
                    </a:cubicBezTo>
                    <a:cubicBezTo>
                      <a:pt x="469" y="4"/>
                      <a:pt x="468" y="5"/>
                      <a:pt x="468" y="6"/>
                    </a:cubicBezTo>
                    <a:cubicBezTo>
                      <a:pt x="466" y="8"/>
                      <a:pt x="463" y="9"/>
                      <a:pt x="461" y="9"/>
                    </a:cubicBezTo>
                    <a:cubicBezTo>
                      <a:pt x="339" y="9"/>
                      <a:pt x="339" y="9"/>
                      <a:pt x="339" y="9"/>
                    </a:cubicBezTo>
                    <a:cubicBezTo>
                      <a:pt x="337" y="9"/>
                      <a:pt x="334" y="8"/>
                      <a:pt x="332" y="6"/>
                    </a:cubicBezTo>
                    <a:cubicBezTo>
                      <a:pt x="332" y="5"/>
                      <a:pt x="331" y="4"/>
                      <a:pt x="331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5" y="3"/>
                      <a:pt x="2" y="2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2" y="19"/>
                      <a:pt x="6" y="23"/>
                    </a:cubicBezTo>
                    <a:cubicBezTo>
                      <a:pt x="10" y="27"/>
                      <a:pt x="15" y="29"/>
                      <a:pt x="21" y="29"/>
                    </a:cubicBezTo>
                    <a:cubicBezTo>
                      <a:pt x="779" y="29"/>
                      <a:pt x="779" y="29"/>
                      <a:pt x="779" y="29"/>
                    </a:cubicBezTo>
                    <a:cubicBezTo>
                      <a:pt x="785" y="29"/>
                      <a:pt x="790" y="27"/>
                      <a:pt x="794" y="23"/>
                    </a:cubicBezTo>
                    <a:cubicBezTo>
                      <a:pt x="798" y="19"/>
                      <a:pt x="800" y="14"/>
                      <a:pt x="800" y="9"/>
                    </a:cubicBezTo>
                    <a:cubicBezTo>
                      <a:pt x="800" y="0"/>
                      <a:pt x="800" y="0"/>
                      <a:pt x="800" y="0"/>
                    </a:cubicBezTo>
                    <a:cubicBezTo>
                      <a:pt x="798" y="2"/>
                      <a:pt x="795" y="3"/>
                      <a:pt x="791" y="3"/>
                    </a:cubicBezTo>
                    <a:close/>
                    <a:moveTo>
                      <a:pt x="72" y="21"/>
                    </a:moveTo>
                    <a:cubicBezTo>
                      <a:pt x="70" y="21"/>
                      <a:pt x="68" y="19"/>
                      <a:pt x="68" y="16"/>
                    </a:cubicBezTo>
                    <a:cubicBezTo>
                      <a:pt x="68" y="14"/>
                      <a:pt x="70" y="12"/>
                      <a:pt x="72" y="12"/>
                    </a:cubicBezTo>
                    <a:cubicBezTo>
                      <a:pt x="75" y="12"/>
                      <a:pt x="77" y="14"/>
                      <a:pt x="77" y="16"/>
                    </a:cubicBezTo>
                    <a:cubicBezTo>
                      <a:pt x="77" y="19"/>
                      <a:pt x="75" y="21"/>
                      <a:pt x="72" y="21"/>
                    </a:cubicBezTo>
                    <a:close/>
                    <a:moveTo>
                      <a:pt x="94" y="21"/>
                    </a:moveTo>
                    <a:cubicBezTo>
                      <a:pt x="91" y="21"/>
                      <a:pt x="89" y="19"/>
                      <a:pt x="89" y="16"/>
                    </a:cubicBezTo>
                    <a:cubicBezTo>
                      <a:pt x="89" y="14"/>
                      <a:pt x="91" y="12"/>
                      <a:pt x="94" y="12"/>
                    </a:cubicBezTo>
                    <a:cubicBezTo>
                      <a:pt x="96" y="12"/>
                      <a:pt x="98" y="14"/>
                      <a:pt x="98" y="16"/>
                    </a:cubicBezTo>
                    <a:cubicBezTo>
                      <a:pt x="98" y="19"/>
                      <a:pt x="96" y="21"/>
                      <a:pt x="94" y="21"/>
                    </a:cubicBezTo>
                    <a:close/>
                    <a:moveTo>
                      <a:pt x="115" y="21"/>
                    </a:moveTo>
                    <a:cubicBezTo>
                      <a:pt x="113" y="21"/>
                      <a:pt x="111" y="19"/>
                      <a:pt x="111" y="16"/>
                    </a:cubicBezTo>
                    <a:cubicBezTo>
                      <a:pt x="111" y="14"/>
                      <a:pt x="113" y="12"/>
                      <a:pt x="115" y="12"/>
                    </a:cubicBezTo>
                    <a:cubicBezTo>
                      <a:pt x="118" y="12"/>
                      <a:pt x="120" y="14"/>
                      <a:pt x="120" y="16"/>
                    </a:cubicBezTo>
                    <a:cubicBezTo>
                      <a:pt x="120" y="19"/>
                      <a:pt x="118" y="21"/>
                      <a:pt x="11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5"/>
              <p:cNvSpPr>
                <a:spLocks/>
              </p:cNvSpPr>
              <p:nvPr/>
            </p:nvSpPr>
            <p:spPr bwMode="auto">
              <a:xfrm>
                <a:off x="1624" y="1386"/>
                <a:ext cx="48" cy="56"/>
              </a:xfrm>
              <a:custGeom>
                <a:avLst/>
                <a:gdLst>
                  <a:gd name="T0" fmla="*/ 48 w 48"/>
                  <a:gd name="T1" fmla="*/ 56 h 56"/>
                  <a:gd name="T2" fmla="*/ 0 w 48"/>
                  <a:gd name="T3" fmla="*/ 56 h 56"/>
                  <a:gd name="T4" fmla="*/ 0 w 48"/>
                  <a:gd name="T5" fmla="*/ 5 h 56"/>
                  <a:gd name="T6" fmla="*/ 2 w 48"/>
                  <a:gd name="T7" fmla="*/ 2 h 56"/>
                  <a:gd name="T8" fmla="*/ 5 w 48"/>
                  <a:gd name="T9" fmla="*/ 0 h 56"/>
                  <a:gd name="T10" fmla="*/ 43 w 48"/>
                  <a:gd name="T11" fmla="*/ 0 h 56"/>
                  <a:gd name="T12" fmla="*/ 47 w 48"/>
                  <a:gd name="T13" fmla="*/ 2 h 56"/>
                  <a:gd name="T14" fmla="*/ 48 w 48"/>
                  <a:gd name="T15" fmla="*/ 5 h 56"/>
                  <a:gd name="T16" fmla="*/ 48 w 48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56">
                    <a:moveTo>
                      <a:pt x="48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2"/>
                    </a:cubicBezTo>
                    <a:cubicBezTo>
                      <a:pt x="3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6" y="1"/>
                      <a:pt x="47" y="2"/>
                    </a:cubicBezTo>
                    <a:cubicBezTo>
                      <a:pt x="48" y="3"/>
                      <a:pt x="48" y="4"/>
                      <a:pt x="48" y="5"/>
                    </a:cubicBezTo>
                    <a:cubicBezTo>
                      <a:pt x="48" y="56"/>
                      <a:pt x="48" y="56"/>
                      <a:pt x="4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6"/>
              <p:cNvSpPr>
                <a:spLocks/>
              </p:cNvSpPr>
              <p:nvPr/>
            </p:nvSpPr>
            <p:spPr bwMode="auto">
              <a:xfrm>
                <a:off x="1723" y="1314"/>
                <a:ext cx="47" cy="128"/>
              </a:xfrm>
              <a:custGeom>
                <a:avLst/>
                <a:gdLst>
                  <a:gd name="T0" fmla="*/ 47 w 47"/>
                  <a:gd name="T1" fmla="*/ 128 h 128"/>
                  <a:gd name="T2" fmla="*/ 0 w 47"/>
                  <a:gd name="T3" fmla="*/ 128 h 128"/>
                  <a:gd name="T4" fmla="*/ 0 w 47"/>
                  <a:gd name="T5" fmla="*/ 5 h 128"/>
                  <a:gd name="T6" fmla="*/ 1 w 47"/>
                  <a:gd name="T7" fmla="*/ 2 h 128"/>
                  <a:gd name="T8" fmla="*/ 5 w 47"/>
                  <a:gd name="T9" fmla="*/ 0 h 128"/>
                  <a:gd name="T10" fmla="*/ 42 w 47"/>
                  <a:gd name="T11" fmla="*/ 0 h 128"/>
                  <a:gd name="T12" fmla="*/ 46 w 47"/>
                  <a:gd name="T13" fmla="*/ 2 h 128"/>
                  <a:gd name="T14" fmla="*/ 47 w 47"/>
                  <a:gd name="T15" fmla="*/ 5 h 128"/>
                  <a:gd name="T16" fmla="*/ 47 w 47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128">
                    <a:moveTo>
                      <a:pt x="47" y="128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3" y="0"/>
                      <a:pt x="5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7" y="4"/>
                      <a:pt x="47" y="5"/>
                    </a:cubicBezTo>
                    <a:lnTo>
                      <a:pt x="47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7"/>
              <p:cNvSpPr>
                <a:spLocks/>
              </p:cNvSpPr>
              <p:nvPr/>
            </p:nvSpPr>
            <p:spPr bwMode="auto">
              <a:xfrm>
                <a:off x="1821" y="1353"/>
                <a:ext cx="48" cy="89"/>
              </a:xfrm>
              <a:custGeom>
                <a:avLst/>
                <a:gdLst>
                  <a:gd name="T0" fmla="*/ 48 w 48"/>
                  <a:gd name="T1" fmla="*/ 89 h 89"/>
                  <a:gd name="T2" fmla="*/ 0 w 48"/>
                  <a:gd name="T3" fmla="*/ 89 h 89"/>
                  <a:gd name="T4" fmla="*/ 0 w 48"/>
                  <a:gd name="T5" fmla="*/ 6 h 89"/>
                  <a:gd name="T6" fmla="*/ 1 w 48"/>
                  <a:gd name="T7" fmla="*/ 2 h 89"/>
                  <a:gd name="T8" fmla="*/ 5 w 48"/>
                  <a:gd name="T9" fmla="*/ 0 h 89"/>
                  <a:gd name="T10" fmla="*/ 43 w 48"/>
                  <a:gd name="T11" fmla="*/ 0 h 89"/>
                  <a:gd name="T12" fmla="*/ 46 w 48"/>
                  <a:gd name="T13" fmla="*/ 2 h 89"/>
                  <a:gd name="T14" fmla="*/ 48 w 48"/>
                  <a:gd name="T15" fmla="*/ 6 h 89"/>
                  <a:gd name="T16" fmla="*/ 48 w 48"/>
                  <a:gd name="T17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89">
                    <a:moveTo>
                      <a:pt x="4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8" y="4"/>
                      <a:pt x="48" y="6"/>
                    </a:cubicBezTo>
                    <a:cubicBezTo>
                      <a:pt x="48" y="89"/>
                      <a:pt x="48" y="89"/>
                      <a:pt x="4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8"/>
              <p:cNvSpPr>
                <a:spLocks/>
              </p:cNvSpPr>
              <p:nvPr/>
            </p:nvSpPr>
            <p:spPr bwMode="auto">
              <a:xfrm>
                <a:off x="1901" y="1205"/>
                <a:ext cx="84" cy="237"/>
              </a:xfrm>
              <a:custGeom>
                <a:avLst/>
                <a:gdLst>
                  <a:gd name="T0" fmla="*/ 79 w 84"/>
                  <a:gd name="T1" fmla="*/ 64 h 237"/>
                  <a:gd name="T2" fmla="*/ 84 w 84"/>
                  <a:gd name="T3" fmla="*/ 62 h 237"/>
                  <a:gd name="T4" fmla="*/ 83 w 84"/>
                  <a:gd name="T5" fmla="*/ 56 h 237"/>
                  <a:gd name="T6" fmla="*/ 46 w 84"/>
                  <a:gd name="T7" fmla="*/ 2 h 237"/>
                  <a:gd name="T8" fmla="*/ 42 w 84"/>
                  <a:gd name="T9" fmla="*/ 0 h 237"/>
                  <a:gd name="T10" fmla="*/ 38 w 84"/>
                  <a:gd name="T11" fmla="*/ 2 h 237"/>
                  <a:gd name="T12" fmla="*/ 1 w 84"/>
                  <a:gd name="T13" fmla="*/ 56 h 237"/>
                  <a:gd name="T14" fmla="*/ 1 w 84"/>
                  <a:gd name="T15" fmla="*/ 62 h 237"/>
                  <a:gd name="T16" fmla="*/ 5 w 84"/>
                  <a:gd name="T17" fmla="*/ 64 h 237"/>
                  <a:gd name="T18" fmla="*/ 18 w 84"/>
                  <a:gd name="T19" fmla="*/ 64 h 237"/>
                  <a:gd name="T20" fmla="*/ 18 w 84"/>
                  <a:gd name="T21" fmla="*/ 237 h 237"/>
                  <a:gd name="T22" fmla="*/ 66 w 84"/>
                  <a:gd name="T23" fmla="*/ 237 h 237"/>
                  <a:gd name="T24" fmla="*/ 66 w 84"/>
                  <a:gd name="T25" fmla="*/ 64 h 237"/>
                  <a:gd name="T26" fmla="*/ 79 w 84"/>
                  <a:gd name="T27" fmla="*/ 64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237">
                    <a:moveTo>
                      <a:pt x="79" y="64"/>
                    </a:moveTo>
                    <a:cubicBezTo>
                      <a:pt x="81" y="64"/>
                      <a:pt x="83" y="63"/>
                      <a:pt x="84" y="62"/>
                    </a:cubicBezTo>
                    <a:cubicBezTo>
                      <a:pt x="84" y="60"/>
                      <a:pt x="84" y="58"/>
                      <a:pt x="83" y="56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5" y="1"/>
                      <a:pt x="44" y="0"/>
                      <a:pt x="42" y="0"/>
                    </a:cubicBezTo>
                    <a:cubicBezTo>
                      <a:pt x="40" y="0"/>
                      <a:pt x="39" y="1"/>
                      <a:pt x="38" y="2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58"/>
                      <a:pt x="0" y="60"/>
                      <a:pt x="1" y="62"/>
                    </a:cubicBezTo>
                    <a:cubicBezTo>
                      <a:pt x="1" y="63"/>
                      <a:pt x="3" y="64"/>
                      <a:pt x="5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237"/>
                      <a:pt x="18" y="237"/>
                      <a:pt x="18" y="237"/>
                    </a:cubicBezTo>
                    <a:cubicBezTo>
                      <a:pt x="66" y="237"/>
                      <a:pt x="66" y="237"/>
                      <a:pt x="66" y="237"/>
                    </a:cubicBezTo>
                    <a:cubicBezTo>
                      <a:pt x="66" y="64"/>
                      <a:pt x="66" y="64"/>
                      <a:pt x="66" y="64"/>
                    </a:cubicBezTo>
                    <a:lnTo>
                      <a:pt x="79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9"/>
              <p:cNvSpPr>
                <a:spLocks/>
              </p:cNvSpPr>
              <p:nvPr/>
            </p:nvSpPr>
            <p:spPr bwMode="auto">
              <a:xfrm>
                <a:off x="1552" y="1187"/>
                <a:ext cx="510" cy="276"/>
              </a:xfrm>
              <a:custGeom>
                <a:avLst/>
                <a:gdLst>
                  <a:gd name="T0" fmla="*/ 8 w 512"/>
                  <a:gd name="T1" fmla="*/ 268 h 276"/>
                  <a:gd name="T2" fmla="*/ 8 w 512"/>
                  <a:gd name="T3" fmla="*/ 4 h 276"/>
                  <a:gd name="T4" fmla="*/ 7 w 512"/>
                  <a:gd name="T5" fmla="*/ 1 h 276"/>
                  <a:gd name="T6" fmla="*/ 4 w 512"/>
                  <a:gd name="T7" fmla="*/ 0 h 276"/>
                  <a:gd name="T8" fmla="*/ 4 w 512"/>
                  <a:gd name="T9" fmla="*/ 0 h 276"/>
                  <a:gd name="T10" fmla="*/ 1 w 512"/>
                  <a:gd name="T11" fmla="*/ 1 h 276"/>
                  <a:gd name="T12" fmla="*/ 0 w 512"/>
                  <a:gd name="T13" fmla="*/ 4 h 276"/>
                  <a:gd name="T14" fmla="*/ 0 w 512"/>
                  <a:gd name="T15" fmla="*/ 276 h 276"/>
                  <a:gd name="T16" fmla="*/ 508 w 512"/>
                  <a:gd name="T17" fmla="*/ 276 h 276"/>
                  <a:gd name="T18" fmla="*/ 511 w 512"/>
                  <a:gd name="T19" fmla="*/ 275 h 276"/>
                  <a:gd name="T20" fmla="*/ 512 w 512"/>
                  <a:gd name="T21" fmla="*/ 272 h 276"/>
                  <a:gd name="T22" fmla="*/ 512 w 512"/>
                  <a:gd name="T23" fmla="*/ 272 h 276"/>
                  <a:gd name="T24" fmla="*/ 511 w 512"/>
                  <a:gd name="T25" fmla="*/ 269 h 276"/>
                  <a:gd name="T26" fmla="*/ 508 w 512"/>
                  <a:gd name="T27" fmla="*/ 268 h 276"/>
                  <a:gd name="T28" fmla="*/ 8 w 512"/>
                  <a:gd name="T29" fmla="*/ 26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2" h="276">
                    <a:moveTo>
                      <a:pt x="8" y="268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508" y="276"/>
                      <a:pt x="508" y="276"/>
                      <a:pt x="508" y="276"/>
                    </a:cubicBezTo>
                    <a:cubicBezTo>
                      <a:pt x="509" y="276"/>
                      <a:pt x="510" y="276"/>
                      <a:pt x="511" y="275"/>
                    </a:cubicBezTo>
                    <a:cubicBezTo>
                      <a:pt x="512" y="274"/>
                      <a:pt x="512" y="273"/>
                      <a:pt x="512" y="272"/>
                    </a:cubicBezTo>
                    <a:cubicBezTo>
                      <a:pt x="512" y="272"/>
                      <a:pt x="512" y="272"/>
                      <a:pt x="512" y="272"/>
                    </a:cubicBezTo>
                    <a:cubicBezTo>
                      <a:pt x="512" y="271"/>
                      <a:pt x="512" y="270"/>
                      <a:pt x="511" y="269"/>
                    </a:cubicBezTo>
                    <a:cubicBezTo>
                      <a:pt x="510" y="268"/>
                      <a:pt x="509" y="268"/>
                      <a:pt x="508" y="268"/>
                    </a:cubicBezTo>
                    <a:cubicBezTo>
                      <a:pt x="8" y="268"/>
                      <a:pt x="8" y="268"/>
                      <a:pt x="8" y="2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8" name="组合 157"/>
          <p:cNvGrpSpPr/>
          <p:nvPr/>
        </p:nvGrpSpPr>
        <p:grpSpPr>
          <a:xfrm>
            <a:off x="6184800" y="1949039"/>
            <a:ext cx="2628022" cy="3417414"/>
            <a:chOff x="6184800" y="1949039"/>
            <a:chExt cx="2628022" cy="3417414"/>
          </a:xfrm>
        </p:grpSpPr>
        <p:grpSp>
          <p:nvGrpSpPr>
            <p:cNvPr id="88" name="组合 87"/>
            <p:cNvGrpSpPr/>
            <p:nvPr/>
          </p:nvGrpSpPr>
          <p:grpSpPr>
            <a:xfrm>
              <a:off x="6471541" y="1949039"/>
              <a:ext cx="2085930" cy="2080446"/>
              <a:chOff x="2328918" y="1577773"/>
              <a:chExt cx="4245990" cy="4234827"/>
            </a:xfrm>
          </p:grpSpPr>
          <p:sp>
            <p:nvSpPr>
              <p:cNvPr id="89" name="椭圆 88"/>
              <p:cNvSpPr/>
              <p:nvPr userDrawn="1"/>
            </p:nvSpPr>
            <p:spPr>
              <a:xfrm>
                <a:off x="2328918" y="1758126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90" name="椭圆 89"/>
              <p:cNvSpPr/>
              <p:nvPr userDrawn="1"/>
            </p:nvSpPr>
            <p:spPr>
              <a:xfrm>
                <a:off x="2603303" y="1840995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91" name="椭圆 90"/>
              <p:cNvSpPr/>
              <p:nvPr userDrawn="1"/>
            </p:nvSpPr>
            <p:spPr>
              <a:xfrm>
                <a:off x="2472780" y="1577773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106" name="矩形 105"/>
            <p:cNvSpPr/>
            <p:nvPr/>
          </p:nvSpPr>
          <p:spPr>
            <a:xfrm>
              <a:off x="6508797" y="4213829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/>
              <a:r>
                <a:rPr lang="en-US" altLang="zh-CN" sz="2000" b="1" dirty="0">
                  <a:solidFill>
                    <a:schemeClr val="accent4"/>
                  </a:solidFill>
                  <a:cs typeface="+mn-ea"/>
                  <a:sym typeface="+mn-lt"/>
                </a:rPr>
                <a:t>《</a:t>
              </a:r>
              <a:r>
                <a:rPr lang="zh-CN" altLang="en-US" sz="2000" b="1" dirty="0">
                  <a:solidFill>
                    <a:schemeClr val="accent4"/>
                  </a:solidFill>
                  <a:cs typeface="+mn-ea"/>
                  <a:sym typeface="+mn-lt"/>
                </a:rPr>
                <a:t>身份证书法</a:t>
              </a:r>
              <a:r>
                <a:rPr lang="en-US" altLang="zh-CN" sz="2000" b="1" dirty="0">
                  <a:solidFill>
                    <a:schemeClr val="accent4"/>
                  </a:solidFill>
                  <a:cs typeface="+mn-ea"/>
                  <a:sym typeface="+mn-lt"/>
                </a:rPr>
                <a:t>》</a:t>
              </a:r>
              <a:endParaRPr lang="zh-CN" altLang="en-US" sz="2000" b="1" dirty="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6184800" y="4613939"/>
              <a:ext cx="2628022" cy="752514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公安机关及其人民警察对因制作、发放、查验、扣押居民身份证而知悉的公民的个人信息，应当予以保密。</a:t>
              </a:r>
              <a:endPara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28" name="Group 11"/>
            <p:cNvGrpSpPr>
              <a:grpSpLocks noChangeAspect="1"/>
            </p:cNvGrpSpPr>
            <p:nvPr/>
          </p:nvGrpSpPr>
          <p:grpSpPr bwMode="auto">
            <a:xfrm>
              <a:off x="7081779" y="2703334"/>
              <a:ext cx="872008" cy="619124"/>
              <a:chOff x="1407" y="1098"/>
              <a:chExt cx="800" cy="568"/>
            </a:xfrm>
            <a:solidFill>
              <a:schemeClr val="accent4"/>
            </a:solidFill>
          </p:grpSpPr>
          <p:sp>
            <p:nvSpPr>
              <p:cNvPr id="129" name="Freeform 12"/>
              <p:cNvSpPr>
                <a:spLocks noEditPoints="1"/>
              </p:cNvSpPr>
              <p:nvPr/>
            </p:nvSpPr>
            <p:spPr bwMode="auto">
              <a:xfrm>
                <a:off x="1494" y="1098"/>
                <a:ext cx="626" cy="423"/>
              </a:xfrm>
              <a:custGeom>
                <a:avLst/>
                <a:gdLst>
                  <a:gd name="T0" fmla="*/ 621 w 628"/>
                  <a:gd name="T1" fmla="*/ 7 h 423"/>
                  <a:gd name="T2" fmla="*/ 605 w 628"/>
                  <a:gd name="T3" fmla="*/ 0 h 423"/>
                  <a:gd name="T4" fmla="*/ 23 w 628"/>
                  <a:gd name="T5" fmla="*/ 0 h 423"/>
                  <a:gd name="T6" fmla="*/ 7 w 628"/>
                  <a:gd name="T7" fmla="*/ 7 h 423"/>
                  <a:gd name="T8" fmla="*/ 0 w 628"/>
                  <a:gd name="T9" fmla="*/ 23 h 423"/>
                  <a:gd name="T10" fmla="*/ 0 w 628"/>
                  <a:gd name="T11" fmla="*/ 423 h 423"/>
                  <a:gd name="T12" fmla="*/ 628 w 628"/>
                  <a:gd name="T13" fmla="*/ 423 h 423"/>
                  <a:gd name="T14" fmla="*/ 628 w 628"/>
                  <a:gd name="T15" fmla="*/ 23 h 423"/>
                  <a:gd name="T16" fmla="*/ 621 w 628"/>
                  <a:gd name="T17" fmla="*/ 7 h 423"/>
                  <a:gd name="T18" fmla="*/ 314 w 628"/>
                  <a:gd name="T19" fmla="*/ 13 h 423"/>
                  <a:gd name="T20" fmla="*/ 321 w 628"/>
                  <a:gd name="T21" fmla="*/ 20 h 423"/>
                  <a:gd name="T22" fmla="*/ 314 w 628"/>
                  <a:gd name="T23" fmla="*/ 27 h 423"/>
                  <a:gd name="T24" fmla="*/ 307 w 628"/>
                  <a:gd name="T25" fmla="*/ 20 h 423"/>
                  <a:gd name="T26" fmla="*/ 314 w 628"/>
                  <a:gd name="T27" fmla="*/ 13 h 423"/>
                  <a:gd name="T28" fmla="*/ 587 w 628"/>
                  <a:gd name="T29" fmla="*/ 382 h 423"/>
                  <a:gd name="T30" fmla="*/ 41 w 628"/>
                  <a:gd name="T31" fmla="*/ 382 h 423"/>
                  <a:gd name="T32" fmla="*/ 41 w 628"/>
                  <a:gd name="T33" fmla="*/ 41 h 423"/>
                  <a:gd name="T34" fmla="*/ 587 w 628"/>
                  <a:gd name="T35" fmla="*/ 41 h 423"/>
                  <a:gd name="T36" fmla="*/ 587 w 628"/>
                  <a:gd name="T37" fmla="*/ 382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8" h="423">
                    <a:moveTo>
                      <a:pt x="621" y="7"/>
                    </a:moveTo>
                    <a:cubicBezTo>
                      <a:pt x="617" y="2"/>
                      <a:pt x="611" y="0"/>
                      <a:pt x="605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7" y="0"/>
                      <a:pt x="11" y="2"/>
                      <a:pt x="7" y="7"/>
                    </a:cubicBezTo>
                    <a:cubicBezTo>
                      <a:pt x="2" y="11"/>
                      <a:pt x="0" y="17"/>
                      <a:pt x="0" y="23"/>
                    </a:cubicBezTo>
                    <a:cubicBezTo>
                      <a:pt x="0" y="423"/>
                      <a:pt x="0" y="423"/>
                      <a:pt x="0" y="423"/>
                    </a:cubicBezTo>
                    <a:cubicBezTo>
                      <a:pt x="628" y="423"/>
                      <a:pt x="628" y="423"/>
                      <a:pt x="628" y="423"/>
                    </a:cubicBezTo>
                    <a:cubicBezTo>
                      <a:pt x="628" y="23"/>
                      <a:pt x="628" y="23"/>
                      <a:pt x="628" y="23"/>
                    </a:cubicBezTo>
                    <a:cubicBezTo>
                      <a:pt x="628" y="17"/>
                      <a:pt x="626" y="11"/>
                      <a:pt x="621" y="7"/>
                    </a:cubicBezTo>
                    <a:close/>
                    <a:moveTo>
                      <a:pt x="314" y="13"/>
                    </a:moveTo>
                    <a:cubicBezTo>
                      <a:pt x="318" y="13"/>
                      <a:pt x="321" y="16"/>
                      <a:pt x="321" y="20"/>
                    </a:cubicBezTo>
                    <a:cubicBezTo>
                      <a:pt x="321" y="24"/>
                      <a:pt x="318" y="27"/>
                      <a:pt x="314" y="27"/>
                    </a:cubicBezTo>
                    <a:cubicBezTo>
                      <a:pt x="310" y="27"/>
                      <a:pt x="307" y="24"/>
                      <a:pt x="307" y="20"/>
                    </a:cubicBezTo>
                    <a:cubicBezTo>
                      <a:pt x="307" y="16"/>
                      <a:pt x="310" y="13"/>
                      <a:pt x="314" y="13"/>
                    </a:cubicBezTo>
                    <a:close/>
                    <a:moveTo>
                      <a:pt x="587" y="382"/>
                    </a:moveTo>
                    <a:cubicBezTo>
                      <a:pt x="41" y="382"/>
                      <a:pt x="41" y="382"/>
                      <a:pt x="41" y="382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587" y="41"/>
                      <a:pt x="587" y="41"/>
                      <a:pt x="587" y="41"/>
                    </a:cubicBezTo>
                    <a:lnTo>
                      <a:pt x="587" y="3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13"/>
              <p:cNvSpPr>
                <a:spLocks noEditPoints="1"/>
              </p:cNvSpPr>
              <p:nvPr/>
            </p:nvSpPr>
            <p:spPr bwMode="auto">
              <a:xfrm>
                <a:off x="1407" y="1538"/>
                <a:ext cx="800" cy="97"/>
              </a:xfrm>
              <a:custGeom>
                <a:avLst/>
                <a:gdLst>
                  <a:gd name="T0" fmla="*/ 87 w 802"/>
                  <a:gd name="T1" fmla="*/ 0 h 97"/>
                  <a:gd name="T2" fmla="*/ 4 w 802"/>
                  <a:gd name="T3" fmla="*/ 83 h 97"/>
                  <a:gd name="T4" fmla="*/ 2 w 802"/>
                  <a:gd name="T5" fmla="*/ 92 h 97"/>
                  <a:gd name="T6" fmla="*/ 10 w 802"/>
                  <a:gd name="T7" fmla="*/ 97 h 97"/>
                  <a:gd name="T8" fmla="*/ 792 w 802"/>
                  <a:gd name="T9" fmla="*/ 97 h 97"/>
                  <a:gd name="T10" fmla="*/ 800 w 802"/>
                  <a:gd name="T11" fmla="*/ 92 h 97"/>
                  <a:gd name="T12" fmla="*/ 798 w 802"/>
                  <a:gd name="T13" fmla="*/ 83 h 97"/>
                  <a:gd name="T14" fmla="*/ 715 w 802"/>
                  <a:gd name="T15" fmla="*/ 0 h 97"/>
                  <a:gd name="T16" fmla="*/ 87 w 802"/>
                  <a:gd name="T17" fmla="*/ 0 h 97"/>
                  <a:gd name="T18" fmla="*/ 711 w 802"/>
                  <a:gd name="T19" fmla="*/ 47 h 97"/>
                  <a:gd name="T20" fmla="*/ 712 w 802"/>
                  <a:gd name="T21" fmla="*/ 54 h 97"/>
                  <a:gd name="T22" fmla="*/ 706 w 802"/>
                  <a:gd name="T23" fmla="*/ 58 h 97"/>
                  <a:gd name="T24" fmla="*/ 484 w 802"/>
                  <a:gd name="T25" fmla="*/ 58 h 97"/>
                  <a:gd name="T26" fmla="*/ 485 w 802"/>
                  <a:gd name="T27" fmla="*/ 64 h 97"/>
                  <a:gd name="T28" fmla="*/ 484 w 802"/>
                  <a:gd name="T29" fmla="*/ 67 h 97"/>
                  <a:gd name="T30" fmla="*/ 481 w 802"/>
                  <a:gd name="T31" fmla="*/ 69 h 97"/>
                  <a:gd name="T32" fmla="*/ 321 w 802"/>
                  <a:gd name="T33" fmla="*/ 69 h 97"/>
                  <a:gd name="T34" fmla="*/ 318 w 802"/>
                  <a:gd name="T35" fmla="*/ 67 h 97"/>
                  <a:gd name="T36" fmla="*/ 317 w 802"/>
                  <a:gd name="T37" fmla="*/ 64 h 97"/>
                  <a:gd name="T38" fmla="*/ 318 w 802"/>
                  <a:gd name="T39" fmla="*/ 58 h 97"/>
                  <a:gd name="T40" fmla="*/ 96 w 802"/>
                  <a:gd name="T41" fmla="*/ 58 h 97"/>
                  <a:gd name="T42" fmla="*/ 90 w 802"/>
                  <a:gd name="T43" fmla="*/ 54 h 97"/>
                  <a:gd name="T44" fmla="*/ 91 w 802"/>
                  <a:gd name="T45" fmla="*/ 47 h 97"/>
                  <a:gd name="T46" fmla="*/ 113 w 802"/>
                  <a:gd name="T47" fmla="*/ 20 h 97"/>
                  <a:gd name="T48" fmla="*/ 689 w 802"/>
                  <a:gd name="T49" fmla="*/ 20 h 97"/>
                  <a:gd name="T50" fmla="*/ 711 w 802"/>
                  <a:gd name="T51" fmla="*/ 4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2" h="97">
                    <a:moveTo>
                      <a:pt x="87" y="0"/>
                    </a:moveTo>
                    <a:cubicBezTo>
                      <a:pt x="4" y="83"/>
                      <a:pt x="4" y="83"/>
                      <a:pt x="4" y="83"/>
                    </a:cubicBezTo>
                    <a:cubicBezTo>
                      <a:pt x="1" y="85"/>
                      <a:pt x="0" y="89"/>
                      <a:pt x="2" y="92"/>
                    </a:cubicBezTo>
                    <a:cubicBezTo>
                      <a:pt x="3" y="95"/>
                      <a:pt x="6" y="97"/>
                      <a:pt x="10" y="97"/>
                    </a:cubicBezTo>
                    <a:cubicBezTo>
                      <a:pt x="792" y="97"/>
                      <a:pt x="792" y="97"/>
                      <a:pt x="792" y="97"/>
                    </a:cubicBezTo>
                    <a:cubicBezTo>
                      <a:pt x="796" y="97"/>
                      <a:pt x="799" y="95"/>
                      <a:pt x="800" y="92"/>
                    </a:cubicBezTo>
                    <a:cubicBezTo>
                      <a:pt x="802" y="89"/>
                      <a:pt x="801" y="85"/>
                      <a:pt x="798" y="83"/>
                    </a:cubicBezTo>
                    <a:cubicBezTo>
                      <a:pt x="715" y="0"/>
                      <a:pt x="715" y="0"/>
                      <a:pt x="715" y="0"/>
                    </a:cubicBezTo>
                    <a:lnTo>
                      <a:pt x="87" y="0"/>
                    </a:lnTo>
                    <a:close/>
                    <a:moveTo>
                      <a:pt x="711" y="47"/>
                    </a:moveTo>
                    <a:cubicBezTo>
                      <a:pt x="713" y="49"/>
                      <a:pt x="713" y="51"/>
                      <a:pt x="712" y="54"/>
                    </a:cubicBezTo>
                    <a:cubicBezTo>
                      <a:pt x="711" y="56"/>
                      <a:pt x="709" y="58"/>
                      <a:pt x="706" y="58"/>
                    </a:cubicBezTo>
                    <a:cubicBezTo>
                      <a:pt x="484" y="58"/>
                      <a:pt x="484" y="58"/>
                      <a:pt x="484" y="58"/>
                    </a:cubicBezTo>
                    <a:cubicBezTo>
                      <a:pt x="485" y="64"/>
                      <a:pt x="485" y="64"/>
                      <a:pt x="485" y="64"/>
                    </a:cubicBezTo>
                    <a:cubicBezTo>
                      <a:pt x="485" y="65"/>
                      <a:pt x="485" y="66"/>
                      <a:pt x="484" y="67"/>
                    </a:cubicBezTo>
                    <a:cubicBezTo>
                      <a:pt x="483" y="68"/>
                      <a:pt x="482" y="69"/>
                      <a:pt x="481" y="69"/>
                    </a:cubicBezTo>
                    <a:cubicBezTo>
                      <a:pt x="321" y="69"/>
                      <a:pt x="321" y="69"/>
                      <a:pt x="321" y="69"/>
                    </a:cubicBezTo>
                    <a:cubicBezTo>
                      <a:pt x="320" y="69"/>
                      <a:pt x="319" y="68"/>
                      <a:pt x="318" y="67"/>
                    </a:cubicBezTo>
                    <a:cubicBezTo>
                      <a:pt x="317" y="66"/>
                      <a:pt x="317" y="65"/>
                      <a:pt x="317" y="64"/>
                    </a:cubicBezTo>
                    <a:cubicBezTo>
                      <a:pt x="318" y="58"/>
                      <a:pt x="318" y="58"/>
                      <a:pt x="318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3" y="58"/>
                      <a:pt x="91" y="56"/>
                      <a:pt x="90" y="54"/>
                    </a:cubicBezTo>
                    <a:cubicBezTo>
                      <a:pt x="89" y="51"/>
                      <a:pt x="89" y="49"/>
                      <a:pt x="91" y="47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689" y="20"/>
                      <a:pt x="689" y="20"/>
                      <a:pt x="689" y="20"/>
                    </a:cubicBezTo>
                    <a:lnTo>
                      <a:pt x="711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14"/>
              <p:cNvSpPr>
                <a:spLocks noEditPoints="1"/>
              </p:cNvSpPr>
              <p:nvPr/>
            </p:nvSpPr>
            <p:spPr bwMode="auto">
              <a:xfrm>
                <a:off x="1408" y="1637"/>
                <a:ext cx="798" cy="29"/>
              </a:xfrm>
              <a:custGeom>
                <a:avLst/>
                <a:gdLst>
                  <a:gd name="T0" fmla="*/ 791 w 800"/>
                  <a:gd name="T1" fmla="*/ 3 h 29"/>
                  <a:gd name="T2" fmla="*/ 469 w 800"/>
                  <a:gd name="T3" fmla="*/ 3 h 29"/>
                  <a:gd name="T4" fmla="*/ 468 w 800"/>
                  <a:gd name="T5" fmla="*/ 6 h 29"/>
                  <a:gd name="T6" fmla="*/ 461 w 800"/>
                  <a:gd name="T7" fmla="*/ 9 h 29"/>
                  <a:gd name="T8" fmla="*/ 339 w 800"/>
                  <a:gd name="T9" fmla="*/ 9 h 29"/>
                  <a:gd name="T10" fmla="*/ 332 w 800"/>
                  <a:gd name="T11" fmla="*/ 6 h 29"/>
                  <a:gd name="T12" fmla="*/ 331 w 800"/>
                  <a:gd name="T13" fmla="*/ 3 h 29"/>
                  <a:gd name="T14" fmla="*/ 9 w 800"/>
                  <a:gd name="T15" fmla="*/ 3 h 29"/>
                  <a:gd name="T16" fmla="*/ 0 w 800"/>
                  <a:gd name="T17" fmla="*/ 0 h 29"/>
                  <a:gd name="T18" fmla="*/ 0 w 800"/>
                  <a:gd name="T19" fmla="*/ 9 h 29"/>
                  <a:gd name="T20" fmla="*/ 6 w 800"/>
                  <a:gd name="T21" fmla="*/ 23 h 29"/>
                  <a:gd name="T22" fmla="*/ 21 w 800"/>
                  <a:gd name="T23" fmla="*/ 29 h 29"/>
                  <a:gd name="T24" fmla="*/ 779 w 800"/>
                  <a:gd name="T25" fmla="*/ 29 h 29"/>
                  <a:gd name="T26" fmla="*/ 794 w 800"/>
                  <a:gd name="T27" fmla="*/ 23 h 29"/>
                  <a:gd name="T28" fmla="*/ 800 w 800"/>
                  <a:gd name="T29" fmla="*/ 9 h 29"/>
                  <a:gd name="T30" fmla="*/ 800 w 800"/>
                  <a:gd name="T31" fmla="*/ 0 h 29"/>
                  <a:gd name="T32" fmla="*/ 791 w 800"/>
                  <a:gd name="T33" fmla="*/ 3 h 29"/>
                  <a:gd name="T34" fmla="*/ 72 w 800"/>
                  <a:gd name="T35" fmla="*/ 21 h 29"/>
                  <a:gd name="T36" fmla="*/ 68 w 800"/>
                  <a:gd name="T37" fmla="*/ 16 h 29"/>
                  <a:gd name="T38" fmla="*/ 72 w 800"/>
                  <a:gd name="T39" fmla="*/ 12 h 29"/>
                  <a:gd name="T40" fmla="*/ 77 w 800"/>
                  <a:gd name="T41" fmla="*/ 16 h 29"/>
                  <a:gd name="T42" fmla="*/ 72 w 800"/>
                  <a:gd name="T43" fmla="*/ 21 h 29"/>
                  <a:gd name="T44" fmla="*/ 94 w 800"/>
                  <a:gd name="T45" fmla="*/ 21 h 29"/>
                  <a:gd name="T46" fmla="*/ 89 w 800"/>
                  <a:gd name="T47" fmla="*/ 16 h 29"/>
                  <a:gd name="T48" fmla="*/ 94 w 800"/>
                  <a:gd name="T49" fmla="*/ 12 h 29"/>
                  <a:gd name="T50" fmla="*/ 98 w 800"/>
                  <a:gd name="T51" fmla="*/ 16 h 29"/>
                  <a:gd name="T52" fmla="*/ 94 w 800"/>
                  <a:gd name="T53" fmla="*/ 21 h 29"/>
                  <a:gd name="T54" fmla="*/ 115 w 800"/>
                  <a:gd name="T55" fmla="*/ 21 h 29"/>
                  <a:gd name="T56" fmla="*/ 111 w 800"/>
                  <a:gd name="T57" fmla="*/ 16 h 29"/>
                  <a:gd name="T58" fmla="*/ 115 w 800"/>
                  <a:gd name="T59" fmla="*/ 12 h 29"/>
                  <a:gd name="T60" fmla="*/ 120 w 800"/>
                  <a:gd name="T61" fmla="*/ 16 h 29"/>
                  <a:gd name="T62" fmla="*/ 115 w 800"/>
                  <a:gd name="T6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00" h="29">
                    <a:moveTo>
                      <a:pt x="791" y="3"/>
                    </a:moveTo>
                    <a:cubicBezTo>
                      <a:pt x="469" y="3"/>
                      <a:pt x="469" y="3"/>
                      <a:pt x="469" y="3"/>
                    </a:cubicBezTo>
                    <a:cubicBezTo>
                      <a:pt x="469" y="4"/>
                      <a:pt x="468" y="5"/>
                      <a:pt x="468" y="6"/>
                    </a:cubicBezTo>
                    <a:cubicBezTo>
                      <a:pt x="466" y="8"/>
                      <a:pt x="463" y="9"/>
                      <a:pt x="461" y="9"/>
                    </a:cubicBezTo>
                    <a:cubicBezTo>
                      <a:pt x="339" y="9"/>
                      <a:pt x="339" y="9"/>
                      <a:pt x="339" y="9"/>
                    </a:cubicBezTo>
                    <a:cubicBezTo>
                      <a:pt x="337" y="9"/>
                      <a:pt x="334" y="8"/>
                      <a:pt x="332" y="6"/>
                    </a:cubicBezTo>
                    <a:cubicBezTo>
                      <a:pt x="332" y="5"/>
                      <a:pt x="331" y="4"/>
                      <a:pt x="331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5" y="3"/>
                      <a:pt x="2" y="2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2" y="19"/>
                      <a:pt x="6" y="23"/>
                    </a:cubicBezTo>
                    <a:cubicBezTo>
                      <a:pt x="10" y="27"/>
                      <a:pt x="15" y="29"/>
                      <a:pt x="21" y="29"/>
                    </a:cubicBezTo>
                    <a:cubicBezTo>
                      <a:pt x="779" y="29"/>
                      <a:pt x="779" y="29"/>
                      <a:pt x="779" y="29"/>
                    </a:cubicBezTo>
                    <a:cubicBezTo>
                      <a:pt x="785" y="29"/>
                      <a:pt x="790" y="27"/>
                      <a:pt x="794" y="23"/>
                    </a:cubicBezTo>
                    <a:cubicBezTo>
                      <a:pt x="798" y="19"/>
                      <a:pt x="800" y="14"/>
                      <a:pt x="800" y="9"/>
                    </a:cubicBezTo>
                    <a:cubicBezTo>
                      <a:pt x="800" y="0"/>
                      <a:pt x="800" y="0"/>
                      <a:pt x="800" y="0"/>
                    </a:cubicBezTo>
                    <a:cubicBezTo>
                      <a:pt x="798" y="2"/>
                      <a:pt x="795" y="3"/>
                      <a:pt x="791" y="3"/>
                    </a:cubicBezTo>
                    <a:close/>
                    <a:moveTo>
                      <a:pt x="72" y="21"/>
                    </a:moveTo>
                    <a:cubicBezTo>
                      <a:pt x="70" y="21"/>
                      <a:pt x="68" y="19"/>
                      <a:pt x="68" y="16"/>
                    </a:cubicBezTo>
                    <a:cubicBezTo>
                      <a:pt x="68" y="14"/>
                      <a:pt x="70" y="12"/>
                      <a:pt x="72" y="12"/>
                    </a:cubicBezTo>
                    <a:cubicBezTo>
                      <a:pt x="75" y="12"/>
                      <a:pt x="77" y="14"/>
                      <a:pt x="77" y="16"/>
                    </a:cubicBezTo>
                    <a:cubicBezTo>
                      <a:pt x="77" y="19"/>
                      <a:pt x="75" y="21"/>
                      <a:pt x="72" y="21"/>
                    </a:cubicBezTo>
                    <a:close/>
                    <a:moveTo>
                      <a:pt x="94" y="21"/>
                    </a:moveTo>
                    <a:cubicBezTo>
                      <a:pt x="91" y="21"/>
                      <a:pt x="89" y="19"/>
                      <a:pt x="89" y="16"/>
                    </a:cubicBezTo>
                    <a:cubicBezTo>
                      <a:pt x="89" y="14"/>
                      <a:pt x="91" y="12"/>
                      <a:pt x="94" y="12"/>
                    </a:cubicBezTo>
                    <a:cubicBezTo>
                      <a:pt x="96" y="12"/>
                      <a:pt x="98" y="14"/>
                      <a:pt x="98" y="16"/>
                    </a:cubicBezTo>
                    <a:cubicBezTo>
                      <a:pt x="98" y="19"/>
                      <a:pt x="96" y="21"/>
                      <a:pt x="94" y="21"/>
                    </a:cubicBezTo>
                    <a:close/>
                    <a:moveTo>
                      <a:pt x="115" y="21"/>
                    </a:moveTo>
                    <a:cubicBezTo>
                      <a:pt x="113" y="21"/>
                      <a:pt x="111" y="19"/>
                      <a:pt x="111" y="16"/>
                    </a:cubicBezTo>
                    <a:cubicBezTo>
                      <a:pt x="111" y="14"/>
                      <a:pt x="113" y="12"/>
                      <a:pt x="115" y="12"/>
                    </a:cubicBezTo>
                    <a:cubicBezTo>
                      <a:pt x="118" y="12"/>
                      <a:pt x="120" y="14"/>
                      <a:pt x="120" y="16"/>
                    </a:cubicBezTo>
                    <a:cubicBezTo>
                      <a:pt x="120" y="19"/>
                      <a:pt x="118" y="21"/>
                      <a:pt x="11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15"/>
              <p:cNvSpPr>
                <a:spLocks/>
              </p:cNvSpPr>
              <p:nvPr/>
            </p:nvSpPr>
            <p:spPr bwMode="auto">
              <a:xfrm>
                <a:off x="1624" y="1386"/>
                <a:ext cx="48" cy="56"/>
              </a:xfrm>
              <a:custGeom>
                <a:avLst/>
                <a:gdLst>
                  <a:gd name="T0" fmla="*/ 48 w 48"/>
                  <a:gd name="T1" fmla="*/ 56 h 56"/>
                  <a:gd name="T2" fmla="*/ 0 w 48"/>
                  <a:gd name="T3" fmla="*/ 56 h 56"/>
                  <a:gd name="T4" fmla="*/ 0 w 48"/>
                  <a:gd name="T5" fmla="*/ 5 h 56"/>
                  <a:gd name="T6" fmla="*/ 2 w 48"/>
                  <a:gd name="T7" fmla="*/ 2 h 56"/>
                  <a:gd name="T8" fmla="*/ 5 w 48"/>
                  <a:gd name="T9" fmla="*/ 0 h 56"/>
                  <a:gd name="T10" fmla="*/ 43 w 48"/>
                  <a:gd name="T11" fmla="*/ 0 h 56"/>
                  <a:gd name="T12" fmla="*/ 47 w 48"/>
                  <a:gd name="T13" fmla="*/ 2 h 56"/>
                  <a:gd name="T14" fmla="*/ 48 w 48"/>
                  <a:gd name="T15" fmla="*/ 5 h 56"/>
                  <a:gd name="T16" fmla="*/ 48 w 48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56">
                    <a:moveTo>
                      <a:pt x="48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2"/>
                    </a:cubicBezTo>
                    <a:cubicBezTo>
                      <a:pt x="3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6" y="1"/>
                      <a:pt x="47" y="2"/>
                    </a:cubicBezTo>
                    <a:cubicBezTo>
                      <a:pt x="48" y="3"/>
                      <a:pt x="48" y="4"/>
                      <a:pt x="48" y="5"/>
                    </a:cubicBezTo>
                    <a:cubicBezTo>
                      <a:pt x="48" y="56"/>
                      <a:pt x="48" y="56"/>
                      <a:pt x="4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16"/>
              <p:cNvSpPr>
                <a:spLocks/>
              </p:cNvSpPr>
              <p:nvPr/>
            </p:nvSpPr>
            <p:spPr bwMode="auto">
              <a:xfrm>
                <a:off x="1723" y="1314"/>
                <a:ext cx="47" cy="128"/>
              </a:xfrm>
              <a:custGeom>
                <a:avLst/>
                <a:gdLst>
                  <a:gd name="T0" fmla="*/ 47 w 47"/>
                  <a:gd name="T1" fmla="*/ 128 h 128"/>
                  <a:gd name="T2" fmla="*/ 0 w 47"/>
                  <a:gd name="T3" fmla="*/ 128 h 128"/>
                  <a:gd name="T4" fmla="*/ 0 w 47"/>
                  <a:gd name="T5" fmla="*/ 5 h 128"/>
                  <a:gd name="T6" fmla="*/ 1 w 47"/>
                  <a:gd name="T7" fmla="*/ 2 h 128"/>
                  <a:gd name="T8" fmla="*/ 5 w 47"/>
                  <a:gd name="T9" fmla="*/ 0 h 128"/>
                  <a:gd name="T10" fmla="*/ 42 w 47"/>
                  <a:gd name="T11" fmla="*/ 0 h 128"/>
                  <a:gd name="T12" fmla="*/ 46 w 47"/>
                  <a:gd name="T13" fmla="*/ 2 h 128"/>
                  <a:gd name="T14" fmla="*/ 47 w 47"/>
                  <a:gd name="T15" fmla="*/ 5 h 128"/>
                  <a:gd name="T16" fmla="*/ 47 w 47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128">
                    <a:moveTo>
                      <a:pt x="47" y="128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3" y="0"/>
                      <a:pt x="5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7" y="4"/>
                      <a:pt x="47" y="5"/>
                    </a:cubicBezTo>
                    <a:lnTo>
                      <a:pt x="47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17"/>
              <p:cNvSpPr>
                <a:spLocks/>
              </p:cNvSpPr>
              <p:nvPr/>
            </p:nvSpPr>
            <p:spPr bwMode="auto">
              <a:xfrm>
                <a:off x="1821" y="1353"/>
                <a:ext cx="48" cy="89"/>
              </a:xfrm>
              <a:custGeom>
                <a:avLst/>
                <a:gdLst>
                  <a:gd name="T0" fmla="*/ 48 w 48"/>
                  <a:gd name="T1" fmla="*/ 89 h 89"/>
                  <a:gd name="T2" fmla="*/ 0 w 48"/>
                  <a:gd name="T3" fmla="*/ 89 h 89"/>
                  <a:gd name="T4" fmla="*/ 0 w 48"/>
                  <a:gd name="T5" fmla="*/ 6 h 89"/>
                  <a:gd name="T6" fmla="*/ 1 w 48"/>
                  <a:gd name="T7" fmla="*/ 2 h 89"/>
                  <a:gd name="T8" fmla="*/ 5 w 48"/>
                  <a:gd name="T9" fmla="*/ 0 h 89"/>
                  <a:gd name="T10" fmla="*/ 43 w 48"/>
                  <a:gd name="T11" fmla="*/ 0 h 89"/>
                  <a:gd name="T12" fmla="*/ 46 w 48"/>
                  <a:gd name="T13" fmla="*/ 2 h 89"/>
                  <a:gd name="T14" fmla="*/ 48 w 48"/>
                  <a:gd name="T15" fmla="*/ 6 h 89"/>
                  <a:gd name="T16" fmla="*/ 48 w 48"/>
                  <a:gd name="T17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89">
                    <a:moveTo>
                      <a:pt x="4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8" y="4"/>
                      <a:pt x="48" y="6"/>
                    </a:cubicBezTo>
                    <a:cubicBezTo>
                      <a:pt x="48" y="89"/>
                      <a:pt x="48" y="89"/>
                      <a:pt x="4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18"/>
              <p:cNvSpPr>
                <a:spLocks/>
              </p:cNvSpPr>
              <p:nvPr/>
            </p:nvSpPr>
            <p:spPr bwMode="auto">
              <a:xfrm>
                <a:off x="1901" y="1205"/>
                <a:ext cx="84" cy="237"/>
              </a:xfrm>
              <a:custGeom>
                <a:avLst/>
                <a:gdLst>
                  <a:gd name="T0" fmla="*/ 79 w 84"/>
                  <a:gd name="T1" fmla="*/ 64 h 237"/>
                  <a:gd name="T2" fmla="*/ 84 w 84"/>
                  <a:gd name="T3" fmla="*/ 62 h 237"/>
                  <a:gd name="T4" fmla="*/ 83 w 84"/>
                  <a:gd name="T5" fmla="*/ 56 h 237"/>
                  <a:gd name="T6" fmla="*/ 46 w 84"/>
                  <a:gd name="T7" fmla="*/ 2 h 237"/>
                  <a:gd name="T8" fmla="*/ 42 w 84"/>
                  <a:gd name="T9" fmla="*/ 0 h 237"/>
                  <a:gd name="T10" fmla="*/ 38 w 84"/>
                  <a:gd name="T11" fmla="*/ 2 h 237"/>
                  <a:gd name="T12" fmla="*/ 1 w 84"/>
                  <a:gd name="T13" fmla="*/ 56 h 237"/>
                  <a:gd name="T14" fmla="*/ 1 w 84"/>
                  <a:gd name="T15" fmla="*/ 62 h 237"/>
                  <a:gd name="T16" fmla="*/ 5 w 84"/>
                  <a:gd name="T17" fmla="*/ 64 h 237"/>
                  <a:gd name="T18" fmla="*/ 18 w 84"/>
                  <a:gd name="T19" fmla="*/ 64 h 237"/>
                  <a:gd name="T20" fmla="*/ 18 w 84"/>
                  <a:gd name="T21" fmla="*/ 237 h 237"/>
                  <a:gd name="T22" fmla="*/ 66 w 84"/>
                  <a:gd name="T23" fmla="*/ 237 h 237"/>
                  <a:gd name="T24" fmla="*/ 66 w 84"/>
                  <a:gd name="T25" fmla="*/ 64 h 237"/>
                  <a:gd name="T26" fmla="*/ 79 w 84"/>
                  <a:gd name="T27" fmla="*/ 64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237">
                    <a:moveTo>
                      <a:pt x="79" y="64"/>
                    </a:moveTo>
                    <a:cubicBezTo>
                      <a:pt x="81" y="64"/>
                      <a:pt x="83" y="63"/>
                      <a:pt x="84" y="62"/>
                    </a:cubicBezTo>
                    <a:cubicBezTo>
                      <a:pt x="84" y="60"/>
                      <a:pt x="84" y="58"/>
                      <a:pt x="83" y="56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5" y="1"/>
                      <a:pt x="44" y="0"/>
                      <a:pt x="42" y="0"/>
                    </a:cubicBezTo>
                    <a:cubicBezTo>
                      <a:pt x="40" y="0"/>
                      <a:pt x="39" y="1"/>
                      <a:pt x="38" y="2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58"/>
                      <a:pt x="0" y="60"/>
                      <a:pt x="1" y="62"/>
                    </a:cubicBezTo>
                    <a:cubicBezTo>
                      <a:pt x="1" y="63"/>
                      <a:pt x="3" y="64"/>
                      <a:pt x="5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237"/>
                      <a:pt x="18" y="237"/>
                      <a:pt x="18" y="237"/>
                    </a:cubicBezTo>
                    <a:cubicBezTo>
                      <a:pt x="66" y="237"/>
                      <a:pt x="66" y="237"/>
                      <a:pt x="66" y="237"/>
                    </a:cubicBezTo>
                    <a:cubicBezTo>
                      <a:pt x="66" y="64"/>
                      <a:pt x="66" y="64"/>
                      <a:pt x="66" y="64"/>
                    </a:cubicBezTo>
                    <a:lnTo>
                      <a:pt x="79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19"/>
              <p:cNvSpPr>
                <a:spLocks/>
              </p:cNvSpPr>
              <p:nvPr/>
            </p:nvSpPr>
            <p:spPr bwMode="auto">
              <a:xfrm>
                <a:off x="1552" y="1187"/>
                <a:ext cx="510" cy="276"/>
              </a:xfrm>
              <a:custGeom>
                <a:avLst/>
                <a:gdLst>
                  <a:gd name="T0" fmla="*/ 8 w 512"/>
                  <a:gd name="T1" fmla="*/ 268 h 276"/>
                  <a:gd name="T2" fmla="*/ 8 w 512"/>
                  <a:gd name="T3" fmla="*/ 4 h 276"/>
                  <a:gd name="T4" fmla="*/ 7 w 512"/>
                  <a:gd name="T5" fmla="*/ 1 h 276"/>
                  <a:gd name="T6" fmla="*/ 4 w 512"/>
                  <a:gd name="T7" fmla="*/ 0 h 276"/>
                  <a:gd name="T8" fmla="*/ 4 w 512"/>
                  <a:gd name="T9" fmla="*/ 0 h 276"/>
                  <a:gd name="T10" fmla="*/ 1 w 512"/>
                  <a:gd name="T11" fmla="*/ 1 h 276"/>
                  <a:gd name="T12" fmla="*/ 0 w 512"/>
                  <a:gd name="T13" fmla="*/ 4 h 276"/>
                  <a:gd name="T14" fmla="*/ 0 w 512"/>
                  <a:gd name="T15" fmla="*/ 276 h 276"/>
                  <a:gd name="T16" fmla="*/ 508 w 512"/>
                  <a:gd name="T17" fmla="*/ 276 h 276"/>
                  <a:gd name="T18" fmla="*/ 511 w 512"/>
                  <a:gd name="T19" fmla="*/ 275 h 276"/>
                  <a:gd name="T20" fmla="*/ 512 w 512"/>
                  <a:gd name="T21" fmla="*/ 272 h 276"/>
                  <a:gd name="T22" fmla="*/ 512 w 512"/>
                  <a:gd name="T23" fmla="*/ 272 h 276"/>
                  <a:gd name="T24" fmla="*/ 511 w 512"/>
                  <a:gd name="T25" fmla="*/ 269 h 276"/>
                  <a:gd name="T26" fmla="*/ 508 w 512"/>
                  <a:gd name="T27" fmla="*/ 268 h 276"/>
                  <a:gd name="T28" fmla="*/ 8 w 512"/>
                  <a:gd name="T29" fmla="*/ 26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2" h="276">
                    <a:moveTo>
                      <a:pt x="8" y="268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508" y="276"/>
                      <a:pt x="508" y="276"/>
                      <a:pt x="508" y="276"/>
                    </a:cubicBezTo>
                    <a:cubicBezTo>
                      <a:pt x="509" y="276"/>
                      <a:pt x="510" y="276"/>
                      <a:pt x="511" y="275"/>
                    </a:cubicBezTo>
                    <a:cubicBezTo>
                      <a:pt x="512" y="274"/>
                      <a:pt x="512" y="273"/>
                      <a:pt x="512" y="272"/>
                    </a:cubicBezTo>
                    <a:cubicBezTo>
                      <a:pt x="512" y="272"/>
                      <a:pt x="512" y="272"/>
                      <a:pt x="512" y="272"/>
                    </a:cubicBezTo>
                    <a:cubicBezTo>
                      <a:pt x="512" y="271"/>
                      <a:pt x="512" y="270"/>
                      <a:pt x="511" y="269"/>
                    </a:cubicBezTo>
                    <a:cubicBezTo>
                      <a:pt x="510" y="268"/>
                      <a:pt x="509" y="268"/>
                      <a:pt x="508" y="268"/>
                    </a:cubicBezTo>
                    <a:cubicBezTo>
                      <a:pt x="8" y="268"/>
                      <a:pt x="8" y="268"/>
                      <a:pt x="8" y="2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9" name="组合 158"/>
          <p:cNvGrpSpPr/>
          <p:nvPr/>
        </p:nvGrpSpPr>
        <p:grpSpPr>
          <a:xfrm>
            <a:off x="8875386" y="1949039"/>
            <a:ext cx="2628022" cy="3569763"/>
            <a:chOff x="8875386" y="1949039"/>
            <a:chExt cx="2628022" cy="3569763"/>
          </a:xfrm>
        </p:grpSpPr>
        <p:grpSp>
          <p:nvGrpSpPr>
            <p:cNvPr id="96" name="组合 95"/>
            <p:cNvGrpSpPr/>
            <p:nvPr/>
          </p:nvGrpSpPr>
          <p:grpSpPr>
            <a:xfrm>
              <a:off x="9160198" y="1949039"/>
              <a:ext cx="2085930" cy="2080446"/>
              <a:chOff x="2328918" y="1577773"/>
              <a:chExt cx="4245990" cy="4234827"/>
            </a:xfrm>
          </p:grpSpPr>
          <p:sp>
            <p:nvSpPr>
              <p:cNvPr id="97" name="椭圆 96"/>
              <p:cNvSpPr/>
              <p:nvPr userDrawn="1"/>
            </p:nvSpPr>
            <p:spPr>
              <a:xfrm>
                <a:off x="2328918" y="1758126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98" name="椭圆 97"/>
              <p:cNvSpPr/>
              <p:nvPr userDrawn="1"/>
            </p:nvSpPr>
            <p:spPr>
              <a:xfrm>
                <a:off x="2603303" y="1840995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99" name="椭圆 98"/>
              <p:cNvSpPr/>
              <p:nvPr userDrawn="1"/>
            </p:nvSpPr>
            <p:spPr>
              <a:xfrm>
                <a:off x="2472780" y="1577773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108" name="矩形 107"/>
            <p:cNvSpPr/>
            <p:nvPr/>
          </p:nvSpPr>
          <p:spPr>
            <a:xfrm>
              <a:off x="9199382" y="4213829"/>
              <a:ext cx="198003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/>
              <a:r>
                <a:rPr lang="en-US" altLang="zh-CN" sz="2000" b="1" dirty="0">
                  <a:solidFill>
                    <a:schemeClr val="accent4"/>
                  </a:solidFill>
                  <a:cs typeface="+mn-ea"/>
                  <a:sym typeface="+mn-lt"/>
                </a:rPr>
                <a:t>《</a:t>
              </a:r>
              <a:r>
                <a:rPr lang="zh-CN" altLang="en-US" sz="2000" b="1" dirty="0">
                  <a:solidFill>
                    <a:schemeClr val="accent4"/>
                  </a:solidFill>
                  <a:cs typeface="+mn-ea"/>
                  <a:sym typeface="+mn-lt"/>
                </a:rPr>
                <a:t>商业银行法</a:t>
              </a:r>
              <a:r>
                <a:rPr lang="en-US" altLang="zh-CN" sz="2000" b="1" dirty="0">
                  <a:solidFill>
                    <a:schemeClr val="accent4"/>
                  </a:solidFill>
                  <a:cs typeface="+mn-ea"/>
                  <a:sym typeface="+mn-lt"/>
                </a:rPr>
                <a:t>》</a:t>
              </a:r>
              <a:endParaRPr lang="zh-CN" altLang="en-US" sz="2000" b="1" dirty="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8875386" y="4613939"/>
              <a:ext cx="2628022" cy="904863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商业银行应当保障存款人的合法权益不受任何单位和个人的侵犯。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46" name="Group 11"/>
            <p:cNvGrpSpPr>
              <a:grpSpLocks noChangeAspect="1"/>
            </p:cNvGrpSpPr>
            <p:nvPr/>
          </p:nvGrpSpPr>
          <p:grpSpPr bwMode="auto">
            <a:xfrm>
              <a:off x="9776941" y="2679700"/>
              <a:ext cx="872008" cy="619124"/>
              <a:chOff x="1407" y="1098"/>
              <a:chExt cx="800" cy="568"/>
            </a:xfrm>
            <a:solidFill>
              <a:schemeClr val="accent4"/>
            </a:solidFill>
          </p:grpSpPr>
          <p:sp>
            <p:nvSpPr>
              <p:cNvPr id="147" name="Freeform 12"/>
              <p:cNvSpPr>
                <a:spLocks noEditPoints="1"/>
              </p:cNvSpPr>
              <p:nvPr/>
            </p:nvSpPr>
            <p:spPr bwMode="auto">
              <a:xfrm>
                <a:off x="1494" y="1098"/>
                <a:ext cx="626" cy="423"/>
              </a:xfrm>
              <a:custGeom>
                <a:avLst/>
                <a:gdLst>
                  <a:gd name="T0" fmla="*/ 621 w 628"/>
                  <a:gd name="T1" fmla="*/ 7 h 423"/>
                  <a:gd name="T2" fmla="*/ 605 w 628"/>
                  <a:gd name="T3" fmla="*/ 0 h 423"/>
                  <a:gd name="T4" fmla="*/ 23 w 628"/>
                  <a:gd name="T5" fmla="*/ 0 h 423"/>
                  <a:gd name="T6" fmla="*/ 7 w 628"/>
                  <a:gd name="T7" fmla="*/ 7 h 423"/>
                  <a:gd name="T8" fmla="*/ 0 w 628"/>
                  <a:gd name="T9" fmla="*/ 23 h 423"/>
                  <a:gd name="T10" fmla="*/ 0 w 628"/>
                  <a:gd name="T11" fmla="*/ 423 h 423"/>
                  <a:gd name="T12" fmla="*/ 628 w 628"/>
                  <a:gd name="T13" fmla="*/ 423 h 423"/>
                  <a:gd name="T14" fmla="*/ 628 w 628"/>
                  <a:gd name="T15" fmla="*/ 23 h 423"/>
                  <a:gd name="T16" fmla="*/ 621 w 628"/>
                  <a:gd name="T17" fmla="*/ 7 h 423"/>
                  <a:gd name="T18" fmla="*/ 314 w 628"/>
                  <a:gd name="T19" fmla="*/ 13 h 423"/>
                  <a:gd name="T20" fmla="*/ 321 w 628"/>
                  <a:gd name="T21" fmla="*/ 20 h 423"/>
                  <a:gd name="T22" fmla="*/ 314 w 628"/>
                  <a:gd name="T23" fmla="*/ 27 h 423"/>
                  <a:gd name="T24" fmla="*/ 307 w 628"/>
                  <a:gd name="T25" fmla="*/ 20 h 423"/>
                  <a:gd name="T26" fmla="*/ 314 w 628"/>
                  <a:gd name="T27" fmla="*/ 13 h 423"/>
                  <a:gd name="T28" fmla="*/ 587 w 628"/>
                  <a:gd name="T29" fmla="*/ 382 h 423"/>
                  <a:gd name="T30" fmla="*/ 41 w 628"/>
                  <a:gd name="T31" fmla="*/ 382 h 423"/>
                  <a:gd name="T32" fmla="*/ 41 w 628"/>
                  <a:gd name="T33" fmla="*/ 41 h 423"/>
                  <a:gd name="T34" fmla="*/ 587 w 628"/>
                  <a:gd name="T35" fmla="*/ 41 h 423"/>
                  <a:gd name="T36" fmla="*/ 587 w 628"/>
                  <a:gd name="T37" fmla="*/ 382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8" h="423">
                    <a:moveTo>
                      <a:pt x="621" y="7"/>
                    </a:moveTo>
                    <a:cubicBezTo>
                      <a:pt x="617" y="2"/>
                      <a:pt x="611" y="0"/>
                      <a:pt x="605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7" y="0"/>
                      <a:pt x="11" y="2"/>
                      <a:pt x="7" y="7"/>
                    </a:cubicBezTo>
                    <a:cubicBezTo>
                      <a:pt x="2" y="11"/>
                      <a:pt x="0" y="17"/>
                      <a:pt x="0" y="23"/>
                    </a:cubicBezTo>
                    <a:cubicBezTo>
                      <a:pt x="0" y="423"/>
                      <a:pt x="0" y="423"/>
                      <a:pt x="0" y="423"/>
                    </a:cubicBezTo>
                    <a:cubicBezTo>
                      <a:pt x="628" y="423"/>
                      <a:pt x="628" y="423"/>
                      <a:pt x="628" y="423"/>
                    </a:cubicBezTo>
                    <a:cubicBezTo>
                      <a:pt x="628" y="23"/>
                      <a:pt x="628" y="23"/>
                      <a:pt x="628" y="23"/>
                    </a:cubicBezTo>
                    <a:cubicBezTo>
                      <a:pt x="628" y="17"/>
                      <a:pt x="626" y="11"/>
                      <a:pt x="621" y="7"/>
                    </a:cubicBezTo>
                    <a:close/>
                    <a:moveTo>
                      <a:pt x="314" y="13"/>
                    </a:moveTo>
                    <a:cubicBezTo>
                      <a:pt x="318" y="13"/>
                      <a:pt x="321" y="16"/>
                      <a:pt x="321" y="20"/>
                    </a:cubicBezTo>
                    <a:cubicBezTo>
                      <a:pt x="321" y="24"/>
                      <a:pt x="318" y="27"/>
                      <a:pt x="314" y="27"/>
                    </a:cubicBezTo>
                    <a:cubicBezTo>
                      <a:pt x="310" y="27"/>
                      <a:pt x="307" y="24"/>
                      <a:pt x="307" y="20"/>
                    </a:cubicBezTo>
                    <a:cubicBezTo>
                      <a:pt x="307" y="16"/>
                      <a:pt x="310" y="13"/>
                      <a:pt x="314" y="13"/>
                    </a:cubicBezTo>
                    <a:close/>
                    <a:moveTo>
                      <a:pt x="587" y="382"/>
                    </a:moveTo>
                    <a:cubicBezTo>
                      <a:pt x="41" y="382"/>
                      <a:pt x="41" y="382"/>
                      <a:pt x="41" y="382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587" y="41"/>
                      <a:pt x="587" y="41"/>
                      <a:pt x="587" y="41"/>
                    </a:cubicBezTo>
                    <a:lnTo>
                      <a:pt x="587" y="3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13"/>
              <p:cNvSpPr>
                <a:spLocks noEditPoints="1"/>
              </p:cNvSpPr>
              <p:nvPr/>
            </p:nvSpPr>
            <p:spPr bwMode="auto">
              <a:xfrm>
                <a:off x="1407" y="1538"/>
                <a:ext cx="800" cy="97"/>
              </a:xfrm>
              <a:custGeom>
                <a:avLst/>
                <a:gdLst>
                  <a:gd name="T0" fmla="*/ 87 w 802"/>
                  <a:gd name="T1" fmla="*/ 0 h 97"/>
                  <a:gd name="T2" fmla="*/ 4 w 802"/>
                  <a:gd name="T3" fmla="*/ 83 h 97"/>
                  <a:gd name="T4" fmla="*/ 2 w 802"/>
                  <a:gd name="T5" fmla="*/ 92 h 97"/>
                  <a:gd name="T6" fmla="*/ 10 w 802"/>
                  <a:gd name="T7" fmla="*/ 97 h 97"/>
                  <a:gd name="T8" fmla="*/ 792 w 802"/>
                  <a:gd name="T9" fmla="*/ 97 h 97"/>
                  <a:gd name="T10" fmla="*/ 800 w 802"/>
                  <a:gd name="T11" fmla="*/ 92 h 97"/>
                  <a:gd name="T12" fmla="*/ 798 w 802"/>
                  <a:gd name="T13" fmla="*/ 83 h 97"/>
                  <a:gd name="T14" fmla="*/ 715 w 802"/>
                  <a:gd name="T15" fmla="*/ 0 h 97"/>
                  <a:gd name="T16" fmla="*/ 87 w 802"/>
                  <a:gd name="T17" fmla="*/ 0 h 97"/>
                  <a:gd name="T18" fmla="*/ 711 w 802"/>
                  <a:gd name="T19" fmla="*/ 47 h 97"/>
                  <a:gd name="T20" fmla="*/ 712 w 802"/>
                  <a:gd name="T21" fmla="*/ 54 h 97"/>
                  <a:gd name="T22" fmla="*/ 706 w 802"/>
                  <a:gd name="T23" fmla="*/ 58 h 97"/>
                  <a:gd name="T24" fmla="*/ 484 w 802"/>
                  <a:gd name="T25" fmla="*/ 58 h 97"/>
                  <a:gd name="T26" fmla="*/ 485 w 802"/>
                  <a:gd name="T27" fmla="*/ 64 h 97"/>
                  <a:gd name="T28" fmla="*/ 484 w 802"/>
                  <a:gd name="T29" fmla="*/ 67 h 97"/>
                  <a:gd name="T30" fmla="*/ 481 w 802"/>
                  <a:gd name="T31" fmla="*/ 69 h 97"/>
                  <a:gd name="T32" fmla="*/ 321 w 802"/>
                  <a:gd name="T33" fmla="*/ 69 h 97"/>
                  <a:gd name="T34" fmla="*/ 318 w 802"/>
                  <a:gd name="T35" fmla="*/ 67 h 97"/>
                  <a:gd name="T36" fmla="*/ 317 w 802"/>
                  <a:gd name="T37" fmla="*/ 64 h 97"/>
                  <a:gd name="T38" fmla="*/ 318 w 802"/>
                  <a:gd name="T39" fmla="*/ 58 h 97"/>
                  <a:gd name="T40" fmla="*/ 96 w 802"/>
                  <a:gd name="T41" fmla="*/ 58 h 97"/>
                  <a:gd name="T42" fmla="*/ 90 w 802"/>
                  <a:gd name="T43" fmla="*/ 54 h 97"/>
                  <a:gd name="T44" fmla="*/ 91 w 802"/>
                  <a:gd name="T45" fmla="*/ 47 h 97"/>
                  <a:gd name="T46" fmla="*/ 113 w 802"/>
                  <a:gd name="T47" fmla="*/ 20 h 97"/>
                  <a:gd name="T48" fmla="*/ 689 w 802"/>
                  <a:gd name="T49" fmla="*/ 20 h 97"/>
                  <a:gd name="T50" fmla="*/ 711 w 802"/>
                  <a:gd name="T51" fmla="*/ 4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2" h="97">
                    <a:moveTo>
                      <a:pt x="87" y="0"/>
                    </a:moveTo>
                    <a:cubicBezTo>
                      <a:pt x="4" y="83"/>
                      <a:pt x="4" y="83"/>
                      <a:pt x="4" y="83"/>
                    </a:cubicBezTo>
                    <a:cubicBezTo>
                      <a:pt x="1" y="85"/>
                      <a:pt x="0" y="89"/>
                      <a:pt x="2" y="92"/>
                    </a:cubicBezTo>
                    <a:cubicBezTo>
                      <a:pt x="3" y="95"/>
                      <a:pt x="6" y="97"/>
                      <a:pt x="10" y="97"/>
                    </a:cubicBezTo>
                    <a:cubicBezTo>
                      <a:pt x="792" y="97"/>
                      <a:pt x="792" y="97"/>
                      <a:pt x="792" y="97"/>
                    </a:cubicBezTo>
                    <a:cubicBezTo>
                      <a:pt x="796" y="97"/>
                      <a:pt x="799" y="95"/>
                      <a:pt x="800" y="92"/>
                    </a:cubicBezTo>
                    <a:cubicBezTo>
                      <a:pt x="802" y="89"/>
                      <a:pt x="801" y="85"/>
                      <a:pt x="798" y="83"/>
                    </a:cubicBezTo>
                    <a:cubicBezTo>
                      <a:pt x="715" y="0"/>
                      <a:pt x="715" y="0"/>
                      <a:pt x="715" y="0"/>
                    </a:cubicBezTo>
                    <a:lnTo>
                      <a:pt x="87" y="0"/>
                    </a:lnTo>
                    <a:close/>
                    <a:moveTo>
                      <a:pt x="711" y="47"/>
                    </a:moveTo>
                    <a:cubicBezTo>
                      <a:pt x="713" y="49"/>
                      <a:pt x="713" y="51"/>
                      <a:pt x="712" y="54"/>
                    </a:cubicBezTo>
                    <a:cubicBezTo>
                      <a:pt x="711" y="56"/>
                      <a:pt x="709" y="58"/>
                      <a:pt x="706" y="58"/>
                    </a:cubicBezTo>
                    <a:cubicBezTo>
                      <a:pt x="484" y="58"/>
                      <a:pt x="484" y="58"/>
                      <a:pt x="484" y="58"/>
                    </a:cubicBezTo>
                    <a:cubicBezTo>
                      <a:pt x="485" y="64"/>
                      <a:pt x="485" y="64"/>
                      <a:pt x="485" y="64"/>
                    </a:cubicBezTo>
                    <a:cubicBezTo>
                      <a:pt x="485" y="65"/>
                      <a:pt x="485" y="66"/>
                      <a:pt x="484" y="67"/>
                    </a:cubicBezTo>
                    <a:cubicBezTo>
                      <a:pt x="483" y="68"/>
                      <a:pt x="482" y="69"/>
                      <a:pt x="481" y="69"/>
                    </a:cubicBezTo>
                    <a:cubicBezTo>
                      <a:pt x="321" y="69"/>
                      <a:pt x="321" y="69"/>
                      <a:pt x="321" y="69"/>
                    </a:cubicBezTo>
                    <a:cubicBezTo>
                      <a:pt x="320" y="69"/>
                      <a:pt x="319" y="68"/>
                      <a:pt x="318" y="67"/>
                    </a:cubicBezTo>
                    <a:cubicBezTo>
                      <a:pt x="317" y="66"/>
                      <a:pt x="317" y="65"/>
                      <a:pt x="317" y="64"/>
                    </a:cubicBezTo>
                    <a:cubicBezTo>
                      <a:pt x="318" y="58"/>
                      <a:pt x="318" y="58"/>
                      <a:pt x="318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3" y="58"/>
                      <a:pt x="91" y="56"/>
                      <a:pt x="90" y="54"/>
                    </a:cubicBezTo>
                    <a:cubicBezTo>
                      <a:pt x="89" y="51"/>
                      <a:pt x="89" y="49"/>
                      <a:pt x="91" y="47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689" y="20"/>
                      <a:pt x="689" y="20"/>
                      <a:pt x="689" y="20"/>
                    </a:cubicBezTo>
                    <a:lnTo>
                      <a:pt x="711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14"/>
              <p:cNvSpPr>
                <a:spLocks noEditPoints="1"/>
              </p:cNvSpPr>
              <p:nvPr/>
            </p:nvSpPr>
            <p:spPr bwMode="auto">
              <a:xfrm>
                <a:off x="1408" y="1637"/>
                <a:ext cx="798" cy="29"/>
              </a:xfrm>
              <a:custGeom>
                <a:avLst/>
                <a:gdLst>
                  <a:gd name="T0" fmla="*/ 791 w 800"/>
                  <a:gd name="T1" fmla="*/ 3 h 29"/>
                  <a:gd name="T2" fmla="*/ 469 w 800"/>
                  <a:gd name="T3" fmla="*/ 3 h 29"/>
                  <a:gd name="T4" fmla="*/ 468 w 800"/>
                  <a:gd name="T5" fmla="*/ 6 h 29"/>
                  <a:gd name="T6" fmla="*/ 461 w 800"/>
                  <a:gd name="T7" fmla="*/ 9 h 29"/>
                  <a:gd name="T8" fmla="*/ 339 w 800"/>
                  <a:gd name="T9" fmla="*/ 9 h 29"/>
                  <a:gd name="T10" fmla="*/ 332 w 800"/>
                  <a:gd name="T11" fmla="*/ 6 h 29"/>
                  <a:gd name="T12" fmla="*/ 331 w 800"/>
                  <a:gd name="T13" fmla="*/ 3 h 29"/>
                  <a:gd name="T14" fmla="*/ 9 w 800"/>
                  <a:gd name="T15" fmla="*/ 3 h 29"/>
                  <a:gd name="T16" fmla="*/ 0 w 800"/>
                  <a:gd name="T17" fmla="*/ 0 h 29"/>
                  <a:gd name="T18" fmla="*/ 0 w 800"/>
                  <a:gd name="T19" fmla="*/ 9 h 29"/>
                  <a:gd name="T20" fmla="*/ 6 w 800"/>
                  <a:gd name="T21" fmla="*/ 23 h 29"/>
                  <a:gd name="T22" fmla="*/ 21 w 800"/>
                  <a:gd name="T23" fmla="*/ 29 h 29"/>
                  <a:gd name="T24" fmla="*/ 779 w 800"/>
                  <a:gd name="T25" fmla="*/ 29 h 29"/>
                  <a:gd name="T26" fmla="*/ 794 w 800"/>
                  <a:gd name="T27" fmla="*/ 23 h 29"/>
                  <a:gd name="T28" fmla="*/ 800 w 800"/>
                  <a:gd name="T29" fmla="*/ 9 h 29"/>
                  <a:gd name="T30" fmla="*/ 800 w 800"/>
                  <a:gd name="T31" fmla="*/ 0 h 29"/>
                  <a:gd name="T32" fmla="*/ 791 w 800"/>
                  <a:gd name="T33" fmla="*/ 3 h 29"/>
                  <a:gd name="T34" fmla="*/ 72 w 800"/>
                  <a:gd name="T35" fmla="*/ 21 h 29"/>
                  <a:gd name="T36" fmla="*/ 68 w 800"/>
                  <a:gd name="T37" fmla="*/ 16 h 29"/>
                  <a:gd name="T38" fmla="*/ 72 w 800"/>
                  <a:gd name="T39" fmla="*/ 12 h 29"/>
                  <a:gd name="T40" fmla="*/ 77 w 800"/>
                  <a:gd name="T41" fmla="*/ 16 h 29"/>
                  <a:gd name="T42" fmla="*/ 72 w 800"/>
                  <a:gd name="T43" fmla="*/ 21 h 29"/>
                  <a:gd name="T44" fmla="*/ 94 w 800"/>
                  <a:gd name="T45" fmla="*/ 21 h 29"/>
                  <a:gd name="T46" fmla="*/ 89 w 800"/>
                  <a:gd name="T47" fmla="*/ 16 h 29"/>
                  <a:gd name="T48" fmla="*/ 94 w 800"/>
                  <a:gd name="T49" fmla="*/ 12 h 29"/>
                  <a:gd name="T50" fmla="*/ 98 w 800"/>
                  <a:gd name="T51" fmla="*/ 16 h 29"/>
                  <a:gd name="T52" fmla="*/ 94 w 800"/>
                  <a:gd name="T53" fmla="*/ 21 h 29"/>
                  <a:gd name="T54" fmla="*/ 115 w 800"/>
                  <a:gd name="T55" fmla="*/ 21 h 29"/>
                  <a:gd name="T56" fmla="*/ 111 w 800"/>
                  <a:gd name="T57" fmla="*/ 16 h 29"/>
                  <a:gd name="T58" fmla="*/ 115 w 800"/>
                  <a:gd name="T59" fmla="*/ 12 h 29"/>
                  <a:gd name="T60" fmla="*/ 120 w 800"/>
                  <a:gd name="T61" fmla="*/ 16 h 29"/>
                  <a:gd name="T62" fmla="*/ 115 w 800"/>
                  <a:gd name="T6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00" h="29">
                    <a:moveTo>
                      <a:pt x="791" y="3"/>
                    </a:moveTo>
                    <a:cubicBezTo>
                      <a:pt x="469" y="3"/>
                      <a:pt x="469" y="3"/>
                      <a:pt x="469" y="3"/>
                    </a:cubicBezTo>
                    <a:cubicBezTo>
                      <a:pt x="469" y="4"/>
                      <a:pt x="468" y="5"/>
                      <a:pt x="468" y="6"/>
                    </a:cubicBezTo>
                    <a:cubicBezTo>
                      <a:pt x="466" y="8"/>
                      <a:pt x="463" y="9"/>
                      <a:pt x="461" y="9"/>
                    </a:cubicBezTo>
                    <a:cubicBezTo>
                      <a:pt x="339" y="9"/>
                      <a:pt x="339" y="9"/>
                      <a:pt x="339" y="9"/>
                    </a:cubicBezTo>
                    <a:cubicBezTo>
                      <a:pt x="337" y="9"/>
                      <a:pt x="334" y="8"/>
                      <a:pt x="332" y="6"/>
                    </a:cubicBezTo>
                    <a:cubicBezTo>
                      <a:pt x="332" y="5"/>
                      <a:pt x="331" y="4"/>
                      <a:pt x="331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5" y="3"/>
                      <a:pt x="2" y="2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2" y="19"/>
                      <a:pt x="6" y="23"/>
                    </a:cubicBezTo>
                    <a:cubicBezTo>
                      <a:pt x="10" y="27"/>
                      <a:pt x="15" y="29"/>
                      <a:pt x="21" y="29"/>
                    </a:cubicBezTo>
                    <a:cubicBezTo>
                      <a:pt x="779" y="29"/>
                      <a:pt x="779" y="29"/>
                      <a:pt x="779" y="29"/>
                    </a:cubicBezTo>
                    <a:cubicBezTo>
                      <a:pt x="785" y="29"/>
                      <a:pt x="790" y="27"/>
                      <a:pt x="794" y="23"/>
                    </a:cubicBezTo>
                    <a:cubicBezTo>
                      <a:pt x="798" y="19"/>
                      <a:pt x="800" y="14"/>
                      <a:pt x="800" y="9"/>
                    </a:cubicBezTo>
                    <a:cubicBezTo>
                      <a:pt x="800" y="0"/>
                      <a:pt x="800" y="0"/>
                      <a:pt x="800" y="0"/>
                    </a:cubicBezTo>
                    <a:cubicBezTo>
                      <a:pt x="798" y="2"/>
                      <a:pt x="795" y="3"/>
                      <a:pt x="791" y="3"/>
                    </a:cubicBezTo>
                    <a:close/>
                    <a:moveTo>
                      <a:pt x="72" y="21"/>
                    </a:moveTo>
                    <a:cubicBezTo>
                      <a:pt x="70" y="21"/>
                      <a:pt x="68" y="19"/>
                      <a:pt x="68" y="16"/>
                    </a:cubicBezTo>
                    <a:cubicBezTo>
                      <a:pt x="68" y="14"/>
                      <a:pt x="70" y="12"/>
                      <a:pt x="72" y="12"/>
                    </a:cubicBezTo>
                    <a:cubicBezTo>
                      <a:pt x="75" y="12"/>
                      <a:pt x="77" y="14"/>
                      <a:pt x="77" y="16"/>
                    </a:cubicBezTo>
                    <a:cubicBezTo>
                      <a:pt x="77" y="19"/>
                      <a:pt x="75" y="21"/>
                      <a:pt x="72" y="21"/>
                    </a:cubicBezTo>
                    <a:close/>
                    <a:moveTo>
                      <a:pt x="94" y="21"/>
                    </a:moveTo>
                    <a:cubicBezTo>
                      <a:pt x="91" y="21"/>
                      <a:pt x="89" y="19"/>
                      <a:pt x="89" y="16"/>
                    </a:cubicBezTo>
                    <a:cubicBezTo>
                      <a:pt x="89" y="14"/>
                      <a:pt x="91" y="12"/>
                      <a:pt x="94" y="12"/>
                    </a:cubicBezTo>
                    <a:cubicBezTo>
                      <a:pt x="96" y="12"/>
                      <a:pt x="98" y="14"/>
                      <a:pt x="98" y="16"/>
                    </a:cubicBezTo>
                    <a:cubicBezTo>
                      <a:pt x="98" y="19"/>
                      <a:pt x="96" y="21"/>
                      <a:pt x="94" y="21"/>
                    </a:cubicBezTo>
                    <a:close/>
                    <a:moveTo>
                      <a:pt x="115" y="21"/>
                    </a:moveTo>
                    <a:cubicBezTo>
                      <a:pt x="113" y="21"/>
                      <a:pt x="111" y="19"/>
                      <a:pt x="111" y="16"/>
                    </a:cubicBezTo>
                    <a:cubicBezTo>
                      <a:pt x="111" y="14"/>
                      <a:pt x="113" y="12"/>
                      <a:pt x="115" y="12"/>
                    </a:cubicBezTo>
                    <a:cubicBezTo>
                      <a:pt x="118" y="12"/>
                      <a:pt x="120" y="14"/>
                      <a:pt x="120" y="16"/>
                    </a:cubicBezTo>
                    <a:cubicBezTo>
                      <a:pt x="120" y="19"/>
                      <a:pt x="118" y="21"/>
                      <a:pt x="11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15"/>
              <p:cNvSpPr>
                <a:spLocks/>
              </p:cNvSpPr>
              <p:nvPr/>
            </p:nvSpPr>
            <p:spPr bwMode="auto">
              <a:xfrm>
                <a:off x="1624" y="1386"/>
                <a:ext cx="48" cy="56"/>
              </a:xfrm>
              <a:custGeom>
                <a:avLst/>
                <a:gdLst>
                  <a:gd name="T0" fmla="*/ 48 w 48"/>
                  <a:gd name="T1" fmla="*/ 56 h 56"/>
                  <a:gd name="T2" fmla="*/ 0 w 48"/>
                  <a:gd name="T3" fmla="*/ 56 h 56"/>
                  <a:gd name="T4" fmla="*/ 0 w 48"/>
                  <a:gd name="T5" fmla="*/ 5 h 56"/>
                  <a:gd name="T6" fmla="*/ 2 w 48"/>
                  <a:gd name="T7" fmla="*/ 2 h 56"/>
                  <a:gd name="T8" fmla="*/ 5 w 48"/>
                  <a:gd name="T9" fmla="*/ 0 h 56"/>
                  <a:gd name="T10" fmla="*/ 43 w 48"/>
                  <a:gd name="T11" fmla="*/ 0 h 56"/>
                  <a:gd name="T12" fmla="*/ 47 w 48"/>
                  <a:gd name="T13" fmla="*/ 2 h 56"/>
                  <a:gd name="T14" fmla="*/ 48 w 48"/>
                  <a:gd name="T15" fmla="*/ 5 h 56"/>
                  <a:gd name="T16" fmla="*/ 48 w 48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56">
                    <a:moveTo>
                      <a:pt x="48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2"/>
                    </a:cubicBezTo>
                    <a:cubicBezTo>
                      <a:pt x="3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6" y="1"/>
                      <a:pt x="47" y="2"/>
                    </a:cubicBezTo>
                    <a:cubicBezTo>
                      <a:pt x="48" y="3"/>
                      <a:pt x="48" y="4"/>
                      <a:pt x="48" y="5"/>
                    </a:cubicBezTo>
                    <a:cubicBezTo>
                      <a:pt x="48" y="56"/>
                      <a:pt x="48" y="56"/>
                      <a:pt x="4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16"/>
              <p:cNvSpPr>
                <a:spLocks/>
              </p:cNvSpPr>
              <p:nvPr/>
            </p:nvSpPr>
            <p:spPr bwMode="auto">
              <a:xfrm>
                <a:off x="1723" y="1314"/>
                <a:ext cx="47" cy="128"/>
              </a:xfrm>
              <a:custGeom>
                <a:avLst/>
                <a:gdLst>
                  <a:gd name="T0" fmla="*/ 47 w 47"/>
                  <a:gd name="T1" fmla="*/ 128 h 128"/>
                  <a:gd name="T2" fmla="*/ 0 w 47"/>
                  <a:gd name="T3" fmla="*/ 128 h 128"/>
                  <a:gd name="T4" fmla="*/ 0 w 47"/>
                  <a:gd name="T5" fmla="*/ 5 h 128"/>
                  <a:gd name="T6" fmla="*/ 1 w 47"/>
                  <a:gd name="T7" fmla="*/ 2 h 128"/>
                  <a:gd name="T8" fmla="*/ 5 w 47"/>
                  <a:gd name="T9" fmla="*/ 0 h 128"/>
                  <a:gd name="T10" fmla="*/ 42 w 47"/>
                  <a:gd name="T11" fmla="*/ 0 h 128"/>
                  <a:gd name="T12" fmla="*/ 46 w 47"/>
                  <a:gd name="T13" fmla="*/ 2 h 128"/>
                  <a:gd name="T14" fmla="*/ 47 w 47"/>
                  <a:gd name="T15" fmla="*/ 5 h 128"/>
                  <a:gd name="T16" fmla="*/ 47 w 47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128">
                    <a:moveTo>
                      <a:pt x="47" y="128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3" y="0"/>
                      <a:pt x="5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7" y="4"/>
                      <a:pt x="47" y="5"/>
                    </a:cubicBezTo>
                    <a:lnTo>
                      <a:pt x="47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17"/>
              <p:cNvSpPr>
                <a:spLocks/>
              </p:cNvSpPr>
              <p:nvPr/>
            </p:nvSpPr>
            <p:spPr bwMode="auto">
              <a:xfrm>
                <a:off x="1821" y="1353"/>
                <a:ext cx="48" cy="89"/>
              </a:xfrm>
              <a:custGeom>
                <a:avLst/>
                <a:gdLst>
                  <a:gd name="T0" fmla="*/ 48 w 48"/>
                  <a:gd name="T1" fmla="*/ 89 h 89"/>
                  <a:gd name="T2" fmla="*/ 0 w 48"/>
                  <a:gd name="T3" fmla="*/ 89 h 89"/>
                  <a:gd name="T4" fmla="*/ 0 w 48"/>
                  <a:gd name="T5" fmla="*/ 6 h 89"/>
                  <a:gd name="T6" fmla="*/ 1 w 48"/>
                  <a:gd name="T7" fmla="*/ 2 h 89"/>
                  <a:gd name="T8" fmla="*/ 5 w 48"/>
                  <a:gd name="T9" fmla="*/ 0 h 89"/>
                  <a:gd name="T10" fmla="*/ 43 w 48"/>
                  <a:gd name="T11" fmla="*/ 0 h 89"/>
                  <a:gd name="T12" fmla="*/ 46 w 48"/>
                  <a:gd name="T13" fmla="*/ 2 h 89"/>
                  <a:gd name="T14" fmla="*/ 48 w 48"/>
                  <a:gd name="T15" fmla="*/ 6 h 89"/>
                  <a:gd name="T16" fmla="*/ 48 w 48"/>
                  <a:gd name="T17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89">
                    <a:moveTo>
                      <a:pt x="4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8" y="4"/>
                      <a:pt x="48" y="6"/>
                    </a:cubicBezTo>
                    <a:cubicBezTo>
                      <a:pt x="48" y="89"/>
                      <a:pt x="48" y="89"/>
                      <a:pt x="4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18"/>
              <p:cNvSpPr>
                <a:spLocks/>
              </p:cNvSpPr>
              <p:nvPr/>
            </p:nvSpPr>
            <p:spPr bwMode="auto">
              <a:xfrm>
                <a:off x="1901" y="1205"/>
                <a:ext cx="84" cy="237"/>
              </a:xfrm>
              <a:custGeom>
                <a:avLst/>
                <a:gdLst>
                  <a:gd name="T0" fmla="*/ 79 w 84"/>
                  <a:gd name="T1" fmla="*/ 64 h 237"/>
                  <a:gd name="T2" fmla="*/ 84 w 84"/>
                  <a:gd name="T3" fmla="*/ 62 h 237"/>
                  <a:gd name="T4" fmla="*/ 83 w 84"/>
                  <a:gd name="T5" fmla="*/ 56 h 237"/>
                  <a:gd name="T6" fmla="*/ 46 w 84"/>
                  <a:gd name="T7" fmla="*/ 2 h 237"/>
                  <a:gd name="T8" fmla="*/ 42 w 84"/>
                  <a:gd name="T9" fmla="*/ 0 h 237"/>
                  <a:gd name="T10" fmla="*/ 38 w 84"/>
                  <a:gd name="T11" fmla="*/ 2 h 237"/>
                  <a:gd name="T12" fmla="*/ 1 w 84"/>
                  <a:gd name="T13" fmla="*/ 56 h 237"/>
                  <a:gd name="T14" fmla="*/ 1 w 84"/>
                  <a:gd name="T15" fmla="*/ 62 h 237"/>
                  <a:gd name="T16" fmla="*/ 5 w 84"/>
                  <a:gd name="T17" fmla="*/ 64 h 237"/>
                  <a:gd name="T18" fmla="*/ 18 w 84"/>
                  <a:gd name="T19" fmla="*/ 64 h 237"/>
                  <a:gd name="T20" fmla="*/ 18 w 84"/>
                  <a:gd name="T21" fmla="*/ 237 h 237"/>
                  <a:gd name="T22" fmla="*/ 66 w 84"/>
                  <a:gd name="T23" fmla="*/ 237 h 237"/>
                  <a:gd name="T24" fmla="*/ 66 w 84"/>
                  <a:gd name="T25" fmla="*/ 64 h 237"/>
                  <a:gd name="T26" fmla="*/ 79 w 84"/>
                  <a:gd name="T27" fmla="*/ 64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237">
                    <a:moveTo>
                      <a:pt x="79" y="64"/>
                    </a:moveTo>
                    <a:cubicBezTo>
                      <a:pt x="81" y="64"/>
                      <a:pt x="83" y="63"/>
                      <a:pt x="84" y="62"/>
                    </a:cubicBezTo>
                    <a:cubicBezTo>
                      <a:pt x="84" y="60"/>
                      <a:pt x="84" y="58"/>
                      <a:pt x="83" y="56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5" y="1"/>
                      <a:pt x="44" y="0"/>
                      <a:pt x="42" y="0"/>
                    </a:cubicBezTo>
                    <a:cubicBezTo>
                      <a:pt x="40" y="0"/>
                      <a:pt x="39" y="1"/>
                      <a:pt x="38" y="2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58"/>
                      <a:pt x="0" y="60"/>
                      <a:pt x="1" y="62"/>
                    </a:cubicBezTo>
                    <a:cubicBezTo>
                      <a:pt x="1" y="63"/>
                      <a:pt x="3" y="64"/>
                      <a:pt x="5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237"/>
                      <a:pt x="18" y="237"/>
                      <a:pt x="18" y="237"/>
                    </a:cubicBezTo>
                    <a:cubicBezTo>
                      <a:pt x="66" y="237"/>
                      <a:pt x="66" y="237"/>
                      <a:pt x="66" y="237"/>
                    </a:cubicBezTo>
                    <a:cubicBezTo>
                      <a:pt x="66" y="64"/>
                      <a:pt x="66" y="64"/>
                      <a:pt x="66" y="64"/>
                    </a:cubicBezTo>
                    <a:lnTo>
                      <a:pt x="79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9"/>
              <p:cNvSpPr>
                <a:spLocks/>
              </p:cNvSpPr>
              <p:nvPr/>
            </p:nvSpPr>
            <p:spPr bwMode="auto">
              <a:xfrm>
                <a:off x="1552" y="1187"/>
                <a:ext cx="510" cy="276"/>
              </a:xfrm>
              <a:custGeom>
                <a:avLst/>
                <a:gdLst>
                  <a:gd name="T0" fmla="*/ 8 w 512"/>
                  <a:gd name="T1" fmla="*/ 268 h 276"/>
                  <a:gd name="T2" fmla="*/ 8 w 512"/>
                  <a:gd name="T3" fmla="*/ 4 h 276"/>
                  <a:gd name="T4" fmla="*/ 7 w 512"/>
                  <a:gd name="T5" fmla="*/ 1 h 276"/>
                  <a:gd name="T6" fmla="*/ 4 w 512"/>
                  <a:gd name="T7" fmla="*/ 0 h 276"/>
                  <a:gd name="T8" fmla="*/ 4 w 512"/>
                  <a:gd name="T9" fmla="*/ 0 h 276"/>
                  <a:gd name="T10" fmla="*/ 1 w 512"/>
                  <a:gd name="T11" fmla="*/ 1 h 276"/>
                  <a:gd name="T12" fmla="*/ 0 w 512"/>
                  <a:gd name="T13" fmla="*/ 4 h 276"/>
                  <a:gd name="T14" fmla="*/ 0 w 512"/>
                  <a:gd name="T15" fmla="*/ 276 h 276"/>
                  <a:gd name="T16" fmla="*/ 508 w 512"/>
                  <a:gd name="T17" fmla="*/ 276 h 276"/>
                  <a:gd name="T18" fmla="*/ 511 w 512"/>
                  <a:gd name="T19" fmla="*/ 275 h 276"/>
                  <a:gd name="T20" fmla="*/ 512 w 512"/>
                  <a:gd name="T21" fmla="*/ 272 h 276"/>
                  <a:gd name="T22" fmla="*/ 512 w 512"/>
                  <a:gd name="T23" fmla="*/ 272 h 276"/>
                  <a:gd name="T24" fmla="*/ 511 w 512"/>
                  <a:gd name="T25" fmla="*/ 269 h 276"/>
                  <a:gd name="T26" fmla="*/ 508 w 512"/>
                  <a:gd name="T27" fmla="*/ 268 h 276"/>
                  <a:gd name="T28" fmla="*/ 8 w 512"/>
                  <a:gd name="T29" fmla="*/ 26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2" h="276">
                    <a:moveTo>
                      <a:pt x="8" y="268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508" y="276"/>
                      <a:pt x="508" y="276"/>
                      <a:pt x="508" y="276"/>
                    </a:cubicBezTo>
                    <a:cubicBezTo>
                      <a:pt x="509" y="276"/>
                      <a:pt x="510" y="276"/>
                      <a:pt x="511" y="275"/>
                    </a:cubicBezTo>
                    <a:cubicBezTo>
                      <a:pt x="512" y="274"/>
                      <a:pt x="512" y="273"/>
                      <a:pt x="512" y="272"/>
                    </a:cubicBezTo>
                    <a:cubicBezTo>
                      <a:pt x="512" y="272"/>
                      <a:pt x="512" y="272"/>
                      <a:pt x="512" y="272"/>
                    </a:cubicBezTo>
                    <a:cubicBezTo>
                      <a:pt x="512" y="271"/>
                      <a:pt x="512" y="270"/>
                      <a:pt x="511" y="269"/>
                    </a:cubicBezTo>
                    <a:cubicBezTo>
                      <a:pt x="510" y="268"/>
                      <a:pt x="509" y="268"/>
                      <a:pt x="508" y="268"/>
                    </a:cubicBezTo>
                    <a:cubicBezTo>
                      <a:pt x="8" y="268"/>
                      <a:pt x="8" y="268"/>
                      <a:pt x="8" y="2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880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2D050"/>
      </a:accent1>
      <a:accent2>
        <a:srgbClr val="00B050"/>
      </a:accent2>
      <a:accent3>
        <a:srgbClr val="00B0F0"/>
      </a:accent3>
      <a:accent4>
        <a:srgbClr val="0070C0"/>
      </a:accent4>
      <a:accent5>
        <a:srgbClr val="00206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7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</TotalTime>
  <Words>447</Words>
  <Application>Microsoft Office PowerPoint</Application>
  <PresentationFormat>宽屏</PresentationFormat>
  <Paragraphs>59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微软雅黑</vt:lpstr>
      <vt:lpstr>Arial</vt:lpstr>
      <vt:lpstr>Century Gothic</vt:lpstr>
      <vt:lpstr>Segoe UI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Ashero</cp:lastModifiedBy>
  <cp:revision>61</cp:revision>
  <dcterms:created xsi:type="dcterms:W3CDTF">2015-08-18T02:51:41Z</dcterms:created>
  <dcterms:modified xsi:type="dcterms:W3CDTF">2017-12-17T05:43:54Z</dcterms:modified>
  <cp:category/>
</cp:coreProperties>
</file>