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24"/>
  </p:notesMasterIdLst>
  <p:handoutMasterIdLst>
    <p:handoutMasterId r:id="rId30"/>
  </p:handoutMasterIdLst>
  <p:sldIdLst>
    <p:sldId id="256" r:id="rId4"/>
    <p:sldId id="257" r:id="rId5"/>
    <p:sldId id="299" r:id="rId6"/>
    <p:sldId id="300" r:id="rId7"/>
    <p:sldId id="301" r:id="rId8"/>
    <p:sldId id="302" r:id="rId9"/>
    <p:sldId id="303" r:id="rId10"/>
    <p:sldId id="304" r:id="rId11"/>
    <p:sldId id="306" r:id="rId12"/>
    <p:sldId id="307" r:id="rId13"/>
    <p:sldId id="321" r:id="rId14"/>
    <p:sldId id="309" r:id="rId15"/>
    <p:sldId id="310" r:id="rId16"/>
    <p:sldId id="311" r:id="rId17"/>
    <p:sldId id="312" r:id="rId18"/>
    <p:sldId id="313" r:id="rId19"/>
    <p:sldId id="314" r:id="rId20"/>
    <p:sldId id="335" r:id="rId21"/>
    <p:sldId id="315" r:id="rId22"/>
    <p:sldId id="316" r:id="rId23"/>
    <p:sldId id="317" r:id="rId25"/>
    <p:sldId id="318" r:id="rId26"/>
    <p:sldId id="319" r:id="rId27"/>
    <p:sldId id="322" r:id="rId28"/>
    <p:sldId id="320" r:id="rId29"/>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3692"/>
  </p:normalViewPr>
  <p:slideViewPr>
    <p:cSldViewPr snapToGrid="0" snapToObjects="1">
      <p:cViewPr varScale="1">
        <p:scale>
          <a:sx n="103" d="100"/>
          <a:sy n="103" d="100"/>
        </p:scale>
        <p:origin x="192" y="6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3561A-9830-4400-9DF2-77493EBCA5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5DBDB-A726-4F18-B575-32BFBF1CD0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65DBDB-A726-4F18-B575-32BFBF1CD0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grpSp>
        <p:nvGrpSpPr>
          <p:cNvPr id="99" name="组合 98"/>
          <p:cNvGrpSpPr/>
          <p:nvPr userDrawn="1"/>
        </p:nvGrpSpPr>
        <p:grpSpPr>
          <a:xfrm>
            <a:off x="1180541" y="726122"/>
            <a:ext cx="6557868" cy="5086478"/>
            <a:chOff x="1180541" y="726122"/>
            <a:chExt cx="6557868" cy="5086478"/>
          </a:xfrm>
        </p:grpSpPr>
        <p:grpSp>
          <p:nvGrpSpPr>
            <p:cNvPr id="3" name="组合 2"/>
            <p:cNvGrpSpPr/>
            <p:nvPr/>
          </p:nvGrpSpPr>
          <p:grpSpPr>
            <a:xfrm>
              <a:off x="2181379" y="1621679"/>
              <a:ext cx="880776" cy="748079"/>
              <a:chOff x="3501778" y="1348073"/>
              <a:chExt cx="974202" cy="827430"/>
            </a:xfrm>
            <a:solidFill>
              <a:schemeClr val="accent2"/>
            </a:solidFill>
          </p:grpSpPr>
          <p:sp>
            <p:nvSpPr>
              <p:cNvPr id="20"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1"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2"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3"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4"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5"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6"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7"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8"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9"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0"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1"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2"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3"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4"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4" name="组合 3"/>
            <p:cNvGrpSpPr>
              <a:grpSpLocks noChangeAspect="1"/>
            </p:cNvGrpSpPr>
            <p:nvPr/>
          </p:nvGrpSpPr>
          <p:grpSpPr>
            <a:xfrm rot="17766877">
              <a:off x="1373365" y="1970928"/>
              <a:ext cx="1040545" cy="1426193"/>
              <a:chOff x="2869665" y="2321667"/>
              <a:chExt cx="3448984" cy="4727255"/>
            </a:xfrm>
            <a:solidFill>
              <a:schemeClr val="accent1"/>
            </a:solidFill>
          </p:grpSpPr>
          <p:sp>
            <p:nvSpPr>
              <p:cNvPr id="9"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0"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1"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2"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3"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4"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5"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6"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7"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8"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9"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5" name="Group 26"/>
            <p:cNvGrpSpPr>
              <a:grpSpLocks noChangeAspect="1"/>
            </p:cNvGrpSpPr>
            <p:nvPr/>
          </p:nvGrpSpPr>
          <p:grpSpPr bwMode="auto">
            <a:xfrm rot="20456619">
              <a:off x="3541704" y="726122"/>
              <a:ext cx="296669" cy="927398"/>
              <a:chOff x="-731" y="-627"/>
              <a:chExt cx="365" cy="1141"/>
            </a:xfrm>
            <a:solidFill>
              <a:schemeClr val="accent4"/>
            </a:solidFill>
          </p:grpSpPr>
          <p:sp>
            <p:nvSpPr>
              <p:cNvPr id="7"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6" name="Freeform 111"/>
            <p:cNvSpPr>
              <a:spLocks noChangeAspect="1" noEditPoints="1"/>
            </p:cNvSpPr>
            <p:nvPr/>
          </p:nvSpPr>
          <p:spPr bwMode="auto">
            <a:xfrm rot="19270136">
              <a:off x="2960448" y="973460"/>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4"/>
            </a:solidFill>
            <a:ln>
              <a:noFill/>
            </a:ln>
          </p:spPr>
          <p:txBody>
            <a:bodyPr vert="horz" wrap="square" lIns="91440" tIns="45720" rIns="91440" bIns="45720" numCol="1" anchor="t" anchorCtr="0" compatLnSpc="1"/>
            <a:lstStyle/>
            <a:p>
              <a:endParaRPr lang="zh-CN" altLang="en-US" sz="1400"/>
            </a:p>
          </p:txBody>
        </p:sp>
        <p:grpSp>
          <p:nvGrpSpPr>
            <p:cNvPr id="35" name="Group 158"/>
            <p:cNvGrpSpPr>
              <a:grpSpLocks noChangeAspect="1"/>
            </p:cNvGrpSpPr>
            <p:nvPr userDrawn="1"/>
          </p:nvGrpSpPr>
          <p:grpSpPr bwMode="auto">
            <a:xfrm>
              <a:off x="4053189" y="731331"/>
              <a:ext cx="845722" cy="846129"/>
              <a:chOff x="1651" y="-118"/>
              <a:chExt cx="2077" cy="2078"/>
            </a:xfrm>
            <a:solidFill>
              <a:schemeClr val="accent4"/>
            </a:solidFill>
          </p:grpSpPr>
          <p:sp>
            <p:nvSpPr>
              <p:cNvPr id="36" name="Freeform 160"/>
              <p:cNvSpPr>
                <a:spLocks noEditPoints="1"/>
              </p:cNvSpPr>
              <p:nvPr/>
            </p:nvSpPr>
            <p:spPr bwMode="auto">
              <a:xfrm>
                <a:off x="1651" y="-118"/>
                <a:ext cx="2077" cy="2078"/>
              </a:xfrm>
              <a:custGeom>
                <a:avLst/>
                <a:gdLst>
                  <a:gd name="T0" fmla="*/ 0 w 2456"/>
                  <a:gd name="T1" fmla="*/ 2454 h 2454"/>
                  <a:gd name="T2" fmla="*/ 0 w 2456"/>
                  <a:gd name="T3" fmla="*/ 2433 h 2454"/>
                  <a:gd name="T4" fmla="*/ 0 w 2456"/>
                  <a:gd name="T5" fmla="*/ 107 h 2454"/>
                  <a:gd name="T6" fmla="*/ 79 w 2456"/>
                  <a:gd name="T7" fmla="*/ 2 h 2454"/>
                  <a:gd name="T8" fmla="*/ 104 w 2456"/>
                  <a:gd name="T9" fmla="*/ 0 h 2454"/>
                  <a:gd name="T10" fmla="*/ 1430 w 2456"/>
                  <a:gd name="T11" fmla="*/ 0 h 2454"/>
                  <a:gd name="T12" fmla="*/ 1535 w 2456"/>
                  <a:gd name="T13" fmla="*/ 105 h 2454"/>
                  <a:gd name="T14" fmla="*/ 1535 w 2456"/>
                  <a:gd name="T15" fmla="*/ 587 h 2454"/>
                  <a:gd name="T16" fmla="*/ 1535 w 2456"/>
                  <a:gd name="T17" fmla="*/ 614 h 2454"/>
                  <a:gd name="T18" fmla="*/ 1562 w 2456"/>
                  <a:gd name="T19" fmla="*/ 614 h 2454"/>
                  <a:gd name="T20" fmla="*/ 2348 w 2456"/>
                  <a:gd name="T21" fmla="*/ 614 h 2454"/>
                  <a:gd name="T22" fmla="*/ 2454 w 2456"/>
                  <a:gd name="T23" fmla="*/ 693 h 2454"/>
                  <a:gd name="T24" fmla="*/ 2456 w 2456"/>
                  <a:gd name="T25" fmla="*/ 715 h 2454"/>
                  <a:gd name="T26" fmla="*/ 2456 w 2456"/>
                  <a:gd name="T27" fmla="*/ 2439 h 2454"/>
                  <a:gd name="T28" fmla="*/ 2456 w 2456"/>
                  <a:gd name="T29" fmla="*/ 2454 h 2454"/>
                  <a:gd name="T30" fmla="*/ 0 w 2456"/>
                  <a:gd name="T31" fmla="*/ 2454 h 2454"/>
                  <a:gd name="T32" fmla="*/ 1329 w 2456"/>
                  <a:gd name="T33" fmla="*/ 204 h 2454"/>
                  <a:gd name="T34" fmla="*/ 1304 w 2456"/>
                  <a:gd name="T35" fmla="*/ 204 h 2454"/>
                  <a:gd name="T36" fmla="*/ 230 w 2456"/>
                  <a:gd name="T37" fmla="*/ 204 h 2454"/>
                  <a:gd name="T38" fmla="*/ 205 w 2456"/>
                  <a:gd name="T39" fmla="*/ 231 h 2454"/>
                  <a:gd name="T40" fmla="*/ 205 w 2456"/>
                  <a:gd name="T41" fmla="*/ 907 h 2454"/>
                  <a:gd name="T42" fmla="*/ 204 w 2456"/>
                  <a:gd name="T43" fmla="*/ 2227 h 2454"/>
                  <a:gd name="T44" fmla="*/ 229 w 2456"/>
                  <a:gd name="T45" fmla="*/ 2251 h 2454"/>
                  <a:gd name="T46" fmla="*/ 489 w 2456"/>
                  <a:gd name="T47" fmla="*/ 2251 h 2454"/>
                  <a:gd name="T48" fmla="*/ 512 w 2456"/>
                  <a:gd name="T49" fmla="*/ 2228 h 2454"/>
                  <a:gd name="T50" fmla="*/ 511 w 2456"/>
                  <a:gd name="T51" fmla="*/ 1764 h 2454"/>
                  <a:gd name="T52" fmla="*/ 535 w 2456"/>
                  <a:gd name="T53" fmla="*/ 1739 h 2454"/>
                  <a:gd name="T54" fmla="*/ 999 w 2456"/>
                  <a:gd name="T55" fmla="*/ 1739 h 2454"/>
                  <a:gd name="T56" fmla="*/ 1024 w 2456"/>
                  <a:gd name="T57" fmla="*/ 1764 h 2454"/>
                  <a:gd name="T58" fmla="*/ 1023 w 2456"/>
                  <a:gd name="T59" fmla="*/ 2230 h 2454"/>
                  <a:gd name="T60" fmla="*/ 1044 w 2456"/>
                  <a:gd name="T61" fmla="*/ 2251 h 2454"/>
                  <a:gd name="T62" fmla="*/ 1310 w 2456"/>
                  <a:gd name="T63" fmla="*/ 2251 h 2454"/>
                  <a:gd name="T64" fmla="*/ 1329 w 2456"/>
                  <a:gd name="T65" fmla="*/ 2249 h 2454"/>
                  <a:gd name="T66" fmla="*/ 1329 w 2456"/>
                  <a:gd name="T67" fmla="*/ 204 h 2454"/>
                  <a:gd name="T68" fmla="*/ 1536 w 2456"/>
                  <a:gd name="T69" fmla="*/ 2250 h 2454"/>
                  <a:gd name="T70" fmla="*/ 1557 w 2456"/>
                  <a:gd name="T71" fmla="*/ 2251 h 2454"/>
                  <a:gd name="T72" fmla="*/ 2229 w 2456"/>
                  <a:gd name="T73" fmla="*/ 2251 h 2454"/>
                  <a:gd name="T74" fmla="*/ 2252 w 2456"/>
                  <a:gd name="T75" fmla="*/ 2229 h 2454"/>
                  <a:gd name="T76" fmla="*/ 2252 w 2456"/>
                  <a:gd name="T77" fmla="*/ 841 h 2454"/>
                  <a:gd name="T78" fmla="*/ 2228 w 2456"/>
                  <a:gd name="T79" fmla="*/ 818 h 2454"/>
                  <a:gd name="T80" fmla="*/ 1558 w 2456"/>
                  <a:gd name="T81" fmla="*/ 819 h 2454"/>
                  <a:gd name="T82" fmla="*/ 1536 w 2456"/>
                  <a:gd name="T83" fmla="*/ 819 h 2454"/>
                  <a:gd name="T84" fmla="*/ 1536 w 2456"/>
                  <a:gd name="T85" fmla="*/ 2250 h 2454"/>
                  <a:gd name="T86" fmla="*/ 615 w 2456"/>
                  <a:gd name="T87" fmla="*/ 2249 h 2454"/>
                  <a:gd name="T88" fmla="*/ 919 w 2456"/>
                  <a:gd name="T89" fmla="*/ 2249 h 2454"/>
                  <a:gd name="T90" fmla="*/ 919 w 2456"/>
                  <a:gd name="T91" fmla="*/ 1843 h 2454"/>
                  <a:gd name="T92" fmla="*/ 615 w 2456"/>
                  <a:gd name="T93" fmla="*/ 1843 h 2454"/>
                  <a:gd name="T94" fmla="*/ 615 w 2456"/>
                  <a:gd name="T95" fmla="*/ 2249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6" h="2454">
                    <a:moveTo>
                      <a:pt x="0" y="2454"/>
                    </a:moveTo>
                    <a:cubicBezTo>
                      <a:pt x="0" y="2446"/>
                      <a:pt x="0" y="2439"/>
                      <a:pt x="0" y="2433"/>
                    </a:cubicBezTo>
                    <a:cubicBezTo>
                      <a:pt x="0" y="1657"/>
                      <a:pt x="0" y="882"/>
                      <a:pt x="0" y="107"/>
                    </a:cubicBezTo>
                    <a:cubicBezTo>
                      <a:pt x="0" y="49"/>
                      <a:pt x="27" y="13"/>
                      <a:pt x="79" y="2"/>
                    </a:cubicBezTo>
                    <a:cubicBezTo>
                      <a:pt x="87" y="0"/>
                      <a:pt x="96" y="0"/>
                      <a:pt x="104" y="0"/>
                    </a:cubicBezTo>
                    <a:cubicBezTo>
                      <a:pt x="546" y="0"/>
                      <a:pt x="988" y="0"/>
                      <a:pt x="1430" y="0"/>
                    </a:cubicBezTo>
                    <a:cubicBezTo>
                      <a:pt x="1495" y="0"/>
                      <a:pt x="1535" y="39"/>
                      <a:pt x="1535" y="105"/>
                    </a:cubicBezTo>
                    <a:cubicBezTo>
                      <a:pt x="1536" y="265"/>
                      <a:pt x="1535" y="426"/>
                      <a:pt x="1535" y="587"/>
                    </a:cubicBezTo>
                    <a:cubicBezTo>
                      <a:pt x="1535" y="594"/>
                      <a:pt x="1535" y="602"/>
                      <a:pt x="1535" y="614"/>
                    </a:cubicBezTo>
                    <a:cubicBezTo>
                      <a:pt x="1545" y="614"/>
                      <a:pt x="1553" y="614"/>
                      <a:pt x="1562" y="614"/>
                    </a:cubicBezTo>
                    <a:cubicBezTo>
                      <a:pt x="1824" y="614"/>
                      <a:pt x="2086" y="614"/>
                      <a:pt x="2348" y="614"/>
                    </a:cubicBezTo>
                    <a:cubicBezTo>
                      <a:pt x="2407" y="614"/>
                      <a:pt x="2443" y="641"/>
                      <a:pt x="2454" y="693"/>
                    </a:cubicBezTo>
                    <a:cubicBezTo>
                      <a:pt x="2456" y="700"/>
                      <a:pt x="2456" y="707"/>
                      <a:pt x="2456" y="715"/>
                    </a:cubicBezTo>
                    <a:cubicBezTo>
                      <a:pt x="2456" y="1289"/>
                      <a:pt x="2456" y="1864"/>
                      <a:pt x="2456" y="2439"/>
                    </a:cubicBezTo>
                    <a:cubicBezTo>
                      <a:pt x="2456" y="2443"/>
                      <a:pt x="2456" y="2448"/>
                      <a:pt x="2456" y="2454"/>
                    </a:cubicBezTo>
                    <a:cubicBezTo>
                      <a:pt x="1637" y="2454"/>
                      <a:pt x="820" y="2454"/>
                      <a:pt x="0" y="2454"/>
                    </a:cubicBezTo>
                    <a:close/>
                    <a:moveTo>
                      <a:pt x="1329" y="204"/>
                    </a:moveTo>
                    <a:cubicBezTo>
                      <a:pt x="1320" y="204"/>
                      <a:pt x="1312" y="204"/>
                      <a:pt x="1304" y="204"/>
                    </a:cubicBezTo>
                    <a:cubicBezTo>
                      <a:pt x="946" y="204"/>
                      <a:pt x="588" y="204"/>
                      <a:pt x="230" y="204"/>
                    </a:cubicBezTo>
                    <a:cubicBezTo>
                      <a:pt x="205" y="204"/>
                      <a:pt x="205" y="204"/>
                      <a:pt x="205" y="231"/>
                    </a:cubicBezTo>
                    <a:cubicBezTo>
                      <a:pt x="205" y="456"/>
                      <a:pt x="205" y="682"/>
                      <a:pt x="205" y="907"/>
                    </a:cubicBezTo>
                    <a:cubicBezTo>
                      <a:pt x="205" y="1347"/>
                      <a:pt x="205" y="1787"/>
                      <a:pt x="204" y="2227"/>
                    </a:cubicBezTo>
                    <a:cubicBezTo>
                      <a:pt x="204" y="2246"/>
                      <a:pt x="210" y="2251"/>
                      <a:pt x="229" y="2251"/>
                    </a:cubicBezTo>
                    <a:cubicBezTo>
                      <a:pt x="316" y="2250"/>
                      <a:pt x="402" y="2250"/>
                      <a:pt x="489" y="2251"/>
                    </a:cubicBezTo>
                    <a:cubicBezTo>
                      <a:pt x="508" y="2251"/>
                      <a:pt x="512" y="2246"/>
                      <a:pt x="512" y="2228"/>
                    </a:cubicBezTo>
                    <a:cubicBezTo>
                      <a:pt x="511" y="2073"/>
                      <a:pt x="512" y="1918"/>
                      <a:pt x="511" y="1764"/>
                    </a:cubicBezTo>
                    <a:cubicBezTo>
                      <a:pt x="511" y="1745"/>
                      <a:pt x="516" y="1739"/>
                      <a:pt x="535" y="1739"/>
                    </a:cubicBezTo>
                    <a:cubicBezTo>
                      <a:pt x="690" y="1740"/>
                      <a:pt x="845" y="1740"/>
                      <a:pt x="999" y="1739"/>
                    </a:cubicBezTo>
                    <a:cubicBezTo>
                      <a:pt x="1019" y="1739"/>
                      <a:pt x="1024" y="1745"/>
                      <a:pt x="1024" y="1764"/>
                    </a:cubicBezTo>
                    <a:cubicBezTo>
                      <a:pt x="1023" y="1919"/>
                      <a:pt x="1024" y="2074"/>
                      <a:pt x="1023" y="2230"/>
                    </a:cubicBezTo>
                    <a:cubicBezTo>
                      <a:pt x="1023" y="2246"/>
                      <a:pt x="1028" y="2251"/>
                      <a:pt x="1044" y="2251"/>
                    </a:cubicBezTo>
                    <a:cubicBezTo>
                      <a:pt x="1133" y="2250"/>
                      <a:pt x="1222" y="2251"/>
                      <a:pt x="1310" y="2251"/>
                    </a:cubicBezTo>
                    <a:cubicBezTo>
                      <a:pt x="1316" y="2251"/>
                      <a:pt x="1322" y="2250"/>
                      <a:pt x="1329" y="2249"/>
                    </a:cubicBezTo>
                    <a:cubicBezTo>
                      <a:pt x="1329" y="1568"/>
                      <a:pt x="1329" y="887"/>
                      <a:pt x="1329" y="204"/>
                    </a:cubicBezTo>
                    <a:close/>
                    <a:moveTo>
                      <a:pt x="1536" y="2250"/>
                    </a:moveTo>
                    <a:cubicBezTo>
                      <a:pt x="1544" y="2250"/>
                      <a:pt x="1551" y="2251"/>
                      <a:pt x="1557" y="2251"/>
                    </a:cubicBezTo>
                    <a:cubicBezTo>
                      <a:pt x="1781" y="2251"/>
                      <a:pt x="2005" y="2251"/>
                      <a:pt x="2229" y="2251"/>
                    </a:cubicBezTo>
                    <a:cubicBezTo>
                      <a:pt x="2246" y="2251"/>
                      <a:pt x="2252" y="2247"/>
                      <a:pt x="2252" y="2229"/>
                    </a:cubicBezTo>
                    <a:cubicBezTo>
                      <a:pt x="2251" y="1766"/>
                      <a:pt x="2251" y="1304"/>
                      <a:pt x="2252" y="841"/>
                    </a:cubicBezTo>
                    <a:cubicBezTo>
                      <a:pt x="2252" y="822"/>
                      <a:pt x="2246" y="818"/>
                      <a:pt x="2228" y="818"/>
                    </a:cubicBezTo>
                    <a:cubicBezTo>
                      <a:pt x="2005" y="819"/>
                      <a:pt x="1781" y="819"/>
                      <a:pt x="1558" y="819"/>
                    </a:cubicBezTo>
                    <a:cubicBezTo>
                      <a:pt x="1551" y="819"/>
                      <a:pt x="1544" y="819"/>
                      <a:pt x="1536" y="819"/>
                    </a:cubicBezTo>
                    <a:cubicBezTo>
                      <a:pt x="1536" y="1297"/>
                      <a:pt x="1536" y="1773"/>
                      <a:pt x="1536" y="2250"/>
                    </a:cubicBezTo>
                    <a:close/>
                    <a:moveTo>
                      <a:pt x="615" y="2249"/>
                    </a:moveTo>
                    <a:cubicBezTo>
                      <a:pt x="717" y="2249"/>
                      <a:pt x="818" y="2249"/>
                      <a:pt x="919" y="2249"/>
                    </a:cubicBezTo>
                    <a:cubicBezTo>
                      <a:pt x="919" y="2113"/>
                      <a:pt x="919" y="1978"/>
                      <a:pt x="919" y="1843"/>
                    </a:cubicBezTo>
                    <a:cubicBezTo>
                      <a:pt x="817" y="1843"/>
                      <a:pt x="716" y="1843"/>
                      <a:pt x="615" y="1843"/>
                    </a:cubicBezTo>
                    <a:cubicBezTo>
                      <a:pt x="615" y="1980"/>
                      <a:pt x="615" y="2114"/>
                      <a:pt x="615" y="2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7" name="Freeform 164"/>
              <p:cNvSpPr>
                <a:spLocks noEditPoints="1"/>
              </p:cNvSpPr>
              <p:nvPr/>
            </p:nvSpPr>
            <p:spPr bwMode="auto">
              <a:xfrm>
                <a:off x="1997" y="922"/>
                <a:ext cx="261" cy="259"/>
              </a:xfrm>
              <a:custGeom>
                <a:avLst/>
                <a:gdLst>
                  <a:gd name="T0" fmla="*/ 307 w 308"/>
                  <a:gd name="T1" fmla="*/ 0 h 306"/>
                  <a:gd name="T2" fmla="*/ 307 w 308"/>
                  <a:gd name="T3" fmla="*/ 174 h 306"/>
                  <a:gd name="T4" fmla="*/ 307 w 308"/>
                  <a:gd name="T5" fmla="*/ 287 h 306"/>
                  <a:gd name="T6" fmla="*/ 290 w 308"/>
                  <a:gd name="T7" fmla="*/ 306 h 306"/>
                  <a:gd name="T8" fmla="*/ 16 w 308"/>
                  <a:gd name="T9" fmla="*/ 306 h 306"/>
                  <a:gd name="T10" fmla="*/ 0 w 308"/>
                  <a:gd name="T11" fmla="*/ 292 h 306"/>
                  <a:gd name="T12" fmla="*/ 0 w 308"/>
                  <a:gd name="T13" fmla="*/ 7 h 306"/>
                  <a:gd name="T14" fmla="*/ 2 w 308"/>
                  <a:gd name="T15" fmla="*/ 0 h 306"/>
                  <a:gd name="T16" fmla="*/ 307 w 308"/>
                  <a:gd name="T17" fmla="*/ 0 h 306"/>
                  <a:gd name="T18" fmla="*/ 153 w 308"/>
                  <a:gd name="T19" fmla="*/ 100 h 306"/>
                  <a:gd name="T20" fmla="*/ 103 w 308"/>
                  <a:gd name="T21" fmla="*/ 150 h 306"/>
                  <a:gd name="T22" fmla="*/ 103 w 308"/>
                  <a:gd name="T23" fmla="*/ 152 h 306"/>
                  <a:gd name="T24" fmla="*/ 154 w 308"/>
                  <a:gd name="T25" fmla="*/ 203 h 306"/>
                  <a:gd name="T26" fmla="*/ 205 w 308"/>
                  <a:gd name="T27" fmla="*/ 153 h 306"/>
                  <a:gd name="T28" fmla="*/ 153 w 308"/>
                  <a:gd name="T29" fmla="*/ 10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06">
                    <a:moveTo>
                      <a:pt x="307" y="0"/>
                    </a:moveTo>
                    <a:cubicBezTo>
                      <a:pt x="307" y="59"/>
                      <a:pt x="307" y="116"/>
                      <a:pt x="307" y="174"/>
                    </a:cubicBezTo>
                    <a:cubicBezTo>
                      <a:pt x="307" y="212"/>
                      <a:pt x="307" y="249"/>
                      <a:pt x="307" y="287"/>
                    </a:cubicBezTo>
                    <a:cubicBezTo>
                      <a:pt x="308" y="301"/>
                      <a:pt x="305" y="306"/>
                      <a:pt x="290" y="306"/>
                    </a:cubicBezTo>
                    <a:cubicBezTo>
                      <a:pt x="199" y="306"/>
                      <a:pt x="107" y="306"/>
                      <a:pt x="16" y="306"/>
                    </a:cubicBezTo>
                    <a:cubicBezTo>
                      <a:pt x="6" y="306"/>
                      <a:pt x="0" y="305"/>
                      <a:pt x="0" y="292"/>
                    </a:cubicBezTo>
                    <a:cubicBezTo>
                      <a:pt x="0" y="197"/>
                      <a:pt x="0" y="102"/>
                      <a:pt x="0" y="7"/>
                    </a:cubicBezTo>
                    <a:cubicBezTo>
                      <a:pt x="0" y="5"/>
                      <a:pt x="1" y="3"/>
                      <a:pt x="2" y="0"/>
                    </a:cubicBezTo>
                    <a:cubicBezTo>
                      <a:pt x="103" y="0"/>
                      <a:pt x="204" y="0"/>
                      <a:pt x="307" y="0"/>
                    </a:cubicBezTo>
                    <a:close/>
                    <a:moveTo>
                      <a:pt x="153" y="100"/>
                    </a:moveTo>
                    <a:cubicBezTo>
                      <a:pt x="103" y="100"/>
                      <a:pt x="103" y="100"/>
                      <a:pt x="103" y="150"/>
                    </a:cubicBezTo>
                    <a:cubicBezTo>
                      <a:pt x="103" y="151"/>
                      <a:pt x="103" y="151"/>
                      <a:pt x="103" y="152"/>
                    </a:cubicBezTo>
                    <a:cubicBezTo>
                      <a:pt x="103" y="203"/>
                      <a:pt x="103" y="203"/>
                      <a:pt x="154" y="203"/>
                    </a:cubicBezTo>
                    <a:cubicBezTo>
                      <a:pt x="205" y="203"/>
                      <a:pt x="205" y="203"/>
                      <a:pt x="205" y="153"/>
                    </a:cubicBezTo>
                    <a:cubicBezTo>
                      <a:pt x="205" y="100"/>
                      <a:pt x="205"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8" name="Freeform 165"/>
              <p:cNvSpPr>
                <a:spLocks noEditPoints="1"/>
              </p:cNvSpPr>
              <p:nvPr/>
            </p:nvSpPr>
            <p:spPr bwMode="auto">
              <a:xfrm>
                <a:off x="2345" y="922"/>
                <a:ext cx="258" cy="258"/>
              </a:xfrm>
              <a:custGeom>
                <a:avLst/>
                <a:gdLst>
                  <a:gd name="T0" fmla="*/ 0 w 305"/>
                  <a:gd name="T1" fmla="*/ 304 h 304"/>
                  <a:gd name="T2" fmla="*/ 0 w 305"/>
                  <a:gd name="T3" fmla="*/ 0 h 304"/>
                  <a:gd name="T4" fmla="*/ 305 w 305"/>
                  <a:gd name="T5" fmla="*/ 0 h 304"/>
                  <a:gd name="T6" fmla="*/ 305 w 305"/>
                  <a:gd name="T7" fmla="*/ 304 h 304"/>
                  <a:gd name="T8" fmla="*/ 0 w 305"/>
                  <a:gd name="T9" fmla="*/ 304 h 304"/>
                  <a:gd name="T10" fmla="*/ 153 w 305"/>
                  <a:gd name="T11" fmla="*/ 100 h 304"/>
                  <a:gd name="T12" fmla="*/ 119 w 305"/>
                  <a:gd name="T13" fmla="*/ 100 h 304"/>
                  <a:gd name="T14" fmla="*/ 101 w 305"/>
                  <a:gd name="T15" fmla="*/ 118 h 304"/>
                  <a:gd name="T16" fmla="*/ 101 w 305"/>
                  <a:gd name="T17" fmla="*/ 154 h 304"/>
                  <a:gd name="T18" fmla="*/ 150 w 305"/>
                  <a:gd name="T19" fmla="*/ 203 h 304"/>
                  <a:gd name="T20" fmla="*/ 203 w 305"/>
                  <a:gd name="T21" fmla="*/ 150 h 304"/>
                  <a:gd name="T22" fmla="*/ 153 w 305"/>
                  <a:gd name="T23" fmla="*/ 1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5" h="304">
                    <a:moveTo>
                      <a:pt x="0" y="304"/>
                    </a:moveTo>
                    <a:cubicBezTo>
                      <a:pt x="0" y="202"/>
                      <a:pt x="0" y="102"/>
                      <a:pt x="0" y="0"/>
                    </a:cubicBezTo>
                    <a:cubicBezTo>
                      <a:pt x="101" y="0"/>
                      <a:pt x="202" y="0"/>
                      <a:pt x="305" y="0"/>
                    </a:cubicBezTo>
                    <a:cubicBezTo>
                      <a:pt x="305" y="101"/>
                      <a:pt x="305" y="202"/>
                      <a:pt x="305" y="304"/>
                    </a:cubicBezTo>
                    <a:cubicBezTo>
                      <a:pt x="203" y="304"/>
                      <a:pt x="103" y="304"/>
                      <a:pt x="0" y="304"/>
                    </a:cubicBezTo>
                    <a:close/>
                    <a:moveTo>
                      <a:pt x="153" y="100"/>
                    </a:moveTo>
                    <a:cubicBezTo>
                      <a:pt x="142" y="100"/>
                      <a:pt x="130" y="101"/>
                      <a:pt x="119" y="100"/>
                    </a:cubicBezTo>
                    <a:cubicBezTo>
                      <a:pt x="105" y="99"/>
                      <a:pt x="99" y="104"/>
                      <a:pt x="101" y="118"/>
                    </a:cubicBezTo>
                    <a:cubicBezTo>
                      <a:pt x="102" y="130"/>
                      <a:pt x="101" y="142"/>
                      <a:pt x="101" y="154"/>
                    </a:cubicBezTo>
                    <a:cubicBezTo>
                      <a:pt x="101" y="203"/>
                      <a:pt x="101" y="203"/>
                      <a:pt x="150" y="203"/>
                    </a:cubicBezTo>
                    <a:cubicBezTo>
                      <a:pt x="203" y="203"/>
                      <a:pt x="203" y="203"/>
                      <a:pt x="203" y="150"/>
                    </a:cubicBezTo>
                    <a:cubicBezTo>
                      <a:pt x="203" y="100"/>
                      <a:pt x="203"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9" name="Freeform 166"/>
              <p:cNvSpPr>
                <a:spLocks noEditPoints="1"/>
              </p:cNvSpPr>
              <p:nvPr/>
            </p:nvSpPr>
            <p:spPr bwMode="auto">
              <a:xfrm>
                <a:off x="1996" y="227"/>
                <a:ext cx="262" cy="261"/>
              </a:xfrm>
              <a:custGeom>
                <a:avLst/>
                <a:gdLst>
                  <a:gd name="T0" fmla="*/ 308 w 309"/>
                  <a:gd name="T1" fmla="*/ 156 h 308"/>
                  <a:gd name="T2" fmla="*/ 308 w 309"/>
                  <a:gd name="T3" fmla="*/ 289 h 308"/>
                  <a:gd name="T4" fmla="*/ 291 w 309"/>
                  <a:gd name="T5" fmla="*/ 308 h 308"/>
                  <a:gd name="T6" fmla="*/ 19 w 309"/>
                  <a:gd name="T7" fmla="*/ 308 h 308"/>
                  <a:gd name="T8" fmla="*/ 0 w 309"/>
                  <a:gd name="T9" fmla="*/ 290 h 308"/>
                  <a:gd name="T10" fmla="*/ 1 w 309"/>
                  <a:gd name="T11" fmla="*/ 18 h 308"/>
                  <a:gd name="T12" fmla="*/ 18 w 309"/>
                  <a:gd name="T13" fmla="*/ 0 h 308"/>
                  <a:gd name="T14" fmla="*/ 291 w 309"/>
                  <a:gd name="T15" fmla="*/ 0 h 308"/>
                  <a:gd name="T16" fmla="*/ 308 w 309"/>
                  <a:gd name="T17" fmla="*/ 18 h 308"/>
                  <a:gd name="T18" fmla="*/ 308 w 309"/>
                  <a:gd name="T19" fmla="*/ 156 h 308"/>
                  <a:gd name="T20" fmla="*/ 104 w 309"/>
                  <a:gd name="T21" fmla="*/ 204 h 308"/>
                  <a:gd name="T22" fmla="*/ 205 w 309"/>
                  <a:gd name="T23" fmla="*/ 204 h 308"/>
                  <a:gd name="T24" fmla="*/ 205 w 309"/>
                  <a:gd name="T25" fmla="*/ 104 h 308"/>
                  <a:gd name="T26" fmla="*/ 116 w 309"/>
                  <a:gd name="T27" fmla="*/ 104 h 308"/>
                  <a:gd name="T28" fmla="*/ 105 w 309"/>
                  <a:gd name="T29" fmla="*/ 114 h 308"/>
                  <a:gd name="T30" fmla="*/ 104 w 309"/>
                  <a:gd name="T31" fmla="*/ 2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6"/>
                    </a:moveTo>
                    <a:cubicBezTo>
                      <a:pt x="308" y="200"/>
                      <a:pt x="308" y="245"/>
                      <a:pt x="308" y="289"/>
                    </a:cubicBezTo>
                    <a:cubicBezTo>
                      <a:pt x="309" y="303"/>
                      <a:pt x="305" y="308"/>
                      <a:pt x="291" y="308"/>
                    </a:cubicBezTo>
                    <a:cubicBezTo>
                      <a:pt x="200" y="308"/>
                      <a:pt x="109" y="308"/>
                      <a:pt x="19" y="308"/>
                    </a:cubicBezTo>
                    <a:cubicBezTo>
                      <a:pt x="5" y="308"/>
                      <a:pt x="0" y="303"/>
                      <a:pt x="0" y="290"/>
                    </a:cubicBezTo>
                    <a:cubicBezTo>
                      <a:pt x="1" y="199"/>
                      <a:pt x="1" y="108"/>
                      <a:pt x="1" y="18"/>
                    </a:cubicBezTo>
                    <a:cubicBezTo>
                      <a:pt x="1" y="5"/>
                      <a:pt x="4" y="0"/>
                      <a:pt x="18" y="0"/>
                    </a:cubicBezTo>
                    <a:cubicBezTo>
                      <a:pt x="109" y="1"/>
                      <a:pt x="200" y="1"/>
                      <a:pt x="291" y="0"/>
                    </a:cubicBezTo>
                    <a:cubicBezTo>
                      <a:pt x="305" y="0"/>
                      <a:pt x="309" y="5"/>
                      <a:pt x="308" y="18"/>
                    </a:cubicBezTo>
                    <a:cubicBezTo>
                      <a:pt x="308" y="64"/>
                      <a:pt x="308" y="110"/>
                      <a:pt x="308" y="156"/>
                    </a:cubicBezTo>
                    <a:close/>
                    <a:moveTo>
                      <a:pt x="104" y="204"/>
                    </a:moveTo>
                    <a:cubicBezTo>
                      <a:pt x="139" y="204"/>
                      <a:pt x="172" y="204"/>
                      <a:pt x="205" y="204"/>
                    </a:cubicBezTo>
                    <a:cubicBezTo>
                      <a:pt x="205" y="170"/>
                      <a:pt x="205" y="138"/>
                      <a:pt x="205" y="104"/>
                    </a:cubicBezTo>
                    <a:cubicBezTo>
                      <a:pt x="174" y="104"/>
                      <a:pt x="145" y="103"/>
                      <a:pt x="116" y="104"/>
                    </a:cubicBezTo>
                    <a:cubicBezTo>
                      <a:pt x="112" y="104"/>
                      <a:pt x="105" y="110"/>
                      <a:pt x="105" y="114"/>
                    </a:cubicBezTo>
                    <a:cubicBezTo>
                      <a:pt x="104" y="144"/>
                      <a:pt x="104" y="173"/>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0" name="Freeform 167"/>
              <p:cNvSpPr>
                <a:spLocks noEditPoints="1"/>
              </p:cNvSpPr>
              <p:nvPr/>
            </p:nvSpPr>
            <p:spPr bwMode="auto">
              <a:xfrm>
                <a:off x="2343" y="227"/>
                <a:ext cx="260" cy="262"/>
              </a:xfrm>
              <a:custGeom>
                <a:avLst/>
                <a:gdLst>
                  <a:gd name="T0" fmla="*/ 152 w 308"/>
                  <a:gd name="T1" fmla="*/ 308 h 309"/>
                  <a:gd name="T2" fmla="*/ 23 w 308"/>
                  <a:gd name="T3" fmla="*/ 308 h 309"/>
                  <a:gd name="T4" fmla="*/ 1 w 308"/>
                  <a:gd name="T5" fmla="*/ 287 h 309"/>
                  <a:gd name="T6" fmla="*/ 1 w 308"/>
                  <a:gd name="T7" fmla="*/ 20 h 309"/>
                  <a:gd name="T8" fmla="*/ 19 w 308"/>
                  <a:gd name="T9" fmla="*/ 0 h 309"/>
                  <a:gd name="T10" fmla="*/ 289 w 308"/>
                  <a:gd name="T11" fmla="*/ 0 h 309"/>
                  <a:gd name="T12" fmla="*/ 308 w 308"/>
                  <a:gd name="T13" fmla="*/ 20 h 309"/>
                  <a:gd name="T14" fmla="*/ 308 w 308"/>
                  <a:gd name="T15" fmla="*/ 287 h 309"/>
                  <a:gd name="T16" fmla="*/ 288 w 308"/>
                  <a:gd name="T17" fmla="*/ 308 h 309"/>
                  <a:gd name="T18" fmla="*/ 152 w 308"/>
                  <a:gd name="T19" fmla="*/ 308 h 309"/>
                  <a:gd name="T20" fmla="*/ 104 w 308"/>
                  <a:gd name="T21" fmla="*/ 204 h 309"/>
                  <a:gd name="T22" fmla="*/ 205 w 308"/>
                  <a:gd name="T23" fmla="*/ 204 h 309"/>
                  <a:gd name="T24" fmla="*/ 205 w 308"/>
                  <a:gd name="T25" fmla="*/ 115 h 309"/>
                  <a:gd name="T26" fmla="*/ 195 w 308"/>
                  <a:gd name="T27" fmla="*/ 104 h 309"/>
                  <a:gd name="T28" fmla="*/ 104 w 308"/>
                  <a:gd name="T29" fmla="*/ 104 h 309"/>
                  <a:gd name="T30" fmla="*/ 104 w 308"/>
                  <a:gd name="T31" fmla="*/ 20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9">
                    <a:moveTo>
                      <a:pt x="152" y="308"/>
                    </a:moveTo>
                    <a:cubicBezTo>
                      <a:pt x="109" y="308"/>
                      <a:pt x="66" y="307"/>
                      <a:pt x="23" y="308"/>
                    </a:cubicBezTo>
                    <a:cubicBezTo>
                      <a:pt x="7" y="308"/>
                      <a:pt x="0" y="305"/>
                      <a:pt x="1" y="287"/>
                    </a:cubicBezTo>
                    <a:cubicBezTo>
                      <a:pt x="1" y="198"/>
                      <a:pt x="1" y="109"/>
                      <a:pt x="1" y="20"/>
                    </a:cubicBezTo>
                    <a:cubicBezTo>
                      <a:pt x="1" y="6"/>
                      <a:pt x="4" y="0"/>
                      <a:pt x="19" y="0"/>
                    </a:cubicBezTo>
                    <a:cubicBezTo>
                      <a:pt x="109" y="1"/>
                      <a:pt x="199" y="1"/>
                      <a:pt x="289" y="0"/>
                    </a:cubicBezTo>
                    <a:cubicBezTo>
                      <a:pt x="304" y="0"/>
                      <a:pt x="308" y="5"/>
                      <a:pt x="308" y="20"/>
                    </a:cubicBezTo>
                    <a:cubicBezTo>
                      <a:pt x="308" y="109"/>
                      <a:pt x="308" y="198"/>
                      <a:pt x="308" y="287"/>
                    </a:cubicBezTo>
                    <a:cubicBezTo>
                      <a:pt x="308" y="303"/>
                      <a:pt x="304" y="309"/>
                      <a:pt x="288" y="308"/>
                    </a:cubicBezTo>
                    <a:cubicBezTo>
                      <a:pt x="243" y="307"/>
                      <a:pt x="198" y="308"/>
                      <a:pt x="152" y="308"/>
                    </a:cubicBezTo>
                    <a:close/>
                    <a:moveTo>
                      <a:pt x="104" y="204"/>
                    </a:moveTo>
                    <a:cubicBezTo>
                      <a:pt x="138" y="204"/>
                      <a:pt x="170" y="204"/>
                      <a:pt x="205" y="204"/>
                    </a:cubicBezTo>
                    <a:cubicBezTo>
                      <a:pt x="205" y="173"/>
                      <a:pt x="205" y="144"/>
                      <a:pt x="205" y="115"/>
                    </a:cubicBezTo>
                    <a:cubicBezTo>
                      <a:pt x="204" y="111"/>
                      <a:pt x="198" y="104"/>
                      <a:pt x="195" y="104"/>
                    </a:cubicBezTo>
                    <a:cubicBezTo>
                      <a:pt x="165" y="103"/>
                      <a:pt x="135" y="104"/>
                      <a:pt x="104" y="104"/>
                    </a:cubicBezTo>
                    <a:cubicBezTo>
                      <a:pt x="104" y="138"/>
                      <a:pt x="104" y="171"/>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1" name="Freeform 168"/>
              <p:cNvSpPr>
                <a:spLocks noEditPoints="1"/>
              </p:cNvSpPr>
              <p:nvPr/>
            </p:nvSpPr>
            <p:spPr bwMode="auto">
              <a:xfrm>
                <a:off x="1996" y="574"/>
                <a:ext cx="262" cy="261"/>
              </a:xfrm>
              <a:custGeom>
                <a:avLst/>
                <a:gdLst>
                  <a:gd name="T0" fmla="*/ 308 w 309"/>
                  <a:gd name="T1" fmla="*/ 154 h 308"/>
                  <a:gd name="T2" fmla="*/ 309 w 309"/>
                  <a:gd name="T3" fmla="*/ 288 h 308"/>
                  <a:gd name="T4" fmla="*/ 290 w 309"/>
                  <a:gd name="T5" fmla="*/ 308 h 308"/>
                  <a:gd name="T6" fmla="*/ 20 w 309"/>
                  <a:gd name="T7" fmla="*/ 308 h 308"/>
                  <a:gd name="T8" fmla="*/ 0 w 309"/>
                  <a:gd name="T9" fmla="*/ 289 h 308"/>
                  <a:gd name="T10" fmla="*/ 0 w 309"/>
                  <a:gd name="T11" fmla="*/ 19 h 308"/>
                  <a:gd name="T12" fmla="*/ 18 w 309"/>
                  <a:gd name="T13" fmla="*/ 0 h 308"/>
                  <a:gd name="T14" fmla="*/ 290 w 309"/>
                  <a:gd name="T15" fmla="*/ 0 h 308"/>
                  <a:gd name="T16" fmla="*/ 309 w 309"/>
                  <a:gd name="T17" fmla="*/ 20 h 308"/>
                  <a:gd name="T18" fmla="*/ 308 w 309"/>
                  <a:gd name="T19" fmla="*/ 154 h 308"/>
                  <a:gd name="T20" fmla="*/ 104 w 309"/>
                  <a:gd name="T21" fmla="*/ 103 h 308"/>
                  <a:gd name="T22" fmla="*/ 104 w 309"/>
                  <a:gd name="T23" fmla="*/ 193 h 308"/>
                  <a:gd name="T24" fmla="*/ 113 w 309"/>
                  <a:gd name="T25" fmla="*/ 204 h 308"/>
                  <a:gd name="T26" fmla="*/ 204 w 309"/>
                  <a:gd name="T27" fmla="*/ 204 h 308"/>
                  <a:gd name="T28" fmla="*/ 204 w 309"/>
                  <a:gd name="T29" fmla="*/ 103 h 308"/>
                  <a:gd name="T30" fmla="*/ 104 w 309"/>
                  <a:gd name="T31" fmla="*/ 10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4"/>
                    </a:moveTo>
                    <a:cubicBezTo>
                      <a:pt x="308" y="199"/>
                      <a:pt x="308" y="243"/>
                      <a:pt x="309" y="288"/>
                    </a:cubicBezTo>
                    <a:cubicBezTo>
                      <a:pt x="309" y="302"/>
                      <a:pt x="305" y="308"/>
                      <a:pt x="290" y="308"/>
                    </a:cubicBezTo>
                    <a:cubicBezTo>
                      <a:pt x="200" y="307"/>
                      <a:pt x="110" y="307"/>
                      <a:pt x="20" y="308"/>
                    </a:cubicBezTo>
                    <a:cubicBezTo>
                      <a:pt x="6" y="308"/>
                      <a:pt x="0" y="304"/>
                      <a:pt x="0" y="289"/>
                    </a:cubicBezTo>
                    <a:cubicBezTo>
                      <a:pt x="1" y="199"/>
                      <a:pt x="1" y="109"/>
                      <a:pt x="0" y="19"/>
                    </a:cubicBezTo>
                    <a:cubicBezTo>
                      <a:pt x="0" y="5"/>
                      <a:pt x="4" y="0"/>
                      <a:pt x="18" y="0"/>
                    </a:cubicBezTo>
                    <a:cubicBezTo>
                      <a:pt x="109" y="1"/>
                      <a:pt x="199" y="1"/>
                      <a:pt x="290" y="0"/>
                    </a:cubicBezTo>
                    <a:cubicBezTo>
                      <a:pt x="306" y="0"/>
                      <a:pt x="309" y="6"/>
                      <a:pt x="309" y="20"/>
                    </a:cubicBezTo>
                    <a:cubicBezTo>
                      <a:pt x="308" y="65"/>
                      <a:pt x="308" y="109"/>
                      <a:pt x="308" y="154"/>
                    </a:cubicBezTo>
                    <a:close/>
                    <a:moveTo>
                      <a:pt x="104" y="103"/>
                    </a:moveTo>
                    <a:cubicBezTo>
                      <a:pt x="104" y="135"/>
                      <a:pt x="104" y="164"/>
                      <a:pt x="104" y="193"/>
                    </a:cubicBezTo>
                    <a:cubicBezTo>
                      <a:pt x="105" y="197"/>
                      <a:pt x="110" y="204"/>
                      <a:pt x="113" y="204"/>
                    </a:cubicBezTo>
                    <a:cubicBezTo>
                      <a:pt x="143" y="205"/>
                      <a:pt x="174" y="204"/>
                      <a:pt x="204" y="204"/>
                    </a:cubicBezTo>
                    <a:cubicBezTo>
                      <a:pt x="204" y="169"/>
                      <a:pt x="204" y="136"/>
                      <a:pt x="204" y="103"/>
                    </a:cubicBezTo>
                    <a:cubicBezTo>
                      <a:pt x="170" y="103"/>
                      <a:pt x="139" y="103"/>
                      <a:pt x="104"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2" name="Freeform 169"/>
              <p:cNvSpPr>
                <a:spLocks noEditPoints="1"/>
              </p:cNvSpPr>
              <p:nvPr/>
            </p:nvSpPr>
            <p:spPr bwMode="auto">
              <a:xfrm>
                <a:off x="2345" y="576"/>
                <a:ext cx="258" cy="259"/>
              </a:xfrm>
              <a:custGeom>
                <a:avLst/>
                <a:gdLst>
                  <a:gd name="T0" fmla="*/ 0 w 306"/>
                  <a:gd name="T1" fmla="*/ 0 h 306"/>
                  <a:gd name="T2" fmla="*/ 304 w 306"/>
                  <a:gd name="T3" fmla="*/ 0 h 306"/>
                  <a:gd name="T4" fmla="*/ 306 w 306"/>
                  <a:gd name="T5" fmla="*/ 16 h 306"/>
                  <a:gd name="T6" fmla="*/ 306 w 306"/>
                  <a:gd name="T7" fmla="*/ 288 h 306"/>
                  <a:gd name="T8" fmla="*/ 289 w 306"/>
                  <a:gd name="T9" fmla="*/ 306 h 306"/>
                  <a:gd name="T10" fmla="*/ 13 w 306"/>
                  <a:gd name="T11" fmla="*/ 305 h 306"/>
                  <a:gd name="T12" fmla="*/ 0 w 306"/>
                  <a:gd name="T13" fmla="*/ 303 h 306"/>
                  <a:gd name="T14" fmla="*/ 0 w 306"/>
                  <a:gd name="T15" fmla="*/ 0 h 306"/>
                  <a:gd name="T16" fmla="*/ 102 w 306"/>
                  <a:gd name="T17" fmla="*/ 203 h 306"/>
                  <a:gd name="T18" fmla="*/ 193 w 306"/>
                  <a:gd name="T19" fmla="*/ 202 h 306"/>
                  <a:gd name="T20" fmla="*/ 203 w 306"/>
                  <a:gd name="T21" fmla="*/ 191 h 306"/>
                  <a:gd name="T22" fmla="*/ 203 w 306"/>
                  <a:gd name="T23" fmla="*/ 111 h 306"/>
                  <a:gd name="T24" fmla="*/ 194 w 306"/>
                  <a:gd name="T25" fmla="*/ 101 h 306"/>
                  <a:gd name="T26" fmla="*/ 102 w 306"/>
                  <a:gd name="T27" fmla="*/ 100 h 306"/>
                  <a:gd name="T28" fmla="*/ 102 w 306"/>
                  <a:gd name="T29" fmla="*/ 20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06">
                    <a:moveTo>
                      <a:pt x="0" y="0"/>
                    </a:moveTo>
                    <a:cubicBezTo>
                      <a:pt x="102" y="0"/>
                      <a:pt x="203" y="0"/>
                      <a:pt x="304" y="0"/>
                    </a:cubicBezTo>
                    <a:cubicBezTo>
                      <a:pt x="305" y="6"/>
                      <a:pt x="306" y="11"/>
                      <a:pt x="306" y="16"/>
                    </a:cubicBezTo>
                    <a:cubicBezTo>
                      <a:pt x="306" y="107"/>
                      <a:pt x="306" y="198"/>
                      <a:pt x="306" y="288"/>
                    </a:cubicBezTo>
                    <a:cubicBezTo>
                      <a:pt x="306" y="301"/>
                      <a:pt x="302" y="306"/>
                      <a:pt x="289" y="306"/>
                    </a:cubicBezTo>
                    <a:cubicBezTo>
                      <a:pt x="197" y="305"/>
                      <a:pt x="105" y="306"/>
                      <a:pt x="13" y="305"/>
                    </a:cubicBezTo>
                    <a:cubicBezTo>
                      <a:pt x="9" y="305"/>
                      <a:pt x="5" y="304"/>
                      <a:pt x="0" y="303"/>
                    </a:cubicBezTo>
                    <a:cubicBezTo>
                      <a:pt x="0" y="203"/>
                      <a:pt x="0" y="102"/>
                      <a:pt x="0" y="0"/>
                    </a:cubicBezTo>
                    <a:close/>
                    <a:moveTo>
                      <a:pt x="102" y="203"/>
                    </a:moveTo>
                    <a:cubicBezTo>
                      <a:pt x="133" y="203"/>
                      <a:pt x="163" y="203"/>
                      <a:pt x="193" y="202"/>
                    </a:cubicBezTo>
                    <a:cubicBezTo>
                      <a:pt x="196" y="202"/>
                      <a:pt x="202" y="195"/>
                      <a:pt x="203" y="191"/>
                    </a:cubicBezTo>
                    <a:cubicBezTo>
                      <a:pt x="203" y="164"/>
                      <a:pt x="203" y="138"/>
                      <a:pt x="203" y="111"/>
                    </a:cubicBezTo>
                    <a:cubicBezTo>
                      <a:pt x="203" y="108"/>
                      <a:pt x="197" y="101"/>
                      <a:pt x="194" y="101"/>
                    </a:cubicBezTo>
                    <a:cubicBezTo>
                      <a:pt x="163" y="100"/>
                      <a:pt x="133" y="100"/>
                      <a:pt x="102" y="100"/>
                    </a:cubicBezTo>
                    <a:cubicBezTo>
                      <a:pt x="102" y="136"/>
                      <a:pt x="102" y="167"/>
                      <a:pt x="102" y="2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3" name="Freeform 170"/>
              <p:cNvSpPr>
                <a:spLocks noEditPoints="1"/>
              </p:cNvSpPr>
              <p:nvPr/>
            </p:nvSpPr>
            <p:spPr bwMode="auto">
              <a:xfrm>
                <a:off x="3122" y="1094"/>
                <a:ext cx="261" cy="261"/>
              </a:xfrm>
              <a:custGeom>
                <a:avLst/>
                <a:gdLst>
                  <a:gd name="T0" fmla="*/ 1 w 309"/>
                  <a:gd name="T1" fmla="*/ 154 h 308"/>
                  <a:gd name="T2" fmla="*/ 0 w 309"/>
                  <a:gd name="T3" fmla="*/ 18 h 308"/>
                  <a:gd name="T4" fmla="*/ 19 w 309"/>
                  <a:gd name="T5" fmla="*/ 0 h 308"/>
                  <a:gd name="T6" fmla="*/ 289 w 309"/>
                  <a:gd name="T7" fmla="*/ 0 h 308"/>
                  <a:gd name="T8" fmla="*/ 308 w 309"/>
                  <a:gd name="T9" fmla="*/ 19 h 308"/>
                  <a:gd name="T10" fmla="*/ 308 w 309"/>
                  <a:gd name="T11" fmla="*/ 289 h 308"/>
                  <a:gd name="T12" fmla="*/ 289 w 309"/>
                  <a:gd name="T13" fmla="*/ 308 h 308"/>
                  <a:gd name="T14" fmla="*/ 19 w 309"/>
                  <a:gd name="T15" fmla="*/ 308 h 308"/>
                  <a:gd name="T16" fmla="*/ 0 w 309"/>
                  <a:gd name="T17" fmla="*/ 288 h 308"/>
                  <a:gd name="T18" fmla="*/ 1 w 309"/>
                  <a:gd name="T19" fmla="*/ 154 h 308"/>
                  <a:gd name="T20" fmla="*/ 104 w 309"/>
                  <a:gd name="T21" fmla="*/ 104 h 308"/>
                  <a:gd name="T22" fmla="*/ 104 w 309"/>
                  <a:gd name="T23" fmla="*/ 203 h 308"/>
                  <a:gd name="T24" fmla="*/ 203 w 309"/>
                  <a:gd name="T25" fmla="*/ 203 h 308"/>
                  <a:gd name="T26" fmla="*/ 203 w 309"/>
                  <a:gd name="T27" fmla="*/ 104 h 308"/>
                  <a:gd name="T28" fmla="*/ 104 w 309"/>
                  <a:gd name="T29"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9" h="308">
                    <a:moveTo>
                      <a:pt x="1" y="154"/>
                    </a:moveTo>
                    <a:cubicBezTo>
                      <a:pt x="1" y="109"/>
                      <a:pt x="1" y="63"/>
                      <a:pt x="0" y="18"/>
                    </a:cubicBezTo>
                    <a:cubicBezTo>
                      <a:pt x="0" y="4"/>
                      <a:pt x="5" y="0"/>
                      <a:pt x="19" y="0"/>
                    </a:cubicBezTo>
                    <a:cubicBezTo>
                      <a:pt x="109" y="0"/>
                      <a:pt x="199" y="0"/>
                      <a:pt x="289" y="0"/>
                    </a:cubicBezTo>
                    <a:cubicBezTo>
                      <a:pt x="303" y="0"/>
                      <a:pt x="309" y="3"/>
                      <a:pt x="308" y="19"/>
                    </a:cubicBezTo>
                    <a:cubicBezTo>
                      <a:pt x="308" y="109"/>
                      <a:pt x="308" y="199"/>
                      <a:pt x="308" y="289"/>
                    </a:cubicBezTo>
                    <a:cubicBezTo>
                      <a:pt x="309" y="304"/>
                      <a:pt x="303" y="308"/>
                      <a:pt x="289" y="308"/>
                    </a:cubicBezTo>
                    <a:cubicBezTo>
                      <a:pt x="199" y="307"/>
                      <a:pt x="109" y="307"/>
                      <a:pt x="19" y="308"/>
                    </a:cubicBezTo>
                    <a:cubicBezTo>
                      <a:pt x="3" y="308"/>
                      <a:pt x="0" y="302"/>
                      <a:pt x="0" y="288"/>
                    </a:cubicBezTo>
                    <a:cubicBezTo>
                      <a:pt x="1" y="243"/>
                      <a:pt x="1" y="199"/>
                      <a:pt x="1" y="154"/>
                    </a:cubicBezTo>
                    <a:close/>
                    <a:moveTo>
                      <a:pt x="104" y="104"/>
                    </a:moveTo>
                    <a:cubicBezTo>
                      <a:pt x="104" y="137"/>
                      <a:pt x="104" y="170"/>
                      <a:pt x="104" y="203"/>
                    </a:cubicBezTo>
                    <a:cubicBezTo>
                      <a:pt x="138" y="203"/>
                      <a:pt x="171" y="203"/>
                      <a:pt x="203" y="203"/>
                    </a:cubicBezTo>
                    <a:cubicBezTo>
                      <a:pt x="203" y="169"/>
                      <a:pt x="203" y="136"/>
                      <a:pt x="203" y="104"/>
                    </a:cubicBezTo>
                    <a:cubicBezTo>
                      <a:pt x="170" y="104"/>
                      <a:pt x="138" y="104"/>
                      <a:pt x="104"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4" name="Freeform 171"/>
              <p:cNvSpPr>
                <a:spLocks noEditPoints="1"/>
              </p:cNvSpPr>
              <p:nvPr/>
            </p:nvSpPr>
            <p:spPr bwMode="auto">
              <a:xfrm>
                <a:off x="3122" y="747"/>
                <a:ext cx="260" cy="261"/>
              </a:xfrm>
              <a:custGeom>
                <a:avLst/>
                <a:gdLst>
                  <a:gd name="T0" fmla="*/ 156 w 308"/>
                  <a:gd name="T1" fmla="*/ 1 h 308"/>
                  <a:gd name="T2" fmla="*/ 290 w 308"/>
                  <a:gd name="T3" fmla="*/ 0 h 308"/>
                  <a:gd name="T4" fmla="*/ 308 w 308"/>
                  <a:gd name="T5" fmla="*/ 19 h 308"/>
                  <a:gd name="T6" fmla="*/ 308 w 308"/>
                  <a:gd name="T7" fmla="*/ 289 h 308"/>
                  <a:gd name="T8" fmla="*/ 291 w 308"/>
                  <a:gd name="T9" fmla="*/ 308 h 308"/>
                  <a:gd name="T10" fmla="*/ 17 w 308"/>
                  <a:gd name="T11" fmla="*/ 308 h 308"/>
                  <a:gd name="T12" fmla="*/ 0 w 308"/>
                  <a:gd name="T13" fmla="*/ 291 h 308"/>
                  <a:gd name="T14" fmla="*/ 0 w 308"/>
                  <a:gd name="T15" fmla="*/ 18 h 308"/>
                  <a:gd name="T16" fmla="*/ 18 w 308"/>
                  <a:gd name="T17" fmla="*/ 1 h 308"/>
                  <a:gd name="T18" fmla="*/ 156 w 308"/>
                  <a:gd name="T19" fmla="*/ 1 h 308"/>
                  <a:gd name="T20" fmla="*/ 205 w 308"/>
                  <a:gd name="T21" fmla="*/ 205 h 308"/>
                  <a:gd name="T22" fmla="*/ 204 w 308"/>
                  <a:gd name="T23" fmla="*/ 115 h 308"/>
                  <a:gd name="T24" fmla="*/ 194 w 308"/>
                  <a:gd name="T25" fmla="*/ 104 h 308"/>
                  <a:gd name="T26" fmla="*/ 105 w 308"/>
                  <a:gd name="T27" fmla="*/ 104 h 308"/>
                  <a:gd name="T28" fmla="*/ 105 w 308"/>
                  <a:gd name="T29" fmla="*/ 205 h 308"/>
                  <a:gd name="T30" fmla="*/ 205 w 308"/>
                  <a:gd name="T31" fmla="*/ 20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8">
                    <a:moveTo>
                      <a:pt x="156" y="1"/>
                    </a:moveTo>
                    <a:cubicBezTo>
                      <a:pt x="201" y="1"/>
                      <a:pt x="245" y="1"/>
                      <a:pt x="290" y="0"/>
                    </a:cubicBezTo>
                    <a:cubicBezTo>
                      <a:pt x="304" y="0"/>
                      <a:pt x="308" y="5"/>
                      <a:pt x="308" y="19"/>
                    </a:cubicBezTo>
                    <a:cubicBezTo>
                      <a:pt x="308" y="109"/>
                      <a:pt x="308" y="199"/>
                      <a:pt x="308" y="289"/>
                    </a:cubicBezTo>
                    <a:cubicBezTo>
                      <a:pt x="308" y="302"/>
                      <a:pt x="305" y="308"/>
                      <a:pt x="291" y="308"/>
                    </a:cubicBezTo>
                    <a:cubicBezTo>
                      <a:pt x="199" y="307"/>
                      <a:pt x="108" y="307"/>
                      <a:pt x="17" y="308"/>
                    </a:cubicBezTo>
                    <a:cubicBezTo>
                      <a:pt x="5" y="308"/>
                      <a:pt x="0" y="304"/>
                      <a:pt x="0" y="291"/>
                    </a:cubicBezTo>
                    <a:cubicBezTo>
                      <a:pt x="1" y="200"/>
                      <a:pt x="1" y="109"/>
                      <a:pt x="0" y="18"/>
                    </a:cubicBezTo>
                    <a:cubicBezTo>
                      <a:pt x="0" y="4"/>
                      <a:pt x="5" y="0"/>
                      <a:pt x="18" y="1"/>
                    </a:cubicBezTo>
                    <a:cubicBezTo>
                      <a:pt x="64" y="1"/>
                      <a:pt x="110" y="1"/>
                      <a:pt x="156" y="1"/>
                    </a:cubicBezTo>
                    <a:close/>
                    <a:moveTo>
                      <a:pt x="205" y="205"/>
                    </a:moveTo>
                    <a:cubicBezTo>
                      <a:pt x="205" y="173"/>
                      <a:pt x="205" y="144"/>
                      <a:pt x="204" y="115"/>
                    </a:cubicBezTo>
                    <a:cubicBezTo>
                      <a:pt x="204" y="111"/>
                      <a:pt x="198" y="104"/>
                      <a:pt x="194" y="104"/>
                    </a:cubicBezTo>
                    <a:cubicBezTo>
                      <a:pt x="165" y="103"/>
                      <a:pt x="135" y="104"/>
                      <a:pt x="105" y="104"/>
                    </a:cubicBezTo>
                    <a:cubicBezTo>
                      <a:pt x="105" y="139"/>
                      <a:pt x="105" y="172"/>
                      <a:pt x="105" y="205"/>
                    </a:cubicBezTo>
                    <a:cubicBezTo>
                      <a:pt x="138" y="205"/>
                      <a:pt x="170" y="205"/>
                      <a:pt x="205" y="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45" name="组合 44"/>
            <p:cNvGrpSpPr/>
            <p:nvPr userDrawn="1"/>
          </p:nvGrpSpPr>
          <p:grpSpPr>
            <a:xfrm rot="20985436" flipH="1">
              <a:off x="5636321" y="1449552"/>
              <a:ext cx="880776" cy="748079"/>
              <a:chOff x="3501778" y="1348073"/>
              <a:chExt cx="974202" cy="827430"/>
            </a:xfrm>
            <a:solidFill>
              <a:schemeClr val="accent3"/>
            </a:solidFill>
          </p:grpSpPr>
          <p:sp>
            <p:nvSpPr>
              <p:cNvPr id="46"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7"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8"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9"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0"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1"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2"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3"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4"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5"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6"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7"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8"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9"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0"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61" name="组合 60"/>
            <p:cNvGrpSpPr>
              <a:grpSpLocks noChangeAspect="1"/>
            </p:cNvGrpSpPr>
            <p:nvPr userDrawn="1"/>
          </p:nvGrpSpPr>
          <p:grpSpPr>
            <a:xfrm rot="1777598" flipH="1">
              <a:off x="5061403" y="1004568"/>
              <a:ext cx="580600" cy="795783"/>
              <a:chOff x="2869665" y="2321667"/>
              <a:chExt cx="3448984" cy="4727255"/>
            </a:xfrm>
            <a:solidFill>
              <a:schemeClr val="accent3"/>
            </a:solidFill>
          </p:grpSpPr>
          <p:sp>
            <p:nvSpPr>
              <p:cNvPr id="62"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3"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4"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5"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6"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7"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8"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9"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0"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1"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2"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73" name="Group 26"/>
            <p:cNvGrpSpPr>
              <a:grpSpLocks noChangeAspect="1"/>
            </p:cNvGrpSpPr>
            <p:nvPr userDrawn="1"/>
          </p:nvGrpSpPr>
          <p:grpSpPr bwMode="auto">
            <a:xfrm rot="3495810" flipH="1">
              <a:off x="6650575" y="1361080"/>
              <a:ext cx="527303" cy="1648364"/>
              <a:chOff x="-731" y="-627"/>
              <a:chExt cx="365" cy="1141"/>
            </a:xfrm>
            <a:solidFill>
              <a:schemeClr val="accent2"/>
            </a:solidFill>
          </p:grpSpPr>
          <p:sp>
            <p:nvSpPr>
              <p:cNvPr id="74"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5"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76" name="Freeform 111"/>
            <p:cNvSpPr>
              <a:spLocks noChangeAspect="1" noEditPoints="1"/>
            </p:cNvSpPr>
            <p:nvPr userDrawn="1"/>
          </p:nvSpPr>
          <p:spPr bwMode="auto">
            <a:xfrm rot="3896820" flipH="1">
              <a:off x="6691611" y="2353174"/>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1"/>
            </a:solidFill>
            <a:ln>
              <a:noFill/>
            </a:ln>
          </p:spPr>
          <p:txBody>
            <a:bodyPr vert="horz" wrap="square" lIns="91440" tIns="45720" rIns="91440" bIns="45720" numCol="1" anchor="t" anchorCtr="0" compatLnSpc="1"/>
            <a:lstStyle/>
            <a:p>
              <a:endParaRPr lang="zh-CN" altLang="en-US" sz="1400"/>
            </a:p>
          </p:txBody>
        </p:sp>
        <p:grpSp>
          <p:nvGrpSpPr>
            <p:cNvPr id="98" name="组合 97"/>
            <p:cNvGrpSpPr/>
            <p:nvPr userDrawn="1"/>
          </p:nvGrpSpPr>
          <p:grpSpPr>
            <a:xfrm>
              <a:off x="2328918" y="1577773"/>
              <a:ext cx="4245990" cy="4234827"/>
              <a:chOff x="2328918" y="1577773"/>
              <a:chExt cx="4245990" cy="4234827"/>
            </a:xfrm>
          </p:grpSpPr>
          <p:sp>
            <p:nvSpPr>
              <p:cNvPr id="78" name="椭圆 77"/>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9" name="椭圆 78"/>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椭圆 79"/>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85" name="任意多边形 84"/>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userDrawn="1"/>
        </p:nvSpPr>
        <p:spPr>
          <a:xfrm flipH="1">
            <a:off x="0" y="0"/>
            <a:ext cx="1032049" cy="6894518"/>
          </a:xfrm>
          <a:custGeom>
            <a:avLst/>
            <a:gdLst>
              <a:gd name="connsiteX0" fmla="*/ 1032049 w 1032049"/>
              <a:gd name="connsiteY0" fmla="*/ 0 h 3392932"/>
              <a:gd name="connsiteX1" fmla="*/ 1032049 w 1032049"/>
              <a:gd name="connsiteY1" fmla="*/ 3392932 h 3392932"/>
              <a:gd name="connsiteX2" fmla="*/ 0 w 1032049"/>
              <a:gd name="connsiteY2" fmla="*/ 3392932 h 3392932"/>
              <a:gd name="connsiteX3" fmla="*/ 150144 w 1032049"/>
              <a:gd name="connsiteY3" fmla="*/ 3158730 h 3392932"/>
              <a:gd name="connsiteX4" fmla="*/ 1032049 w 1032049"/>
              <a:gd name="connsiteY4" fmla="*/ 0 h 339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049" h="3392932">
                <a:moveTo>
                  <a:pt x="1032049" y="0"/>
                </a:moveTo>
                <a:lnTo>
                  <a:pt x="1032049" y="3392932"/>
                </a:lnTo>
                <a:lnTo>
                  <a:pt x="0" y="3392932"/>
                </a:lnTo>
                <a:lnTo>
                  <a:pt x="150144" y="3158730"/>
                </a:lnTo>
                <a:cubicBezTo>
                  <a:pt x="709778" y="2237695"/>
                  <a:pt x="1032049" y="1156483"/>
                  <a:pt x="103204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占位符 88"/>
          <p:cNvSpPr>
            <a:spLocks noGrp="1"/>
          </p:cNvSpPr>
          <p:nvPr userDrawn="1">
            <p:ph type="body" sz="quarter" idx="10" hasCustomPrompt="1"/>
          </p:nvPr>
        </p:nvSpPr>
        <p:spPr>
          <a:xfrm>
            <a:off x="3176091" y="2649451"/>
            <a:ext cx="2544286" cy="1200329"/>
          </a:xfrm>
          <a:prstGeom prst="rect">
            <a:avLst/>
          </a:prstGeom>
          <a:noFill/>
        </p:spPr>
        <p:txBody>
          <a:bodyPr wrap="none" rtlCol="0">
            <a:spAutoFit/>
          </a:bodyPr>
          <a:lstStyle>
            <a:lvl1pPr marL="0" indent="0">
              <a:buNone/>
              <a:defRPr lang="zh-CN" altLang="en-US" sz="8000" b="1" dirty="0">
                <a:solidFill>
                  <a:schemeClr val="accent4"/>
                </a:solidFill>
                <a:ea typeface="微软雅黑" panose="020B0503020204020204" pitchFamily="34" charset="-122"/>
              </a:defRPr>
            </a:lvl1pPr>
          </a:lstStyle>
          <a:p>
            <a:pPr marL="0" lvl="0" algn="ctr" defTabSz="913765"/>
            <a:r>
              <a:rPr lang="en-US" altLang="zh-CN" dirty="0"/>
              <a:t>2016</a:t>
            </a:r>
            <a:endParaRPr lang="zh-CN" altLang="en-US" dirty="0"/>
          </a:p>
        </p:txBody>
      </p:sp>
      <p:sp>
        <p:nvSpPr>
          <p:cNvPr id="90" name="文本占位符 88"/>
          <p:cNvSpPr>
            <a:spLocks noGrp="1"/>
          </p:cNvSpPr>
          <p:nvPr userDrawn="1">
            <p:ph type="body" sz="quarter" idx="11" hasCustomPrompt="1"/>
          </p:nvPr>
        </p:nvSpPr>
        <p:spPr>
          <a:xfrm>
            <a:off x="2970907" y="3731836"/>
            <a:ext cx="2954655" cy="840230"/>
          </a:xfrm>
          <a:prstGeom prst="rect">
            <a:avLst/>
          </a:prstGeom>
          <a:noFill/>
        </p:spPr>
        <p:txBody>
          <a:bodyPr wrap="none" rtlCol="0">
            <a:spAutoFit/>
          </a:bodyPr>
          <a:lstStyle>
            <a:lvl1pPr marL="0" indent="0">
              <a:buNone/>
              <a:defRPr lang="zh-CN" altLang="en-US" sz="5400" b="1" dirty="0">
                <a:solidFill>
                  <a:schemeClr val="accent4"/>
                </a:solidFill>
                <a:latin typeface="微软雅黑" panose="020B0503020204020204" pitchFamily="34" charset="-122"/>
                <a:ea typeface="微软雅黑" panose="020B0503020204020204" pitchFamily="34" charset="-122"/>
              </a:defRPr>
            </a:lvl1pPr>
          </a:lstStyle>
          <a:p>
            <a:pPr marL="0" lvl="0" algn="ctr" defTabSz="913765"/>
            <a:r>
              <a:rPr lang="zh-CN" altLang="en-US" dirty="0"/>
              <a:t>工作汇报</a:t>
            </a:r>
            <a:endParaRPr lang="zh-CN" altLang="en-US" dirty="0"/>
          </a:p>
        </p:txBody>
      </p:sp>
      <p:sp>
        <p:nvSpPr>
          <p:cNvPr id="77" name="文本占位符 76"/>
          <p:cNvSpPr>
            <a:spLocks noGrp="1"/>
          </p:cNvSpPr>
          <p:nvPr>
            <p:ph type="body" sz="quarter" idx="16" hasCustomPrompt="1"/>
          </p:nvPr>
        </p:nvSpPr>
        <p:spPr>
          <a:xfrm>
            <a:off x="6103938" y="5061810"/>
            <a:ext cx="4813300" cy="923925"/>
          </a:xfrm>
          <a:prstGeom prst="rect">
            <a:avLst/>
          </a:prstGeom>
        </p:spPr>
        <p:txBody>
          <a:bodyPr/>
          <a:lstStyle>
            <a:lvl1pPr marL="0" indent="0" algn="r">
              <a:buNone/>
              <a:defRPr sz="6000" b="1">
                <a:solidFill>
                  <a:schemeClr val="accent4"/>
                </a:solidFill>
              </a:defRPr>
            </a:lvl1pPr>
          </a:lstStyle>
          <a:p>
            <a:pPr lvl="0"/>
            <a:r>
              <a:rPr lang="zh-CN" altLang="en-US" dirty="0"/>
              <a:t>清新蓝绿风格</a:t>
            </a:r>
            <a:endParaRPr lang="zh-CN" altLang="en-US" dirty="0"/>
          </a:p>
        </p:txBody>
      </p:sp>
      <p:sp>
        <p:nvSpPr>
          <p:cNvPr id="92" name="文本占位符 76"/>
          <p:cNvSpPr>
            <a:spLocks noGrp="1"/>
          </p:cNvSpPr>
          <p:nvPr>
            <p:ph type="body" sz="quarter" idx="17" hasCustomPrompt="1"/>
          </p:nvPr>
        </p:nvSpPr>
        <p:spPr>
          <a:xfrm>
            <a:off x="6103938" y="4781351"/>
            <a:ext cx="4813300" cy="273844"/>
          </a:xfrm>
          <a:prstGeom prst="rect">
            <a:avLst/>
          </a:prstGeom>
        </p:spPr>
        <p:txBody>
          <a:bodyPr/>
          <a:lstStyle>
            <a:lvl1pPr marL="0" indent="0" algn="r">
              <a:buNone/>
              <a:defRPr sz="1600" b="1">
                <a:solidFill>
                  <a:schemeClr val="accent2"/>
                </a:solidFill>
              </a:defRPr>
            </a:lvl1pPr>
          </a:lstStyle>
          <a:p>
            <a:pPr lvl="0"/>
            <a:r>
              <a:rPr lang="en-US" altLang="zh-CN" dirty="0"/>
              <a:t>PRESENTED BY OfficePLUS</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tx1"/>
                </a:solidFill>
              </a:defRPr>
            </a:lvl1pPr>
          </a:lstStyle>
          <a:p>
            <a:pPr marL="0" lvl="0" defTabSz="913765"/>
            <a:r>
              <a:rPr kumimoji="1" lang="zh-CN" altLang="en-US" sz="2800" dirty="0"/>
              <a:t>工作回顾</a:t>
            </a:r>
            <a:endParaRPr lang="zh-CN" altLang="en-US" dirty="0"/>
          </a:p>
        </p:txBody>
      </p:sp>
      <p:sp>
        <p:nvSpPr>
          <p:cNvPr id="11" name="任意多边形 10"/>
          <p:cNvSpPr/>
          <p:nvPr userDrawn="1"/>
        </p:nvSpPr>
        <p:spPr>
          <a:xfrm rot="5400000">
            <a:off x="5224584" y="-109421"/>
            <a:ext cx="1742837" cy="12192002"/>
          </a:xfrm>
          <a:custGeom>
            <a:avLst/>
            <a:gdLst>
              <a:gd name="connsiteX0" fmla="*/ 0 w 1742837"/>
              <a:gd name="connsiteY0" fmla="*/ 0 h 12192002"/>
              <a:gd name="connsiteX1" fmla="*/ 1082438 w 1742837"/>
              <a:gd name="connsiteY1" fmla="*/ 0 h 12192002"/>
              <a:gd name="connsiteX2" fmla="*/ 1082438 w 1742837"/>
              <a:gd name="connsiteY2" fmla="*/ 3 h 12192002"/>
              <a:gd name="connsiteX3" fmla="*/ 1742837 w 1742837"/>
              <a:gd name="connsiteY3" fmla="*/ 3 h 12192002"/>
              <a:gd name="connsiteX4" fmla="*/ 1742836 w 1742837"/>
              <a:gd name="connsiteY4" fmla="*/ 12192002 h 12192002"/>
              <a:gd name="connsiteX5" fmla="*/ 1082437 w 1742837"/>
              <a:gd name="connsiteY5" fmla="*/ 12192002 h 12192002"/>
              <a:gd name="connsiteX6" fmla="*/ 1082437 w 1742837"/>
              <a:gd name="connsiteY6" fmla="*/ 12191910 h 12192002"/>
              <a:gd name="connsiteX7" fmla="*/ 1077970 w 1742837"/>
              <a:gd name="connsiteY7" fmla="*/ 11363467 h 12192002"/>
              <a:gd name="connsiteX8" fmla="*/ 42084 w 1742837"/>
              <a:gd name="connsiteY8" fmla="*/ 208233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2837" h="12192002">
                <a:moveTo>
                  <a:pt x="0" y="0"/>
                </a:moveTo>
                <a:lnTo>
                  <a:pt x="1082438" y="0"/>
                </a:lnTo>
                <a:lnTo>
                  <a:pt x="1082438" y="3"/>
                </a:lnTo>
                <a:lnTo>
                  <a:pt x="1742837" y="3"/>
                </a:lnTo>
                <a:lnTo>
                  <a:pt x="1742836" y="12192002"/>
                </a:lnTo>
                <a:lnTo>
                  <a:pt x="1082437" y="12192002"/>
                </a:lnTo>
                <a:lnTo>
                  <a:pt x="1082437" y="12191910"/>
                </a:lnTo>
                <a:lnTo>
                  <a:pt x="1077970" y="11363467"/>
                </a:lnTo>
                <a:cubicBezTo>
                  <a:pt x="1033429" y="7240206"/>
                  <a:pt x="657858" y="3415267"/>
                  <a:pt x="42084" y="208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tx1"/>
                </a:solidFill>
              </a:defRPr>
            </a:lvl1pPr>
          </a:lstStyle>
          <a:p>
            <a:pPr marL="0" lvl="0" defTabSz="913765"/>
            <a:r>
              <a:rPr kumimoji="1" lang="en-US" altLang="zh-CN" sz="2800" dirty="0"/>
              <a:t>Part One</a:t>
            </a:r>
            <a:endParaRPr kumimoji="1" lang="en-US" altLang="zh-CN" sz="2800" dirty="0"/>
          </a:p>
        </p:txBody>
      </p:sp>
      <p:grpSp>
        <p:nvGrpSpPr>
          <p:cNvPr id="12" name="组合 11"/>
          <p:cNvGrpSpPr/>
          <p:nvPr userDrawn="1"/>
        </p:nvGrpSpPr>
        <p:grpSpPr>
          <a:xfrm>
            <a:off x="-346537" y="359361"/>
            <a:ext cx="1136267" cy="1209181"/>
            <a:chOff x="-741145" y="548639"/>
            <a:chExt cx="1799925" cy="1915427"/>
          </a:xfrm>
          <a:solidFill>
            <a:schemeClr val="accent4">
              <a:alpha val="80000"/>
            </a:schemeClr>
          </a:solidFill>
        </p:grpSpPr>
        <p:sp>
          <p:nvSpPr>
            <p:cNvPr id="13" name="圆角矩形 12"/>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tx1"/>
                </a:solidFill>
              </a:defRPr>
            </a:lvl1pPr>
          </a:lstStyle>
          <a:p>
            <a:pPr marL="0" lvl="0" defTabSz="913765"/>
            <a:r>
              <a:rPr kumimoji="1" lang="zh-CN" altLang="en-US" sz="2800" dirty="0"/>
              <a:t>工作回顾</a:t>
            </a:r>
            <a:endParaRPr lang="zh-CN" altLang="en-US" dirty="0"/>
          </a:p>
        </p:txBody>
      </p:sp>
      <p:cxnSp>
        <p:nvCxnSpPr>
          <p:cNvPr id="11" name="直接连接符 10"/>
          <p:cNvCxnSpPr/>
          <p:nvPr userDrawn="1"/>
        </p:nvCxnSpPr>
        <p:spPr>
          <a:xfrm>
            <a:off x="0" y="4745255"/>
            <a:ext cx="12192000" cy="1164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0" y="5534527"/>
            <a:ext cx="12192000" cy="25988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直接连接符 12"/>
          <p:cNvCxnSpPr/>
          <p:nvPr userDrawn="1"/>
        </p:nvCxnSpPr>
        <p:spPr>
          <a:xfrm flipV="1">
            <a:off x="0" y="5265019"/>
            <a:ext cx="12192000" cy="1232034"/>
          </a:xfrm>
          <a:prstGeom prst="line">
            <a:avLst/>
          </a:prstGeom>
        </p:spPr>
        <p:style>
          <a:lnRef idx="1">
            <a:schemeClr val="accent4"/>
          </a:lnRef>
          <a:fillRef idx="0">
            <a:schemeClr val="accent4"/>
          </a:fillRef>
          <a:effectRef idx="0">
            <a:schemeClr val="accent4"/>
          </a:effectRef>
          <a:fontRef idx="minor">
            <a:schemeClr val="tx1"/>
          </a:fontRef>
        </p:style>
      </p:cxnSp>
      <p:sp>
        <p:nvSpPr>
          <p:cNvPr id="14"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tx1"/>
                </a:solidFill>
              </a:defRPr>
            </a:lvl1pPr>
          </a:lstStyle>
          <a:p>
            <a:pPr marL="0" lvl="0" defTabSz="913765"/>
            <a:r>
              <a:rPr kumimoji="1" lang="en-US" altLang="zh-CN" sz="2800" dirty="0"/>
              <a:t>Part One</a:t>
            </a:r>
            <a:endParaRPr kumimoji="1" lang="en-US" altLang="zh-CN" sz="2800" dirty="0"/>
          </a:p>
        </p:txBody>
      </p:sp>
      <p:grpSp>
        <p:nvGrpSpPr>
          <p:cNvPr id="15" name="组合 14"/>
          <p:cNvGrpSpPr/>
          <p:nvPr userDrawn="1"/>
        </p:nvGrpSpPr>
        <p:grpSpPr>
          <a:xfrm>
            <a:off x="-346537" y="359361"/>
            <a:ext cx="1136267" cy="1209181"/>
            <a:chOff x="-741145" y="548639"/>
            <a:chExt cx="1799925" cy="1915427"/>
          </a:xfrm>
          <a:solidFill>
            <a:schemeClr val="accent4">
              <a:alpha val="80000"/>
            </a:schemeClr>
          </a:solidFill>
        </p:grpSpPr>
        <p:sp>
          <p:nvSpPr>
            <p:cNvPr id="16" name="圆角矩形 15"/>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rPr>
              <a:t>Segoe UI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endParaRPr>
          </a:p>
          <a:p>
            <a:pPr marL="0" marR="0" lvl="0" indent="0" defTabSz="9144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pitchFamily="3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pitchFamily="3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pitchFamily="3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801039"/>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939383"/>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19" name="文本占位符 17"/>
          <p:cNvSpPr>
            <a:spLocks noGrp="1"/>
          </p:cNvSpPr>
          <p:nvPr>
            <p:ph type="body" sz="quarter" idx="11" hasCustomPrompt="1"/>
          </p:nvPr>
        </p:nvSpPr>
        <p:spPr>
          <a:xfrm>
            <a:off x="3307442" y="1971868"/>
            <a:ext cx="2337884" cy="646331"/>
          </a:xfrm>
          <a:prstGeom prst="rect">
            <a:avLst/>
          </a:prstGeom>
          <a:noFill/>
        </p:spPr>
        <p:txBody>
          <a:bodyPr wrap="none" rtlCol="0">
            <a:spAutoFit/>
          </a:bodyPr>
          <a:lstStyle>
            <a:lvl1pPr marL="0" indent="0">
              <a:buNone/>
              <a:defRPr lang="zh-CN" altLang="en-US" sz="4000" b="1" baseline="0"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en-US" altLang="zh-CN" dirty="0"/>
              <a:t>Add Text</a:t>
            </a:r>
            <a:endParaRPr lang="en-US" altLang="zh-CN" dirty="0"/>
          </a:p>
        </p:txBody>
      </p:sp>
      <p:sp>
        <p:nvSpPr>
          <p:cNvPr id="21" name="文本占位符 20"/>
          <p:cNvSpPr>
            <a:spLocks noGrp="1"/>
          </p:cNvSpPr>
          <p:nvPr>
            <p:ph type="body" sz="quarter" idx="12" hasCustomPrompt="1"/>
          </p:nvPr>
        </p:nvSpPr>
        <p:spPr>
          <a:xfrm>
            <a:off x="862816"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3" name="文本占位符 20"/>
          <p:cNvSpPr>
            <a:spLocks noGrp="1"/>
          </p:cNvSpPr>
          <p:nvPr>
            <p:ph type="body" sz="quarter" idx="14" hasCustomPrompt="1"/>
          </p:nvPr>
        </p:nvSpPr>
        <p:spPr>
          <a:xfrm>
            <a:off x="6096000"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4" name="文本占位符 20"/>
          <p:cNvSpPr>
            <a:spLocks noGrp="1"/>
          </p:cNvSpPr>
          <p:nvPr>
            <p:ph type="body" sz="quarter" idx="15" hasCustomPrompt="1"/>
          </p:nvPr>
        </p:nvSpPr>
        <p:spPr>
          <a:xfrm>
            <a:off x="862816"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30" name="文本占位符 29"/>
          <p:cNvSpPr>
            <a:spLocks noGrp="1"/>
          </p:cNvSpPr>
          <p:nvPr>
            <p:ph type="body" sz="quarter" idx="18" hasCustomPrompt="1"/>
          </p:nvPr>
        </p:nvSpPr>
        <p:spPr>
          <a:xfrm>
            <a:off x="2044550" y="3736109"/>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4" name="文本占位符 29"/>
          <p:cNvSpPr>
            <a:spLocks noGrp="1"/>
          </p:cNvSpPr>
          <p:nvPr>
            <p:ph type="body" sz="quarter" idx="19" hasCustomPrompt="1"/>
          </p:nvPr>
        </p:nvSpPr>
        <p:spPr>
          <a:xfrm>
            <a:off x="2044550" y="3369683"/>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7" name="文本占位符 29"/>
          <p:cNvSpPr>
            <a:spLocks noGrp="1"/>
          </p:cNvSpPr>
          <p:nvPr>
            <p:ph type="body" sz="quarter" idx="22" hasCustomPrompt="1"/>
          </p:nvPr>
        </p:nvSpPr>
        <p:spPr>
          <a:xfrm>
            <a:off x="7277734" y="3736109"/>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8" name="文本占位符 29"/>
          <p:cNvSpPr>
            <a:spLocks noGrp="1"/>
          </p:cNvSpPr>
          <p:nvPr>
            <p:ph type="body" sz="quarter" idx="23" hasCustomPrompt="1"/>
          </p:nvPr>
        </p:nvSpPr>
        <p:spPr>
          <a:xfrm>
            <a:off x="7277734" y="3369683"/>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9" name="文本占位符 29"/>
          <p:cNvSpPr>
            <a:spLocks noGrp="1"/>
          </p:cNvSpPr>
          <p:nvPr>
            <p:ph type="body" sz="quarter" idx="24" hasCustomPrompt="1"/>
          </p:nvPr>
        </p:nvSpPr>
        <p:spPr>
          <a:xfrm>
            <a:off x="2044550" y="5148651"/>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0" name="文本占位符 29"/>
          <p:cNvSpPr>
            <a:spLocks noGrp="1"/>
          </p:cNvSpPr>
          <p:nvPr>
            <p:ph type="body" sz="quarter" idx="25" hasCustomPrompt="1"/>
          </p:nvPr>
        </p:nvSpPr>
        <p:spPr>
          <a:xfrm>
            <a:off x="2044550" y="4782225"/>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801039"/>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939383"/>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19" name="文本占位符 17"/>
          <p:cNvSpPr>
            <a:spLocks noGrp="1"/>
          </p:cNvSpPr>
          <p:nvPr>
            <p:ph type="body" sz="quarter" idx="11" hasCustomPrompt="1"/>
          </p:nvPr>
        </p:nvSpPr>
        <p:spPr>
          <a:xfrm>
            <a:off x="3307442" y="1971868"/>
            <a:ext cx="2337884" cy="646331"/>
          </a:xfrm>
          <a:prstGeom prst="rect">
            <a:avLst/>
          </a:prstGeom>
          <a:noFill/>
        </p:spPr>
        <p:txBody>
          <a:bodyPr wrap="none" rtlCol="0">
            <a:spAutoFit/>
          </a:bodyPr>
          <a:lstStyle>
            <a:lvl1pPr marL="0" indent="0">
              <a:buNone/>
              <a:defRPr lang="zh-CN" altLang="en-US" sz="4000" b="1" baseline="0"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en-US" altLang="zh-CN" dirty="0"/>
              <a:t>Add Text</a:t>
            </a:r>
            <a:endParaRPr lang="en-US" altLang="zh-CN" dirty="0"/>
          </a:p>
        </p:txBody>
      </p:sp>
      <p:sp>
        <p:nvSpPr>
          <p:cNvPr id="21" name="文本占位符 20"/>
          <p:cNvSpPr>
            <a:spLocks noGrp="1"/>
          </p:cNvSpPr>
          <p:nvPr>
            <p:ph type="body" sz="quarter" idx="12" hasCustomPrompt="1"/>
          </p:nvPr>
        </p:nvSpPr>
        <p:spPr>
          <a:xfrm>
            <a:off x="862816"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3" name="文本占位符 20"/>
          <p:cNvSpPr>
            <a:spLocks noGrp="1"/>
          </p:cNvSpPr>
          <p:nvPr>
            <p:ph type="body" sz="quarter" idx="14" hasCustomPrompt="1"/>
          </p:nvPr>
        </p:nvSpPr>
        <p:spPr>
          <a:xfrm>
            <a:off x="6096000"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4" name="文本占位符 20"/>
          <p:cNvSpPr>
            <a:spLocks noGrp="1"/>
          </p:cNvSpPr>
          <p:nvPr>
            <p:ph type="body" sz="quarter" idx="15" hasCustomPrompt="1"/>
          </p:nvPr>
        </p:nvSpPr>
        <p:spPr>
          <a:xfrm>
            <a:off x="862816"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6" name="文本占位符 20"/>
          <p:cNvSpPr>
            <a:spLocks noGrp="1"/>
          </p:cNvSpPr>
          <p:nvPr>
            <p:ph type="body" sz="quarter" idx="17" hasCustomPrompt="1"/>
          </p:nvPr>
        </p:nvSpPr>
        <p:spPr>
          <a:xfrm>
            <a:off x="6096000"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30" name="文本占位符 29"/>
          <p:cNvSpPr>
            <a:spLocks noGrp="1"/>
          </p:cNvSpPr>
          <p:nvPr>
            <p:ph type="body" sz="quarter" idx="18" hasCustomPrompt="1"/>
          </p:nvPr>
        </p:nvSpPr>
        <p:spPr>
          <a:xfrm>
            <a:off x="2044550" y="3736109"/>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4" name="文本占位符 29"/>
          <p:cNvSpPr>
            <a:spLocks noGrp="1"/>
          </p:cNvSpPr>
          <p:nvPr>
            <p:ph type="body" sz="quarter" idx="19" hasCustomPrompt="1"/>
          </p:nvPr>
        </p:nvSpPr>
        <p:spPr>
          <a:xfrm>
            <a:off x="2044550" y="3369683"/>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7" name="文本占位符 29"/>
          <p:cNvSpPr>
            <a:spLocks noGrp="1"/>
          </p:cNvSpPr>
          <p:nvPr>
            <p:ph type="body" sz="quarter" idx="22" hasCustomPrompt="1"/>
          </p:nvPr>
        </p:nvSpPr>
        <p:spPr>
          <a:xfrm>
            <a:off x="7277734" y="3736109"/>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8" name="文本占位符 29"/>
          <p:cNvSpPr>
            <a:spLocks noGrp="1"/>
          </p:cNvSpPr>
          <p:nvPr>
            <p:ph type="body" sz="quarter" idx="23" hasCustomPrompt="1"/>
          </p:nvPr>
        </p:nvSpPr>
        <p:spPr>
          <a:xfrm>
            <a:off x="7277734" y="3369683"/>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9" name="文本占位符 29"/>
          <p:cNvSpPr>
            <a:spLocks noGrp="1"/>
          </p:cNvSpPr>
          <p:nvPr>
            <p:ph type="body" sz="quarter" idx="24" hasCustomPrompt="1"/>
          </p:nvPr>
        </p:nvSpPr>
        <p:spPr>
          <a:xfrm>
            <a:off x="2044550" y="5148651"/>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0" name="文本占位符 29"/>
          <p:cNvSpPr>
            <a:spLocks noGrp="1"/>
          </p:cNvSpPr>
          <p:nvPr>
            <p:ph type="body" sz="quarter" idx="25" hasCustomPrompt="1"/>
          </p:nvPr>
        </p:nvSpPr>
        <p:spPr>
          <a:xfrm>
            <a:off x="2044550" y="4782225"/>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43" name="文本占位符 29"/>
          <p:cNvSpPr>
            <a:spLocks noGrp="1"/>
          </p:cNvSpPr>
          <p:nvPr>
            <p:ph type="body" sz="quarter" idx="28" hasCustomPrompt="1"/>
          </p:nvPr>
        </p:nvSpPr>
        <p:spPr>
          <a:xfrm>
            <a:off x="7277734" y="5148651"/>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4" name="文本占位符 29"/>
          <p:cNvSpPr>
            <a:spLocks noGrp="1"/>
          </p:cNvSpPr>
          <p:nvPr>
            <p:ph type="body" sz="quarter" idx="29" hasCustomPrompt="1"/>
          </p:nvPr>
        </p:nvSpPr>
        <p:spPr>
          <a:xfrm>
            <a:off x="7277734" y="4782225"/>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801039"/>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939383"/>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19" name="文本占位符 17"/>
          <p:cNvSpPr>
            <a:spLocks noGrp="1"/>
          </p:cNvSpPr>
          <p:nvPr>
            <p:ph type="body" sz="quarter" idx="11" hasCustomPrompt="1"/>
          </p:nvPr>
        </p:nvSpPr>
        <p:spPr>
          <a:xfrm>
            <a:off x="3307442" y="1971868"/>
            <a:ext cx="2337884" cy="646331"/>
          </a:xfrm>
          <a:prstGeom prst="rect">
            <a:avLst/>
          </a:prstGeom>
          <a:noFill/>
        </p:spPr>
        <p:txBody>
          <a:bodyPr wrap="none" rtlCol="0">
            <a:spAutoFit/>
          </a:bodyPr>
          <a:lstStyle>
            <a:lvl1pPr marL="0" indent="0">
              <a:buNone/>
              <a:defRPr lang="zh-CN" altLang="en-US" sz="4000" b="1" baseline="0"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en-US" altLang="zh-CN" dirty="0"/>
              <a:t>Add Text</a:t>
            </a:r>
            <a:endParaRPr lang="en-US" altLang="zh-CN" dirty="0"/>
          </a:p>
        </p:txBody>
      </p:sp>
      <p:sp>
        <p:nvSpPr>
          <p:cNvPr id="21" name="文本占位符 20"/>
          <p:cNvSpPr>
            <a:spLocks noGrp="1"/>
          </p:cNvSpPr>
          <p:nvPr>
            <p:ph type="body" sz="quarter" idx="12" hasCustomPrompt="1"/>
          </p:nvPr>
        </p:nvSpPr>
        <p:spPr>
          <a:xfrm>
            <a:off x="862816"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2" name="文本占位符 20"/>
          <p:cNvSpPr>
            <a:spLocks noGrp="1"/>
          </p:cNvSpPr>
          <p:nvPr>
            <p:ph type="body" sz="quarter" idx="13" hasCustomPrompt="1"/>
          </p:nvPr>
        </p:nvSpPr>
        <p:spPr>
          <a:xfrm>
            <a:off x="4461363"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3" name="文本占位符 20"/>
          <p:cNvSpPr>
            <a:spLocks noGrp="1"/>
          </p:cNvSpPr>
          <p:nvPr>
            <p:ph type="body" sz="quarter" idx="14" hasCustomPrompt="1"/>
          </p:nvPr>
        </p:nvSpPr>
        <p:spPr>
          <a:xfrm>
            <a:off x="8059910"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4" name="文本占位符 20"/>
          <p:cNvSpPr>
            <a:spLocks noGrp="1"/>
          </p:cNvSpPr>
          <p:nvPr>
            <p:ph type="body" sz="quarter" idx="15" hasCustomPrompt="1"/>
          </p:nvPr>
        </p:nvSpPr>
        <p:spPr>
          <a:xfrm>
            <a:off x="862816"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5" name="文本占位符 20"/>
          <p:cNvSpPr>
            <a:spLocks noGrp="1"/>
          </p:cNvSpPr>
          <p:nvPr>
            <p:ph type="body" sz="quarter" idx="16" hasCustomPrompt="1"/>
          </p:nvPr>
        </p:nvSpPr>
        <p:spPr>
          <a:xfrm>
            <a:off x="4461363"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30" name="文本占位符 29"/>
          <p:cNvSpPr>
            <a:spLocks noGrp="1"/>
          </p:cNvSpPr>
          <p:nvPr>
            <p:ph type="body" sz="quarter" idx="18" hasCustomPrompt="1"/>
          </p:nvPr>
        </p:nvSpPr>
        <p:spPr>
          <a:xfrm>
            <a:off x="2092995"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4" name="文本占位符 29"/>
          <p:cNvSpPr>
            <a:spLocks noGrp="1"/>
          </p:cNvSpPr>
          <p:nvPr>
            <p:ph type="body" sz="quarter" idx="19" hasCustomPrompt="1"/>
          </p:nvPr>
        </p:nvSpPr>
        <p:spPr>
          <a:xfrm>
            <a:off x="2092995"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5" name="文本占位符 29"/>
          <p:cNvSpPr>
            <a:spLocks noGrp="1"/>
          </p:cNvSpPr>
          <p:nvPr>
            <p:ph type="body" sz="quarter" idx="20" hasCustomPrompt="1"/>
          </p:nvPr>
        </p:nvSpPr>
        <p:spPr>
          <a:xfrm>
            <a:off x="5668513"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6" name="文本占位符 29"/>
          <p:cNvSpPr>
            <a:spLocks noGrp="1"/>
          </p:cNvSpPr>
          <p:nvPr>
            <p:ph type="body" sz="quarter" idx="21" hasCustomPrompt="1"/>
          </p:nvPr>
        </p:nvSpPr>
        <p:spPr>
          <a:xfrm>
            <a:off x="5668513"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7" name="文本占位符 29"/>
          <p:cNvSpPr>
            <a:spLocks noGrp="1"/>
          </p:cNvSpPr>
          <p:nvPr>
            <p:ph type="body" sz="quarter" idx="22" hasCustomPrompt="1"/>
          </p:nvPr>
        </p:nvSpPr>
        <p:spPr>
          <a:xfrm>
            <a:off x="9290089"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8" name="文本占位符 29"/>
          <p:cNvSpPr>
            <a:spLocks noGrp="1"/>
          </p:cNvSpPr>
          <p:nvPr>
            <p:ph type="body" sz="quarter" idx="23" hasCustomPrompt="1"/>
          </p:nvPr>
        </p:nvSpPr>
        <p:spPr>
          <a:xfrm>
            <a:off x="9290089"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9" name="文本占位符 29"/>
          <p:cNvSpPr>
            <a:spLocks noGrp="1"/>
          </p:cNvSpPr>
          <p:nvPr>
            <p:ph type="body" sz="quarter" idx="24" hasCustomPrompt="1"/>
          </p:nvPr>
        </p:nvSpPr>
        <p:spPr>
          <a:xfrm>
            <a:off x="2092995"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0" name="文本占位符 29"/>
          <p:cNvSpPr>
            <a:spLocks noGrp="1"/>
          </p:cNvSpPr>
          <p:nvPr>
            <p:ph type="body" sz="quarter" idx="25" hasCustomPrompt="1"/>
          </p:nvPr>
        </p:nvSpPr>
        <p:spPr>
          <a:xfrm>
            <a:off x="2092995"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41" name="文本占位符 29"/>
          <p:cNvSpPr>
            <a:spLocks noGrp="1"/>
          </p:cNvSpPr>
          <p:nvPr>
            <p:ph type="body" sz="quarter" idx="26" hasCustomPrompt="1"/>
          </p:nvPr>
        </p:nvSpPr>
        <p:spPr>
          <a:xfrm>
            <a:off x="5668513"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2" name="文本占位符 29"/>
          <p:cNvSpPr>
            <a:spLocks noGrp="1"/>
          </p:cNvSpPr>
          <p:nvPr>
            <p:ph type="body" sz="quarter" idx="27" hasCustomPrompt="1"/>
          </p:nvPr>
        </p:nvSpPr>
        <p:spPr>
          <a:xfrm>
            <a:off x="5668513"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801039"/>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939383"/>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19" name="文本占位符 17"/>
          <p:cNvSpPr>
            <a:spLocks noGrp="1"/>
          </p:cNvSpPr>
          <p:nvPr>
            <p:ph type="body" sz="quarter" idx="11" hasCustomPrompt="1"/>
          </p:nvPr>
        </p:nvSpPr>
        <p:spPr>
          <a:xfrm>
            <a:off x="3307442" y="1971868"/>
            <a:ext cx="2337884" cy="646331"/>
          </a:xfrm>
          <a:prstGeom prst="rect">
            <a:avLst/>
          </a:prstGeom>
          <a:noFill/>
        </p:spPr>
        <p:txBody>
          <a:bodyPr wrap="none" rtlCol="0">
            <a:spAutoFit/>
          </a:bodyPr>
          <a:lstStyle>
            <a:lvl1pPr marL="0" indent="0">
              <a:buNone/>
              <a:defRPr lang="zh-CN" altLang="en-US" sz="4000" b="1" baseline="0"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en-US" altLang="zh-CN" dirty="0"/>
              <a:t>Add Text</a:t>
            </a:r>
            <a:endParaRPr lang="en-US" altLang="zh-CN" dirty="0"/>
          </a:p>
        </p:txBody>
      </p:sp>
      <p:sp>
        <p:nvSpPr>
          <p:cNvPr id="21" name="文本占位符 20"/>
          <p:cNvSpPr>
            <a:spLocks noGrp="1"/>
          </p:cNvSpPr>
          <p:nvPr>
            <p:ph type="body" sz="quarter" idx="12" hasCustomPrompt="1"/>
          </p:nvPr>
        </p:nvSpPr>
        <p:spPr>
          <a:xfrm>
            <a:off x="862816"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2" name="文本占位符 20"/>
          <p:cNvSpPr>
            <a:spLocks noGrp="1"/>
          </p:cNvSpPr>
          <p:nvPr>
            <p:ph type="body" sz="quarter" idx="13" hasCustomPrompt="1"/>
          </p:nvPr>
        </p:nvSpPr>
        <p:spPr>
          <a:xfrm>
            <a:off x="4461363"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3" name="文本占位符 20"/>
          <p:cNvSpPr>
            <a:spLocks noGrp="1"/>
          </p:cNvSpPr>
          <p:nvPr>
            <p:ph type="body" sz="quarter" idx="14" hasCustomPrompt="1"/>
          </p:nvPr>
        </p:nvSpPr>
        <p:spPr>
          <a:xfrm>
            <a:off x="8059910"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4" name="文本占位符 20"/>
          <p:cNvSpPr>
            <a:spLocks noGrp="1"/>
          </p:cNvSpPr>
          <p:nvPr>
            <p:ph type="body" sz="quarter" idx="15" hasCustomPrompt="1"/>
          </p:nvPr>
        </p:nvSpPr>
        <p:spPr>
          <a:xfrm>
            <a:off x="862816"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5" name="文本占位符 20"/>
          <p:cNvSpPr>
            <a:spLocks noGrp="1"/>
          </p:cNvSpPr>
          <p:nvPr>
            <p:ph type="body" sz="quarter" idx="16" hasCustomPrompt="1"/>
          </p:nvPr>
        </p:nvSpPr>
        <p:spPr>
          <a:xfrm>
            <a:off x="4461363"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6" name="文本占位符 20"/>
          <p:cNvSpPr>
            <a:spLocks noGrp="1"/>
          </p:cNvSpPr>
          <p:nvPr>
            <p:ph type="body" sz="quarter" idx="17" hasCustomPrompt="1"/>
          </p:nvPr>
        </p:nvSpPr>
        <p:spPr>
          <a:xfrm>
            <a:off x="8059910"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30" name="文本占位符 29"/>
          <p:cNvSpPr>
            <a:spLocks noGrp="1"/>
          </p:cNvSpPr>
          <p:nvPr>
            <p:ph type="body" sz="quarter" idx="18" hasCustomPrompt="1"/>
          </p:nvPr>
        </p:nvSpPr>
        <p:spPr>
          <a:xfrm>
            <a:off x="2092995"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4" name="文本占位符 29"/>
          <p:cNvSpPr>
            <a:spLocks noGrp="1"/>
          </p:cNvSpPr>
          <p:nvPr>
            <p:ph type="body" sz="quarter" idx="19" hasCustomPrompt="1"/>
          </p:nvPr>
        </p:nvSpPr>
        <p:spPr>
          <a:xfrm>
            <a:off x="2092995"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5" name="文本占位符 29"/>
          <p:cNvSpPr>
            <a:spLocks noGrp="1"/>
          </p:cNvSpPr>
          <p:nvPr>
            <p:ph type="body" sz="quarter" idx="20" hasCustomPrompt="1"/>
          </p:nvPr>
        </p:nvSpPr>
        <p:spPr>
          <a:xfrm>
            <a:off x="5668513"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6" name="文本占位符 29"/>
          <p:cNvSpPr>
            <a:spLocks noGrp="1"/>
          </p:cNvSpPr>
          <p:nvPr>
            <p:ph type="body" sz="quarter" idx="21" hasCustomPrompt="1"/>
          </p:nvPr>
        </p:nvSpPr>
        <p:spPr>
          <a:xfrm>
            <a:off x="5668513"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7" name="文本占位符 29"/>
          <p:cNvSpPr>
            <a:spLocks noGrp="1"/>
          </p:cNvSpPr>
          <p:nvPr>
            <p:ph type="body" sz="quarter" idx="22" hasCustomPrompt="1"/>
          </p:nvPr>
        </p:nvSpPr>
        <p:spPr>
          <a:xfrm>
            <a:off x="9290089"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8" name="文本占位符 29"/>
          <p:cNvSpPr>
            <a:spLocks noGrp="1"/>
          </p:cNvSpPr>
          <p:nvPr>
            <p:ph type="body" sz="quarter" idx="23" hasCustomPrompt="1"/>
          </p:nvPr>
        </p:nvSpPr>
        <p:spPr>
          <a:xfrm>
            <a:off x="9290089"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9" name="文本占位符 29"/>
          <p:cNvSpPr>
            <a:spLocks noGrp="1"/>
          </p:cNvSpPr>
          <p:nvPr>
            <p:ph type="body" sz="quarter" idx="24" hasCustomPrompt="1"/>
          </p:nvPr>
        </p:nvSpPr>
        <p:spPr>
          <a:xfrm>
            <a:off x="2092995"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0" name="文本占位符 29"/>
          <p:cNvSpPr>
            <a:spLocks noGrp="1"/>
          </p:cNvSpPr>
          <p:nvPr>
            <p:ph type="body" sz="quarter" idx="25" hasCustomPrompt="1"/>
          </p:nvPr>
        </p:nvSpPr>
        <p:spPr>
          <a:xfrm>
            <a:off x="2092995"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41" name="文本占位符 29"/>
          <p:cNvSpPr>
            <a:spLocks noGrp="1"/>
          </p:cNvSpPr>
          <p:nvPr>
            <p:ph type="body" sz="quarter" idx="26" hasCustomPrompt="1"/>
          </p:nvPr>
        </p:nvSpPr>
        <p:spPr>
          <a:xfrm>
            <a:off x="5668513"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2" name="文本占位符 29"/>
          <p:cNvSpPr>
            <a:spLocks noGrp="1"/>
          </p:cNvSpPr>
          <p:nvPr>
            <p:ph type="body" sz="quarter" idx="27" hasCustomPrompt="1"/>
          </p:nvPr>
        </p:nvSpPr>
        <p:spPr>
          <a:xfrm>
            <a:off x="5668513"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43" name="文本占位符 29"/>
          <p:cNvSpPr>
            <a:spLocks noGrp="1"/>
          </p:cNvSpPr>
          <p:nvPr>
            <p:ph type="body" sz="quarter" idx="28" hasCustomPrompt="1"/>
          </p:nvPr>
        </p:nvSpPr>
        <p:spPr>
          <a:xfrm>
            <a:off x="9290089"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4" name="文本占位符 29"/>
          <p:cNvSpPr>
            <a:spLocks noGrp="1"/>
          </p:cNvSpPr>
          <p:nvPr>
            <p:ph type="body" sz="quarter" idx="29" hasCustomPrompt="1"/>
          </p:nvPr>
        </p:nvSpPr>
        <p:spPr>
          <a:xfrm>
            <a:off x="9290089"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3" name="组合 2"/>
          <p:cNvGrpSpPr/>
          <p:nvPr userDrawn="1"/>
        </p:nvGrpSpPr>
        <p:grpSpPr>
          <a:xfrm>
            <a:off x="2817066" y="726122"/>
            <a:ext cx="6557868" cy="5086478"/>
            <a:chOff x="1180541" y="726122"/>
            <a:chExt cx="6557868" cy="5086478"/>
          </a:xfrm>
        </p:grpSpPr>
        <p:grpSp>
          <p:nvGrpSpPr>
            <p:cNvPr id="4" name="组合 3"/>
            <p:cNvGrpSpPr/>
            <p:nvPr/>
          </p:nvGrpSpPr>
          <p:grpSpPr>
            <a:xfrm>
              <a:off x="2181379" y="1621679"/>
              <a:ext cx="880776" cy="748079"/>
              <a:chOff x="3501778" y="1348073"/>
              <a:chExt cx="974202" cy="827430"/>
            </a:xfrm>
            <a:solidFill>
              <a:schemeClr val="accent2"/>
            </a:solidFill>
          </p:grpSpPr>
          <p:sp>
            <p:nvSpPr>
              <p:cNvPr id="67"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8"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9"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0"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1"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2"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3"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4"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5"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6"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7"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8"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9"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0"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1"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5" name="组合 4"/>
            <p:cNvGrpSpPr>
              <a:grpSpLocks noChangeAspect="1"/>
            </p:cNvGrpSpPr>
            <p:nvPr/>
          </p:nvGrpSpPr>
          <p:grpSpPr>
            <a:xfrm rot="17766877">
              <a:off x="1373365" y="1970928"/>
              <a:ext cx="1040545" cy="1426193"/>
              <a:chOff x="2869665" y="2321667"/>
              <a:chExt cx="3448984" cy="4727255"/>
            </a:xfrm>
            <a:solidFill>
              <a:schemeClr val="accent1"/>
            </a:solidFill>
          </p:grpSpPr>
          <p:sp>
            <p:nvSpPr>
              <p:cNvPr id="56"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7"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8"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9"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0"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1"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2"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3"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4"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5"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6"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6" name="Group 26"/>
            <p:cNvGrpSpPr>
              <a:grpSpLocks noChangeAspect="1"/>
            </p:cNvGrpSpPr>
            <p:nvPr/>
          </p:nvGrpSpPr>
          <p:grpSpPr bwMode="auto">
            <a:xfrm rot="20456619">
              <a:off x="3541704" y="726122"/>
              <a:ext cx="296669" cy="927398"/>
              <a:chOff x="-731" y="-627"/>
              <a:chExt cx="365" cy="1141"/>
            </a:xfrm>
            <a:solidFill>
              <a:schemeClr val="accent4"/>
            </a:solidFill>
          </p:grpSpPr>
          <p:sp>
            <p:nvSpPr>
              <p:cNvPr id="54"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5"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7" name="Freeform 111"/>
            <p:cNvSpPr>
              <a:spLocks noChangeAspect="1" noEditPoints="1"/>
            </p:cNvSpPr>
            <p:nvPr/>
          </p:nvSpPr>
          <p:spPr bwMode="auto">
            <a:xfrm rot="19270136">
              <a:off x="2960448" y="973460"/>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4"/>
            </a:solidFill>
            <a:ln>
              <a:noFill/>
            </a:ln>
          </p:spPr>
          <p:txBody>
            <a:bodyPr vert="horz" wrap="square" lIns="91440" tIns="45720" rIns="91440" bIns="45720" numCol="1" anchor="t" anchorCtr="0" compatLnSpc="1"/>
            <a:lstStyle/>
            <a:p>
              <a:endParaRPr lang="zh-CN" altLang="en-US" sz="1400"/>
            </a:p>
          </p:txBody>
        </p:sp>
        <p:grpSp>
          <p:nvGrpSpPr>
            <p:cNvPr id="8" name="Group 158"/>
            <p:cNvGrpSpPr>
              <a:grpSpLocks noChangeAspect="1"/>
            </p:cNvGrpSpPr>
            <p:nvPr userDrawn="1"/>
          </p:nvGrpSpPr>
          <p:grpSpPr bwMode="auto">
            <a:xfrm>
              <a:off x="4053189" y="731331"/>
              <a:ext cx="845722" cy="846129"/>
              <a:chOff x="1651" y="-118"/>
              <a:chExt cx="2077" cy="2078"/>
            </a:xfrm>
            <a:solidFill>
              <a:schemeClr val="accent4"/>
            </a:solidFill>
          </p:grpSpPr>
          <p:sp>
            <p:nvSpPr>
              <p:cNvPr id="45" name="Freeform 160"/>
              <p:cNvSpPr>
                <a:spLocks noEditPoints="1"/>
              </p:cNvSpPr>
              <p:nvPr/>
            </p:nvSpPr>
            <p:spPr bwMode="auto">
              <a:xfrm>
                <a:off x="1651" y="-118"/>
                <a:ext cx="2077" cy="2078"/>
              </a:xfrm>
              <a:custGeom>
                <a:avLst/>
                <a:gdLst>
                  <a:gd name="T0" fmla="*/ 0 w 2456"/>
                  <a:gd name="T1" fmla="*/ 2454 h 2454"/>
                  <a:gd name="T2" fmla="*/ 0 w 2456"/>
                  <a:gd name="T3" fmla="*/ 2433 h 2454"/>
                  <a:gd name="T4" fmla="*/ 0 w 2456"/>
                  <a:gd name="T5" fmla="*/ 107 h 2454"/>
                  <a:gd name="T6" fmla="*/ 79 w 2456"/>
                  <a:gd name="T7" fmla="*/ 2 h 2454"/>
                  <a:gd name="T8" fmla="*/ 104 w 2456"/>
                  <a:gd name="T9" fmla="*/ 0 h 2454"/>
                  <a:gd name="T10" fmla="*/ 1430 w 2456"/>
                  <a:gd name="T11" fmla="*/ 0 h 2454"/>
                  <a:gd name="T12" fmla="*/ 1535 w 2456"/>
                  <a:gd name="T13" fmla="*/ 105 h 2454"/>
                  <a:gd name="T14" fmla="*/ 1535 w 2456"/>
                  <a:gd name="T15" fmla="*/ 587 h 2454"/>
                  <a:gd name="T16" fmla="*/ 1535 w 2456"/>
                  <a:gd name="T17" fmla="*/ 614 h 2454"/>
                  <a:gd name="T18" fmla="*/ 1562 w 2456"/>
                  <a:gd name="T19" fmla="*/ 614 h 2454"/>
                  <a:gd name="T20" fmla="*/ 2348 w 2456"/>
                  <a:gd name="T21" fmla="*/ 614 h 2454"/>
                  <a:gd name="T22" fmla="*/ 2454 w 2456"/>
                  <a:gd name="T23" fmla="*/ 693 h 2454"/>
                  <a:gd name="T24" fmla="*/ 2456 w 2456"/>
                  <a:gd name="T25" fmla="*/ 715 h 2454"/>
                  <a:gd name="T26" fmla="*/ 2456 w 2456"/>
                  <a:gd name="T27" fmla="*/ 2439 h 2454"/>
                  <a:gd name="T28" fmla="*/ 2456 w 2456"/>
                  <a:gd name="T29" fmla="*/ 2454 h 2454"/>
                  <a:gd name="T30" fmla="*/ 0 w 2456"/>
                  <a:gd name="T31" fmla="*/ 2454 h 2454"/>
                  <a:gd name="T32" fmla="*/ 1329 w 2456"/>
                  <a:gd name="T33" fmla="*/ 204 h 2454"/>
                  <a:gd name="T34" fmla="*/ 1304 w 2456"/>
                  <a:gd name="T35" fmla="*/ 204 h 2454"/>
                  <a:gd name="T36" fmla="*/ 230 w 2456"/>
                  <a:gd name="T37" fmla="*/ 204 h 2454"/>
                  <a:gd name="T38" fmla="*/ 205 w 2456"/>
                  <a:gd name="T39" fmla="*/ 231 h 2454"/>
                  <a:gd name="T40" fmla="*/ 205 w 2456"/>
                  <a:gd name="T41" fmla="*/ 907 h 2454"/>
                  <a:gd name="T42" fmla="*/ 204 w 2456"/>
                  <a:gd name="T43" fmla="*/ 2227 h 2454"/>
                  <a:gd name="T44" fmla="*/ 229 w 2456"/>
                  <a:gd name="T45" fmla="*/ 2251 h 2454"/>
                  <a:gd name="T46" fmla="*/ 489 w 2456"/>
                  <a:gd name="T47" fmla="*/ 2251 h 2454"/>
                  <a:gd name="T48" fmla="*/ 512 w 2456"/>
                  <a:gd name="T49" fmla="*/ 2228 h 2454"/>
                  <a:gd name="T50" fmla="*/ 511 w 2456"/>
                  <a:gd name="T51" fmla="*/ 1764 h 2454"/>
                  <a:gd name="T52" fmla="*/ 535 w 2456"/>
                  <a:gd name="T53" fmla="*/ 1739 h 2454"/>
                  <a:gd name="T54" fmla="*/ 999 w 2456"/>
                  <a:gd name="T55" fmla="*/ 1739 h 2454"/>
                  <a:gd name="T56" fmla="*/ 1024 w 2456"/>
                  <a:gd name="T57" fmla="*/ 1764 h 2454"/>
                  <a:gd name="T58" fmla="*/ 1023 w 2456"/>
                  <a:gd name="T59" fmla="*/ 2230 h 2454"/>
                  <a:gd name="T60" fmla="*/ 1044 w 2456"/>
                  <a:gd name="T61" fmla="*/ 2251 h 2454"/>
                  <a:gd name="T62" fmla="*/ 1310 w 2456"/>
                  <a:gd name="T63" fmla="*/ 2251 h 2454"/>
                  <a:gd name="T64" fmla="*/ 1329 w 2456"/>
                  <a:gd name="T65" fmla="*/ 2249 h 2454"/>
                  <a:gd name="T66" fmla="*/ 1329 w 2456"/>
                  <a:gd name="T67" fmla="*/ 204 h 2454"/>
                  <a:gd name="T68" fmla="*/ 1536 w 2456"/>
                  <a:gd name="T69" fmla="*/ 2250 h 2454"/>
                  <a:gd name="T70" fmla="*/ 1557 w 2456"/>
                  <a:gd name="T71" fmla="*/ 2251 h 2454"/>
                  <a:gd name="T72" fmla="*/ 2229 w 2456"/>
                  <a:gd name="T73" fmla="*/ 2251 h 2454"/>
                  <a:gd name="T74" fmla="*/ 2252 w 2456"/>
                  <a:gd name="T75" fmla="*/ 2229 h 2454"/>
                  <a:gd name="T76" fmla="*/ 2252 w 2456"/>
                  <a:gd name="T77" fmla="*/ 841 h 2454"/>
                  <a:gd name="T78" fmla="*/ 2228 w 2456"/>
                  <a:gd name="T79" fmla="*/ 818 h 2454"/>
                  <a:gd name="T80" fmla="*/ 1558 w 2456"/>
                  <a:gd name="T81" fmla="*/ 819 h 2454"/>
                  <a:gd name="T82" fmla="*/ 1536 w 2456"/>
                  <a:gd name="T83" fmla="*/ 819 h 2454"/>
                  <a:gd name="T84" fmla="*/ 1536 w 2456"/>
                  <a:gd name="T85" fmla="*/ 2250 h 2454"/>
                  <a:gd name="T86" fmla="*/ 615 w 2456"/>
                  <a:gd name="T87" fmla="*/ 2249 h 2454"/>
                  <a:gd name="T88" fmla="*/ 919 w 2456"/>
                  <a:gd name="T89" fmla="*/ 2249 h 2454"/>
                  <a:gd name="T90" fmla="*/ 919 w 2456"/>
                  <a:gd name="T91" fmla="*/ 1843 h 2454"/>
                  <a:gd name="T92" fmla="*/ 615 w 2456"/>
                  <a:gd name="T93" fmla="*/ 1843 h 2454"/>
                  <a:gd name="T94" fmla="*/ 615 w 2456"/>
                  <a:gd name="T95" fmla="*/ 2249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6" h="2454">
                    <a:moveTo>
                      <a:pt x="0" y="2454"/>
                    </a:moveTo>
                    <a:cubicBezTo>
                      <a:pt x="0" y="2446"/>
                      <a:pt x="0" y="2439"/>
                      <a:pt x="0" y="2433"/>
                    </a:cubicBezTo>
                    <a:cubicBezTo>
                      <a:pt x="0" y="1657"/>
                      <a:pt x="0" y="882"/>
                      <a:pt x="0" y="107"/>
                    </a:cubicBezTo>
                    <a:cubicBezTo>
                      <a:pt x="0" y="49"/>
                      <a:pt x="27" y="13"/>
                      <a:pt x="79" y="2"/>
                    </a:cubicBezTo>
                    <a:cubicBezTo>
                      <a:pt x="87" y="0"/>
                      <a:pt x="96" y="0"/>
                      <a:pt x="104" y="0"/>
                    </a:cubicBezTo>
                    <a:cubicBezTo>
                      <a:pt x="546" y="0"/>
                      <a:pt x="988" y="0"/>
                      <a:pt x="1430" y="0"/>
                    </a:cubicBezTo>
                    <a:cubicBezTo>
                      <a:pt x="1495" y="0"/>
                      <a:pt x="1535" y="39"/>
                      <a:pt x="1535" y="105"/>
                    </a:cubicBezTo>
                    <a:cubicBezTo>
                      <a:pt x="1536" y="265"/>
                      <a:pt x="1535" y="426"/>
                      <a:pt x="1535" y="587"/>
                    </a:cubicBezTo>
                    <a:cubicBezTo>
                      <a:pt x="1535" y="594"/>
                      <a:pt x="1535" y="602"/>
                      <a:pt x="1535" y="614"/>
                    </a:cubicBezTo>
                    <a:cubicBezTo>
                      <a:pt x="1545" y="614"/>
                      <a:pt x="1553" y="614"/>
                      <a:pt x="1562" y="614"/>
                    </a:cubicBezTo>
                    <a:cubicBezTo>
                      <a:pt x="1824" y="614"/>
                      <a:pt x="2086" y="614"/>
                      <a:pt x="2348" y="614"/>
                    </a:cubicBezTo>
                    <a:cubicBezTo>
                      <a:pt x="2407" y="614"/>
                      <a:pt x="2443" y="641"/>
                      <a:pt x="2454" y="693"/>
                    </a:cubicBezTo>
                    <a:cubicBezTo>
                      <a:pt x="2456" y="700"/>
                      <a:pt x="2456" y="707"/>
                      <a:pt x="2456" y="715"/>
                    </a:cubicBezTo>
                    <a:cubicBezTo>
                      <a:pt x="2456" y="1289"/>
                      <a:pt x="2456" y="1864"/>
                      <a:pt x="2456" y="2439"/>
                    </a:cubicBezTo>
                    <a:cubicBezTo>
                      <a:pt x="2456" y="2443"/>
                      <a:pt x="2456" y="2448"/>
                      <a:pt x="2456" y="2454"/>
                    </a:cubicBezTo>
                    <a:cubicBezTo>
                      <a:pt x="1637" y="2454"/>
                      <a:pt x="820" y="2454"/>
                      <a:pt x="0" y="2454"/>
                    </a:cubicBezTo>
                    <a:close/>
                    <a:moveTo>
                      <a:pt x="1329" y="204"/>
                    </a:moveTo>
                    <a:cubicBezTo>
                      <a:pt x="1320" y="204"/>
                      <a:pt x="1312" y="204"/>
                      <a:pt x="1304" y="204"/>
                    </a:cubicBezTo>
                    <a:cubicBezTo>
                      <a:pt x="946" y="204"/>
                      <a:pt x="588" y="204"/>
                      <a:pt x="230" y="204"/>
                    </a:cubicBezTo>
                    <a:cubicBezTo>
                      <a:pt x="205" y="204"/>
                      <a:pt x="205" y="204"/>
                      <a:pt x="205" y="231"/>
                    </a:cubicBezTo>
                    <a:cubicBezTo>
                      <a:pt x="205" y="456"/>
                      <a:pt x="205" y="682"/>
                      <a:pt x="205" y="907"/>
                    </a:cubicBezTo>
                    <a:cubicBezTo>
                      <a:pt x="205" y="1347"/>
                      <a:pt x="205" y="1787"/>
                      <a:pt x="204" y="2227"/>
                    </a:cubicBezTo>
                    <a:cubicBezTo>
                      <a:pt x="204" y="2246"/>
                      <a:pt x="210" y="2251"/>
                      <a:pt x="229" y="2251"/>
                    </a:cubicBezTo>
                    <a:cubicBezTo>
                      <a:pt x="316" y="2250"/>
                      <a:pt x="402" y="2250"/>
                      <a:pt x="489" y="2251"/>
                    </a:cubicBezTo>
                    <a:cubicBezTo>
                      <a:pt x="508" y="2251"/>
                      <a:pt x="512" y="2246"/>
                      <a:pt x="512" y="2228"/>
                    </a:cubicBezTo>
                    <a:cubicBezTo>
                      <a:pt x="511" y="2073"/>
                      <a:pt x="512" y="1918"/>
                      <a:pt x="511" y="1764"/>
                    </a:cubicBezTo>
                    <a:cubicBezTo>
                      <a:pt x="511" y="1745"/>
                      <a:pt x="516" y="1739"/>
                      <a:pt x="535" y="1739"/>
                    </a:cubicBezTo>
                    <a:cubicBezTo>
                      <a:pt x="690" y="1740"/>
                      <a:pt x="845" y="1740"/>
                      <a:pt x="999" y="1739"/>
                    </a:cubicBezTo>
                    <a:cubicBezTo>
                      <a:pt x="1019" y="1739"/>
                      <a:pt x="1024" y="1745"/>
                      <a:pt x="1024" y="1764"/>
                    </a:cubicBezTo>
                    <a:cubicBezTo>
                      <a:pt x="1023" y="1919"/>
                      <a:pt x="1024" y="2074"/>
                      <a:pt x="1023" y="2230"/>
                    </a:cubicBezTo>
                    <a:cubicBezTo>
                      <a:pt x="1023" y="2246"/>
                      <a:pt x="1028" y="2251"/>
                      <a:pt x="1044" y="2251"/>
                    </a:cubicBezTo>
                    <a:cubicBezTo>
                      <a:pt x="1133" y="2250"/>
                      <a:pt x="1222" y="2251"/>
                      <a:pt x="1310" y="2251"/>
                    </a:cubicBezTo>
                    <a:cubicBezTo>
                      <a:pt x="1316" y="2251"/>
                      <a:pt x="1322" y="2250"/>
                      <a:pt x="1329" y="2249"/>
                    </a:cubicBezTo>
                    <a:cubicBezTo>
                      <a:pt x="1329" y="1568"/>
                      <a:pt x="1329" y="887"/>
                      <a:pt x="1329" y="204"/>
                    </a:cubicBezTo>
                    <a:close/>
                    <a:moveTo>
                      <a:pt x="1536" y="2250"/>
                    </a:moveTo>
                    <a:cubicBezTo>
                      <a:pt x="1544" y="2250"/>
                      <a:pt x="1551" y="2251"/>
                      <a:pt x="1557" y="2251"/>
                    </a:cubicBezTo>
                    <a:cubicBezTo>
                      <a:pt x="1781" y="2251"/>
                      <a:pt x="2005" y="2251"/>
                      <a:pt x="2229" y="2251"/>
                    </a:cubicBezTo>
                    <a:cubicBezTo>
                      <a:pt x="2246" y="2251"/>
                      <a:pt x="2252" y="2247"/>
                      <a:pt x="2252" y="2229"/>
                    </a:cubicBezTo>
                    <a:cubicBezTo>
                      <a:pt x="2251" y="1766"/>
                      <a:pt x="2251" y="1304"/>
                      <a:pt x="2252" y="841"/>
                    </a:cubicBezTo>
                    <a:cubicBezTo>
                      <a:pt x="2252" y="822"/>
                      <a:pt x="2246" y="818"/>
                      <a:pt x="2228" y="818"/>
                    </a:cubicBezTo>
                    <a:cubicBezTo>
                      <a:pt x="2005" y="819"/>
                      <a:pt x="1781" y="819"/>
                      <a:pt x="1558" y="819"/>
                    </a:cubicBezTo>
                    <a:cubicBezTo>
                      <a:pt x="1551" y="819"/>
                      <a:pt x="1544" y="819"/>
                      <a:pt x="1536" y="819"/>
                    </a:cubicBezTo>
                    <a:cubicBezTo>
                      <a:pt x="1536" y="1297"/>
                      <a:pt x="1536" y="1773"/>
                      <a:pt x="1536" y="2250"/>
                    </a:cubicBezTo>
                    <a:close/>
                    <a:moveTo>
                      <a:pt x="615" y="2249"/>
                    </a:moveTo>
                    <a:cubicBezTo>
                      <a:pt x="717" y="2249"/>
                      <a:pt x="818" y="2249"/>
                      <a:pt x="919" y="2249"/>
                    </a:cubicBezTo>
                    <a:cubicBezTo>
                      <a:pt x="919" y="2113"/>
                      <a:pt x="919" y="1978"/>
                      <a:pt x="919" y="1843"/>
                    </a:cubicBezTo>
                    <a:cubicBezTo>
                      <a:pt x="817" y="1843"/>
                      <a:pt x="716" y="1843"/>
                      <a:pt x="615" y="1843"/>
                    </a:cubicBezTo>
                    <a:cubicBezTo>
                      <a:pt x="615" y="1980"/>
                      <a:pt x="615" y="2114"/>
                      <a:pt x="615" y="2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6" name="Freeform 164"/>
              <p:cNvSpPr>
                <a:spLocks noEditPoints="1"/>
              </p:cNvSpPr>
              <p:nvPr/>
            </p:nvSpPr>
            <p:spPr bwMode="auto">
              <a:xfrm>
                <a:off x="1997" y="922"/>
                <a:ext cx="261" cy="259"/>
              </a:xfrm>
              <a:custGeom>
                <a:avLst/>
                <a:gdLst>
                  <a:gd name="T0" fmla="*/ 307 w 308"/>
                  <a:gd name="T1" fmla="*/ 0 h 306"/>
                  <a:gd name="T2" fmla="*/ 307 w 308"/>
                  <a:gd name="T3" fmla="*/ 174 h 306"/>
                  <a:gd name="T4" fmla="*/ 307 w 308"/>
                  <a:gd name="T5" fmla="*/ 287 h 306"/>
                  <a:gd name="T6" fmla="*/ 290 w 308"/>
                  <a:gd name="T7" fmla="*/ 306 h 306"/>
                  <a:gd name="T8" fmla="*/ 16 w 308"/>
                  <a:gd name="T9" fmla="*/ 306 h 306"/>
                  <a:gd name="T10" fmla="*/ 0 w 308"/>
                  <a:gd name="T11" fmla="*/ 292 h 306"/>
                  <a:gd name="T12" fmla="*/ 0 w 308"/>
                  <a:gd name="T13" fmla="*/ 7 h 306"/>
                  <a:gd name="T14" fmla="*/ 2 w 308"/>
                  <a:gd name="T15" fmla="*/ 0 h 306"/>
                  <a:gd name="T16" fmla="*/ 307 w 308"/>
                  <a:gd name="T17" fmla="*/ 0 h 306"/>
                  <a:gd name="T18" fmla="*/ 153 w 308"/>
                  <a:gd name="T19" fmla="*/ 100 h 306"/>
                  <a:gd name="T20" fmla="*/ 103 w 308"/>
                  <a:gd name="T21" fmla="*/ 150 h 306"/>
                  <a:gd name="T22" fmla="*/ 103 w 308"/>
                  <a:gd name="T23" fmla="*/ 152 h 306"/>
                  <a:gd name="T24" fmla="*/ 154 w 308"/>
                  <a:gd name="T25" fmla="*/ 203 h 306"/>
                  <a:gd name="T26" fmla="*/ 205 w 308"/>
                  <a:gd name="T27" fmla="*/ 153 h 306"/>
                  <a:gd name="T28" fmla="*/ 153 w 308"/>
                  <a:gd name="T29" fmla="*/ 10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06">
                    <a:moveTo>
                      <a:pt x="307" y="0"/>
                    </a:moveTo>
                    <a:cubicBezTo>
                      <a:pt x="307" y="59"/>
                      <a:pt x="307" y="116"/>
                      <a:pt x="307" y="174"/>
                    </a:cubicBezTo>
                    <a:cubicBezTo>
                      <a:pt x="307" y="212"/>
                      <a:pt x="307" y="249"/>
                      <a:pt x="307" y="287"/>
                    </a:cubicBezTo>
                    <a:cubicBezTo>
                      <a:pt x="308" y="301"/>
                      <a:pt x="305" y="306"/>
                      <a:pt x="290" y="306"/>
                    </a:cubicBezTo>
                    <a:cubicBezTo>
                      <a:pt x="199" y="306"/>
                      <a:pt x="107" y="306"/>
                      <a:pt x="16" y="306"/>
                    </a:cubicBezTo>
                    <a:cubicBezTo>
                      <a:pt x="6" y="306"/>
                      <a:pt x="0" y="305"/>
                      <a:pt x="0" y="292"/>
                    </a:cubicBezTo>
                    <a:cubicBezTo>
                      <a:pt x="0" y="197"/>
                      <a:pt x="0" y="102"/>
                      <a:pt x="0" y="7"/>
                    </a:cubicBezTo>
                    <a:cubicBezTo>
                      <a:pt x="0" y="5"/>
                      <a:pt x="1" y="3"/>
                      <a:pt x="2" y="0"/>
                    </a:cubicBezTo>
                    <a:cubicBezTo>
                      <a:pt x="103" y="0"/>
                      <a:pt x="204" y="0"/>
                      <a:pt x="307" y="0"/>
                    </a:cubicBezTo>
                    <a:close/>
                    <a:moveTo>
                      <a:pt x="153" y="100"/>
                    </a:moveTo>
                    <a:cubicBezTo>
                      <a:pt x="103" y="100"/>
                      <a:pt x="103" y="100"/>
                      <a:pt x="103" y="150"/>
                    </a:cubicBezTo>
                    <a:cubicBezTo>
                      <a:pt x="103" y="151"/>
                      <a:pt x="103" y="151"/>
                      <a:pt x="103" y="152"/>
                    </a:cubicBezTo>
                    <a:cubicBezTo>
                      <a:pt x="103" y="203"/>
                      <a:pt x="103" y="203"/>
                      <a:pt x="154" y="203"/>
                    </a:cubicBezTo>
                    <a:cubicBezTo>
                      <a:pt x="205" y="203"/>
                      <a:pt x="205" y="203"/>
                      <a:pt x="205" y="153"/>
                    </a:cubicBezTo>
                    <a:cubicBezTo>
                      <a:pt x="205" y="100"/>
                      <a:pt x="205"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7" name="Freeform 165"/>
              <p:cNvSpPr>
                <a:spLocks noEditPoints="1"/>
              </p:cNvSpPr>
              <p:nvPr/>
            </p:nvSpPr>
            <p:spPr bwMode="auto">
              <a:xfrm>
                <a:off x="2345" y="922"/>
                <a:ext cx="258" cy="258"/>
              </a:xfrm>
              <a:custGeom>
                <a:avLst/>
                <a:gdLst>
                  <a:gd name="T0" fmla="*/ 0 w 305"/>
                  <a:gd name="T1" fmla="*/ 304 h 304"/>
                  <a:gd name="T2" fmla="*/ 0 w 305"/>
                  <a:gd name="T3" fmla="*/ 0 h 304"/>
                  <a:gd name="T4" fmla="*/ 305 w 305"/>
                  <a:gd name="T5" fmla="*/ 0 h 304"/>
                  <a:gd name="T6" fmla="*/ 305 w 305"/>
                  <a:gd name="T7" fmla="*/ 304 h 304"/>
                  <a:gd name="T8" fmla="*/ 0 w 305"/>
                  <a:gd name="T9" fmla="*/ 304 h 304"/>
                  <a:gd name="T10" fmla="*/ 153 w 305"/>
                  <a:gd name="T11" fmla="*/ 100 h 304"/>
                  <a:gd name="T12" fmla="*/ 119 w 305"/>
                  <a:gd name="T13" fmla="*/ 100 h 304"/>
                  <a:gd name="T14" fmla="*/ 101 w 305"/>
                  <a:gd name="T15" fmla="*/ 118 h 304"/>
                  <a:gd name="T16" fmla="*/ 101 w 305"/>
                  <a:gd name="T17" fmla="*/ 154 h 304"/>
                  <a:gd name="T18" fmla="*/ 150 w 305"/>
                  <a:gd name="T19" fmla="*/ 203 h 304"/>
                  <a:gd name="T20" fmla="*/ 203 w 305"/>
                  <a:gd name="T21" fmla="*/ 150 h 304"/>
                  <a:gd name="T22" fmla="*/ 153 w 305"/>
                  <a:gd name="T23" fmla="*/ 1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5" h="304">
                    <a:moveTo>
                      <a:pt x="0" y="304"/>
                    </a:moveTo>
                    <a:cubicBezTo>
                      <a:pt x="0" y="202"/>
                      <a:pt x="0" y="102"/>
                      <a:pt x="0" y="0"/>
                    </a:cubicBezTo>
                    <a:cubicBezTo>
                      <a:pt x="101" y="0"/>
                      <a:pt x="202" y="0"/>
                      <a:pt x="305" y="0"/>
                    </a:cubicBezTo>
                    <a:cubicBezTo>
                      <a:pt x="305" y="101"/>
                      <a:pt x="305" y="202"/>
                      <a:pt x="305" y="304"/>
                    </a:cubicBezTo>
                    <a:cubicBezTo>
                      <a:pt x="203" y="304"/>
                      <a:pt x="103" y="304"/>
                      <a:pt x="0" y="304"/>
                    </a:cubicBezTo>
                    <a:close/>
                    <a:moveTo>
                      <a:pt x="153" y="100"/>
                    </a:moveTo>
                    <a:cubicBezTo>
                      <a:pt x="142" y="100"/>
                      <a:pt x="130" y="101"/>
                      <a:pt x="119" y="100"/>
                    </a:cubicBezTo>
                    <a:cubicBezTo>
                      <a:pt x="105" y="99"/>
                      <a:pt x="99" y="104"/>
                      <a:pt x="101" y="118"/>
                    </a:cubicBezTo>
                    <a:cubicBezTo>
                      <a:pt x="102" y="130"/>
                      <a:pt x="101" y="142"/>
                      <a:pt x="101" y="154"/>
                    </a:cubicBezTo>
                    <a:cubicBezTo>
                      <a:pt x="101" y="203"/>
                      <a:pt x="101" y="203"/>
                      <a:pt x="150" y="203"/>
                    </a:cubicBezTo>
                    <a:cubicBezTo>
                      <a:pt x="203" y="203"/>
                      <a:pt x="203" y="203"/>
                      <a:pt x="203" y="150"/>
                    </a:cubicBezTo>
                    <a:cubicBezTo>
                      <a:pt x="203" y="100"/>
                      <a:pt x="203"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8" name="Freeform 166"/>
              <p:cNvSpPr>
                <a:spLocks noEditPoints="1"/>
              </p:cNvSpPr>
              <p:nvPr/>
            </p:nvSpPr>
            <p:spPr bwMode="auto">
              <a:xfrm>
                <a:off x="1996" y="227"/>
                <a:ext cx="262" cy="261"/>
              </a:xfrm>
              <a:custGeom>
                <a:avLst/>
                <a:gdLst>
                  <a:gd name="T0" fmla="*/ 308 w 309"/>
                  <a:gd name="T1" fmla="*/ 156 h 308"/>
                  <a:gd name="T2" fmla="*/ 308 w 309"/>
                  <a:gd name="T3" fmla="*/ 289 h 308"/>
                  <a:gd name="T4" fmla="*/ 291 w 309"/>
                  <a:gd name="T5" fmla="*/ 308 h 308"/>
                  <a:gd name="T6" fmla="*/ 19 w 309"/>
                  <a:gd name="T7" fmla="*/ 308 h 308"/>
                  <a:gd name="T8" fmla="*/ 0 w 309"/>
                  <a:gd name="T9" fmla="*/ 290 h 308"/>
                  <a:gd name="T10" fmla="*/ 1 w 309"/>
                  <a:gd name="T11" fmla="*/ 18 h 308"/>
                  <a:gd name="T12" fmla="*/ 18 w 309"/>
                  <a:gd name="T13" fmla="*/ 0 h 308"/>
                  <a:gd name="T14" fmla="*/ 291 w 309"/>
                  <a:gd name="T15" fmla="*/ 0 h 308"/>
                  <a:gd name="T16" fmla="*/ 308 w 309"/>
                  <a:gd name="T17" fmla="*/ 18 h 308"/>
                  <a:gd name="T18" fmla="*/ 308 w 309"/>
                  <a:gd name="T19" fmla="*/ 156 h 308"/>
                  <a:gd name="T20" fmla="*/ 104 w 309"/>
                  <a:gd name="T21" fmla="*/ 204 h 308"/>
                  <a:gd name="T22" fmla="*/ 205 w 309"/>
                  <a:gd name="T23" fmla="*/ 204 h 308"/>
                  <a:gd name="T24" fmla="*/ 205 w 309"/>
                  <a:gd name="T25" fmla="*/ 104 h 308"/>
                  <a:gd name="T26" fmla="*/ 116 w 309"/>
                  <a:gd name="T27" fmla="*/ 104 h 308"/>
                  <a:gd name="T28" fmla="*/ 105 w 309"/>
                  <a:gd name="T29" fmla="*/ 114 h 308"/>
                  <a:gd name="T30" fmla="*/ 104 w 309"/>
                  <a:gd name="T31" fmla="*/ 2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6"/>
                    </a:moveTo>
                    <a:cubicBezTo>
                      <a:pt x="308" y="200"/>
                      <a:pt x="308" y="245"/>
                      <a:pt x="308" y="289"/>
                    </a:cubicBezTo>
                    <a:cubicBezTo>
                      <a:pt x="309" y="303"/>
                      <a:pt x="305" y="308"/>
                      <a:pt x="291" y="308"/>
                    </a:cubicBezTo>
                    <a:cubicBezTo>
                      <a:pt x="200" y="308"/>
                      <a:pt x="109" y="308"/>
                      <a:pt x="19" y="308"/>
                    </a:cubicBezTo>
                    <a:cubicBezTo>
                      <a:pt x="5" y="308"/>
                      <a:pt x="0" y="303"/>
                      <a:pt x="0" y="290"/>
                    </a:cubicBezTo>
                    <a:cubicBezTo>
                      <a:pt x="1" y="199"/>
                      <a:pt x="1" y="108"/>
                      <a:pt x="1" y="18"/>
                    </a:cubicBezTo>
                    <a:cubicBezTo>
                      <a:pt x="1" y="5"/>
                      <a:pt x="4" y="0"/>
                      <a:pt x="18" y="0"/>
                    </a:cubicBezTo>
                    <a:cubicBezTo>
                      <a:pt x="109" y="1"/>
                      <a:pt x="200" y="1"/>
                      <a:pt x="291" y="0"/>
                    </a:cubicBezTo>
                    <a:cubicBezTo>
                      <a:pt x="305" y="0"/>
                      <a:pt x="309" y="5"/>
                      <a:pt x="308" y="18"/>
                    </a:cubicBezTo>
                    <a:cubicBezTo>
                      <a:pt x="308" y="64"/>
                      <a:pt x="308" y="110"/>
                      <a:pt x="308" y="156"/>
                    </a:cubicBezTo>
                    <a:close/>
                    <a:moveTo>
                      <a:pt x="104" y="204"/>
                    </a:moveTo>
                    <a:cubicBezTo>
                      <a:pt x="139" y="204"/>
                      <a:pt x="172" y="204"/>
                      <a:pt x="205" y="204"/>
                    </a:cubicBezTo>
                    <a:cubicBezTo>
                      <a:pt x="205" y="170"/>
                      <a:pt x="205" y="138"/>
                      <a:pt x="205" y="104"/>
                    </a:cubicBezTo>
                    <a:cubicBezTo>
                      <a:pt x="174" y="104"/>
                      <a:pt x="145" y="103"/>
                      <a:pt x="116" y="104"/>
                    </a:cubicBezTo>
                    <a:cubicBezTo>
                      <a:pt x="112" y="104"/>
                      <a:pt x="105" y="110"/>
                      <a:pt x="105" y="114"/>
                    </a:cubicBezTo>
                    <a:cubicBezTo>
                      <a:pt x="104" y="144"/>
                      <a:pt x="104" y="173"/>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9" name="Freeform 167"/>
              <p:cNvSpPr>
                <a:spLocks noEditPoints="1"/>
              </p:cNvSpPr>
              <p:nvPr/>
            </p:nvSpPr>
            <p:spPr bwMode="auto">
              <a:xfrm>
                <a:off x="2343" y="227"/>
                <a:ext cx="260" cy="262"/>
              </a:xfrm>
              <a:custGeom>
                <a:avLst/>
                <a:gdLst>
                  <a:gd name="T0" fmla="*/ 152 w 308"/>
                  <a:gd name="T1" fmla="*/ 308 h 309"/>
                  <a:gd name="T2" fmla="*/ 23 w 308"/>
                  <a:gd name="T3" fmla="*/ 308 h 309"/>
                  <a:gd name="T4" fmla="*/ 1 w 308"/>
                  <a:gd name="T5" fmla="*/ 287 h 309"/>
                  <a:gd name="T6" fmla="*/ 1 w 308"/>
                  <a:gd name="T7" fmla="*/ 20 h 309"/>
                  <a:gd name="T8" fmla="*/ 19 w 308"/>
                  <a:gd name="T9" fmla="*/ 0 h 309"/>
                  <a:gd name="T10" fmla="*/ 289 w 308"/>
                  <a:gd name="T11" fmla="*/ 0 h 309"/>
                  <a:gd name="T12" fmla="*/ 308 w 308"/>
                  <a:gd name="T13" fmla="*/ 20 h 309"/>
                  <a:gd name="T14" fmla="*/ 308 w 308"/>
                  <a:gd name="T15" fmla="*/ 287 h 309"/>
                  <a:gd name="T16" fmla="*/ 288 w 308"/>
                  <a:gd name="T17" fmla="*/ 308 h 309"/>
                  <a:gd name="T18" fmla="*/ 152 w 308"/>
                  <a:gd name="T19" fmla="*/ 308 h 309"/>
                  <a:gd name="T20" fmla="*/ 104 w 308"/>
                  <a:gd name="T21" fmla="*/ 204 h 309"/>
                  <a:gd name="T22" fmla="*/ 205 w 308"/>
                  <a:gd name="T23" fmla="*/ 204 h 309"/>
                  <a:gd name="T24" fmla="*/ 205 w 308"/>
                  <a:gd name="T25" fmla="*/ 115 h 309"/>
                  <a:gd name="T26" fmla="*/ 195 w 308"/>
                  <a:gd name="T27" fmla="*/ 104 h 309"/>
                  <a:gd name="T28" fmla="*/ 104 w 308"/>
                  <a:gd name="T29" fmla="*/ 104 h 309"/>
                  <a:gd name="T30" fmla="*/ 104 w 308"/>
                  <a:gd name="T31" fmla="*/ 20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9">
                    <a:moveTo>
                      <a:pt x="152" y="308"/>
                    </a:moveTo>
                    <a:cubicBezTo>
                      <a:pt x="109" y="308"/>
                      <a:pt x="66" y="307"/>
                      <a:pt x="23" y="308"/>
                    </a:cubicBezTo>
                    <a:cubicBezTo>
                      <a:pt x="7" y="308"/>
                      <a:pt x="0" y="305"/>
                      <a:pt x="1" y="287"/>
                    </a:cubicBezTo>
                    <a:cubicBezTo>
                      <a:pt x="1" y="198"/>
                      <a:pt x="1" y="109"/>
                      <a:pt x="1" y="20"/>
                    </a:cubicBezTo>
                    <a:cubicBezTo>
                      <a:pt x="1" y="6"/>
                      <a:pt x="4" y="0"/>
                      <a:pt x="19" y="0"/>
                    </a:cubicBezTo>
                    <a:cubicBezTo>
                      <a:pt x="109" y="1"/>
                      <a:pt x="199" y="1"/>
                      <a:pt x="289" y="0"/>
                    </a:cubicBezTo>
                    <a:cubicBezTo>
                      <a:pt x="304" y="0"/>
                      <a:pt x="308" y="5"/>
                      <a:pt x="308" y="20"/>
                    </a:cubicBezTo>
                    <a:cubicBezTo>
                      <a:pt x="308" y="109"/>
                      <a:pt x="308" y="198"/>
                      <a:pt x="308" y="287"/>
                    </a:cubicBezTo>
                    <a:cubicBezTo>
                      <a:pt x="308" y="303"/>
                      <a:pt x="304" y="309"/>
                      <a:pt x="288" y="308"/>
                    </a:cubicBezTo>
                    <a:cubicBezTo>
                      <a:pt x="243" y="307"/>
                      <a:pt x="198" y="308"/>
                      <a:pt x="152" y="308"/>
                    </a:cubicBezTo>
                    <a:close/>
                    <a:moveTo>
                      <a:pt x="104" y="204"/>
                    </a:moveTo>
                    <a:cubicBezTo>
                      <a:pt x="138" y="204"/>
                      <a:pt x="170" y="204"/>
                      <a:pt x="205" y="204"/>
                    </a:cubicBezTo>
                    <a:cubicBezTo>
                      <a:pt x="205" y="173"/>
                      <a:pt x="205" y="144"/>
                      <a:pt x="205" y="115"/>
                    </a:cubicBezTo>
                    <a:cubicBezTo>
                      <a:pt x="204" y="111"/>
                      <a:pt x="198" y="104"/>
                      <a:pt x="195" y="104"/>
                    </a:cubicBezTo>
                    <a:cubicBezTo>
                      <a:pt x="165" y="103"/>
                      <a:pt x="135" y="104"/>
                      <a:pt x="104" y="104"/>
                    </a:cubicBezTo>
                    <a:cubicBezTo>
                      <a:pt x="104" y="138"/>
                      <a:pt x="104" y="171"/>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0" name="Freeform 168"/>
              <p:cNvSpPr>
                <a:spLocks noEditPoints="1"/>
              </p:cNvSpPr>
              <p:nvPr/>
            </p:nvSpPr>
            <p:spPr bwMode="auto">
              <a:xfrm>
                <a:off x="1996" y="574"/>
                <a:ext cx="262" cy="261"/>
              </a:xfrm>
              <a:custGeom>
                <a:avLst/>
                <a:gdLst>
                  <a:gd name="T0" fmla="*/ 308 w 309"/>
                  <a:gd name="T1" fmla="*/ 154 h 308"/>
                  <a:gd name="T2" fmla="*/ 309 w 309"/>
                  <a:gd name="T3" fmla="*/ 288 h 308"/>
                  <a:gd name="T4" fmla="*/ 290 w 309"/>
                  <a:gd name="T5" fmla="*/ 308 h 308"/>
                  <a:gd name="T6" fmla="*/ 20 w 309"/>
                  <a:gd name="T7" fmla="*/ 308 h 308"/>
                  <a:gd name="T8" fmla="*/ 0 w 309"/>
                  <a:gd name="T9" fmla="*/ 289 h 308"/>
                  <a:gd name="T10" fmla="*/ 0 w 309"/>
                  <a:gd name="T11" fmla="*/ 19 h 308"/>
                  <a:gd name="T12" fmla="*/ 18 w 309"/>
                  <a:gd name="T13" fmla="*/ 0 h 308"/>
                  <a:gd name="T14" fmla="*/ 290 w 309"/>
                  <a:gd name="T15" fmla="*/ 0 h 308"/>
                  <a:gd name="T16" fmla="*/ 309 w 309"/>
                  <a:gd name="T17" fmla="*/ 20 h 308"/>
                  <a:gd name="T18" fmla="*/ 308 w 309"/>
                  <a:gd name="T19" fmla="*/ 154 h 308"/>
                  <a:gd name="T20" fmla="*/ 104 w 309"/>
                  <a:gd name="T21" fmla="*/ 103 h 308"/>
                  <a:gd name="T22" fmla="*/ 104 w 309"/>
                  <a:gd name="T23" fmla="*/ 193 h 308"/>
                  <a:gd name="T24" fmla="*/ 113 w 309"/>
                  <a:gd name="T25" fmla="*/ 204 h 308"/>
                  <a:gd name="T26" fmla="*/ 204 w 309"/>
                  <a:gd name="T27" fmla="*/ 204 h 308"/>
                  <a:gd name="T28" fmla="*/ 204 w 309"/>
                  <a:gd name="T29" fmla="*/ 103 h 308"/>
                  <a:gd name="T30" fmla="*/ 104 w 309"/>
                  <a:gd name="T31" fmla="*/ 10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4"/>
                    </a:moveTo>
                    <a:cubicBezTo>
                      <a:pt x="308" y="199"/>
                      <a:pt x="308" y="243"/>
                      <a:pt x="309" y="288"/>
                    </a:cubicBezTo>
                    <a:cubicBezTo>
                      <a:pt x="309" y="302"/>
                      <a:pt x="305" y="308"/>
                      <a:pt x="290" y="308"/>
                    </a:cubicBezTo>
                    <a:cubicBezTo>
                      <a:pt x="200" y="307"/>
                      <a:pt x="110" y="307"/>
                      <a:pt x="20" y="308"/>
                    </a:cubicBezTo>
                    <a:cubicBezTo>
                      <a:pt x="6" y="308"/>
                      <a:pt x="0" y="304"/>
                      <a:pt x="0" y="289"/>
                    </a:cubicBezTo>
                    <a:cubicBezTo>
                      <a:pt x="1" y="199"/>
                      <a:pt x="1" y="109"/>
                      <a:pt x="0" y="19"/>
                    </a:cubicBezTo>
                    <a:cubicBezTo>
                      <a:pt x="0" y="5"/>
                      <a:pt x="4" y="0"/>
                      <a:pt x="18" y="0"/>
                    </a:cubicBezTo>
                    <a:cubicBezTo>
                      <a:pt x="109" y="1"/>
                      <a:pt x="199" y="1"/>
                      <a:pt x="290" y="0"/>
                    </a:cubicBezTo>
                    <a:cubicBezTo>
                      <a:pt x="306" y="0"/>
                      <a:pt x="309" y="6"/>
                      <a:pt x="309" y="20"/>
                    </a:cubicBezTo>
                    <a:cubicBezTo>
                      <a:pt x="308" y="65"/>
                      <a:pt x="308" y="109"/>
                      <a:pt x="308" y="154"/>
                    </a:cubicBezTo>
                    <a:close/>
                    <a:moveTo>
                      <a:pt x="104" y="103"/>
                    </a:moveTo>
                    <a:cubicBezTo>
                      <a:pt x="104" y="135"/>
                      <a:pt x="104" y="164"/>
                      <a:pt x="104" y="193"/>
                    </a:cubicBezTo>
                    <a:cubicBezTo>
                      <a:pt x="105" y="197"/>
                      <a:pt x="110" y="204"/>
                      <a:pt x="113" y="204"/>
                    </a:cubicBezTo>
                    <a:cubicBezTo>
                      <a:pt x="143" y="205"/>
                      <a:pt x="174" y="204"/>
                      <a:pt x="204" y="204"/>
                    </a:cubicBezTo>
                    <a:cubicBezTo>
                      <a:pt x="204" y="169"/>
                      <a:pt x="204" y="136"/>
                      <a:pt x="204" y="103"/>
                    </a:cubicBezTo>
                    <a:cubicBezTo>
                      <a:pt x="170" y="103"/>
                      <a:pt x="139" y="103"/>
                      <a:pt x="104"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1" name="Freeform 169"/>
              <p:cNvSpPr>
                <a:spLocks noEditPoints="1"/>
              </p:cNvSpPr>
              <p:nvPr/>
            </p:nvSpPr>
            <p:spPr bwMode="auto">
              <a:xfrm>
                <a:off x="2345" y="576"/>
                <a:ext cx="258" cy="259"/>
              </a:xfrm>
              <a:custGeom>
                <a:avLst/>
                <a:gdLst>
                  <a:gd name="T0" fmla="*/ 0 w 306"/>
                  <a:gd name="T1" fmla="*/ 0 h 306"/>
                  <a:gd name="T2" fmla="*/ 304 w 306"/>
                  <a:gd name="T3" fmla="*/ 0 h 306"/>
                  <a:gd name="T4" fmla="*/ 306 w 306"/>
                  <a:gd name="T5" fmla="*/ 16 h 306"/>
                  <a:gd name="T6" fmla="*/ 306 w 306"/>
                  <a:gd name="T7" fmla="*/ 288 h 306"/>
                  <a:gd name="T8" fmla="*/ 289 w 306"/>
                  <a:gd name="T9" fmla="*/ 306 h 306"/>
                  <a:gd name="T10" fmla="*/ 13 w 306"/>
                  <a:gd name="T11" fmla="*/ 305 h 306"/>
                  <a:gd name="T12" fmla="*/ 0 w 306"/>
                  <a:gd name="T13" fmla="*/ 303 h 306"/>
                  <a:gd name="T14" fmla="*/ 0 w 306"/>
                  <a:gd name="T15" fmla="*/ 0 h 306"/>
                  <a:gd name="T16" fmla="*/ 102 w 306"/>
                  <a:gd name="T17" fmla="*/ 203 h 306"/>
                  <a:gd name="T18" fmla="*/ 193 w 306"/>
                  <a:gd name="T19" fmla="*/ 202 h 306"/>
                  <a:gd name="T20" fmla="*/ 203 w 306"/>
                  <a:gd name="T21" fmla="*/ 191 h 306"/>
                  <a:gd name="T22" fmla="*/ 203 w 306"/>
                  <a:gd name="T23" fmla="*/ 111 h 306"/>
                  <a:gd name="T24" fmla="*/ 194 w 306"/>
                  <a:gd name="T25" fmla="*/ 101 h 306"/>
                  <a:gd name="T26" fmla="*/ 102 w 306"/>
                  <a:gd name="T27" fmla="*/ 100 h 306"/>
                  <a:gd name="T28" fmla="*/ 102 w 306"/>
                  <a:gd name="T29" fmla="*/ 20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06">
                    <a:moveTo>
                      <a:pt x="0" y="0"/>
                    </a:moveTo>
                    <a:cubicBezTo>
                      <a:pt x="102" y="0"/>
                      <a:pt x="203" y="0"/>
                      <a:pt x="304" y="0"/>
                    </a:cubicBezTo>
                    <a:cubicBezTo>
                      <a:pt x="305" y="6"/>
                      <a:pt x="306" y="11"/>
                      <a:pt x="306" y="16"/>
                    </a:cubicBezTo>
                    <a:cubicBezTo>
                      <a:pt x="306" y="107"/>
                      <a:pt x="306" y="198"/>
                      <a:pt x="306" y="288"/>
                    </a:cubicBezTo>
                    <a:cubicBezTo>
                      <a:pt x="306" y="301"/>
                      <a:pt x="302" y="306"/>
                      <a:pt x="289" y="306"/>
                    </a:cubicBezTo>
                    <a:cubicBezTo>
                      <a:pt x="197" y="305"/>
                      <a:pt x="105" y="306"/>
                      <a:pt x="13" y="305"/>
                    </a:cubicBezTo>
                    <a:cubicBezTo>
                      <a:pt x="9" y="305"/>
                      <a:pt x="5" y="304"/>
                      <a:pt x="0" y="303"/>
                    </a:cubicBezTo>
                    <a:cubicBezTo>
                      <a:pt x="0" y="203"/>
                      <a:pt x="0" y="102"/>
                      <a:pt x="0" y="0"/>
                    </a:cubicBezTo>
                    <a:close/>
                    <a:moveTo>
                      <a:pt x="102" y="203"/>
                    </a:moveTo>
                    <a:cubicBezTo>
                      <a:pt x="133" y="203"/>
                      <a:pt x="163" y="203"/>
                      <a:pt x="193" y="202"/>
                    </a:cubicBezTo>
                    <a:cubicBezTo>
                      <a:pt x="196" y="202"/>
                      <a:pt x="202" y="195"/>
                      <a:pt x="203" y="191"/>
                    </a:cubicBezTo>
                    <a:cubicBezTo>
                      <a:pt x="203" y="164"/>
                      <a:pt x="203" y="138"/>
                      <a:pt x="203" y="111"/>
                    </a:cubicBezTo>
                    <a:cubicBezTo>
                      <a:pt x="203" y="108"/>
                      <a:pt x="197" y="101"/>
                      <a:pt x="194" y="101"/>
                    </a:cubicBezTo>
                    <a:cubicBezTo>
                      <a:pt x="163" y="100"/>
                      <a:pt x="133" y="100"/>
                      <a:pt x="102" y="100"/>
                    </a:cubicBezTo>
                    <a:cubicBezTo>
                      <a:pt x="102" y="136"/>
                      <a:pt x="102" y="167"/>
                      <a:pt x="102" y="2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2" name="Freeform 170"/>
              <p:cNvSpPr>
                <a:spLocks noEditPoints="1"/>
              </p:cNvSpPr>
              <p:nvPr/>
            </p:nvSpPr>
            <p:spPr bwMode="auto">
              <a:xfrm>
                <a:off x="3122" y="1094"/>
                <a:ext cx="261" cy="261"/>
              </a:xfrm>
              <a:custGeom>
                <a:avLst/>
                <a:gdLst>
                  <a:gd name="T0" fmla="*/ 1 w 309"/>
                  <a:gd name="T1" fmla="*/ 154 h 308"/>
                  <a:gd name="T2" fmla="*/ 0 w 309"/>
                  <a:gd name="T3" fmla="*/ 18 h 308"/>
                  <a:gd name="T4" fmla="*/ 19 w 309"/>
                  <a:gd name="T5" fmla="*/ 0 h 308"/>
                  <a:gd name="T6" fmla="*/ 289 w 309"/>
                  <a:gd name="T7" fmla="*/ 0 h 308"/>
                  <a:gd name="T8" fmla="*/ 308 w 309"/>
                  <a:gd name="T9" fmla="*/ 19 h 308"/>
                  <a:gd name="T10" fmla="*/ 308 w 309"/>
                  <a:gd name="T11" fmla="*/ 289 h 308"/>
                  <a:gd name="T12" fmla="*/ 289 w 309"/>
                  <a:gd name="T13" fmla="*/ 308 h 308"/>
                  <a:gd name="T14" fmla="*/ 19 w 309"/>
                  <a:gd name="T15" fmla="*/ 308 h 308"/>
                  <a:gd name="T16" fmla="*/ 0 w 309"/>
                  <a:gd name="T17" fmla="*/ 288 h 308"/>
                  <a:gd name="T18" fmla="*/ 1 w 309"/>
                  <a:gd name="T19" fmla="*/ 154 h 308"/>
                  <a:gd name="T20" fmla="*/ 104 w 309"/>
                  <a:gd name="T21" fmla="*/ 104 h 308"/>
                  <a:gd name="T22" fmla="*/ 104 w 309"/>
                  <a:gd name="T23" fmla="*/ 203 h 308"/>
                  <a:gd name="T24" fmla="*/ 203 w 309"/>
                  <a:gd name="T25" fmla="*/ 203 h 308"/>
                  <a:gd name="T26" fmla="*/ 203 w 309"/>
                  <a:gd name="T27" fmla="*/ 104 h 308"/>
                  <a:gd name="T28" fmla="*/ 104 w 309"/>
                  <a:gd name="T29"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9" h="308">
                    <a:moveTo>
                      <a:pt x="1" y="154"/>
                    </a:moveTo>
                    <a:cubicBezTo>
                      <a:pt x="1" y="109"/>
                      <a:pt x="1" y="63"/>
                      <a:pt x="0" y="18"/>
                    </a:cubicBezTo>
                    <a:cubicBezTo>
                      <a:pt x="0" y="4"/>
                      <a:pt x="5" y="0"/>
                      <a:pt x="19" y="0"/>
                    </a:cubicBezTo>
                    <a:cubicBezTo>
                      <a:pt x="109" y="0"/>
                      <a:pt x="199" y="0"/>
                      <a:pt x="289" y="0"/>
                    </a:cubicBezTo>
                    <a:cubicBezTo>
                      <a:pt x="303" y="0"/>
                      <a:pt x="309" y="3"/>
                      <a:pt x="308" y="19"/>
                    </a:cubicBezTo>
                    <a:cubicBezTo>
                      <a:pt x="308" y="109"/>
                      <a:pt x="308" y="199"/>
                      <a:pt x="308" y="289"/>
                    </a:cubicBezTo>
                    <a:cubicBezTo>
                      <a:pt x="309" y="304"/>
                      <a:pt x="303" y="308"/>
                      <a:pt x="289" y="308"/>
                    </a:cubicBezTo>
                    <a:cubicBezTo>
                      <a:pt x="199" y="307"/>
                      <a:pt x="109" y="307"/>
                      <a:pt x="19" y="308"/>
                    </a:cubicBezTo>
                    <a:cubicBezTo>
                      <a:pt x="3" y="308"/>
                      <a:pt x="0" y="302"/>
                      <a:pt x="0" y="288"/>
                    </a:cubicBezTo>
                    <a:cubicBezTo>
                      <a:pt x="1" y="243"/>
                      <a:pt x="1" y="199"/>
                      <a:pt x="1" y="154"/>
                    </a:cubicBezTo>
                    <a:close/>
                    <a:moveTo>
                      <a:pt x="104" y="104"/>
                    </a:moveTo>
                    <a:cubicBezTo>
                      <a:pt x="104" y="137"/>
                      <a:pt x="104" y="170"/>
                      <a:pt x="104" y="203"/>
                    </a:cubicBezTo>
                    <a:cubicBezTo>
                      <a:pt x="138" y="203"/>
                      <a:pt x="171" y="203"/>
                      <a:pt x="203" y="203"/>
                    </a:cubicBezTo>
                    <a:cubicBezTo>
                      <a:pt x="203" y="169"/>
                      <a:pt x="203" y="136"/>
                      <a:pt x="203" y="104"/>
                    </a:cubicBezTo>
                    <a:cubicBezTo>
                      <a:pt x="170" y="104"/>
                      <a:pt x="138" y="104"/>
                      <a:pt x="104"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3" name="Freeform 171"/>
              <p:cNvSpPr>
                <a:spLocks noEditPoints="1"/>
              </p:cNvSpPr>
              <p:nvPr/>
            </p:nvSpPr>
            <p:spPr bwMode="auto">
              <a:xfrm>
                <a:off x="3122" y="747"/>
                <a:ext cx="260" cy="261"/>
              </a:xfrm>
              <a:custGeom>
                <a:avLst/>
                <a:gdLst>
                  <a:gd name="T0" fmla="*/ 156 w 308"/>
                  <a:gd name="T1" fmla="*/ 1 h 308"/>
                  <a:gd name="T2" fmla="*/ 290 w 308"/>
                  <a:gd name="T3" fmla="*/ 0 h 308"/>
                  <a:gd name="T4" fmla="*/ 308 w 308"/>
                  <a:gd name="T5" fmla="*/ 19 h 308"/>
                  <a:gd name="T6" fmla="*/ 308 w 308"/>
                  <a:gd name="T7" fmla="*/ 289 h 308"/>
                  <a:gd name="T8" fmla="*/ 291 w 308"/>
                  <a:gd name="T9" fmla="*/ 308 h 308"/>
                  <a:gd name="T10" fmla="*/ 17 w 308"/>
                  <a:gd name="T11" fmla="*/ 308 h 308"/>
                  <a:gd name="T12" fmla="*/ 0 w 308"/>
                  <a:gd name="T13" fmla="*/ 291 h 308"/>
                  <a:gd name="T14" fmla="*/ 0 w 308"/>
                  <a:gd name="T15" fmla="*/ 18 h 308"/>
                  <a:gd name="T16" fmla="*/ 18 w 308"/>
                  <a:gd name="T17" fmla="*/ 1 h 308"/>
                  <a:gd name="T18" fmla="*/ 156 w 308"/>
                  <a:gd name="T19" fmla="*/ 1 h 308"/>
                  <a:gd name="T20" fmla="*/ 205 w 308"/>
                  <a:gd name="T21" fmla="*/ 205 h 308"/>
                  <a:gd name="T22" fmla="*/ 204 w 308"/>
                  <a:gd name="T23" fmla="*/ 115 h 308"/>
                  <a:gd name="T24" fmla="*/ 194 w 308"/>
                  <a:gd name="T25" fmla="*/ 104 h 308"/>
                  <a:gd name="T26" fmla="*/ 105 w 308"/>
                  <a:gd name="T27" fmla="*/ 104 h 308"/>
                  <a:gd name="T28" fmla="*/ 105 w 308"/>
                  <a:gd name="T29" fmla="*/ 205 h 308"/>
                  <a:gd name="T30" fmla="*/ 205 w 308"/>
                  <a:gd name="T31" fmla="*/ 20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8">
                    <a:moveTo>
                      <a:pt x="156" y="1"/>
                    </a:moveTo>
                    <a:cubicBezTo>
                      <a:pt x="201" y="1"/>
                      <a:pt x="245" y="1"/>
                      <a:pt x="290" y="0"/>
                    </a:cubicBezTo>
                    <a:cubicBezTo>
                      <a:pt x="304" y="0"/>
                      <a:pt x="308" y="5"/>
                      <a:pt x="308" y="19"/>
                    </a:cubicBezTo>
                    <a:cubicBezTo>
                      <a:pt x="308" y="109"/>
                      <a:pt x="308" y="199"/>
                      <a:pt x="308" y="289"/>
                    </a:cubicBezTo>
                    <a:cubicBezTo>
                      <a:pt x="308" y="302"/>
                      <a:pt x="305" y="308"/>
                      <a:pt x="291" y="308"/>
                    </a:cubicBezTo>
                    <a:cubicBezTo>
                      <a:pt x="199" y="307"/>
                      <a:pt x="108" y="307"/>
                      <a:pt x="17" y="308"/>
                    </a:cubicBezTo>
                    <a:cubicBezTo>
                      <a:pt x="5" y="308"/>
                      <a:pt x="0" y="304"/>
                      <a:pt x="0" y="291"/>
                    </a:cubicBezTo>
                    <a:cubicBezTo>
                      <a:pt x="1" y="200"/>
                      <a:pt x="1" y="109"/>
                      <a:pt x="0" y="18"/>
                    </a:cubicBezTo>
                    <a:cubicBezTo>
                      <a:pt x="0" y="4"/>
                      <a:pt x="5" y="0"/>
                      <a:pt x="18" y="1"/>
                    </a:cubicBezTo>
                    <a:cubicBezTo>
                      <a:pt x="64" y="1"/>
                      <a:pt x="110" y="1"/>
                      <a:pt x="156" y="1"/>
                    </a:cubicBezTo>
                    <a:close/>
                    <a:moveTo>
                      <a:pt x="205" y="205"/>
                    </a:moveTo>
                    <a:cubicBezTo>
                      <a:pt x="205" y="173"/>
                      <a:pt x="205" y="144"/>
                      <a:pt x="204" y="115"/>
                    </a:cubicBezTo>
                    <a:cubicBezTo>
                      <a:pt x="204" y="111"/>
                      <a:pt x="198" y="104"/>
                      <a:pt x="194" y="104"/>
                    </a:cubicBezTo>
                    <a:cubicBezTo>
                      <a:pt x="165" y="103"/>
                      <a:pt x="135" y="104"/>
                      <a:pt x="105" y="104"/>
                    </a:cubicBezTo>
                    <a:cubicBezTo>
                      <a:pt x="105" y="139"/>
                      <a:pt x="105" y="172"/>
                      <a:pt x="105" y="205"/>
                    </a:cubicBezTo>
                    <a:cubicBezTo>
                      <a:pt x="138" y="205"/>
                      <a:pt x="170" y="205"/>
                      <a:pt x="205" y="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9" name="组合 8"/>
            <p:cNvGrpSpPr/>
            <p:nvPr userDrawn="1"/>
          </p:nvGrpSpPr>
          <p:grpSpPr>
            <a:xfrm rot="20985436" flipH="1">
              <a:off x="5636321" y="1449552"/>
              <a:ext cx="880776" cy="748079"/>
              <a:chOff x="3501778" y="1348073"/>
              <a:chExt cx="974202" cy="827430"/>
            </a:xfrm>
            <a:solidFill>
              <a:schemeClr val="accent3"/>
            </a:solidFill>
          </p:grpSpPr>
          <p:sp>
            <p:nvSpPr>
              <p:cNvPr id="30"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1"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2"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3"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4"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5"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6"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7"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8"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9"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0"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1"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2"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3"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4"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10" name="组合 9"/>
            <p:cNvGrpSpPr>
              <a:grpSpLocks noChangeAspect="1"/>
            </p:cNvGrpSpPr>
            <p:nvPr userDrawn="1"/>
          </p:nvGrpSpPr>
          <p:grpSpPr>
            <a:xfrm rot="1777598" flipH="1">
              <a:off x="5061403" y="1004568"/>
              <a:ext cx="580600" cy="795783"/>
              <a:chOff x="2869665" y="2321667"/>
              <a:chExt cx="3448984" cy="4727255"/>
            </a:xfrm>
            <a:solidFill>
              <a:schemeClr val="accent3"/>
            </a:solidFill>
          </p:grpSpPr>
          <p:sp>
            <p:nvSpPr>
              <p:cNvPr id="19"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0"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1"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2"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3"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4"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5"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6"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7"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8"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9"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11" name="Group 26"/>
            <p:cNvGrpSpPr>
              <a:grpSpLocks noChangeAspect="1"/>
            </p:cNvGrpSpPr>
            <p:nvPr userDrawn="1"/>
          </p:nvGrpSpPr>
          <p:grpSpPr bwMode="auto">
            <a:xfrm rot="3495810" flipH="1">
              <a:off x="6650575" y="1361080"/>
              <a:ext cx="527303" cy="1648364"/>
              <a:chOff x="-731" y="-627"/>
              <a:chExt cx="365" cy="1141"/>
            </a:xfrm>
            <a:solidFill>
              <a:schemeClr val="accent2"/>
            </a:solidFill>
          </p:grpSpPr>
          <p:sp>
            <p:nvSpPr>
              <p:cNvPr id="17"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8"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12" name="Freeform 111"/>
            <p:cNvSpPr>
              <a:spLocks noChangeAspect="1" noEditPoints="1"/>
            </p:cNvSpPr>
            <p:nvPr userDrawn="1"/>
          </p:nvSpPr>
          <p:spPr bwMode="auto">
            <a:xfrm rot="3896820" flipH="1">
              <a:off x="6691611" y="2353174"/>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1"/>
            </a:solidFill>
            <a:ln>
              <a:noFill/>
            </a:ln>
          </p:spPr>
          <p:txBody>
            <a:bodyPr vert="horz" wrap="square" lIns="91440" tIns="45720" rIns="91440" bIns="45720" numCol="1" anchor="t" anchorCtr="0" compatLnSpc="1"/>
            <a:lstStyle/>
            <a:p>
              <a:endParaRPr lang="zh-CN" altLang="en-US" sz="1400"/>
            </a:p>
          </p:txBody>
        </p:sp>
        <p:grpSp>
          <p:nvGrpSpPr>
            <p:cNvPr id="13" name="组合 12"/>
            <p:cNvGrpSpPr/>
            <p:nvPr userDrawn="1"/>
          </p:nvGrpSpPr>
          <p:grpSpPr>
            <a:xfrm>
              <a:off x="2328918" y="1577773"/>
              <a:ext cx="4245990" cy="4234827"/>
              <a:chOff x="2328918" y="1577773"/>
              <a:chExt cx="4245990" cy="4234827"/>
            </a:xfrm>
          </p:grpSpPr>
          <p:sp>
            <p:nvSpPr>
              <p:cNvPr id="14" name="椭圆 13"/>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椭圆 15"/>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82" name="任意多边形 81"/>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userDrawn="1"/>
        </p:nvSpPr>
        <p:spPr>
          <a:xfrm flipH="1">
            <a:off x="0" y="0"/>
            <a:ext cx="1032049" cy="6894518"/>
          </a:xfrm>
          <a:custGeom>
            <a:avLst/>
            <a:gdLst>
              <a:gd name="connsiteX0" fmla="*/ 1032049 w 1032049"/>
              <a:gd name="connsiteY0" fmla="*/ 0 h 3392932"/>
              <a:gd name="connsiteX1" fmla="*/ 1032049 w 1032049"/>
              <a:gd name="connsiteY1" fmla="*/ 3392932 h 3392932"/>
              <a:gd name="connsiteX2" fmla="*/ 0 w 1032049"/>
              <a:gd name="connsiteY2" fmla="*/ 3392932 h 3392932"/>
              <a:gd name="connsiteX3" fmla="*/ 150144 w 1032049"/>
              <a:gd name="connsiteY3" fmla="*/ 3158730 h 3392932"/>
              <a:gd name="connsiteX4" fmla="*/ 1032049 w 1032049"/>
              <a:gd name="connsiteY4" fmla="*/ 0 h 339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049" h="3392932">
                <a:moveTo>
                  <a:pt x="1032049" y="0"/>
                </a:moveTo>
                <a:lnTo>
                  <a:pt x="1032049" y="3392932"/>
                </a:lnTo>
                <a:lnTo>
                  <a:pt x="0" y="3392932"/>
                </a:lnTo>
                <a:lnTo>
                  <a:pt x="150144" y="3158730"/>
                </a:lnTo>
                <a:cubicBezTo>
                  <a:pt x="709778" y="2237695"/>
                  <a:pt x="1032049" y="1156483"/>
                  <a:pt x="103204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p:cNvCxnSpPr/>
          <p:nvPr userDrawn="1"/>
        </p:nvCxnSpPr>
        <p:spPr>
          <a:xfrm>
            <a:off x="4707526" y="3706553"/>
            <a:ext cx="27722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文本占位符 88"/>
          <p:cNvSpPr>
            <a:spLocks noGrp="1"/>
          </p:cNvSpPr>
          <p:nvPr>
            <p:ph type="body" sz="quarter" idx="10" hasCustomPrompt="1"/>
          </p:nvPr>
        </p:nvSpPr>
        <p:spPr>
          <a:xfrm>
            <a:off x="4707526" y="2649451"/>
            <a:ext cx="2807000" cy="1089529"/>
          </a:xfrm>
          <a:prstGeom prst="rect">
            <a:avLst/>
          </a:prstGeom>
          <a:noFill/>
        </p:spPr>
        <p:txBody>
          <a:bodyPr wrap="square" rtlCol="0">
            <a:spAutoFit/>
          </a:bodyPr>
          <a:lstStyle>
            <a:lvl1pPr marL="0" indent="0" algn="ctr">
              <a:buNone/>
              <a:defRPr lang="zh-CN" altLang="en-US" sz="7200" b="1" dirty="0">
                <a:solidFill>
                  <a:schemeClr val="accent4"/>
                </a:solidFill>
                <a:ea typeface="微软雅黑" panose="020B0503020204020204" pitchFamily="34" charset="-122"/>
              </a:defRPr>
            </a:lvl1pPr>
          </a:lstStyle>
          <a:p>
            <a:pPr marL="0" lvl="0" algn="ctr" defTabSz="913765"/>
            <a:r>
              <a:rPr lang="en-US" altLang="zh-CN" dirty="0"/>
              <a:t>2016</a:t>
            </a:r>
            <a:endParaRPr lang="zh-CN" altLang="en-US" dirty="0"/>
          </a:p>
        </p:txBody>
      </p:sp>
      <p:sp>
        <p:nvSpPr>
          <p:cNvPr id="86" name="文本占位符 88"/>
          <p:cNvSpPr>
            <a:spLocks noGrp="1"/>
          </p:cNvSpPr>
          <p:nvPr>
            <p:ph type="body" sz="quarter" idx="11" hasCustomPrompt="1"/>
          </p:nvPr>
        </p:nvSpPr>
        <p:spPr>
          <a:xfrm>
            <a:off x="4633699" y="3731836"/>
            <a:ext cx="2954655" cy="840230"/>
          </a:xfrm>
          <a:prstGeom prst="rect">
            <a:avLst/>
          </a:prstGeom>
          <a:noFill/>
        </p:spPr>
        <p:txBody>
          <a:bodyPr wrap="none" rtlCol="0">
            <a:spAutoFit/>
          </a:bodyPr>
          <a:lstStyle>
            <a:lvl1pPr marL="0" indent="0">
              <a:buNone/>
              <a:defRPr lang="zh-CN" altLang="en-US" sz="5400" b="1" dirty="0">
                <a:solidFill>
                  <a:schemeClr val="accent4"/>
                </a:solidFill>
                <a:latin typeface="微软雅黑" panose="020B0503020204020204" pitchFamily="34" charset="-122"/>
                <a:ea typeface="微软雅黑" panose="020B0503020204020204" pitchFamily="34" charset="-122"/>
              </a:defRPr>
            </a:lvl1pPr>
          </a:lstStyle>
          <a:p>
            <a:pPr marL="0" lvl="0" algn="ctr" defTabSz="913765"/>
            <a:r>
              <a:rPr lang="zh-CN" altLang="en-US" dirty="0"/>
              <a:t>工作汇报</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grpSp>
        <p:nvGrpSpPr>
          <p:cNvPr id="2" name="组合 1"/>
          <p:cNvGrpSpPr/>
          <p:nvPr userDrawn="1"/>
        </p:nvGrpSpPr>
        <p:grpSpPr>
          <a:xfrm>
            <a:off x="-346537" y="359361"/>
            <a:ext cx="1136267" cy="1209181"/>
            <a:chOff x="-741145" y="548639"/>
            <a:chExt cx="1799925" cy="1915427"/>
          </a:xfrm>
          <a:solidFill>
            <a:schemeClr val="accent4">
              <a:alpha val="80000"/>
            </a:schemeClr>
          </a:solidFill>
        </p:grpSpPr>
        <p:sp>
          <p:nvSpPr>
            <p:cNvPr id="3" name="圆角矩形 2"/>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tx1"/>
                </a:solidFill>
              </a:defRPr>
            </a:lvl1pPr>
          </a:lstStyle>
          <a:p>
            <a:pPr marL="0" lvl="0" defTabSz="913765"/>
            <a:r>
              <a:rPr kumimoji="1" lang="zh-CN" altLang="en-US" sz="2800" dirty="0"/>
              <a:t>工作回顾</a:t>
            </a:r>
            <a:endParaRPr lang="zh-CN" altLang="en-US" dirty="0"/>
          </a:p>
        </p:txBody>
      </p:sp>
      <p:sp>
        <p:nvSpPr>
          <p:cNvPr id="8"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tx1"/>
                </a:solidFill>
              </a:defRPr>
            </a:lvl1pPr>
          </a:lstStyle>
          <a:p>
            <a:pPr marL="0" lvl="0" defTabSz="913765"/>
            <a:r>
              <a:rPr kumimoji="1" lang="en-US" altLang="zh-CN" sz="2800" dirty="0"/>
              <a:t>Part One</a:t>
            </a:r>
            <a:endParaRPr kumimoji="1" lang="en-US" altLang="zh-CN" sz="2800" dirty="0"/>
          </a:p>
        </p:txBody>
      </p:sp>
      <p:sp>
        <p:nvSpPr>
          <p:cNvPr id="10" name="任意多边形 9"/>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2052" name="Picture 4" descr="http://dc.office.msn.com.cn/t/75/EC775E05A9DF44A62710AC19D0BA18D0.jpg"/>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208078" cy="686514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userDrawn="1"/>
        </p:nvGrpSpPr>
        <p:grpSpPr>
          <a:xfrm>
            <a:off x="-346537" y="359361"/>
            <a:ext cx="1136267" cy="1209181"/>
            <a:chOff x="-741145" y="548639"/>
            <a:chExt cx="1799925" cy="1915427"/>
          </a:xfrm>
          <a:solidFill>
            <a:schemeClr val="accent3">
              <a:alpha val="80000"/>
            </a:schemeClr>
          </a:solidFill>
        </p:grpSpPr>
        <p:sp>
          <p:nvSpPr>
            <p:cNvPr id="3" name="圆角矩形 2"/>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8" name="文本占位符 29"/>
          <p:cNvSpPr>
            <a:spLocks noGrp="1"/>
          </p:cNvSpPr>
          <p:nvPr>
            <p:ph type="body" sz="quarter" idx="19" hasCustomPrompt="1"/>
          </p:nvPr>
        </p:nvSpPr>
        <p:spPr>
          <a:xfrm>
            <a:off x="835276" y="515999"/>
            <a:ext cx="2974723"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Part One</a:t>
            </a:r>
            <a:endParaRPr kumimoji="1" lang="en-US" altLang="zh-CN" sz="2800" dirty="0"/>
          </a:p>
        </p:txBody>
      </p:sp>
      <p:sp>
        <p:nvSpPr>
          <p:cNvPr id="13" name="任意多边形 12"/>
          <p:cNvSpPr/>
          <p:nvPr userDrawn="1"/>
        </p:nvSpPr>
        <p:spPr>
          <a:xfrm flipV="1">
            <a:off x="7438414" y="-1"/>
            <a:ext cx="4769663" cy="6865143"/>
          </a:xfrm>
          <a:custGeom>
            <a:avLst/>
            <a:gdLst>
              <a:gd name="connsiteX0" fmla="*/ 1082438 w 4769663"/>
              <a:gd name="connsiteY0" fmla="*/ 6865143 h 6865143"/>
              <a:gd name="connsiteX1" fmla="*/ 4769663 w 4769663"/>
              <a:gd name="connsiteY1" fmla="*/ 6865143 h 6865143"/>
              <a:gd name="connsiteX2" fmla="*/ 4769663 w 4769663"/>
              <a:gd name="connsiteY2" fmla="*/ 0 h 6865143"/>
              <a:gd name="connsiteX3" fmla="*/ 1082438 w 4769663"/>
              <a:gd name="connsiteY3" fmla="*/ 0 h 6865143"/>
              <a:gd name="connsiteX4" fmla="*/ 1082438 w 4769663"/>
              <a:gd name="connsiteY4" fmla="*/ 7142 h 6865143"/>
              <a:gd name="connsiteX5" fmla="*/ 0 w 4769663"/>
              <a:gd name="connsiteY5" fmla="*/ 7142 h 6865143"/>
              <a:gd name="connsiteX6" fmla="*/ 42084 w 4769663"/>
              <a:gd name="connsiteY6" fmla="*/ 124272 h 6865143"/>
              <a:gd name="connsiteX7" fmla="*/ 1082438 w 4769663"/>
              <a:gd name="connsiteY7" fmla="*/ 6865143 h 686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9663" h="6865143">
                <a:moveTo>
                  <a:pt x="1082438" y="6865143"/>
                </a:moveTo>
                <a:lnTo>
                  <a:pt x="4769663" y="6865143"/>
                </a:lnTo>
                <a:lnTo>
                  <a:pt x="4769663" y="0"/>
                </a:lnTo>
                <a:lnTo>
                  <a:pt x="1082438" y="0"/>
                </a:lnTo>
                <a:lnTo>
                  <a:pt x="1082438" y="7142"/>
                </a:lnTo>
                <a:lnTo>
                  <a:pt x="0" y="7142"/>
                </a:lnTo>
                <a:lnTo>
                  <a:pt x="42084" y="124272"/>
                </a:lnTo>
                <a:cubicBezTo>
                  <a:pt x="698909" y="2048493"/>
                  <a:pt x="1082438" y="4368173"/>
                  <a:pt x="1082438" y="686514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4" name="Picture 2" descr="http://dc.office.msn.com.cn/t/1/7ED2490309B9A21E19CC4A6B31EDAE3.jp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41513" t="-599" r="21702" b="-169"/>
          <a:stretch>
            <a:fillRect/>
          </a:stretch>
        </p:blipFill>
        <p:spPr bwMode="auto">
          <a:xfrm>
            <a:off x="-1" y="-50800"/>
            <a:ext cx="4484811" cy="6908800"/>
          </a:xfrm>
          <a:prstGeom prst="rect">
            <a:avLst/>
          </a:prstGeom>
          <a:noFill/>
          <a:extLst>
            <a:ext uri="{909E8E84-426E-40DD-AFC4-6F175D3DCCD1}">
              <a14:hiddenFill xmlns:a14="http://schemas.microsoft.com/office/drawing/2010/main">
                <a:solidFill>
                  <a:srgbClr val="FFFFFF"/>
                </a:solidFill>
              </a14:hiddenFill>
            </a:ext>
          </a:extLst>
        </p:spPr>
      </p:pic>
      <p:sp>
        <p:nvSpPr>
          <p:cNvPr id="5" name="平行四边形 4"/>
          <p:cNvSpPr/>
          <p:nvPr userDrawn="1"/>
        </p:nvSpPr>
        <p:spPr>
          <a:xfrm>
            <a:off x="3104250" y="-50800"/>
            <a:ext cx="2180513" cy="6908800"/>
          </a:xfrm>
          <a:prstGeom prst="parallelogram">
            <a:avLst>
              <a:gd name="adj" fmla="val 2411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346537" y="359361"/>
            <a:ext cx="1136267" cy="1209181"/>
            <a:chOff x="-741145" y="548639"/>
            <a:chExt cx="1799925" cy="1915427"/>
          </a:xfrm>
          <a:solidFill>
            <a:schemeClr val="accent3">
              <a:alpha val="80000"/>
            </a:schemeClr>
          </a:solidFill>
        </p:grpSpPr>
        <p:sp>
          <p:nvSpPr>
            <p:cNvPr id="12" name="圆角矩形 11"/>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19"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Part One</a:t>
            </a:r>
            <a:endParaRPr kumimoji="1" lang="en-US" altLang="zh-CN" sz="2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hyperlink" Target="http://office.msn.com.cn/" TargetMode="External"/><Relationship Id="rId2" Type="http://schemas.microsoft.com/office/2007/relationships/hdphoto" Target="../media/hdphoto1.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30830" y="2994660"/>
            <a:ext cx="6396355" cy="645160"/>
          </a:xfrm>
        </p:spPr>
        <p:txBody>
          <a:bodyPr wrap="square"/>
          <a:lstStyle/>
          <a:p>
            <a:r>
              <a:rPr sz="4000" dirty="0"/>
              <a:t>个人隐私保护</a:t>
            </a:r>
            <a:endParaRPr sz="4000" dirty="0"/>
          </a:p>
        </p:txBody>
      </p:sp>
      <p:sp>
        <p:nvSpPr>
          <p:cNvPr id="3" name="文本占位符 2"/>
          <p:cNvSpPr>
            <a:spLocks noGrp="1"/>
          </p:cNvSpPr>
          <p:nvPr>
            <p:ph type="body" sz="quarter" idx="11"/>
          </p:nvPr>
        </p:nvSpPr>
        <p:spPr>
          <a:xfrm>
            <a:off x="2534285" y="3772535"/>
            <a:ext cx="5728970" cy="645160"/>
          </a:xfrm>
        </p:spPr>
        <p:txBody>
          <a:bodyPr wrap="square"/>
          <a:lstStyle/>
          <a:p>
            <a:r>
              <a:rPr lang="zh-CN" altLang="en-US" sz="4000" dirty="0"/>
              <a:t>及相关法律法规</a:t>
            </a:r>
            <a:endParaRPr lang="zh-CN" altLang="en-US" sz="4000" dirty="0"/>
          </a:p>
        </p:txBody>
      </p:sp>
      <p:sp>
        <p:nvSpPr>
          <p:cNvPr id="4" name="文本占位符 3"/>
          <p:cNvSpPr>
            <a:spLocks noGrp="1"/>
          </p:cNvSpPr>
          <p:nvPr>
            <p:ph type="body" sz="quarter" idx="16"/>
          </p:nvPr>
        </p:nvSpPr>
        <p:spPr>
          <a:xfrm>
            <a:off x="3044825" y="4084320"/>
            <a:ext cx="8811260" cy="1944370"/>
          </a:xfrm>
          <a:prstGeom prst="rect">
            <a:avLst/>
          </a:prstGeom>
        </p:spPr>
        <p:txBody>
          <a:bodyPr/>
          <a:lstStyle/>
          <a:p>
            <a:pPr algn="r"/>
            <a:r>
              <a:rPr lang="en-US" altLang="zh-CN" dirty="0">
                <a:sym typeface="+mn-ea"/>
              </a:rPr>
              <a:t>PRESENT BY </a:t>
            </a:r>
            <a:endParaRPr lang="en-US" altLang="zh-CN" dirty="0">
              <a:sym typeface="+mn-ea"/>
            </a:endParaRPr>
          </a:p>
          <a:p>
            <a:pPr algn="r"/>
            <a:r>
              <a:rPr lang="en-US" altLang="zh-CN" dirty="0">
                <a:sym typeface="+mn-ea"/>
              </a:rPr>
              <a:t>Group 8</a:t>
            </a:r>
            <a:endParaRPr lang="zh-CN" altLang="en-US" dirty="0"/>
          </a:p>
        </p:txBody>
      </p:sp>
      <p:cxnSp>
        <p:nvCxnSpPr>
          <p:cNvPr id="6" name="直接连接符 5"/>
          <p:cNvCxnSpPr/>
          <p:nvPr/>
        </p:nvCxnSpPr>
        <p:spPr>
          <a:xfrm>
            <a:off x="3044734" y="3706553"/>
            <a:ext cx="27722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5908424" cy="589411"/>
          </a:xfrm>
        </p:spPr>
        <p:txBody>
          <a:bodyPr/>
          <a:lstStyle/>
          <a:p>
            <a:pPr algn="ctr"/>
            <a:r>
              <a:rPr lang="zh-CN" altLang="zh-CN" dirty="0"/>
              <a:t>我国目前对个人信息的保护现状</a:t>
            </a:r>
            <a:endParaRPr lang="zh-CN" altLang="en-US" dirty="0"/>
          </a:p>
        </p:txBody>
      </p:sp>
      <p:sp>
        <p:nvSpPr>
          <p:cNvPr id="3" name="文本占位符 2"/>
          <p:cNvSpPr>
            <a:spLocks noGrp="1"/>
          </p:cNvSpPr>
          <p:nvPr>
            <p:ph type="body" sz="quarter" idx="19"/>
          </p:nvPr>
        </p:nvSpPr>
        <p:spPr>
          <a:xfrm>
            <a:off x="835276" y="568940"/>
            <a:ext cx="2974723" cy="369332"/>
          </a:xfrm>
        </p:spPr>
        <p:txBody>
          <a:bodyPr/>
          <a:lstStyle/>
          <a:p>
            <a:r>
              <a:rPr lang="en-US" altLang="zh-CN" dirty="0"/>
              <a:t>Part Two</a:t>
            </a:r>
            <a:endParaRPr lang="zh-CN" altLang="en-US" dirty="0"/>
          </a:p>
        </p:txBody>
      </p:sp>
      <p:sp>
        <p:nvSpPr>
          <p:cNvPr id="5" name="文本框 4"/>
          <p:cNvSpPr txBox="1"/>
          <p:nvPr/>
        </p:nvSpPr>
        <p:spPr>
          <a:xfrm>
            <a:off x="1883401" y="2284566"/>
            <a:ext cx="833883" cy="1446550"/>
          </a:xfrm>
          <a:prstGeom prst="rect">
            <a:avLst/>
          </a:prstGeom>
          <a:noFill/>
        </p:spPr>
        <p:txBody>
          <a:bodyPr wrap="none" rtlCol="0">
            <a:spAutoFit/>
          </a:bodyPr>
          <a:lstStyle/>
          <a:p>
            <a:r>
              <a:rPr lang="en-US" altLang="zh-CN" sz="8800" b="1" dirty="0">
                <a:solidFill>
                  <a:schemeClr val="accent1"/>
                </a:solidFill>
              </a:rPr>
              <a:t>1</a:t>
            </a:r>
            <a:endParaRPr lang="zh-CN" altLang="en-US" sz="8800" b="1" dirty="0">
              <a:solidFill>
                <a:schemeClr val="accent1"/>
              </a:solidFill>
            </a:endParaRPr>
          </a:p>
        </p:txBody>
      </p:sp>
      <p:sp>
        <p:nvSpPr>
          <p:cNvPr id="8" name="矩形 7"/>
          <p:cNvSpPr/>
          <p:nvPr/>
        </p:nvSpPr>
        <p:spPr>
          <a:xfrm>
            <a:off x="2677209" y="2447176"/>
            <a:ext cx="3120443" cy="400110"/>
          </a:xfrm>
          <a:prstGeom prst="rect">
            <a:avLst/>
          </a:prstGeom>
          <a:solidFill>
            <a:schemeClr val="accent1"/>
          </a:solidFill>
          <a:ln>
            <a:solidFill>
              <a:schemeClr val="accent1"/>
            </a:solidFill>
          </a:ln>
        </p:spPr>
        <p:txBody>
          <a:bodyPr wrap="square">
            <a:spAutoFit/>
          </a:bodyPr>
          <a:lstStyle/>
          <a:p>
            <a:pPr defTabSz="608965"/>
            <a:r>
              <a:rPr lang="zh-CN" altLang="en-US" sz="2000" b="1" dirty="0">
                <a:solidFill>
                  <a:schemeClr val="bg1"/>
                </a:solidFill>
                <a:cs typeface="+mn-ea"/>
                <a:sym typeface="+mn-lt"/>
              </a:rPr>
              <a:t>信息社会转型</a:t>
            </a:r>
            <a:endParaRPr lang="zh-CN" altLang="en-US" sz="2000" b="1" dirty="0">
              <a:solidFill>
                <a:schemeClr val="bg1"/>
              </a:solidFill>
              <a:cs typeface="+mn-ea"/>
              <a:sym typeface="+mn-lt"/>
            </a:endParaRPr>
          </a:p>
        </p:txBody>
      </p:sp>
      <p:sp>
        <p:nvSpPr>
          <p:cNvPr id="9" name="矩形 8"/>
          <p:cNvSpPr/>
          <p:nvPr/>
        </p:nvSpPr>
        <p:spPr>
          <a:xfrm>
            <a:off x="2677210" y="2847286"/>
            <a:ext cx="3120443" cy="752514"/>
          </a:xfrm>
          <a:prstGeom prst="rect">
            <a:avLst/>
          </a:prstGeom>
          <a:ln>
            <a:solidFill>
              <a:schemeClr val="accent1"/>
            </a:solidFill>
          </a:ln>
        </p:spPr>
        <p:txBody>
          <a:bodyPr wrap="square" numCol="1" spcCol="360000">
            <a:spAutoFit/>
          </a:bodyPr>
          <a:lstStyle/>
          <a:p>
            <a:pPr algn="just" defTabSz="608965">
              <a:lnSpc>
                <a:spcPct val="130000"/>
              </a:lnSpc>
            </a:pPr>
            <a:r>
              <a:rPr lang="en-US" altLang="zh-CN" sz="1100" dirty="0">
                <a:solidFill>
                  <a:schemeClr val="tx1">
                    <a:lumMod val="85000"/>
                    <a:lumOff val="15000"/>
                  </a:schemeClr>
                </a:solidFill>
                <a:cs typeface="+mn-ea"/>
                <a:sym typeface="+mn-lt"/>
              </a:rPr>
              <a:t>1.</a:t>
            </a:r>
            <a:r>
              <a:rPr lang="zh-CN" altLang="en-US" sz="1100" dirty="0">
                <a:solidFill>
                  <a:schemeClr val="tx1">
                    <a:lumMod val="85000"/>
                    <a:lumOff val="15000"/>
                  </a:schemeClr>
                </a:solidFill>
                <a:cs typeface="+mn-ea"/>
                <a:sym typeface="+mn-lt"/>
              </a:rPr>
              <a:t>各种类型的信息都需要保护。</a:t>
            </a:r>
            <a:endParaRPr lang="en-US" altLang="zh-CN" sz="1100" dirty="0">
              <a:solidFill>
                <a:schemeClr val="tx1">
                  <a:lumMod val="85000"/>
                  <a:lumOff val="15000"/>
                </a:schemeClr>
              </a:solidFill>
              <a:cs typeface="+mn-ea"/>
              <a:sym typeface="+mn-lt"/>
            </a:endParaRPr>
          </a:p>
          <a:p>
            <a:pPr algn="just" defTabSz="608965">
              <a:lnSpc>
                <a:spcPct val="130000"/>
              </a:lnSpc>
            </a:pPr>
            <a:r>
              <a:rPr lang="en-US" altLang="zh-CN" sz="1100" dirty="0">
                <a:solidFill>
                  <a:schemeClr val="tx1">
                    <a:lumMod val="85000"/>
                    <a:lumOff val="15000"/>
                  </a:schemeClr>
                </a:solidFill>
                <a:cs typeface="+mn-ea"/>
                <a:sym typeface="+mn-lt"/>
              </a:rPr>
              <a:t>2.</a:t>
            </a:r>
            <a:r>
              <a:rPr lang="zh-CN" altLang="en-US" sz="1100" dirty="0">
                <a:solidFill>
                  <a:schemeClr val="tx1">
                    <a:lumMod val="85000"/>
                    <a:lumOff val="15000"/>
                  </a:schemeClr>
                </a:solidFill>
                <a:cs typeface="+mn-ea"/>
                <a:sym typeface="+mn-lt"/>
              </a:rPr>
              <a:t>个人信息并非个人资料，而是公民的基本人权体现。</a:t>
            </a:r>
            <a:endParaRPr lang="en-US" altLang="zh-CN" sz="1100" dirty="0">
              <a:solidFill>
                <a:schemeClr val="tx1">
                  <a:lumMod val="85000"/>
                  <a:lumOff val="15000"/>
                </a:schemeClr>
              </a:solidFill>
              <a:cs typeface="+mn-ea"/>
              <a:sym typeface="+mn-lt"/>
            </a:endParaRPr>
          </a:p>
        </p:txBody>
      </p:sp>
      <p:sp>
        <p:nvSpPr>
          <p:cNvPr id="10" name="文本框 9"/>
          <p:cNvSpPr txBox="1"/>
          <p:nvPr/>
        </p:nvSpPr>
        <p:spPr>
          <a:xfrm>
            <a:off x="5946826" y="2284566"/>
            <a:ext cx="833883" cy="1446550"/>
          </a:xfrm>
          <a:prstGeom prst="rect">
            <a:avLst/>
          </a:prstGeom>
          <a:noFill/>
        </p:spPr>
        <p:txBody>
          <a:bodyPr wrap="none" rtlCol="0">
            <a:spAutoFit/>
          </a:bodyPr>
          <a:lstStyle/>
          <a:p>
            <a:r>
              <a:rPr lang="en-US" altLang="zh-CN" sz="8800" b="1" dirty="0">
                <a:solidFill>
                  <a:schemeClr val="accent2"/>
                </a:solidFill>
              </a:rPr>
              <a:t>2</a:t>
            </a:r>
            <a:endParaRPr lang="zh-CN" altLang="en-US" sz="8800" b="1" dirty="0">
              <a:solidFill>
                <a:schemeClr val="accent2"/>
              </a:solidFill>
            </a:endParaRPr>
          </a:p>
        </p:txBody>
      </p:sp>
      <p:sp>
        <p:nvSpPr>
          <p:cNvPr id="11" name="矩形 10"/>
          <p:cNvSpPr/>
          <p:nvPr/>
        </p:nvSpPr>
        <p:spPr>
          <a:xfrm>
            <a:off x="6740634" y="2447176"/>
            <a:ext cx="3120443" cy="400110"/>
          </a:xfrm>
          <a:prstGeom prst="rect">
            <a:avLst/>
          </a:prstGeom>
          <a:solidFill>
            <a:schemeClr val="accent2"/>
          </a:solidFill>
          <a:ln>
            <a:solidFill>
              <a:schemeClr val="accent2"/>
            </a:solidFill>
          </a:ln>
        </p:spPr>
        <p:txBody>
          <a:bodyPr wrap="square">
            <a:spAutoFit/>
          </a:bodyPr>
          <a:lstStyle/>
          <a:p>
            <a:pPr defTabSz="608965"/>
            <a:r>
              <a:rPr lang="zh-CN" altLang="en-US" sz="2000" b="1" dirty="0">
                <a:solidFill>
                  <a:schemeClr val="bg1"/>
                </a:solidFill>
                <a:cs typeface="+mn-ea"/>
                <a:sym typeface="+mn-lt"/>
              </a:rPr>
              <a:t>个人信息被侵犯</a:t>
            </a:r>
            <a:endParaRPr lang="zh-CN" altLang="en-US" sz="2000" b="1" dirty="0">
              <a:solidFill>
                <a:schemeClr val="bg1"/>
              </a:solidFill>
              <a:cs typeface="+mn-ea"/>
              <a:sym typeface="+mn-lt"/>
            </a:endParaRPr>
          </a:p>
        </p:txBody>
      </p:sp>
      <p:sp>
        <p:nvSpPr>
          <p:cNvPr id="12" name="矩形 11"/>
          <p:cNvSpPr/>
          <p:nvPr/>
        </p:nvSpPr>
        <p:spPr>
          <a:xfrm>
            <a:off x="6740635" y="2847286"/>
            <a:ext cx="3120443" cy="752514"/>
          </a:xfrm>
          <a:prstGeom prst="rect">
            <a:avLst/>
          </a:prstGeom>
          <a:ln>
            <a:solidFill>
              <a:schemeClr val="accent2"/>
            </a:solidFill>
          </a:ln>
        </p:spPr>
        <p:txBody>
          <a:bodyPr wrap="square" numCol="1" spcCol="360000">
            <a:spAutoFit/>
          </a:bodyPr>
          <a:lstStyle/>
          <a:p>
            <a:pPr algn="just" defTabSz="608965">
              <a:lnSpc>
                <a:spcPct val="130000"/>
              </a:lnSpc>
            </a:pPr>
            <a:r>
              <a:rPr lang="en-US" altLang="zh-CN" sz="1100" dirty="0">
                <a:solidFill>
                  <a:schemeClr val="tx1">
                    <a:lumMod val="85000"/>
                    <a:lumOff val="15000"/>
                  </a:schemeClr>
                </a:solidFill>
                <a:cs typeface="+mn-ea"/>
                <a:sym typeface="+mn-lt"/>
              </a:rPr>
              <a:t>1.</a:t>
            </a:r>
            <a:r>
              <a:rPr lang="zh-CN" altLang="en-US" sz="1100" dirty="0">
                <a:solidFill>
                  <a:schemeClr val="tx1">
                    <a:lumMod val="85000"/>
                    <a:lumOff val="15000"/>
                  </a:schemeClr>
                </a:solidFill>
                <a:cs typeface="+mn-ea"/>
                <a:sym typeface="+mn-lt"/>
              </a:rPr>
              <a:t>侵犯了公民的人格权益、基本人权。</a:t>
            </a:r>
            <a:endParaRPr lang="en-US" altLang="zh-CN" sz="1100" dirty="0">
              <a:solidFill>
                <a:schemeClr val="tx1">
                  <a:lumMod val="85000"/>
                  <a:lumOff val="15000"/>
                </a:schemeClr>
              </a:solidFill>
              <a:cs typeface="+mn-ea"/>
              <a:sym typeface="+mn-lt"/>
            </a:endParaRPr>
          </a:p>
          <a:p>
            <a:pPr algn="just" defTabSz="608965">
              <a:lnSpc>
                <a:spcPct val="130000"/>
              </a:lnSpc>
            </a:pPr>
            <a:r>
              <a:rPr lang="en-US" altLang="zh-CN" sz="1100" dirty="0">
                <a:solidFill>
                  <a:schemeClr val="tx1">
                    <a:lumMod val="85000"/>
                    <a:lumOff val="15000"/>
                  </a:schemeClr>
                </a:solidFill>
                <a:cs typeface="+mn-ea"/>
                <a:sym typeface="+mn-lt"/>
              </a:rPr>
              <a:t>2.</a:t>
            </a:r>
            <a:r>
              <a:rPr lang="zh-CN" altLang="en-US" sz="1100" dirty="0">
                <a:solidFill>
                  <a:schemeClr val="tx1">
                    <a:lumMod val="85000"/>
                    <a:lumOff val="15000"/>
                  </a:schemeClr>
                </a:solidFill>
                <a:cs typeface="+mn-ea"/>
                <a:sym typeface="+mn-lt"/>
              </a:rPr>
              <a:t>严重的甚至会侵犯公民个人的生命利益。</a:t>
            </a:r>
            <a:endParaRPr lang="en-US" altLang="zh-CN" sz="1100" dirty="0">
              <a:solidFill>
                <a:schemeClr val="tx1">
                  <a:lumMod val="85000"/>
                  <a:lumOff val="15000"/>
                </a:schemeClr>
              </a:solidFill>
              <a:cs typeface="+mn-ea"/>
              <a:sym typeface="+mn-lt"/>
            </a:endParaRPr>
          </a:p>
          <a:p>
            <a:pPr algn="just" defTabSz="608965">
              <a:lnSpc>
                <a:spcPct val="130000"/>
              </a:lnSpc>
            </a:pPr>
            <a:r>
              <a:rPr lang="en-US" altLang="zh-CN" sz="1100" dirty="0">
                <a:solidFill>
                  <a:schemeClr val="tx1">
                    <a:lumMod val="85000"/>
                    <a:lumOff val="15000"/>
                  </a:schemeClr>
                </a:solidFill>
                <a:cs typeface="+mn-ea"/>
                <a:sym typeface="+mn-lt"/>
              </a:rPr>
              <a:t>3.</a:t>
            </a:r>
            <a:r>
              <a:rPr lang="zh-CN" altLang="en-US" sz="1100" dirty="0">
                <a:solidFill>
                  <a:schemeClr val="tx1">
                    <a:lumMod val="85000"/>
                    <a:lumOff val="15000"/>
                  </a:schemeClr>
                </a:solidFill>
                <a:cs typeface="+mn-ea"/>
                <a:sym typeface="+mn-lt"/>
              </a:rPr>
              <a:t>相关案例（第三部分）。</a:t>
            </a:r>
            <a:endParaRPr lang="zh-CN" altLang="en-US" sz="1100" dirty="0">
              <a:solidFill>
                <a:schemeClr val="tx1">
                  <a:lumMod val="85000"/>
                  <a:lumOff val="15000"/>
                </a:schemeClr>
              </a:solidFill>
              <a:cs typeface="+mn-ea"/>
              <a:sym typeface="+mn-lt"/>
            </a:endParaRPr>
          </a:p>
        </p:txBody>
      </p:sp>
      <p:sp>
        <p:nvSpPr>
          <p:cNvPr id="13" name="文本框 12"/>
          <p:cNvSpPr txBox="1"/>
          <p:nvPr/>
        </p:nvSpPr>
        <p:spPr>
          <a:xfrm>
            <a:off x="1883401" y="3759831"/>
            <a:ext cx="833883" cy="1446550"/>
          </a:xfrm>
          <a:prstGeom prst="rect">
            <a:avLst/>
          </a:prstGeom>
          <a:noFill/>
        </p:spPr>
        <p:txBody>
          <a:bodyPr wrap="none" rtlCol="0">
            <a:spAutoFit/>
          </a:bodyPr>
          <a:lstStyle/>
          <a:p>
            <a:r>
              <a:rPr lang="en-US" altLang="zh-CN" sz="8800" b="1" dirty="0">
                <a:solidFill>
                  <a:schemeClr val="accent3"/>
                </a:solidFill>
              </a:rPr>
              <a:t>3</a:t>
            </a:r>
            <a:endParaRPr lang="zh-CN" altLang="en-US" sz="8800" b="1" dirty="0">
              <a:solidFill>
                <a:schemeClr val="accent3"/>
              </a:solidFill>
            </a:endParaRPr>
          </a:p>
        </p:txBody>
      </p:sp>
      <p:sp>
        <p:nvSpPr>
          <p:cNvPr id="14" name="矩形 13"/>
          <p:cNvSpPr/>
          <p:nvPr/>
        </p:nvSpPr>
        <p:spPr>
          <a:xfrm>
            <a:off x="2677209" y="3922441"/>
            <a:ext cx="3120443" cy="400110"/>
          </a:xfrm>
          <a:prstGeom prst="rect">
            <a:avLst/>
          </a:prstGeom>
          <a:solidFill>
            <a:schemeClr val="accent3"/>
          </a:solidFill>
          <a:ln>
            <a:solidFill>
              <a:schemeClr val="accent3"/>
            </a:solidFill>
          </a:ln>
        </p:spPr>
        <p:txBody>
          <a:bodyPr wrap="square">
            <a:spAutoFit/>
          </a:bodyPr>
          <a:lstStyle/>
          <a:p>
            <a:pPr defTabSz="608965"/>
            <a:r>
              <a:rPr lang="zh-CN" altLang="en-US" sz="2000" b="1" dirty="0">
                <a:solidFill>
                  <a:schemeClr val="bg1"/>
                </a:solidFill>
                <a:cs typeface="+mn-ea"/>
                <a:sym typeface="+mn-lt"/>
              </a:rPr>
              <a:t>立法工作不尽人意</a:t>
            </a:r>
            <a:endParaRPr lang="zh-CN" altLang="en-US" sz="2000" b="1" dirty="0">
              <a:solidFill>
                <a:schemeClr val="bg1"/>
              </a:solidFill>
              <a:cs typeface="+mn-ea"/>
              <a:sym typeface="+mn-lt"/>
            </a:endParaRPr>
          </a:p>
        </p:txBody>
      </p:sp>
      <p:sp>
        <p:nvSpPr>
          <p:cNvPr id="15" name="矩形 14"/>
          <p:cNvSpPr/>
          <p:nvPr/>
        </p:nvSpPr>
        <p:spPr>
          <a:xfrm>
            <a:off x="2677210" y="4322551"/>
            <a:ext cx="3120443" cy="972574"/>
          </a:xfrm>
          <a:prstGeom prst="rect">
            <a:avLst/>
          </a:prstGeom>
          <a:ln>
            <a:solidFill>
              <a:schemeClr val="accent3"/>
            </a:solidFill>
          </a:ln>
        </p:spPr>
        <p:txBody>
          <a:bodyPr wrap="square" numCol="1" spcCol="360000">
            <a:spAutoFit/>
          </a:bodyPr>
          <a:lstStyle/>
          <a:p>
            <a:pPr algn="just" defTabSz="608965">
              <a:lnSpc>
                <a:spcPct val="130000"/>
              </a:lnSpc>
            </a:pPr>
            <a:r>
              <a:rPr lang="en-US" altLang="zh-CN" sz="1100" dirty="0">
                <a:solidFill>
                  <a:schemeClr val="tx1">
                    <a:lumMod val="85000"/>
                    <a:lumOff val="15000"/>
                  </a:schemeClr>
                </a:solidFill>
                <a:cs typeface="+mn-ea"/>
                <a:sym typeface="+mn-lt"/>
              </a:rPr>
              <a:t>1.2005</a:t>
            </a:r>
            <a:r>
              <a:rPr lang="zh-CN" altLang="en-US" sz="1100" dirty="0">
                <a:solidFill>
                  <a:schemeClr val="tx1">
                    <a:lumMod val="85000"/>
                    <a:lumOff val="15000"/>
                  </a:schemeClr>
                </a:solidFill>
                <a:cs typeface="+mn-ea"/>
                <a:sym typeface="+mn-lt"/>
              </a:rPr>
              <a:t>年齐爱民的</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个人信息保护法示范法草案学者建议稿</a:t>
            </a:r>
            <a:r>
              <a:rPr lang="en-US" altLang="zh-CN" sz="1100" dirty="0">
                <a:solidFill>
                  <a:schemeClr val="tx1">
                    <a:lumMod val="85000"/>
                    <a:lumOff val="15000"/>
                  </a:schemeClr>
                </a:solidFill>
                <a:cs typeface="+mn-ea"/>
                <a:sym typeface="+mn-lt"/>
              </a:rPr>
              <a:t>》</a:t>
            </a:r>
            <a:endParaRPr lang="en-US" altLang="zh-CN" sz="1100" dirty="0">
              <a:solidFill>
                <a:schemeClr val="tx1">
                  <a:lumMod val="85000"/>
                  <a:lumOff val="15000"/>
                </a:schemeClr>
              </a:solidFill>
              <a:cs typeface="+mn-ea"/>
              <a:sym typeface="+mn-lt"/>
            </a:endParaRPr>
          </a:p>
          <a:p>
            <a:pPr algn="just" defTabSz="608965">
              <a:lnSpc>
                <a:spcPct val="130000"/>
              </a:lnSpc>
            </a:pPr>
            <a:r>
              <a:rPr lang="en-US" altLang="zh-CN" sz="1100" dirty="0">
                <a:solidFill>
                  <a:schemeClr val="tx1">
                    <a:lumMod val="85000"/>
                    <a:lumOff val="15000"/>
                  </a:schemeClr>
                </a:solidFill>
                <a:cs typeface="+mn-ea"/>
                <a:sym typeface="+mn-lt"/>
              </a:rPr>
              <a:t>2.2006</a:t>
            </a:r>
            <a:r>
              <a:rPr lang="zh-CN" altLang="en-US" sz="1100" dirty="0">
                <a:solidFill>
                  <a:schemeClr val="tx1">
                    <a:lumMod val="85000"/>
                    <a:lumOff val="15000"/>
                  </a:schemeClr>
                </a:solidFill>
                <a:cs typeface="+mn-ea"/>
                <a:sym typeface="+mn-lt"/>
              </a:rPr>
              <a:t>年周汉华的</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个人信息保护法（专家建议稿）及立法研究报告</a:t>
            </a:r>
            <a:r>
              <a:rPr lang="en-US" altLang="zh-CN" sz="1100" dirty="0">
                <a:solidFill>
                  <a:schemeClr val="tx1">
                    <a:lumMod val="85000"/>
                    <a:lumOff val="15000"/>
                  </a:schemeClr>
                </a:solidFill>
                <a:cs typeface="+mn-ea"/>
                <a:sym typeface="+mn-lt"/>
              </a:rPr>
              <a:t>》 </a:t>
            </a:r>
            <a:endParaRPr lang="en-US" altLang="zh-CN" sz="1100" dirty="0">
              <a:solidFill>
                <a:schemeClr val="tx1">
                  <a:lumMod val="85000"/>
                  <a:lumOff val="15000"/>
                </a:schemeClr>
              </a:solidFill>
              <a:cs typeface="+mn-ea"/>
              <a:sym typeface="+mn-lt"/>
            </a:endParaRPr>
          </a:p>
        </p:txBody>
      </p:sp>
      <p:sp>
        <p:nvSpPr>
          <p:cNvPr id="16" name="文本框 15"/>
          <p:cNvSpPr txBox="1"/>
          <p:nvPr/>
        </p:nvSpPr>
        <p:spPr>
          <a:xfrm>
            <a:off x="5946826" y="3759831"/>
            <a:ext cx="833883" cy="1446550"/>
          </a:xfrm>
          <a:prstGeom prst="rect">
            <a:avLst/>
          </a:prstGeom>
          <a:noFill/>
        </p:spPr>
        <p:txBody>
          <a:bodyPr wrap="none" rtlCol="0">
            <a:spAutoFit/>
          </a:bodyPr>
          <a:lstStyle/>
          <a:p>
            <a:r>
              <a:rPr lang="en-US" altLang="zh-CN" sz="8800" b="1" dirty="0">
                <a:solidFill>
                  <a:schemeClr val="accent4"/>
                </a:solidFill>
              </a:rPr>
              <a:t>4</a:t>
            </a:r>
            <a:endParaRPr lang="zh-CN" altLang="en-US" sz="8800" b="1" dirty="0">
              <a:solidFill>
                <a:schemeClr val="accent4"/>
              </a:solidFill>
            </a:endParaRPr>
          </a:p>
        </p:txBody>
      </p:sp>
      <p:sp>
        <p:nvSpPr>
          <p:cNvPr id="17" name="矩形 16"/>
          <p:cNvSpPr/>
          <p:nvPr/>
        </p:nvSpPr>
        <p:spPr>
          <a:xfrm>
            <a:off x="6740634" y="3922441"/>
            <a:ext cx="3120443" cy="400110"/>
          </a:xfrm>
          <a:prstGeom prst="rect">
            <a:avLst/>
          </a:prstGeom>
          <a:solidFill>
            <a:schemeClr val="accent4"/>
          </a:solidFill>
          <a:ln>
            <a:solidFill>
              <a:schemeClr val="accent4"/>
            </a:solidFill>
          </a:ln>
        </p:spPr>
        <p:txBody>
          <a:bodyPr wrap="square">
            <a:spAutoFit/>
          </a:bodyPr>
          <a:lstStyle/>
          <a:p>
            <a:pPr defTabSz="608965"/>
            <a:r>
              <a:rPr lang="zh-CN" altLang="en-US" sz="2000" b="1" dirty="0">
                <a:solidFill>
                  <a:schemeClr val="bg1"/>
                </a:solidFill>
                <a:cs typeface="+mn-ea"/>
                <a:sym typeface="+mn-lt"/>
              </a:rPr>
              <a:t>间接的法律保护</a:t>
            </a:r>
            <a:endParaRPr lang="zh-CN" altLang="en-US" sz="2000" b="1" dirty="0">
              <a:solidFill>
                <a:schemeClr val="bg1"/>
              </a:solidFill>
              <a:cs typeface="+mn-ea"/>
              <a:sym typeface="+mn-lt"/>
            </a:endParaRPr>
          </a:p>
        </p:txBody>
      </p:sp>
      <p:sp>
        <p:nvSpPr>
          <p:cNvPr id="18" name="矩形 17"/>
          <p:cNvSpPr/>
          <p:nvPr/>
        </p:nvSpPr>
        <p:spPr>
          <a:xfrm>
            <a:off x="6740635" y="4322551"/>
            <a:ext cx="3120443" cy="1192634"/>
          </a:xfrm>
          <a:prstGeom prst="rect">
            <a:avLst/>
          </a:prstGeom>
          <a:ln>
            <a:solidFill>
              <a:schemeClr val="accent4"/>
            </a:solidFill>
          </a:ln>
        </p:spPr>
        <p:txBody>
          <a:bodyPr wrap="square" numCol="1" spcCol="360000">
            <a:spAutoFit/>
          </a:bodyPr>
          <a:lstStyle/>
          <a:p>
            <a:pPr algn="just" defTabSz="608965">
              <a:lnSpc>
                <a:spcPct val="130000"/>
              </a:lnSpc>
            </a:pPr>
            <a:r>
              <a:rPr lang="en-US" altLang="zh-CN" sz="1100" dirty="0">
                <a:solidFill>
                  <a:schemeClr val="tx1">
                    <a:lumMod val="85000"/>
                    <a:lumOff val="15000"/>
                  </a:schemeClr>
                </a:solidFill>
                <a:cs typeface="+mn-ea"/>
                <a:sym typeface="+mn-lt"/>
              </a:rPr>
              <a:t>1.《</a:t>
            </a:r>
            <a:r>
              <a:rPr lang="zh-CN" altLang="en-US" sz="1100" dirty="0">
                <a:solidFill>
                  <a:schemeClr val="tx1">
                    <a:lumMod val="85000"/>
                    <a:lumOff val="15000"/>
                  </a:schemeClr>
                </a:solidFill>
                <a:cs typeface="+mn-ea"/>
                <a:sym typeface="+mn-lt"/>
              </a:rPr>
              <a:t>宪法</a:t>
            </a:r>
            <a:r>
              <a:rPr lang="en-US" altLang="zh-CN" sz="1100" dirty="0">
                <a:solidFill>
                  <a:schemeClr val="tx1">
                    <a:lumMod val="85000"/>
                    <a:lumOff val="15000"/>
                  </a:schemeClr>
                </a:solidFill>
                <a:cs typeface="+mn-ea"/>
                <a:sym typeface="+mn-lt"/>
              </a:rPr>
              <a:t>》</a:t>
            </a:r>
            <a:endParaRPr lang="en-US" altLang="zh-CN" sz="1100" dirty="0">
              <a:solidFill>
                <a:schemeClr val="tx1">
                  <a:lumMod val="85000"/>
                  <a:lumOff val="15000"/>
                </a:schemeClr>
              </a:solidFill>
              <a:cs typeface="+mn-ea"/>
              <a:sym typeface="+mn-lt"/>
            </a:endParaRPr>
          </a:p>
          <a:p>
            <a:pPr algn="just" defTabSz="608965">
              <a:lnSpc>
                <a:spcPct val="130000"/>
              </a:lnSpc>
            </a:pPr>
            <a:r>
              <a:rPr lang="en-US" altLang="zh-CN" sz="1100" dirty="0">
                <a:solidFill>
                  <a:schemeClr val="tx1">
                    <a:lumMod val="85000"/>
                    <a:lumOff val="15000"/>
                  </a:schemeClr>
                </a:solidFill>
                <a:cs typeface="+mn-ea"/>
                <a:sym typeface="+mn-lt"/>
              </a:rPr>
              <a:t>2.《</a:t>
            </a:r>
            <a:r>
              <a:rPr lang="zh-CN" altLang="en-US" sz="1100" dirty="0">
                <a:solidFill>
                  <a:schemeClr val="tx1">
                    <a:lumMod val="85000"/>
                    <a:lumOff val="15000"/>
                  </a:schemeClr>
                </a:solidFill>
                <a:cs typeface="+mn-ea"/>
                <a:sym typeface="+mn-lt"/>
              </a:rPr>
              <a:t>传染病防治法</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保险法</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行政许可法</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行政复议法</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等</a:t>
            </a:r>
            <a:endParaRPr lang="en-US" altLang="zh-CN" sz="1100" dirty="0">
              <a:solidFill>
                <a:schemeClr val="tx1">
                  <a:lumMod val="85000"/>
                  <a:lumOff val="15000"/>
                </a:schemeClr>
              </a:solidFill>
              <a:cs typeface="+mn-ea"/>
              <a:sym typeface="+mn-lt"/>
            </a:endParaRPr>
          </a:p>
          <a:p>
            <a:pPr algn="just" defTabSz="608965">
              <a:lnSpc>
                <a:spcPct val="130000"/>
              </a:lnSpc>
            </a:pPr>
            <a:r>
              <a:rPr lang="en-US" altLang="zh-CN" sz="1100" dirty="0">
                <a:solidFill>
                  <a:schemeClr val="tx1">
                    <a:lumMod val="85000"/>
                    <a:lumOff val="15000"/>
                  </a:schemeClr>
                </a:solidFill>
                <a:cs typeface="+mn-ea"/>
                <a:sym typeface="+mn-lt"/>
              </a:rPr>
              <a:t>3.</a:t>
            </a:r>
            <a:r>
              <a:rPr lang="zh-CN" altLang="en-US" sz="1100" dirty="0">
                <a:solidFill>
                  <a:schemeClr val="tx1">
                    <a:lumMod val="85000"/>
                    <a:lumOff val="15000"/>
                  </a:schemeClr>
                </a:solidFill>
                <a:cs typeface="+mn-ea"/>
                <a:sym typeface="+mn-lt"/>
              </a:rPr>
              <a:t>直接的仅有</a:t>
            </a:r>
            <a:r>
              <a:rPr lang="en-US" altLang="zh-CN" sz="1100" dirty="0">
                <a:solidFill>
                  <a:schemeClr val="tx1">
                    <a:lumMod val="85000"/>
                    <a:lumOff val="15000"/>
                  </a:schemeClr>
                </a:solidFill>
                <a:cs typeface="+mn-ea"/>
                <a:sym typeface="+mn-lt"/>
              </a:rPr>
              <a:t>2009</a:t>
            </a:r>
            <a:r>
              <a:rPr lang="zh-CN" altLang="en-US" sz="1100" dirty="0">
                <a:solidFill>
                  <a:schemeClr val="tx1">
                    <a:lumMod val="85000"/>
                    <a:lumOff val="15000"/>
                  </a:schemeClr>
                </a:solidFill>
                <a:cs typeface="+mn-ea"/>
                <a:sym typeface="+mn-lt"/>
              </a:rPr>
              <a:t>年</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刑法修正案（七）</a:t>
            </a:r>
            <a:r>
              <a:rPr lang="en-US" altLang="zh-CN" sz="1100" dirty="0">
                <a:solidFill>
                  <a:schemeClr val="tx1">
                    <a:lumMod val="85000"/>
                    <a:lumOff val="15000"/>
                  </a:schemeClr>
                </a:solidFill>
                <a:cs typeface="+mn-ea"/>
                <a:sym typeface="+mn-lt"/>
              </a:rPr>
              <a:t>》</a:t>
            </a:r>
            <a:r>
              <a:rPr lang="zh-CN" altLang="en-US" sz="1100" dirty="0">
                <a:solidFill>
                  <a:schemeClr val="tx1">
                    <a:lumMod val="85000"/>
                    <a:lumOff val="15000"/>
                  </a:schemeClr>
                </a:solidFill>
                <a:cs typeface="+mn-ea"/>
                <a:sym typeface="+mn-lt"/>
              </a:rPr>
              <a:t>第七条新增的关于侵犯公民个人信息的犯罪。</a:t>
            </a:r>
            <a:endParaRPr lang="zh-CN" altLang="en-US" sz="11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5908424" cy="589411"/>
          </a:xfrm>
        </p:spPr>
        <p:txBody>
          <a:bodyPr/>
          <a:lstStyle/>
          <a:p>
            <a:pPr algn="ctr"/>
            <a:r>
              <a:rPr lang="zh-CN" altLang="zh-CN" dirty="0"/>
              <a:t>我国目前对个人信息的保护现状</a:t>
            </a:r>
            <a:endParaRPr lang="zh-CN" altLang="en-US" dirty="0"/>
          </a:p>
        </p:txBody>
      </p:sp>
      <p:sp>
        <p:nvSpPr>
          <p:cNvPr id="3" name="文本占位符 2"/>
          <p:cNvSpPr>
            <a:spLocks noGrp="1"/>
          </p:cNvSpPr>
          <p:nvPr>
            <p:ph type="body" sz="quarter" idx="19"/>
          </p:nvPr>
        </p:nvSpPr>
        <p:spPr>
          <a:xfrm>
            <a:off x="835276" y="568940"/>
            <a:ext cx="2974723" cy="369332"/>
          </a:xfrm>
        </p:spPr>
        <p:txBody>
          <a:bodyPr/>
          <a:lstStyle/>
          <a:p>
            <a:r>
              <a:rPr lang="en-US" altLang="zh-CN" dirty="0"/>
              <a:t>Part Two</a:t>
            </a:r>
            <a:endParaRPr lang="zh-CN" altLang="en-US" dirty="0"/>
          </a:p>
        </p:txBody>
      </p:sp>
      <p:sp>
        <p:nvSpPr>
          <p:cNvPr id="4" name="矩形 3"/>
          <p:cNvSpPr/>
          <p:nvPr/>
        </p:nvSpPr>
        <p:spPr>
          <a:xfrm>
            <a:off x="2420037" y="1878835"/>
            <a:ext cx="6288902" cy="523220"/>
          </a:xfrm>
          <a:prstGeom prst="rect">
            <a:avLst/>
          </a:prstGeom>
        </p:spPr>
        <p:txBody>
          <a:bodyPr wrap="none">
            <a:spAutoFit/>
          </a:bodyPr>
          <a:lstStyle/>
          <a:p>
            <a:pPr algn="r" defTabSz="608965"/>
            <a:r>
              <a:rPr lang="en-US" altLang="zh-CN" sz="2800" dirty="0">
                <a:solidFill>
                  <a:schemeClr val="tx1"/>
                </a:solidFill>
                <a:cs typeface="+mn-ea"/>
                <a:sym typeface="+mn-lt"/>
              </a:rPr>
              <a:t>《</a:t>
            </a:r>
            <a:r>
              <a:rPr lang="zh-CN" altLang="en-US" sz="2800" dirty="0">
                <a:solidFill>
                  <a:schemeClr val="tx1"/>
                </a:solidFill>
                <a:cs typeface="+mn-ea"/>
                <a:sym typeface="+mn-lt"/>
              </a:rPr>
              <a:t>刑法修正案（七）</a:t>
            </a:r>
            <a:r>
              <a:rPr lang="en-US" altLang="zh-CN" sz="2800" dirty="0">
                <a:solidFill>
                  <a:schemeClr val="tx1"/>
                </a:solidFill>
                <a:cs typeface="+mn-ea"/>
                <a:sym typeface="+mn-lt"/>
              </a:rPr>
              <a:t>》</a:t>
            </a:r>
            <a:r>
              <a:rPr lang="zh-CN" altLang="en-US" sz="2800" dirty="0">
                <a:solidFill>
                  <a:schemeClr val="tx1"/>
                </a:solidFill>
                <a:cs typeface="+mn-ea"/>
                <a:sym typeface="+mn-lt"/>
              </a:rPr>
              <a:t>第七条新增内容</a:t>
            </a:r>
            <a:endParaRPr lang="zh-CN" altLang="en-US" sz="2800" b="1" dirty="0">
              <a:solidFill>
                <a:schemeClr val="tx1"/>
              </a:solidFill>
              <a:cs typeface="+mn-ea"/>
              <a:sym typeface="+mn-lt"/>
            </a:endParaRPr>
          </a:p>
        </p:txBody>
      </p:sp>
      <p:sp>
        <p:nvSpPr>
          <p:cNvPr id="19" name="矩形 18"/>
          <p:cNvSpPr/>
          <p:nvPr/>
        </p:nvSpPr>
        <p:spPr>
          <a:xfrm>
            <a:off x="727076" y="2552065"/>
            <a:ext cx="10601324" cy="3933384"/>
          </a:xfrm>
          <a:prstGeom prst="rect">
            <a:avLst/>
          </a:prstGeom>
        </p:spPr>
        <p:txBody>
          <a:bodyPr wrap="square" numCol="1" spcCol="360000">
            <a:spAutoFit/>
          </a:bodyPr>
          <a:lstStyle/>
          <a:p>
            <a:pPr defTabSz="608965">
              <a:lnSpc>
                <a:spcPct val="130000"/>
              </a:lnSpc>
            </a:pPr>
            <a:r>
              <a:rPr lang="zh-CN" altLang="en-US" sz="2400" dirty="0">
                <a:solidFill>
                  <a:schemeClr val="tx1"/>
                </a:solidFill>
                <a:cs typeface="+mn-ea"/>
                <a:sym typeface="+mn-lt"/>
              </a:rPr>
              <a:t>     “国家机关或者金融、电信、交通、教育、医疗等单位的工作人员，违反国家规定，将本单位在履行职责或者提供服务过程中获得的公民个人信息，出售或者非法提供给他人，情节严重的，处三年以下有期徒刑或者拘役，并处或者单处罚金。   </a:t>
            </a:r>
            <a:endParaRPr lang="zh-CN" altLang="en-US" sz="2400" dirty="0">
              <a:solidFill>
                <a:schemeClr val="tx1"/>
              </a:solidFill>
              <a:cs typeface="+mn-ea"/>
              <a:sym typeface="+mn-lt"/>
            </a:endParaRPr>
          </a:p>
          <a:p>
            <a:pPr defTabSz="608965">
              <a:lnSpc>
                <a:spcPct val="130000"/>
              </a:lnSpc>
            </a:pPr>
            <a:r>
              <a:rPr lang="zh-CN" altLang="en-US" sz="2400" dirty="0">
                <a:solidFill>
                  <a:schemeClr val="tx1"/>
                </a:solidFill>
                <a:cs typeface="+mn-ea"/>
                <a:sym typeface="+mn-lt"/>
              </a:rPr>
              <a:t>       窃取或者以其他方法非法获取上述信息，情节严重的，依照前款的规定处罚。   </a:t>
            </a:r>
            <a:endParaRPr lang="zh-CN" altLang="en-US" sz="2400" dirty="0">
              <a:solidFill>
                <a:schemeClr val="tx1"/>
              </a:solidFill>
              <a:cs typeface="+mn-ea"/>
              <a:sym typeface="+mn-lt"/>
            </a:endParaRPr>
          </a:p>
          <a:p>
            <a:pPr defTabSz="608965">
              <a:lnSpc>
                <a:spcPct val="130000"/>
              </a:lnSpc>
            </a:pPr>
            <a:r>
              <a:rPr lang="zh-CN" altLang="en-US" sz="2400" dirty="0">
                <a:solidFill>
                  <a:schemeClr val="tx1"/>
                </a:solidFill>
                <a:cs typeface="+mn-ea"/>
                <a:sym typeface="+mn-lt"/>
              </a:rPr>
              <a:t>       单位犯前两款罪的，对单位判处罚金，并对其直接负责的主管人员和其他直接责任人员，依照各该款的规定处罚。”</a:t>
            </a:r>
            <a:endParaRPr lang="zh-CN" altLang="en-US" sz="24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5908424" cy="522148"/>
          </a:xfrm>
        </p:spPr>
        <p:txBody>
          <a:bodyPr/>
          <a:lstStyle/>
          <a:p>
            <a:pPr algn="ctr"/>
            <a:r>
              <a:rPr lang="zh-CN" altLang="zh-CN" dirty="0"/>
              <a:t>我国目前对个人信息的保护现状</a:t>
            </a:r>
            <a:endParaRPr lang="zh-CN" altLang="en-US" dirty="0"/>
          </a:p>
        </p:txBody>
      </p:sp>
      <p:sp>
        <p:nvSpPr>
          <p:cNvPr id="3" name="文本占位符 2"/>
          <p:cNvSpPr>
            <a:spLocks noGrp="1"/>
          </p:cNvSpPr>
          <p:nvPr>
            <p:ph type="body" sz="quarter" idx="19"/>
          </p:nvPr>
        </p:nvSpPr>
        <p:spPr/>
        <p:txBody>
          <a:bodyPr/>
          <a:lstStyle/>
          <a:p>
            <a:r>
              <a:rPr lang="en-US" altLang="zh-CN" dirty="0"/>
              <a:t>Part Two</a:t>
            </a:r>
            <a:endParaRPr lang="zh-CN" altLang="en-US" dirty="0"/>
          </a:p>
        </p:txBody>
      </p:sp>
      <p:grpSp>
        <p:nvGrpSpPr>
          <p:cNvPr id="155" name="组合 154"/>
          <p:cNvGrpSpPr/>
          <p:nvPr/>
        </p:nvGrpSpPr>
        <p:grpSpPr>
          <a:xfrm>
            <a:off x="755784" y="1925094"/>
            <a:ext cx="2628022" cy="3739770"/>
            <a:chOff x="755784" y="1925094"/>
            <a:chExt cx="2628022" cy="3739770"/>
          </a:xfrm>
        </p:grpSpPr>
        <p:grpSp>
          <p:nvGrpSpPr>
            <p:cNvPr id="15" name="组合 14"/>
            <p:cNvGrpSpPr/>
            <p:nvPr userDrawn="1"/>
          </p:nvGrpSpPr>
          <p:grpSpPr>
            <a:xfrm>
              <a:off x="1094229" y="1925094"/>
              <a:ext cx="2085930" cy="2080446"/>
              <a:chOff x="2328918" y="1577773"/>
              <a:chExt cx="4245990" cy="4234827"/>
            </a:xfrm>
          </p:grpSpPr>
          <p:sp>
            <p:nvSpPr>
              <p:cNvPr id="16" name="椭圆 15"/>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椭圆 16"/>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椭圆 17"/>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00" name="矩形 99"/>
            <p:cNvSpPr/>
            <p:nvPr/>
          </p:nvSpPr>
          <p:spPr>
            <a:xfrm>
              <a:off x="1464501" y="4213829"/>
              <a:ext cx="1210588" cy="400110"/>
            </a:xfrm>
            <a:prstGeom prst="rect">
              <a:avLst/>
            </a:prstGeom>
          </p:spPr>
          <p:txBody>
            <a:bodyPr wrap="none">
              <a:spAutoFit/>
            </a:bodyPr>
            <a:lstStyle/>
            <a:p>
              <a:pPr algn="ctr" defTabSz="608965"/>
              <a:r>
                <a:rPr lang="en-US" altLang="zh-CN" sz="2000" b="1" dirty="0">
                  <a:solidFill>
                    <a:schemeClr val="accent4"/>
                  </a:solidFill>
                  <a:cs typeface="+mn-ea"/>
                  <a:sym typeface="+mn-lt"/>
                </a:rPr>
                <a:t>《</a:t>
              </a:r>
              <a:r>
                <a:rPr lang="zh-CN" altLang="en-US" sz="2000" b="1" dirty="0">
                  <a:solidFill>
                    <a:schemeClr val="accent4"/>
                  </a:solidFill>
                  <a:cs typeface="+mn-ea"/>
                  <a:sym typeface="+mn-lt"/>
                </a:rPr>
                <a:t>宪法</a:t>
              </a:r>
              <a:r>
                <a:rPr lang="en-US" altLang="zh-CN" sz="2000" b="1" dirty="0">
                  <a:solidFill>
                    <a:schemeClr val="accent4"/>
                  </a:solidFill>
                  <a:cs typeface="+mn-ea"/>
                  <a:sym typeface="+mn-lt"/>
                </a:rPr>
                <a:t>》</a:t>
              </a:r>
              <a:endParaRPr lang="zh-CN" altLang="en-US" sz="2000" b="1" dirty="0">
                <a:solidFill>
                  <a:schemeClr val="accent4"/>
                </a:solidFill>
                <a:cs typeface="+mn-ea"/>
                <a:sym typeface="+mn-lt"/>
              </a:endParaRPr>
            </a:p>
          </p:txBody>
        </p:sp>
        <p:sp>
          <p:nvSpPr>
            <p:cNvPr id="101" name="矩形 100"/>
            <p:cNvSpPr/>
            <p:nvPr/>
          </p:nvSpPr>
          <p:spPr>
            <a:xfrm>
              <a:off x="755784" y="4613939"/>
              <a:ext cx="2628022" cy="1050925"/>
            </a:xfrm>
            <a:prstGeom prst="rect">
              <a:avLst/>
            </a:prstGeom>
          </p:spPr>
          <p:txBody>
            <a:bodyPr wrap="square" numCol="1" spcCol="360000">
              <a:spAutoFit/>
            </a:bodyPr>
            <a:lstStyle/>
            <a:p>
              <a:pPr algn="ctr" defTabSz="608965">
                <a:lnSpc>
                  <a:spcPct val="130000"/>
                </a:lnSpc>
              </a:pPr>
              <a:r>
                <a:rPr lang="zh-CN" altLang="en-US" sz="1600" dirty="0">
                  <a:solidFill>
                    <a:schemeClr val="tx1">
                      <a:lumMod val="85000"/>
                      <a:lumOff val="15000"/>
                    </a:schemeClr>
                  </a:solidFill>
                  <a:cs typeface="+mn-ea"/>
                  <a:sym typeface="+mn-lt"/>
                </a:rPr>
                <a:t>中华人民共和国公民的通信自由和通信秘密受法律的保护。</a:t>
              </a:r>
              <a:endParaRPr lang="en-US" altLang="zh-CN" sz="1600" dirty="0">
                <a:solidFill>
                  <a:schemeClr val="tx1">
                    <a:lumMod val="85000"/>
                    <a:lumOff val="15000"/>
                  </a:schemeClr>
                </a:solidFill>
                <a:cs typeface="+mn-ea"/>
                <a:sym typeface="+mn-lt"/>
              </a:endParaRPr>
            </a:p>
          </p:txBody>
        </p:sp>
        <p:grpSp>
          <p:nvGrpSpPr>
            <p:cNvPr id="110" name="Group 11"/>
            <p:cNvGrpSpPr>
              <a:grpSpLocks noChangeAspect="1"/>
            </p:cNvGrpSpPr>
            <p:nvPr/>
          </p:nvGrpSpPr>
          <p:grpSpPr bwMode="auto">
            <a:xfrm>
              <a:off x="1695287" y="2703334"/>
              <a:ext cx="872008" cy="619124"/>
              <a:chOff x="1407" y="1098"/>
              <a:chExt cx="800" cy="568"/>
            </a:xfrm>
            <a:solidFill>
              <a:schemeClr val="accent4"/>
            </a:solidFill>
          </p:grpSpPr>
          <p:sp>
            <p:nvSpPr>
              <p:cNvPr id="111"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57" name="组合 156"/>
          <p:cNvGrpSpPr/>
          <p:nvPr/>
        </p:nvGrpSpPr>
        <p:grpSpPr>
          <a:xfrm>
            <a:off x="3436549" y="1925094"/>
            <a:ext cx="2628022" cy="3419730"/>
            <a:chOff x="3436549" y="1925094"/>
            <a:chExt cx="2628022" cy="3419730"/>
          </a:xfrm>
        </p:grpSpPr>
        <p:grpSp>
          <p:nvGrpSpPr>
            <p:cNvPr id="84" name="组合 83"/>
            <p:cNvGrpSpPr/>
            <p:nvPr/>
          </p:nvGrpSpPr>
          <p:grpSpPr>
            <a:xfrm>
              <a:off x="3782885" y="1925094"/>
              <a:ext cx="2085930" cy="2080446"/>
              <a:chOff x="2328918" y="1577773"/>
              <a:chExt cx="4245990" cy="4234827"/>
            </a:xfrm>
          </p:grpSpPr>
          <p:sp>
            <p:nvSpPr>
              <p:cNvPr id="85" name="椭圆 84"/>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6" name="椭圆 85"/>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7" name="椭圆 86"/>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02" name="矩形 101"/>
            <p:cNvSpPr/>
            <p:nvPr/>
          </p:nvSpPr>
          <p:spPr>
            <a:xfrm>
              <a:off x="3504065" y="4213829"/>
              <a:ext cx="2492990" cy="400110"/>
            </a:xfrm>
            <a:prstGeom prst="rect">
              <a:avLst/>
            </a:prstGeom>
          </p:spPr>
          <p:txBody>
            <a:bodyPr wrap="none">
              <a:spAutoFit/>
            </a:bodyPr>
            <a:lstStyle/>
            <a:p>
              <a:pPr algn="ctr" defTabSz="608965"/>
              <a:r>
                <a:rPr lang="en-US" altLang="zh-CN" sz="2000" b="1" dirty="0">
                  <a:solidFill>
                    <a:schemeClr val="accent4"/>
                  </a:solidFill>
                  <a:cs typeface="+mn-ea"/>
                  <a:sym typeface="+mn-lt"/>
                </a:rPr>
                <a:t>《</a:t>
              </a:r>
              <a:r>
                <a:rPr lang="zh-CN" altLang="en-US" sz="2000" b="1" dirty="0">
                  <a:solidFill>
                    <a:schemeClr val="accent4"/>
                  </a:solidFill>
                  <a:cs typeface="+mn-ea"/>
                  <a:sym typeface="+mn-lt"/>
                </a:rPr>
                <a:t>未成年人保护法</a:t>
              </a:r>
              <a:r>
                <a:rPr lang="en-US" altLang="zh-CN" sz="2000" b="1" dirty="0">
                  <a:solidFill>
                    <a:schemeClr val="accent4"/>
                  </a:solidFill>
                  <a:cs typeface="+mn-ea"/>
                  <a:sym typeface="+mn-lt"/>
                </a:rPr>
                <a:t>》</a:t>
              </a:r>
              <a:endParaRPr lang="zh-CN" altLang="en-US" sz="2000" b="1" dirty="0">
                <a:solidFill>
                  <a:schemeClr val="accent4"/>
                </a:solidFill>
                <a:cs typeface="+mn-ea"/>
                <a:sym typeface="+mn-lt"/>
              </a:endParaRPr>
            </a:p>
          </p:txBody>
        </p:sp>
        <p:sp>
          <p:nvSpPr>
            <p:cNvPr id="103" name="矩形 102"/>
            <p:cNvSpPr/>
            <p:nvPr/>
          </p:nvSpPr>
          <p:spPr>
            <a:xfrm>
              <a:off x="3436549" y="4613939"/>
              <a:ext cx="2628022" cy="730885"/>
            </a:xfrm>
            <a:prstGeom prst="rect">
              <a:avLst/>
            </a:prstGeom>
          </p:spPr>
          <p:txBody>
            <a:bodyPr wrap="square" numCol="1" spcCol="360000">
              <a:spAutoFit/>
            </a:bodyPr>
            <a:lstStyle/>
            <a:p>
              <a:pPr algn="ctr" defTabSz="608965">
                <a:lnSpc>
                  <a:spcPct val="130000"/>
                </a:lnSpc>
              </a:pPr>
              <a:r>
                <a:rPr lang="zh-CN" altLang="en-US" sz="1600" dirty="0">
                  <a:solidFill>
                    <a:schemeClr val="tx1">
                      <a:lumMod val="85000"/>
                      <a:lumOff val="15000"/>
                    </a:schemeClr>
                  </a:solidFill>
                  <a:cs typeface="+mn-ea"/>
                  <a:sym typeface="+mn-lt"/>
                </a:rPr>
                <a:t>任何组织或者个人不得披露未成年人的个人隐私。</a:t>
              </a:r>
              <a:endParaRPr lang="en-US" altLang="zh-CN" sz="1600" dirty="0">
                <a:solidFill>
                  <a:schemeClr val="tx1">
                    <a:lumMod val="85000"/>
                    <a:lumOff val="15000"/>
                  </a:schemeClr>
                </a:solidFill>
                <a:cs typeface="+mn-ea"/>
                <a:sym typeface="+mn-lt"/>
              </a:endParaRPr>
            </a:p>
          </p:txBody>
        </p:sp>
        <p:grpSp>
          <p:nvGrpSpPr>
            <p:cNvPr id="119" name="Group 11"/>
            <p:cNvGrpSpPr>
              <a:grpSpLocks noChangeAspect="1"/>
            </p:cNvGrpSpPr>
            <p:nvPr/>
          </p:nvGrpSpPr>
          <p:grpSpPr bwMode="auto">
            <a:xfrm>
              <a:off x="4393122" y="2703334"/>
              <a:ext cx="872008" cy="619124"/>
              <a:chOff x="1407" y="1098"/>
              <a:chExt cx="800" cy="568"/>
            </a:xfrm>
            <a:solidFill>
              <a:schemeClr val="accent4"/>
            </a:solidFill>
          </p:grpSpPr>
          <p:sp>
            <p:nvSpPr>
              <p:cNvPr id="120"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58" name="组合 157"/>
          <p:cNvGrpSpPr/>
          <p:nvPr/>
        </p:nvGrpSpPr>
        <p:grpSpPr>
          <a:xfrm>
            <a:off x="6184800" y="1949039"/>
            <a:ext cx="2628022" cy="4035865"/>
            <a:chOff x="6184800" y="1949039"/>
            <a:chExt cx="2628022" cy="4035865"/>
          </a:xfrm>
        </p:grpSpPr>
        <p:grpSp>
          <p:nvGrpSpPr>
            <p:cNvPr id="88" name="组合 87"/>
            <p:cNvGrpSpPr/>
            <p:nvPr/>
          </p:nvGrpSpPr>
          <p:grpSpPr>
            <a:xfrm>
              <a:off x="6471541" y="1949039"/>
              <a:ext cx="2085930" cy="2080446"/>
              <a:chOff x="2328918" y="1577773"/>
              <a:chExt cx="4245990" cy="4234827"/>
            </a:xfrm>
          </p:grpSpPr>
          <p:sp>
            <p:nvSpPr>
              <p:cNvPr id="89" name="椭圆 88"/>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0" name="椭圆 89"/>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1" name="椭圆 90"/>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06" name="矩形 105"/>
            <p:cNvSpPr/>
            <p:nvPr/>
          </p:nvSpPr>
          <p:spPr>
            <a:xfrm>
              <a:off x="6508797" y="4213829"/>
              <a:ext cx="1980029" cy="400110"/>
            </a:xfrm>
            <a:prstGeom prst="rect">
              <a:avLst/>
            </a:prstGeom>
          </p:spPr>
          <p:txBody>
            <a:bodyPr wrap="none">
              <a:spAutoFit/>
            </a:bodyPr>
            <a:lstStyle/>
            <a:p>
              <a:pPr algn="ctr" defTabSz="608965"/>
              <a:r>
                <a:rPr lang="en-US" altLang="zh-CN" sz="2000" b="1" dirty="0">
                  <a:solidFill>
                    <a:schemeClr val="accent4"/>
                  </a:solidFill>
                  <a:cs typeface="+mn-ea"/>
                  <a:sym typeface="+mn-lt"/>
                </a:rPr>
                <a:t>《</a:t>
              </a:r>
              <a:r>
                <a:rPr lang="zh-CN" altLang="en-US" sz="2000" b="1" dirty="0">
                  <a:solidFill>
                    <a:schemeClr val="accent4"/>
                  </a:solidFill>
                  <a:cs typeface="+mn-ea"/>
                  <a:sym typeface="+mn-lt"/>
                </a:rPr>
                <a:t>身份证书法</a:t>
              </a:r>
              <a:r>
                <a:rPr lang="en-US" altLang="zh-CN" sz="2000" b="1" dirty="0">
                  <a:solidFill>
                    <a:schemeClr val="accent4"/>
                  </a:solidFill>
                  <a:cs typeface="+mn-ea"/>
                  <a:sym typeface="+mn-lt"/>
                </a:rPr>
                <a:t>》</a:t>
              </a:r>
              <a:endParaRPr lang="zh-CN" altLang="en-US" sz="2000" b="1" dirty="0">
                <a:solidFill>
                  <a:schemeClr val="accent4"/>
                </a:solidFill>
                <a:cs typeface="+mn-ea"/>
                <a:sym typeface="+mn-lt"/>
              </a:endParaRPr>
            </a:p>
          </p:txBody>
        </p:sp>
        <p:sp>
          <p:nvSpPr>
            <p:cNvPr id="107" name="矩形 106"/>
            <p:cNvSpPr/>
            <p:nvPr/>
          </p:nvSpPr>
          <p:spPr>
            <a:xfrm>
              <a:off x="6184800" y="4613939"/>
              <a:ext cx="2628022" cy="1370965"/>
            </a:xfrm>
            <a:prstGeom prst="rect">
              <a:avLst/>
            </a:prstGeom>
          </p:spPr>
          <p:txBody>
            <a:bodyPr wrap="square" numCol="1" spcCol="360000">
              <a:spAutoFit/>
            </a:bodyPr>
            <a:lstStyle/>
            <a:p>
              <a:pPr algn="ctr" defTabSz="608965">
                <a:lnSpc>
                  <a:spcPct val="130000"/>
                </a:lnSpc>
              </a:pPr>
              <a:r>
                <a:rPr lang="zh-CN" altLang="en-US" sz="1600" dirty="0">
                  <a:solidFill>
                    <a:schemeClr val="tx1">
                      <a:lumMod val="85000"/>
                      <a:lumOff val="15000"/>
                    </a:schemeClr>
                  </a:solidFill>
                  <a:cs typeface="+mn-ea"/>
                  <a:sym typeface="+mn-lt"/>
                </a:rPr>
                <a:t>公安机关及其人民警察对因制作、发放、查验、扣押居民身份证而知悉的公民的个人信息，应当予以保密。</a:t>
              </a:r>
              <a:endParaRPr lang="en-US" altLang="zh-CN" sz="1600" dirty="0">
                <a:solidFill>
                  <a:schemeClr val="tx1">
                    <a:lumMod val="85000"/>
                    <a:lumOff val="15000"/>
                  </a:schemeClr>
                </a:solidFill>
                <a:cs typeface="+mn-ea"/>
                <a:sym typeface="+mn-lt"/>
              </a:endParaRPr>
            </a:p>
          </p:txBody>
        </p:sp>
        <p:grpSp>
          <p:nvGrpSpPr>
            <p:cNvPr id="128" name="Group 11"/>
            <p:cNvGrpSpPr>
              <a:grpSpLocks noChangeAspect="1"/>
            </p:cNvGrpSpPr>
            <p:nvPr/>
          </p:nvGrpSpPr>
          <p:grpSpPr bwMode="auto">
            <a:xfrm>
              <a:off x="7081779" y="2703334"/>
              <a:ext cx="872008" cy="619124"/>
              <a:chOff x="1407" y="1098"/>
              <a:chExt cx="800" cy="568"/>
            </a:xfrm>
            <a:solidFill>
              <a:schemeClr val="accent4"/>
            </a:solidFill>
          </p:grpSpPr>
          <p:sp>
            <p:nvSpPr>
              <p:cNvPr id="129"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59" name="组合 158"/>
          <p:cNvGrpSpPr/>
          <p:nvPr/>
        </p:nvGrpSpPr>
        <p:grpSpPr>
          <a:xfrm>
            <a:off x="8875386" y="1949039"/>
            <a:ext cx="2628022" cy="3715825"/>
            <a:chOff x="8875386" y="1949039"/>
            <a:chExt cx="2628022" cy="3715825"/>
          </a:xfrm>
        </p:grpSpPr>
        <p:grpSp>
          <p:nvGrpSpPr>
            <p:cNvPr id="96" name="组合 95"/>
            <p:cNvGrpSpPr/>
            <p:nvPr/>
          </p:nvGrpSpPr>
          <p:grpSpPr>
            <a:xfrm>
              <a:off x="9160198" y="1949039"/>
              <a:ext cx="2085930" cy="2080446"/>
              <a:chOff x="2328918" y="1577773"/>
              <a:chExt cx="4245990" cy="4234827"/>
            </a:xfrm>
          </p:grpSpPr>
          <p:sp>
            <p:nvSpPr>
              <p:cNvPr id="97" name="椭圆 96"/>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8" name="椭圆 97"/>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9" name="椭圆 98"/>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08" name="矩形 107"/>
            <p:cNvSpPr/>
            <p:nvPr/>
          </p:nvSpPr>
          <p:spPr>
            <a:xfrm>
              <a:off x="9199382" y="4213829"/>
              <a:ext cx="1980030" cy="400110"/>
            </a:xfrm>
            <a:prstGeom prst="rect">
              <a:avLst/>
            </a:prstGeom>
          </p:spPr>
          <p:txBody>
            <a:bodyPr wrap="none">
              <a:spAutoFit/>
            </a:bodyPr>
            <a:lstStyle/>
            <a:p>
              <a:pPr algn="ctr" defTabSz="608965"/>
              <a:r>
                <a:rPr lang="en-US" altLang="zh-CN" sz="2000" b="1" dirty="0">
                  <a:solidFill>
                    <a:schemeClr val="accent4"/>
                  </a:solidFill>
                  <a:cs typeface="+mn-ea"/>
                  <a:sym typeface="+mn-lt"/>
                </a:rPr>
                <a:t>《</a:t>
              </a:r>
              <a:r>
                <a:rPr lang="zh-CN" altLang="en-US" sz="2000" b="1" dirty="0">
                  <a:solidFill>
                    <a:schemeClr val="accent4"/>
                  </a:solidFill>
                  <a:cs typeface="+mn-ea"/>
                  <a:sym typeface="+mn-lt"/>
                </a:rPr>
                <a:t>商业银行法</a:t>
              </a:r>
              <a:r>
                <a:rPr lang="en-US" altLang="zh-CN" sz="2000" b="1" dirty="0">
                  <a:solidFill>
                    <a:schemeClr val="accent4"/>
                  </a:solidFill>
                  <a:cs typeface="+mn-ea"/>
                  <a:sym typeface="+mn-lt"/>
                </a:rPr>
                <a:t>》</a:t>
              </a:r>
              <a:endParaRPr lang="zh-CN" altLang="en-US" sz="2000" b="1" dirty="0">
                <a:solidFill>
                  <a:schemeClr val="accent4"/>
                </a:solidFill>
                <a:cs typeface="+mn-ea"/>
                <a:sym typeface="+mn-lt"/>
              </a:endParaRPr>
            </a:p>
          </p:txBody>
        </p:sp>
        <p:sp>
          <p:nvSpPr>
            <p:cNvPr id="109" name="矩形 108"/>
            <p:cNvSpPr/>
            <p:nvPr/>
          </p:nvSpPr>
          <p:spPr>
            <a:xfrm>
              <a:off x="8875386" y="4613939"/>
              <a:ext cx="2628022" cy="1050925"/>
            </a:xfrm>
            <a:prstGeom prst="rect">
              <a:avLst/>
            </a:prstGeom>
          </p:spPr>
          <p:txBody>
            <a:bodyPr wrap="square" numCol="1" spcCol="360000">
              <a:spAutoFit/>
            </a:bodyPr>
            <a:lstStyle/>
            <a:p>
              <a:pPr algn="ctr" defTabSz="608965">
                <a:lnSpc>
                  <a:spcPct val="130000"/>
                </a:lnSpc>
              </a:pPr>
              <a:r>
                <a:rPr lang="zh-CN" altLang="en-US" sz="1600" dirty="0">
                  <a:solidFill>
                    <a:schemeClr val="tx1">
                      <a:lumMod val="85000"/>
                      <a:lumOff val="15000"/>
                    </a:schemeClr>
                  </a:solidFill>
                  <a:cs typeface="+mn-ea"/>
                  <a:sym typeface="+mn-lt"/>
                </a:rPr>
                <a:t>商业银行应当保障存款人的合法权益不受任何单位和个人的侵犯。</a:t>
              </a:r>
              <a:endParaRPr lang="en-US" altLang="zh-CN" sz="1600" dirty="0">
                <a:solidFill>
                  <a:schemeClr val="tx1">
                    <a:lumMod val="85000"/>
                    <a:lumOff val="15000"/>
                  </a:schemeClr>
                </a:solidFill>
                <a:cs typeface="+mn-ea"/>
                <a:sym typeface="+mn-lt"/>
              </a:endParaRPr>
            </a:p>
          </p:txBody>
        </p:sp>
        <p:grpSp>
          <p:nvGrpSpPr>
            <p:cNvPr id="146" name="Group 11"/>
            <p:cNvGrpSpPr>
              <a:grpSpLocks noChangeAspect="1"/>
            </p:cNvGrpSpPr>
            <p:nvPr/>
          </p:nvGrpSpPr>
          <p:grpSpPr bwMode="auto">
            <a:xfrm>
              <a:off x="9776941" y="2679700"/>
              <a:ext cx="872008" cy="619124"/>
              <a:chOff x="1407" y="1098"/>
              <a:chExt cx="800" cy="568"/>
            </a:xfrm>
            <a:solidFill>
              <a:schemeClr val="accent4"/>
            </a:solidFill>
          </p:grpSpPr>
          <p:sp>
            <p:nvSpPr>
              <p:cNvPr id="147"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7200" dirty="0"/>
              <a:t>Part</a:t>
            </a:r>
            <a:r>
              <a:rPr lang="zh-CN" altLang="en-US" sz="7200" dirty="0"/>
              <a:t> </a:t>
            </a:r>
            <a:r>
              <a:rPr lang="en-US" altLang="zh-CN" sz="7200" dirty="0"/>
              <a:t>3</a:t>
            </a:r>
            <a:endParaRPr lang="en-US" altLang="zh-CN" sz="7200" dirty="0"/>
          </a:p>
        </p:txBody>
      </p:sp>
      <p:sp>
        <p:nvSpPr>
          <p:cNvPr id="3" name="文本占位符 2"/>
          <p:cNvSpPr>
            <a:spLocks noGrp="1"/>
          </p:cNvSpPr>
          <p:nvPr>
            <p:ph type="body" sz="quarter" idx="11"/>
          </p:nvPr>
        </p:nvSpPr>
        <p:spPr>
          <a:xfrm>
            <a:off x="4633595" y="3731895"/>
            <a:ext cx="3218815" cy="838835"/>
          </a:xfrm>
        </p:spPr>
        <p:txBody>
          <a:bodyPr wrap="square"/>
          <a:lstStyle/>
          <a:p>
            <a:r>
              <a:rPr lang="zh-CN" altLang="en-US" dirty="0"/>
              <a:t>相关案例</a:t>
            </a:r>
            <a:endParaRPr lang="zh-CN" altLang="en-US" dirty="0"/>
          </a:p>
        </p:txBody>
      </p:sp>
      <p:sp>
        <p:nvSpPr>
          <p:cNvPr id="5" name="文本框 4"/>
          <p:cNvSpPr txBox="1"/>
          <p:nvPr/>
        </p:nvSpPr>
        <p:spPr>
          <a:xfrm>
            <a:off x="5010785" y="5993765"/>
            <a:ext cx="3584575" cy="368300"/>
          </a:xfrm>
          <a:prstGeom prst="rect">
            <a:avLst/>
          </a:prstGeom>
          <a:noFill/>
        </p:spPr>
        <p:txBody>
          <a:bodyPr wrap="square" rtlCol="0">
            <a:spAutoFit/>
          </a:bodyPr>
          <a:p>
            <a:r>
              <a:rPr lang="en-US" altLang="zh-CN"/>
              <a:t>By </a:t>
            </a:r>
            <a:r>
              <a:rPr lang="zh-CN" altLang="en-US"/>
              <a:t>朱泳霖、周海裕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http://dc.office.msn.com.cn/t/75/EC775E05A9DF44A62710AC19D0BA18D0.jpg"/>
          <p:cNvPicPr>
            <a:picLocks noChangeAspect="1" noChangeArrowheads="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25499" r="26753" b="15093"/>
          <a:stretch>
            <a:fillRect/>
          </a:stretch>
        </p:blipFill>
        <p:spPr bwMode="auto">
          <a:xfrm>
            <a:off x="4848657" y="2461451"/>
            <a:ext cx="2309188" cy="2309188"/>
          </a:xfrm>
          <a:prstGeom prst="ellipse">
            <a:avLst/>
          </a:prstGeom>
          <a:noFill/>
          <a:extLst>
            <a:ext uri="{909E8E84-426E-40DD-AFC4-6F175D3DCCD1}">
              <a14:hiddenFill xmlns:a14="http://schemas.microsoft.com/office/drawing/2010/main">
                <a:solidFill>
                  <a:srgbClr val="FFFFFF"/>
                </a:solidFill>
              </a14:hiddenFill>
            </a:ext>
          </a:extLst>
        </p:spPr>
      </p:pic>
      <p:sp>
        <p:nvSpPr>
          <p:cNvPr id="2" name="文本占位符 1"/>
          <p:cNvSpPr>
            <a:spLocks noGrp="1"/>
          </p:cNvSpPr>
          <p:nvPr>
            <p:ph type="body" sz="quarter" idx="18"/>
          </p:nvPr>
        </p:nvSpPr>
        <p:spPr>
          <a:xfrm>
            <a:off x="835276" y="937779"/>
            <a:ext cx="2974723" cy="534035"/>
          </a:xfrm>
        </p:spPr>
        <p:txBody>
          <a:bodyPr/>
          <a:lstStyle/>
          <a:p>
            <a:r>
              <a:rPr>
                <a:sym typeface="+mn-ea"/>
              </a:rPr>
              <a:t>相关案例</a:t>
            </a:r>
            <a:endParaRPr lang="zh-CN" altLang="en-US" dirty="0"/>
          </a:p>
        </p:txBody>
      </p:sp>
      <p:sp>
        <p:nvSpPr>
          <p:cNvPr id="3" name="文本占位符 2"/>
          <p:cNvSpPr>
            <a:spLocks noGrp="1"/>
          </p:cNvSpPr>
          <p:nvPr>
            <p:ph type="body" sz="quarter" idx="19"/>
          </p:nvPr>
        </p:nvSpPr>
        <p:spPr>
          <a:xfrm>
            <a:off x="835276" y="568940"/>
            <a:ext cx="2974723" cy="369332"/>
          </a:xfrm>
        </p:spPr>
        <p:txBody>
          <a:bodyPr/>
          <a:lstStyle/>
          <a:p>
            <a:r>
              <a:rPr lang="en-US" altLang="zh-CN" dirty="0"/>
              <a:t>Part Three</a:t>
            </a:r>
            <a:endParaRPr lang="zh-CN" altLang="en-US" dirty="0"/>
          </a:p>
        </p:txBody>
      </p:sp>
      <p:pic>
        <p:nvPicPr>
          <p:cNvPr id="4" name="图片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4549" y="6425248"/>
            <a:ext cx="1828800" cy="243840"/>
          </a:xfrm>
          <a:prstGeom prst="rect">
            <a:avLst/>
          </a:prstGeom>
        </p:spPr>
      </p:pic>
      <p:grpSp>
        <p:nvGrpSpPr>
          <p:cNvPr id="5" name="组合 4"/>
          <p:cNvGrpSpPr/>
          <p:nvPr/>
        </p:nvGrpSpPr>
        <p:grpSpPr>
          <a:xfrm>
            <a:off x="4494655" y="2111415"/>
            <a:ext cx="3017192" cy="3009260"/>
            <a:chOff x="2328918" y="1577773"/>
            <a:chExt cx="4245990" cy="4234827"/>
          </a:xfrm>
        </p:grpSpPr>
        <p:sp>
          <p:nvSpPr>
            <p:cNvPr id="6" name="椭圆 5"/>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椭圆 6"/>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椭圆 7"/>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20" name="环形箭头 19"/>
          <p:cNvSpPr/>
          <p:nvPr/>
        </p:nvSpPr>
        <p:spPr>
          <a:xfrm>
            <a:off x="3871303" y="1367064"/>
            <a:ext cx="4426799" cy="4426799"/>
          </a:xfrm>
          <a:prstGeom prst="circularArrow">
            <a:avLst>
              <a:gd name="adj1" fmla="val 5085"/>
              <a:gd name="adj2" fmla="val 327528"/>
              <a:gd name="adj3" fmla="val 1472472"/>
              <a:gd name="adj4" fmla="val 16199432"/>
              <a:gd name="adj5" fmla="val 5932"/>
            </a:avLst>
          </a:pr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sp>
        <p:nvSpPr>
          <p:cNvPr id="21" name="环形箭头 20"/>
          <p:cNvSpPr/>
          <p:nvPr/>
        </p:nvSpPr>
        <p:spPr>
          <a:xfrm>
            <a:off x="3789852" y="1507497"/>
            <a:ext cx="4426799" cy="4426799"/>
          </a:xfrm>
          <a:prstGeom prst="circularArrow">
            <a:avLst>
              <a:gd name="adj1" fmla="val 5085"/>
              <a:gd name="adj2" fmla="val 327528"/>
              <a:gd name="adj3" fmla="val 8671970"/>
              <a:gd name="adj4" fmla="val 1800502"/>
              <a:gd name="adj5" fmla="val 5932"/>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sp>
        <p:nvSpPr>
          <p:cNvPr id="22" name="环形箭头 21"/>
          <p:cNvSpPr/>
          <p:nvPr/>
        </p:nvSpPr>
        <p:spPr>
          <a:xfrm>
            <a:off x="3708400" y="1367064"/>
            <a:ext cx="4426799" cy="4426799"/>
          </a:xfrm>
          <a:prstGeom prst="circularArrow">
            <a:avLst>
              <a:gd name="adj1" fmla="val 5085"/>
              <a:gd name="adj2" fmla="val 327528"/>
              <a:gd name="adj3" fmla="val 15873039"/>
              <a:gd name="adj4" fmla="val 9000000"/>
              <a:gd name="adj5" fmla="val 5932"/>
            </a:avLst>
          </a:prstGeom>
          <a:solidFill>
            <a:schemeClr val="accent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31" name="组合 30"/>
          <p:cNvGrpSpPr/>
          <p:nvPr/>
        </p:nvGrpSpPr>
        <p:grpSpPr>
          <a:xfrm>
            <a:off x="7418705" y="938530"/>
            <a:ext cx="4144010" cy="1076325"/>
            <a:chOff x="8067850" y="1294334"/>
            <a:chExt cx="5466080" cy="1076002"/>
          </a:xfrm>
        </p:grpSpPr>
        <p:sp>
          <p:nvSpPr>
            <p:cNvPr id="24" name="矩形 23"/>
            <p:cNvSpPr/>
            <p:nvPr/>
          </p:nvSpPr>
          <p:spPr>
            <a:xfrm>
              <a:off x="8067850" y="1294334"/>
              <a:ext cx="5466080" cy="1076002"/>
            </a:xfrm>
            <a:prstGeom prst="rect">
              <a:avLst/>
            </a:prstGeom>
          </p:spPr>
          <p:txBody>
            <a:bodyPr wrap="square">
              <a:spAutoFit/>
            </a:bodyPr>
            <a:lstStyle/>
            <a:p>
              <a:pPr algn="l" defTabSz="608965"/>
              <a:r>
                <a:rPr lang="zh-CN" altLang="en-US" sz="3200" b="1" dirty="0">
                  <a:solidFill>
                    <a:schemeClr val="accent1"/>
                  </a:solidFill>
                  <a:cs typeface="+mn-ea"/>
                  <a:sym typeface="+mn-lt"/>
                </a:rPr>
                <a:t>苹果公司与美国政府对抗事件</a:t>
              </a:r>
              <a:endParaRPr lang="en-US" altLang="zh-CN" sz="3200" b="1" dirty="0">
                <a:solidFill>
                  <a:schemeClr val="accent1"/>
                </a:solidFill>
                <a:cs typeface="+mn-ea"/>
                <a:sym typeface="+mn-lt"/>
              </a:endParaRPr>
            </a:p>
          </p:txBody>
        </p:sp>
        <p:sp>
          <p:nvSpPr>
            <p:cNvPr id="25" name="矩形 24"/>
            <p:cNvSpPr/>
            <p:nvPr/>
          </p:nvSpPr>
          <p:spPr>
            <a:xfrm>
              <a:off x="8067850" y="2052851"/>
              <a:ext cx="3105881" cy="294632"/>
            </a:xfrm>
            <a:prstGeom prst="rect">
              <a:avLst/>
            </a:prstGeom>
          </p:spPr>
          <p:txBody>
            <a:bodyPr wrap="square" numCol="1" spcCol="360000">
              <a:spAutoFit/>
            </a:bodyPr>
            <a:lstStyle/>
            <a:p>
              <a:pPr algn="just" defTabSz="608965">
                <a:lnSpc>
                  <a:spcPct val="130000"/>
                </a:lnSpc>
              </a:pPr>
              <a:endParaRPr lang="en-US" altLang="zh-CN" sz="1100" dirty="0">
                <a:solidFill>
                  <a:schemeClr val="tx1">
                    <a:lumMod val="85000"/>
                    <a:lumOff val="15000"/>
                  </a:schemeClr>
                </a:solidFill>
                <a:cs typeface="+mn-ea"/>
                <a:sym typeface="+mn-lt"/>
              </a:endParaRPr>
            </a:p>
          </p:txBody>
        </p:sp>
      </p:grpSp>
      <p:grpSp>
        <p:nvGrpSpPr>
          <p:cNvPr id="32" name="组合 31"/>
          <p:cNvGrpSpPr/>
          <p:nvPr/>
        </p:nvGrpSpPr>
        <p:grpSpPr>
          <a:xfrm>
            <a:off x="7915275" y="4717415"/>
            <a:ext cx="3648075" cy="1076325"/>
            <a:chOff x="8067850" y="4562632"/>
            <a:chExt cx="5872480" cy="1076514"/>
          </a:xfrm>
        </p:grpSpPr>
        <p:sp>
          <p:nvSpPr>
            <p:cNvPr id="26" name="矩形 25"/>
            <p:cNvSpPr/>
            <p:nvPr/>
          </p:nvSpPr>
          <p:spPr>
            <a:xfrm>
              <a:off x="8067850" y="4562632"/>
              <a:ext cx="5872480" cy="1076514"/>
            </a:xfrm>
            <a:prstGeom prst="rect">
              <a:avLst/>
            </a:prstGeom>
          </p:spPr>
          <p:txBody>
            <a:bodyPr wrap="square">
              <a:spAutoFit/>
            </a:bodyPr>
            <a:lstStyle/>
            <a:p>
              <a:pPr defTabSz="608965"/>
              <a:r>
                <a:rPr lang="zh-CN" altLang="en-US" sz="3200" b="1" dirty="0">
                  <a:solidFill>
                    <a:schemeClr val="accent2"/>
                  </a:solidFill>
                  <a:cs typeface="+mn-ea"/>
                  <a:sym typeface="+mn-lt"/>
                </a:rPr>
                <a:t>京东商城大量账户信息泄露事件</a:t>
              </a:r>
              <a:endParaRPr lang="zh-CN" altLang="en-US" sz="3200" b="1" dirty="0">
                <a:solidFill>
                  <a:schemeClr val="accent2"/>
                </a:solidFill>
                <a:cs typeface="+mn-ea"/>
                <a:sym typeface="+mn-lt"/>
              </a:endParaRPr>
            </a:p>
          </p:txBody>
        </p:sp>
        <p:sp>
          <p:nvSpPr>
            <p:cNvPr id="27" name="矩形 26"/>
            <p:cNvSpPr/>
            <p:nvPr/>
          </p:nvSpPr>
          <p:spPr>
            <a:xfrm>
              <a:off x="8067850" y="5321149"/>
              <a:ext cx="3105881" cy="293863"/>
            </a:xfrm>
            <a:prstGeom prst="rect">
              <a:avLst/>
            </a:prstGeom>
          </p:spPr>
          <p:txBody>
            <a:bodyPr wrap="square" numCol="1" spcCol="360000">
              <a:spAutoFit/>
            </a:bodyPr>
            <a:lstStyle/>
            <a:p>
              <a:pPr algn="just" defTabSz="608965">
                <a:lnSpc>
                  <a:spcPct val="130000"/>
                </a:lnSpc>
              </a:pPr>
              <a:endParaRPr lang="en-US" altLang="zh-CN" sz="1100" dirty="0">
                <a:solidFill>
                  <a:schemeClr val="tx1">
                    <a:lumMod val="85000"/>
                    <a:lumOff val="15000"/>
                  </a:schemeClr>
                </a:solidFill>
                <a:cs typeface="+mn-ea"/>
                <a:sym typeface="+mn-lt"/>
              </a:endParaRPr>
            </a:p>
          </p:txBody>
        </p:sp>
      </p:grpSp>
      <p:grpSp>
        <p:nvGrpSpPr>
          <p:cNvPr id="30" name="组合 29"/>
          <p:cNvGrpSpPr/>
          <p:nvPr/>
        </p:nvGrpSpPr>
        <p:grpSpPr>
          <a:xfrm>
            <a:off x="287655" y="2111375"/>
            <a:ext cx="3256915" cy="1076325"/>
            <a:chOff x="-559256" y="2612288"/>
            <a:chExt cx="4246880" cy="1076002"/>
          </a:xfrm>
        </p:grpSpPr>
        <p:sp>
          <p:nvSpPr>
            <p:cNvPr id="28" name="矩形 27"/>
            <p:cNvSpPr/>
            <p:nvPr/>
          </p:nvSpPr>
          <p:spPr>
            <a:xfrm>
              <a:off x="-559256" y="2612288"/>
              <a:ext cx="4246880" cy="1076002"/>
            </a:xfrm>
            <a:prstGeom prst="rect">
              <a:avLst/>
            </a:prstGeom>
          </p:spPr>
          <p:txBody>
            <a:bodyPr wrap="square">
              <a:spAutoFit/>
            </a:bodyPr>
            <a:lstStyle/>
            <a:p>
              <a:pPr algn="r" defTabSz="608965"/>
              <a:r>
                <a:rPr lang="zh-CN" altLang="en-US" sz="3200" b="1" dirty="0">
                  <a:solidFill>
                    <a:schemeClr val="accent4"/>
                  </a:solidFill>
                  <a:cs typeface="+mn-ea"/>
                  <a:sym typeface="+mn-lt"/>
                </a:rPr>
                <a:t>容城“艾滋病”女事件</a:t>
              </a:r>
              <a:endParaRPr lang="en-US" altLang="zh-CN" sz="3200" b="1" dirty="0">
                <a:solidFill>
                  <a:schemeClr val="accent4"/>
                </a:solidFill>
                <a:cs typeface="+mn-ea"/>
                <a:sym typeface="+mn-lt"/>
              </a:endParaRPr>
            </a:p>
          </p:txBody>
        </p:sp>
        <p:sp>
          <p:nvSpPr>
            <p:cNvPr id="29" name="矩形 28"/>
            <p:cNvSpPr/>
            <p:nvPr/>
          </p:nvSpPr>
          <p:spPr>
            <a:xfrm>
              <a:off x="581743" y="3370805"/>
              <a:ext cx="3105881" cy="294632"/>
            </a:xfrm>
            <a:prstGeom prst="rect">
              <a:avLst/>
            </a:prstGeom>
          </p:spPr>
          <p:txBody>
            <a:bodyPr wrap="square" numCol="1" spcCol="360000">
              <a:spAutoFit/>
            </a:bodyPr>
            <a:lstStyle/>
            <a:p>
              <a:pPr algn="r" defTabSz="608965">
                <a:lnSpc>
                  <a:spcPct val="130000"/>
                </a:lnSpc>
              </a:pPr>
              <a:endParaRPr lang="en-US" altLang="zh-CN" sz="1100" dirty="0">
                <a:solidFill>
                  <a:schemeClr val="tx1">
                    <a:lumMod val="85000"/>
                    <a:lumOff val="1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4" y="825211"/>
            <a:ext cx="2974723" cy="534035"/>
          </a:xfrm>
        </p:spPr>
        <p:txBody>
          <a:bodyPr/>
          <a:lstStyle/>
          <a:p>
            <a:r>
              <a:rPr>
                <a:sym typeface="+mn-ea"/>
              </a:rPr>
              <a:t>相关案例</a:t>
            </a:r>
            <a:endParaRPr kumimoji="1" lang="zh-CN" altLang="en-US" dirty="0"/>
          </a:p>
        </p:txBody>
      </p:sp>
      <p:sp>
        <p:nvSpPr>
          <p:cNvPr id="3" name="文本占位符 2"/>
          <p:cNvSpPr>
            <a:spLocks noGrp="1"/>
          </p:cNvSpPr>
          <p:nvPr>
            <p:ph type="body" sz="quarter" idx="19"/>
          </p:nvPr>
        </p:nvSpPr>
        <p:spPr>
          <a:xfrm>
            <a:off x="835275" y="401364"/>
            <a:ext cx="2974723" cy="369332"/>
          </a:xfrm>
        </p:spPr>
        <p:txBody>
          <a:bodyPr/>
          <a:lstStyle/>
          <a:p>
            <a:r>
              <a:rPr kumimoji="1" lang="en-US" altLang="zh-CN" dirty="0"/>
              <a:t>Part three</a:t>
            </a:r>
            <a:endParaRPr kumimoji="1" lang="zh-CN" altLang="en-US" dirty="0"/>
          </a:p>
        </p:txBody>
      </p:sp>
      <p:sp>
        <p:nvSpPr>
          <p:cNvPr id="6" name="矩形 5"/>
          <p:cNvSpPr/>
          <p:nvPr/>
        </p:nvSpPr>
        <p:spPr>
          <a:xfrm>
            <a:off x="591185" y="1368425"/>
            <a:ext cx="10949305" cy="4615815"/>
          </a:xfrm>
          <a:prstGeom prst="rect">
            <a:avLst/>
          </a:prstGeom>
        </p:spPr>
        <p:txBody>
          <a:bodyPr wrap="square">
            <a:spAutoFit/>
          </a:bodyPr>
          <a:lstStyle/>
          <a:p>
            <a:pPr indent="266700">
              <a:lnSpc>
                <a:spcPct val="150000"/>
              </a:lnSpc>
            </a:pP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   </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一篇大意为容城</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 </a:t>
            </a:r>
            <a:r>
              <a:rPr lang="en-US" altLang="zh-CN" sz="2800" b="1"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800" b="1" kern="0" dirty="0">
                <a:solidFill>
                  <a:schemeClr val="tx1"/>
                </a:solidFill>
                <a:latin typeface="微软雅黑" panose="020B0503020204020204" pitchFamily="34" charset="-122"/>
                <a:ea typeface="微软雅黑" panose="020B0503020204020204" pitchFamily="34" charset="-122"/>
                <a:cs typeface="仿宋" panose="02010609060101010101" charset="-122"/>
              </a:rPr>
              <a:t>艾滋女</a:t>
            </a:r>
            <a:r>
              <a:rPr lang="en-US" altLang="zh-CN" sz="2800" b="1"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开博曝光数百性接触者的消息在网上掀起轩然大波，虽然容城县贾光镇贾光村确有闫德利其人，而当地盛传其前男友不满二人分手，遂以闫德利名义开博毁人。</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2009</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年</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10</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月</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18</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日，闫德利回到家乡并接受容城县疾控中心的体检，她坚称自己没有艾滋病、博客里说的不是真的。经容城警方调查，初步认为</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艾滋女开博曝光</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279</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性接触者</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的博客并非闫德利亲手所写，而是</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幕后黑手</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、闫德利前男友</a:t>
            </a:r>
            <a:r>
              <a:rPr lang="zh-CN" altLang="zh-CN" sz="2400" b="1" kern="0" dirty="0">
                <a:solidFill>
                  <a:schemeClr val="tx1"/>
                </a:solidFill>
                <a:latin typeface="微软雅黑" panose="020B0503020204020204" pitchFamily="34" charset="-122"/>
                <a:ea typeface="微软雅黑" panose="020B0503020204020204" pitchFamily="34" charset="-122"/>
                <a:cs typeface="仿宋" panose="02010609060101010101" charset="-122"/>
              </a:rPr>
              <a:t>蓄意诽谤之作</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endPar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endParaRPr>
          </a:p>
          <a:p>
            <a:pPr>
              <a:lnSpc>
                <a:spcPct val="150000"/>
              </a:lnSpc>
            </a:pPr>
            <a:r>
              <a:rPr lang="en-US" altLang="zh-CN" sz="2000" kern="100" dirty="0">
                <a:solidFill>
                  <a:schemeClr val="tx1"/>
                </a:solidFill>
                <a:latin typeface="微软雅黑" panose="020B0503020204020204" pitchFamily="34" charset="-122"/>
                <a:ea typeface="微软雅黑" panose="020B0503020204020204" pitchFamily="34" charset="-122"/>
                <a:cs typeface="仿宋" panose="02010609060101010101" charset="-122"/>
              </a:rPr>
              <a:t>       </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针对</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艾滋女</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事件中的</a:t>
            </a:r>
            <a:r>
              <a:rPr lang="zh-CN" altLang="zh-CN" sz="2400" b="1" kern="0" dirty="0">
                <a:solidFill>
                  <a:schemeClr val="tx1"/>
                </a:solidFill>
                <a:latin typeface="微软雅黑" panose="020B0503020204020204" pitchFamily="34" charset="-122"/>
                <a:ea typeface="微软雅黑" panose="020B0503020204020204" pitchFamily="34" charset="-122"/>
                <a:cs typeface="仿宋" panose="02010609060101010101" charset="-122"/>
              </a:rPr>
              <a:t>法律问题</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，北京大学法学系教授、中央电视台特约评论员指出，如果</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艾滋女</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事件果真为其前男友所为，那么，根据中国刑法</a:t>
            </a:r>
            <a:r>
              <a:rPr lang="en-US"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246</a:t>
            </a:r>
            <a:r>
              <a:rPr lang="zh-CN" altLang="zh-CN" sz="2000" kern="0" dirty="0">
                <a:solidFill>
                  <a:schemeClr val="tx1"/>
                </a:solidFill>
                <a:latin typeface="微软雅黑" panose="020B0503020204020204" pitchFamily="34" charset="-122"/>
                <a:ea typeface="微软雅黑" panose="020B0503020204020204" pitchFamily="34" charset="-122"/>
                <a:cs typeface="仿宋" panose="02010609060101010101" charset="-122"/>
              </a:rPr>
              <a:t>条规定，故意捏造或者散布虚构事实，足以贬损他人人格、破坏他人名誉，情节严重的，需要承担刑事责任。一般来说，可以处于管制、拘役、有期徒刑，并可处以罚金。</a:t>
            </a:r>
            <a:endParaRPr lang="zh-CN" altLang="zh-CN" sz="2000" kern="0" dirty="0">
              <a:solidFill>
                <a:schemeClr val="tx1"/>
              </a:solidFill>
              <a:effectLst/>
              <a:latin typeface="微软雅黑" panose="020B0503020204020204" pitchFamily="34" charset="-122"/>
              <a:ea typeface="微软雅黑" panose="020B0503020204020204" pitchFamily="34" charset="-122"/>
              <a:cs typeface="仿宋"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2974723" cy="534035"/>
          </a:xfrm>
        </p:spPr>
        <p:txBody>
          <a:bodyPr/>
          <a:lstStyle/>
          <a:p>
            <a:r>
              <a:rPr>
                <a:sym typeface="+mn-ea"/>
              </a:rPr>
              <a:t>相关案例</a:t>
            </a:r>
            <a:endParaRPr kumimoji="1" lang="zh-CN" altLang="en-US" dirty="0"/>
          </a:p>
        </p:txBody>
      </p:sp>
      <p:sp>
        <p:nvSpPr>
          <p:cNvPr id="3" name="文本占位符 2"/>
          <p:cNvSpPr>
            <a:spLocks noGrp="1"/>
          </p:cNvSpPr>
          <p:nvPr>
            <p:ph type="body" sz="quarter" idx="19"/>
          </p:nvPr>
        </p:nvSpPr>
        <p:spPr>
          <a:xfrm>
            <a:off x="835276" y="568940"/>
            <a:ext cx="2974723" cy="368300"/>
          </a:xfrm>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矩形 3"/>
          <p:cNvSpPr/>
          <p:nvPr/>
        </p:nvSpPr>
        <p:spPr>
          <a:xfrm>
            <a:off x="1248697" y="941149"/>
            <a:ext cx="10205884" cy="553085"/>
          </a:xfrm>
          <a:prstGeom prst="rect">
            <a:avLst/>
          </a:prstGeom>
        </p:spPr>
        <p:txBody>
          <a:bodyPr wrap="square">
            <a:spAutoFit/>
          </a:bodyPr>
          <a:lstStyle/>
          <a:p>
            <a:pPr indent="266700">
              <a:lnSpc>
                <a:spcPct val="150000"/>
              </a:lnSpc>
            </a:pPr>
            <a:r>
              <a:rPr lang="en-US" altLang="zh-CN" sz="2000" kern="0" dirty="0">
                <a:solidFill>
                  <a:schemeClr val="accent4"/>
                </a:solidFill>
                <a:latin typeface="微软雅黑" panose="020B0503020204020204" pitchFamily="34" charset="-122"/>
                <a:ea typeface="微软雅黑" panose="020B0503020204020204" pitchFamily="34" charset="-122"/>
                <a:cs typeface="Times" charset="0"/>
              </a:rPr>
              <a:t>                   </a:t>
            </a:r>
            <a:endParaRPr lang="zh-CN" altLang="zh-CN" sz="2800" kern="100" dirty="0">
              <a:solidFill>
                <a:schemeClr val="accent4"/>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6" name="文本框 5"/>
          <p:cNvSpPr txBox="1"/>
          <p:nvPr/>
        </p:nvSpPr>
        <p:spPr>
          <a:xfrm>
            <a:off x="454025" y="1458595"/>
            <a:ext cx="11560810" cy="4246245"/>
          </a:xfrm>
          <a:prstGeom prst="rect">
            <a:avLst/>
          </a:prstGeom>
          <a:noFill/>
        </p:spPr>
        <p:txBody>
          <a:bodyPr wrap="square" rtlCol="0">
            <a:spAutoFit/>
          </a:bodyPr>
          <a:p>
            <a:pPr indent="266700" algn="l">
              <a:lnSpc>
                <a:spcPct val="150000"/>
              </a:lnSpc>
            </a:pP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去年</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3.15</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左右，</a:t>
            </a:r>
            <a:r>
              <a:rPr lang="zh-CN" altLang="zh-CN" sz="2000" b="1" kern="0" dirty="0">
                <a:solidFill>
                  <a:schemeClr val="tx1"/>
                </a:solidFill>
                <a:latin typeface="微软雅黑" panose="020B0503020204020204" pitchFamily="34" charset="-122"/>
                <a:ea typeface="微软雅黑" panose="020B0503020204020204" pitchFamily="34" charset="-122"/>
                <a:cs typeface="Times" charset="0"/>
                <a:sym typeface="+mn-ea"/>
              </a:rPr>
              <a:t>京东用户隐私泄密事件</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聚焦发酵，多名客户的信息被泄露，很多人</a:t>
            </a:r>
            <a:r>
              <a:rPr lang="zh-CN" altLang="zh-CN" sz="2000" b="1" kern="0" dirty="0">
                <a:solidFill>
                  <a:schemeClr val="tx1"/>
                </a:solidFill>
                <a:latin typeface="微软雅黑" panose="020B0503020204020204" pitchFamily="34" charset="-122"/>
                <a:ea typeface="微软雅黑" panose="020B0503020204020204" pitchFamily="34" charset="-122"/>
                <a:cs typeface="Times" charset="0"/>
                <a:sym typeface="+mn-ea"/>
              </a:rPr>
              <a:t>在几分钟之内就被骗走数十万</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，总共损失数百万，在受害者集体行动进行维权的时候，京东方面的回应是：该部分用户使用相同注册信息（用户名和密码），在其他网站泄漏后被不法分子使用</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撞库</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的方法进行诈骗。</a:t>
            </a:r>
            <a:endPar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endParaRPr>
          </a:p>
          <a:p>
            <a:pPr indent="266700" algn="l">
              <a:lnSpc>
                <a:spcPct val="150000"/>
              </a:lnSpc>
            </a:pP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所以处于食物链底端的消费者最终只能吃闷亏，尽管有媒体质疑京东是存在</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r>
              <a:rPr lang="zh-CN" altLang="zh-CN" sz="2000" b="1" kern="0" dirty="0">
                <a:solidFill>
                  <a:schemeClr val="tx1"/>
                </a:solidFill>
                <a:latin typeface="微软雅黑" panose="020B0503020204020204" pitchFamily="34" charset="-122"/>
                <a:ea typeface="微软雅黑" panose="020B0503020204020204" pitchFamily="34" charset="-122"/>
                <a:cs typeface="Times" charset="0"/>
                <a:sym typeface="+mn-ea"/>
              </a:rPr>
              <a:t>安全漏洞</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，但此事还是不了了之，而现在这件事终于水落石出，并非是</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撞库</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这么蹊跷，而是因为出现了</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内鬼</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endPar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endParaRPr>
          </a:p>
          <a:p>
            <a:pPr indent="266700" algn="l">
              <a:lnSpc>
                <a:spcPct val="150000"/>
              </a:lnSpc>
              <a:spcAft>
                <a:spcPts val="0"/>
              </a:spcAft>
            </a:pP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根据法制晚报的报道，京东三名负责物流的员工通过</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QQ</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群联系卖家，共出售了</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9313</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条客户信息，实际上据被告人的公认，泄露的客户信息将近有</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3</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万条，三人总计非法获利</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4</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万元，一条信息的价格从最初的</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3</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毛钱一条涨价到</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1.5</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元一条，买主对信息的明确要求就是</a:t>
            </a:r>
            <a:r>
              <a:rPr lang="en-US"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a:t>
            </a:r>
            <a:r>
              <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rPr>
              <a:t>只要已经在京东商城下单付款，但还没有收到货的客户个人信息。</a:t>
            </a:r>
            <a:endParaRPr lang="zh-CN" altLang="zh-CN" sz="2000" kern="0" dirty="0">
              <a:solidFill>
                <a:schemeClr val="tx1"/>
              </a:solidFill>
              <a:latin typeface="微软雅黑" panose="020B0503020204020204" pitchFamily="34" charset="-122"/>
              <a:ea typeface="微软雅黑" panose="020B0503020204020204" pitchFamily="34" charset="-122"/>
              <a:cs typeface="Times"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文本占位符 25"/>
          <p:cNvSpPr>
            <a:spLocks noGrp="1"/>
          </p:cNvSpPr>
          <p:nvPr>
            <p:ph type="body" sz="quarter" idx="18"/>
          </p:nvPr>
        </p:nvSpPr>
        <p:spPr>
          <a:xfrm>
            <a:off x="835276" y="937779"/>
            <a:ext cx="2974723" cy="534035"/>
          </a:xfrm>
        </p:spPr>
        <p:txBody>
          <a:bodyPr/>
          <a:p>
            <a:r>
              <a:rPr>
                <a:sym typeface="+mn-ea"/>
              </a:rPr>
              <a:t>相关案例</a:t>
            </a:r>
            <a:endParaRPr>
              <a:sym typeface="+mn-ea"/>
            </a:endParaRPr>
          </a:p>
        </p:txBody>
      </p:sp>
      <p:sp>
        <p:nvSpPr>
          <p:cNvPr id="27" name="文本占位符 26"/>
          <p:cNvSpPr>
            <a:spLocks noGrp="1"/>
          </p:cNvSpPr>
          <p:nvPr>
            <p:ph type="body" sz="quarter" idx="19"/>
          </p:nvPr>
        </p:nvSpPr>
        <p:spPr>
          <a:xfrm>
            <a:off x="835276" y="568940"/>
            <a:ext cx="2974723" cy="368300"/>
          </a:xfrm>
        </p:spPr>
        <p:txBody>
          <a:bodyPr/>
          <a:p>
            <a:r>
              <a:t>Part three</a:t>
            </a:r>
          </a:p>
        </p:txBody>
      </p:sp>
      <p:sp>
        <p:nvSpPr>
          <p:cNvPr id="29" name="文本框 28"/>
          <p:cNvSpPr txBox="1"/>
          <p:nvPr/>
        </p:nvSpPr>
        <p:spPr>
          <a:xfrm>
            <a:off x="1312545" y="2165985"/>
            <a:ext cx="9345930" cy="3476625"/>
          </a:xfrm>
          <a:prstGeom prst="rect">
            <a:avLst/>
          </a:prstGeom>
          <a:noFill/>
        </p:spPr>
        <p:txBody>
          <a:bodyPr wrap="square" rtlCol="0">
            <a:spAutoFit/>
          </a:bodyPr>
          <a:p>
            <a:pPr algn="l"/>
            <a:r>
              <a:rPr lang="en-US" altLang="zh-CN" sz="2000">
                <a:solidFill>
                  <a:schemeClr val="tx1"/>
                </a:solidFill>
                <a:sym typeface="+mn-ea"/>
              </a:rPr>
              <a:t>    </a:t>
            </a:r>
            <a:r>
              <a:rPr lang="zh-CN" altLang="en-US" sz="2000">
                <a:solidFill>
                  <a:schemeClr val="tx1"/>
                </a:solidFill>
                <a:sym typeface="+mn-ea"/>
              </a:rPr>
              <a:t>目前，越来越多科技公司在产品中默认启用加密技术，并在某些案件中拒绝帮助司法部门获取嫌疑人设备内的数据。</a:t>
            </a:r>
            <a:endParaRPr lang="zh-CN" altLang="en-US" sz="2000">
              <a:solidFill>
                <a:schemeClr val="tx1"/>
              </a:solidFill>
              <a:sym typeface="+mn-ea"/>
            </a:endParaRPr>
          </a:p>
          <a:p>
            <a:pPr algn="l"/>
            <a:endParaRPr lang="zh-CN" altLang="en-US" sz="2000">
              <a:solidFill>
                <a:schemeClr val="tx1"/>
              </a:solidFill>
              <a:sym typeface="+mn-ea"/>
            </a:endParaRPr>
          </a:p>
          <a:p>
            <a:pPr algn="l"/>
            <a:r>
              <a:rPr lang="zh-CN" altLang="en-US" sz="2000">
                <a:solidFill>
                  <a:schemeClr val="tx1"/>
                </a:solidFill>
                <a:sym typeface="+mn-ea"/>
              </a:rPr>
              <a:t>    前年12月美国的圣贝纳迪诺枪击案激化了这一矛盾。在当时的枪击案中，凶手法鲁克及其妻子杀死了14人，并导致22人受伤。由于iPhone的信息安全限制，即输错10次密码后数据自动擦除，</a:t>
            </a:r>
            <a:r>
              <a:rPr lang="zh-CN" altLang="en-US" sz="2000" b="1">
                <a:solidFill>
                  <a:schemeClr val="tx1"/>
                </a:solidFill>
                <a:sym typeface="+mn-ea"/>
              </a:rPr>
              <a:t>调查人员无法获得这部手机内的信息</a:t>
            </a:r>
            <a:r>
              <a:rPr lang="zh-CN" altLang="en-US" sz="2000">
                <a:solidFill>
                  <a:schemeClr val="tx1"/>
                </a:solidFill>
                <a:sym typeface="+mn-ea"/>
              </a:rPr>
              <a:t>。</a:t>
            </a:r>
            <a:endParaRPr lang="zh-CN" altLang="en-US" sz="2000">
              <a:solidFill>
                <a:schemeClr val="tx1"/>
              </a:solidFill>
              <a:sym typeface="+mn-ea"/>
            </a:endParaRPr>
          </a:p>
          <a:p>
            <a:pPr algn="l"/>
            <a:endParaRPr lang="zh-CN" altLang="en-US" sz="2000">
              <a:solidFill>
                <a:schemeClr val="tx1"/>
              </a:solidFill>
              <a:sym typeface="+mn-ea"/>
            </a:endParaRPr>
          </a:p>
          <a:p>
            <a:pPr algn="l"/>
            <a:r>
              <a:rPr lang="zh-CN" altLang="en-US" sz="2000">
                <a:solidFill>
                  <a:schemeClr val="tx1"/>
                </a:solidFill>
                <a:sym typeface="+mn-ea"/>
              </a:rPr>
              <a:t>    随后，美国司法部获得了法庭令，</a:t>
            </a:r>
            <a:r>
              <a:rPr lang="zh-CN" altLang="en-US" sz="2000" b="1">
                <a:solidFill>
                  <a:schemeClr val="tx1"/>
                </a:solidFill>
                <a:sym typeface="+mn-ea"/>
              </a:rPr>
              <a:t>试图强迫苹果配合调查</a:t>
            </a:r>
            <a:r>
              <a:rPr lang="zh-CN" altLang="en-US" sz="2000">
                <a:solidFill>
                  <a:schemeClr val="tx1"/>
                </a:solidFill>
                <a:sym typeface="+mn-ea"/>
              </a:rPr>
              <a:t>，开发能绕开这一安全功能的软件。不过，</a:t>
            </a:r>
            <a:r>
              <a:rPr lang="zh-CN" altLang="en-US" sz="2000" b="1">
                <a:solidFill>
                  <a:schemeClr val="tx1"/>
                </a:solidFill>
                <a:sym typeface="+mn-ea"/>
              </a:rPr>
              <a:t>苹果以用户隐私保护为由对此表示拒绝</a:t>
            </a:r>
            <a:r>
              <a:rPr lang="zh-CN" altLang="en-US" sz="2000">
                <a:solidFill>
                  <a:schemeClr val="tx1"/>
                </a:solidFill>
                <a:sym typeface="+mn-ea"/>
              </a:rPr>
              <a:t>。FBI官员此前表示，司法部门已经尝试了所有可能的措施，在无法成功的情况下才试图通过法律途径寻求苹果的帮助。</a:t>
            </a:r>
            <a:endParaRPr lang="zh-CN" altLang="en-US" sz="200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anim calcmode="lin" valueType="num">
                                      <p:cBhvr additive="base">
                                        <p:cTn id="13"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xEl>
                                              <p:pRg st="4" end="4"/>
                                            </p:txEl>
                                          </p:spTgt>
                                        </p:tgtEl>
                                        <p:attrNameLst>
                                          <p:attrName>style.visibility</p:attrName>
                                        </p:attrNameLst>
                                      </p:cBhvr>
                                      <p:to>
                                        <p:strVal val="visible"/>
                                      </p:to>
                                    </p:set>
                                    <p:anim calcmode="lin" valueType="num">
                                      <p:cBhvr additive="base">
                                        <p:cTn id="19" dur="5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占位符 5"/>
          <p:cNvSpPr>
            <a:spLocks noGrp="1"/>
          </p:cNvSpPr>
          <p:nvPr>
            <p:ph type="body" sz="quarter" idx="18"/>
          </p:nvPr>
        </p:nvSpPr>
        <p:spPr>
          <a:xfrm>
            <a:off x="835276" y="937779"/>
            <a:ext cx="2974723" cy="534035"/>
          </a:xfrm>
        </p:spPr>
        <p:txBody>
          <a:bodyPr/>
          <a:p>
            <a:r>
              <a:rPr lang="zh-CN" altLang="en-US"/>
              <a:t>实例三</a:t>
            </a:r>
            <a:endParaRPr lang="zh-CN" altLang="en-US"/>
          </a:p>
        </p:txBody>
      </p:sp>
      <p:sp>
        <p:nvSpPr>
          <p:cNvPr id="7" name="文本占位符 6"/>
          <p:cNvSpPr>
            <a:spLocks noGrp="1"/>
          </p:cNvSpPr>
          <p:nvPr>
            <p:ph type="body" sz="quarter" idx="19"/>
          </p:nvPr>
        </p:nvSpPr>
        <p:spPr>
          <a:xfrm>
            <a:off x="835276" y="568940"/>
            <a:ext cx="2974723" cy="368300"/>
          </a:xfrm>
        </p:spPr>
        <p:txBody>
          <a:bodyPr/>
          <a:p>
            <a:r>
              <a:t>Part three</a:t>
            </a:r>
          </a:p>
        </p:txBody>
      </p:sp>
      <p:sp>
        <p:nvSpPr>
          <p:cNvPr id="8" name="文本框 7"/>
          <p:cNvSpPr txBox="1"/>
          <p:nvPr/>
        </p:nvSpPr>
        <p:spPr>
          <a:xfrm>
            <a:off x="834390" y="1530985"/>
            <a:ext cx="11035665" cy="4707890"/>
          </a:xfrm>
          <a:prstGeom prst="rect">
            <a:avLst/>
          </a:prstGeom>
          <a:noFill/>
        </p:spPr>
        <p:txBody>
          <a:bodyPr wrap="square" rtlCol="0" anchor="t">
            <a:spAutoFit/>
          </a:bodyPr>
          <a:p>
            <a:r>
              <a:rPr lang="zh-CN" altLang="en-US" sz="2000">
                <a:solidFill>
                  <a:schemeClr val="tx1"/>
                </a:solidFill>
              </a:rPr>
              <a:t>苹果等科技公司与美国政府之间的争议</a:t>
            </a:r>
            <a:r>
              <a:rPr lang="zh-CN" altLang="en-US" sz="2000" b="1">
                <a:solidFill>
                  <a:schemeClr val="tx1"/>
                </a:solidFill>
              </a:rPr>
              <a:t>持续超过1年</a:t>
            </a:r>
            <a:r>
              <a:rPr lang="zh-CN" altLang="en-US" sz="2000">
                <a:solidFill>
                  <a:schemeClr val="tx1"/>
                </a:solidFill>
              </a:rPr>
              <a:t>。</a:t>
            </a:r>
            <a:endParaRPr lang="zh-CN" altLang="en-US" sz="2000">
              <a:solidFill>
                <a:schemeClr val="tx1"/>
              </a:solidFill>
            </a:endParaRPr>
          </a:p>
          <a:p>
            <a:endParaRPr lang="zh-CN" altLang="en-US" sz="2000">
              <a:solidFill>
                <a:schemeClr val="tx1"/>
              </a:solidFill>
            </a:endParaRPr>
          </a:p>
          <a:p>
            <a:r>
              <a:rPr lang="zh-CN" altLang="en-US" sz="2000">
                <a:solidFill>
                  <a:schemeClr val="tx1"/>
                </a:solidFill>
              </a:rPr>
              <a:t>美国司法部后来提交法庭文件称，已成功破解圣贝纳迪诺枪击案凶手塞义德·法鲁克(Syed Farook)使用的iPhone 5c，因此不再要求苹果协助解锁这部手机。</a:t>
            </a:r>
            <a:endParaRPr lang="zh-CN" altLang="en-US" sz="2000">
              <a:solidFill>
                <a:schemeClr val="tx1"/>
              </a:solidFill>
            </a:endParaRPr>
          </a:p>
          <a:p>
            <a:endParaRPr lang="zh-CN" altLang="en-US" sz="2000">
              <a:solidFill>
                <a:schemeClr val="tx1"/>
              </a:solidFill>
            </a:endParaRPr>
          </a:p>
          <a:p>
            <a:r>
              <a:rPr lang="zh-CN" altLang="en-US" sz="2000">
                <a:solidFill>
                  <a:schemeClr val="tx1"/>
                </a:solidFill>
              </a:rPr>
              <a:t>该文件并未明确指出，FBI采用了什么样的方法去获取手机内数据，以及手机内具体包含哪些与恐怖袭击有关的信息。此外，政府官员也闭口不谈，谁向FBI提供了技术帮助。消息人士表示，这一方法并非来自政府部门，而是一家民营组织。</a:t>
            </a:r>
            <a:endParaRPr lang="zh-CN" altLang="en-US" sz="2000">
              <a:solidFill>
                <a:schemeClr val="tx1"/>
              </a:solidFill>
            </a:endParaRPr>
          </a:p>
          <a:p>
            <a:endParaRPr lang="zh-CN" altLang="en-US" sz="2000">
              <a:solidFill>
                <a:schemeClr val="tx1"/>
              </a:solidFill>
            </a:endParaRPr>
          </a:p>
          <a:p>
            <a:r>
              <a:rPr lang="zh-CN" altLang="en-US" sz="2000">
                <a:solidFill>
                  <a:schemeClr val="tx1"/>
                </a:solidFill>
              </a:rPr>
              <a:t>目前，苹果仍面临着来自美国政府的一系列要求</a:t>
            </a:r>
            <a:r>
              <a:rPr lang="zh-CN" altLang="en-US" sz="2000" b="1">
                <a:solidFill>
                  <a:schemeClr val="tx1"/>
                </a:solidFill>
              </a:rPr>
              <a:t>。</a:t>
            </a:r>
            <a:r>
              <a:rPr lang="zh-CN" altLang="en-US" sz="2000">
                <a:solidFill>
                  <a:schemeClr val="tx1"/>
                </a:solidFill>
              </a:rPr>
              <a:t>此前的法庭文件显示，在美国全国范围内，</a:t>
            </a:r>
            <a:r>
              <a:rPr lang="zh-CN" altLang="en-US" sz="2000" b="1">
                <a:solidFill>
                  <a:schemeClr val="tx1"/>
                </a:solidFill>
              </a:rPr>
              <a:t>检察官就至少15部iPhone向苹果提出了类似要求，即解锁手机、提取手机内的数据以配合调查。</a:t>
            </a:r>
            <a:endParaRPr lang="zh-CN" altLang="en-US" sz="2000" b="1">
              <a:solidFill>
                <a:schemeClr val="tx1"/>
              </a:solidFill>
            </a:endParaRPr>
          </a:p>
          <a:p>
            <a:endParaRPr lang="zh-CN" altLang="en-US" sz="2000" b="1">
              <a:solidFill>
                <a:schemeClr val="tx1"/>
              </a:solidFill>
            </a:endParaRPr>
          </a:p>
          <a:p>
            <a:r>
              <a:rPr lang="zh-CN" altLang="en-US" sz="2000">
                <a:solidFill>
                  <a:schemeClr val="tx1"/>
                </a:solidFill>
              </a:rPr>
              <a:t>就这起案件而言，美国政府将不再要求苹果编写软件去协助调查。不过从长期来看，</a:t>
            </a:r>
            <a:r>
              <a:rPr lang="zh-CN" altLang="en-US" sz="2000" b="1">
                <a:solidFill>
                  <a:schemeClr val="tx1"/>
                </a:solidFill>
              </a:rPr>
              <a:t>政府与科技公司之间关于数字通信的形式，以及企业应采取什么措施来协助政府获得用户数据</a:t>
            </a:r>
            <a:r>
              <a:rPr lang="zh-CN" altLang="en-US" sz="2000">
                <a:solidFill>
                  <a:schemeClr val="tx1"/>
                </a:solidFill>
              </a:rPr>
              <a:t>，这些争论仍不会平息。</a:t>
            </a:r>
            <a:endParaRPr lang="zh-CN" altLang="en-US" sz="2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7200" dirty="0"/>
              <a:t>Part 4</a:t>
            </a:r>
            <a:endParaRPr lang="zh-CN" altLang="en-US" sz="7200" dirty="0"/>
          </a:p>
        </p:txBody>
      </p:sp>
      <p:sp>
        <p:nvSpPr>
          <p:cNvPr id="3" name="文本占位符 2"/>
          <p:cNvSpPr>
            <a:spLocks noGrp="1"/>
          </p:cNvSpPr>
          <p:nvPr>
            <p:ph type="body" sz="quarter" idx="11"/>
          </p:nvPr>
        </p:nvSpPr>
        <p:spPr>
          <a:xfrm>
            <a:off x="4290695" y="3738880"/>
            <a:ext cx="3639820" cy="1381125"/>
          </a:xfrm>
        </p:spPr>
        <p:txBody>
          <a:bodyPr wrap="square"/>
          <a:lstStyle/>
          <a:p>
            <a:pPr algn="ctr"/>
            <a:r>
              <a:rPr lang="zh-CN" altLang="en-US" sz="2800" dirty="0"/>
              <a:t>关于数据时代个人信息保护的国外</a:t>
            </a:r>
            <a:endParaRPr lang="zh-CN" altLang="en-US" sz="2800" dirty="0"/>
          </a:p>
          <a:p>
            <a:pPr algn="ctr"/>
            <a:r>
              <a:rPr lang="zh-CN" altLang="en-US" sz="2800" dirty="0"/>
              <a:t>立法以及启示</a:t>
            </a:r>
            <a:endParaRPr lang="zh-CN" altLang="en-US" sz="2800" dirty="0"/>
          </a:p>
        </p:txBody>
      </p:sp>
      <p:sp>
        <p:nvSpPr>
          <p:cNvPr id="5" name="文本框 4"/>
          <p:cNvSpPr txBox="1"/>
          <p:nvPr/>
        </p:nvSpPr>
        <p:spPr>
          <a:xfrm>
            <a:off x="5034280" y="6019165"/>
            <a:ext cx="3635375" cy="368300"/>
          </a:xfrm>
          <a:prstGeom prst="rect">
            <a:avLst/>
          </a:prstGeom>
          <a:noFill/>
        </p:spPr>
        <p:txBody>
          <a:bodyPr wrap="square" rtlCol="0">
            <a:spAutoFit/>
          </a:bodyPr>
          <a:p>
            <a:r>
              <a:rPr lang="en-US" altLang="zh-CN"/>
              <a:t>By </a:t>
            </a:r>
            <a:r>
              <a:rPr lang="zh-CN" altLang="en-US"/>
              <a:t>祝恺蔓 、朱祈璇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dirty="0"/>
              <a:t>目录</a:t>
            </a:r>
            <a:endParaRPr lang="zh-CN" altLang="en-US" dirty="0"/>
          </a:p>
        </p:txBody>
      </p:sp>
      <p:sp>
        <p:nvSpPr>
          <p:cNvPr id="17" name="文本占位符 16"/>
          <p:cNvSpPr>
            <a:spLocks noGrp="1"/>
          </p:cNvSpPr>
          <p:nvPr>
            <p:ph type="body" sz="quarter" idx="11"/>
          </p:nvPr>
        </p:nvSpPr>
        <p:spPr>
          <a:xfrm>
            <a:off x="3307715" y="1971675"/>
            <a:ext cx="2614295" cy="645160"/>
          </a:xfrm>
        </p:spPr>
        <p:txBody>
          <a:bodyPr wrap="square"/>
          <a:lstStyle/>
          <a:p>
            <a:r>
              <a:rPr lang="en-US" altLang="zh-CN" dirty="0"/>
              <a:t>CONTENT</a:t>
            </a:r>
            <a:endParaRPr lang="zh-CN" altLang="en-US" dirty="0"/>
          </a:p>
        </p:txBody>
      </p:sp>
      <p:sp>
        <p:nvSpPr>
          <p:cNvPr id="18" name="文本占位符 17"/>
          <p:cNvSpPr>
            <a:spLocks noGrp="1"/>
          </p:cNvSpPr>
          <p:nvPr>
            <p:ph type="body" sz="quarter" idx="12"/>
          </p:nvPr>
        </p:nvSpPr>
        <p:spPr/>
        <p:txBody>
          <a:bodyPr/>
          <a:lstStyle/>
          <a:p>
            <a:r>
              <a:rPr lang="en-US" altLang="zh-CN" dirty="0"/>
              <a:t>01</a:t>
            </a:r>
            <a:endParaRPr lang="zh-CN" altLang="en-US" dirty="0"/>
          </a:p>
        </p:txBody>
      </p:sp>
      <p:sp>
        <p:nvSpPr>
          <p:cNvPr id="19" name="文本占位符 18"/>
          <p:cNvSpPr>
            <a:spLocks noGrp="1"/>
          </p:cNvSpPr>
          <p:nvPr>
            <p:ph type="body" sz="quarter" idx="14"/>
          </p:nvPr>
        </p:nvSpPr>
        <p:spPr/>
        <p:txBody>
          <a:bodyPr/>
          <a:lstStyle/>
          <a:p>
            <a:r>
              <a:rPr lang="en-US" altLang="zh-CN" dirty="0"/>
              <a:t>02</a:t>
            </a:r>
            <a:endParaRPr lang="zh-CN" altLang="en-US" dirty="0"/>
          </a:p>
        </p:txBody>
      </p:sp>
      <p:sp>
        <p:nvSpPr>
          <p:cNvPr id="20" name="文本占位符 19"/>
          <p:cNvSpPr>
            <a:spLocks noGrp="1"/>
          </p:cNvSpPr>
          <p:nvPr>
            <p:ph type="body" sz="quarter" idx="15"/>
          </p:nvPr>
        </p:nvSpPr>
        <p:spPr/>
        <p:txBody>
          <a:bodyPr/>
          <a:lstStyle/>
          <a:p>
            <a:r>
              <a:rPr lang="en-US" altLang="zh-CN" dirty="0"/>
              <a:t>03</a:t>
            </a:r>
            <a:endParaRPr lang="zh-CN" altLang="en-US" dirty="0"/>
          </a:p>
        </p:txBody>
      </p:sp>
      <p:sp>
        <p:nvSpPr>
          <p:cNvPr id="21" name="文本占位符 20"/>
          <p:cNvSpPr>
            <a:spLocks noGrp="1"/>
          </p:cNvSpPr>
          <p:nvPr>
            <p:ph type="body" sz="quarter" idx="17"/>
          </p:nvPr>
        </p:nvSpPr>
        <p:spPr/>
        <p:txBody>
          <a:bodyPr/>
          <a:lstStyle/>
          <a:p>
            <a:r>
              <a:rPr lang="en-US" altLang="zh-CN" dirty="0"/>
              <a:t>04</a:t>
            </a:r>
            <a:endParaRPr lang="zh-CN" altLang="en-US" dirty="0"/>
          </a:p>
        </p:txBody>
      </p:sp>
      <p:sp>
        <p:nvSpPr>
          <p:cNvPr id="22" name="文本占位符 21"/>
          <p:cNvSpPr>
            <a:spLocks noGrp="1"/>
          </p:cNvSpPr>
          <p:nvPr>
            <p:ph type="body" sz="quarter" idx="18"/>
          </p:nvPr>
        </p:nvSpPr>
        <p:spPr>
          <a:xfrm>
            <a:off x="2044700" y="3736340"/>
            <a:ext cx="3141345" cy="534035"/>
          </a:xfrm>
        </p:spPr>
        <p:txBody>
          <a:bodyPr wrap="square"/>
          <a:lstStyle/>
          <a:p>
            <a:r>
              <a:rPr lang="zh-CN" altLang="en-US" dirty="0"/>
              <a:t>个人隐私</a:t>
            </a:r>
            <a:endParaRPr lang="zh-CN" altLang="en-US" dirty="0"/>
          </a:p>
        </p:txBody>
      </p:sp>
      <p:sp>
        <p:nvSpPr>
          <p:cNvPr id="24" name="文本占位符 23"/>
          <p:cNvSpPr>
            <a:spLocks noGrp="1"/>
          </p:cNvSpPr>
          <p:nvPr>
            <p:ph type="body" sz="quarter" idx="22"/>
          </p:nvPr>
        </p:nvSpPr>
        <p:spPr>
          <a:xfrm>
            <a:off x="7277735" y="3736340"/>
            <a:ext cx="4488815" cy="534035"/>
          </a:xfrm>
        </p:spPr>
        <p:txBody>
          <a:bodyPr wrap="square"/>
          <a:lstStyle/>
          <a:p>
            <a:r>
              <a:rPr lang="zh-CN" altLang="en-US" dirty="0"/>
              <a:t>目前国家的保护</a:t>
            </a:r>
            <a:endParaRPr lang="zh-CN" altLang="en-US" dirty="0"/>
          </a:p>
        </p:txBody>
      </p:sp>
      <p:sp>
        <p:nvSpPr>
          <p:cNvPr id="26" name="文本占位符 25"/>
          <p:cNvSpPr>
            <a:spLocks noGrp="1"/>
          </p:cNvSpPr>
          <p:nvPr>
            <p:ph type="body" sz="quarter" idx="24"/>
          </p:nvPr>
        </p:nvSpPr>
        <p:spPr>
          <a:xfrm>
            <a:off x="2044550" y="5148651"/>
            <a:ext cx="2520000" cy="534035"/>
          </a:xfrm>
        </p:spPr>
        <p:txBody>
          <a:bodyPr/>
          <a:lstStyle/>
          <a:p>
            <a:r>
              <a:rPr dirty="0"/>
              <a:t>相关案例</a:t>
            </a:r>
            <a:endParaRPr dirty="0"/>
          </a:p>
        </p:txBody>
      </p:sp>
      <p:sp>
        <p:nvSpPr>
          <p:cNvPr id="28" name="文本占位符 27"/>
          <p:cNvSpPr>
            <a:spLocks noGrp="1"/>
          </p:cNvSpPr>
          <p:nvPr>
            <p:ph type="body" sz="quarter" idx="28"/>
          </p:nvPr>
        </p:nvSpPr>
        <p:spPr>
          <a:xfrm>
            <a:off x="7277735" y="5148580"/>
            <a:ext cx="3611880" cy="534035"/>
          </a:xfrm>
        </p:spPr>
        <p:txBody>
          <a:bodyPr wrap="square"/>
          <a:lstStyle/>
          <a:p>
            <a:r>
              <a:rPr lang="zh-CN" altLang="en-US" dirty="0"/>
              <a:t>其他国家法律法规</a:t>
            </a:r>
            <a:endParaRPr lang="zh-CN" altLang="en-US" dirty="0"/>
          </a:p>
        </p:txBody>
      </p:sp>
      <p:pic>
        <p:nvPicPr>
          <p:cNvPr id="30" name="图片 29">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4549" y="6425248"/>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2974723" cy="534035"/>
          </a:xfrm>
        </p:spPr>
        <p:txBody>
          <a:bodyPr/>
          <a:lstStyle/>
          <a:p>
            <a:r>
              <a:rPr lang="zh-CN" altLang="en-US" dirty="0"/>
              <a:t>保护三模式</a:t>
            </a:r>
            <a:endParaRPr dirty="0"/>
          </a:p>
        </p:txBody>
      </p:sp>
      <p:sp>
        <p:nvSpPr>
          <p:cNvPr id="3" name="文本占位符 2"/>
          <p:cNvSpPr>
            <a:spLocks noGrp="1"/>
          </p:cNvSpPr>
          <p:nvPr>
            <p:ph type="body" sz="quarter" idx="19"/>
          </p:nvPr>
        </p:nvSpPr>
        <p:spPr>
          <a:xfrm>
            <a:off x="835276" y="568940"/>
            <a:ext cx="2974723" cy="369332"/>
          </a:xfrm>
        </p:spPr>
        <p:txBody>
          <a:bodyPr/>
          <a:lstStyle/>
          <a:p>
            <a:r>
              <a:rPr lang="en-US" altLang="zh-CN" dirty="0"/>
              <a:t>Part Four</a:t>
            </a:r>
            <a:endParaRPr lang="zh-CN" altLang="en-US" dirty="0"/>
          </a:p>
        </p:txBody>
      </p:sp>
      <p:grpSp>
        <p:nvGrpSpPr>
          <p:cNvPr id="16" name="组合 15"/>
          <p:cNvGrpSpPr/>
          <p:nvPr/>
        </p:nvGrpSpPr>
        <p:grpSpPr>
          <a:xfrm>
            <a:off x="449099" y="1680486"/>
            <a:ext cx="10893774" cy="4279429"/>
            <a:chOff x="835276" y="1621838"/>
            <a:chExt cx="10084264" cy="3961427"/>
          </a:xfrm>
        </p:grpSpPr>
        <p:sp>
          <p:nvSpPr>
            <p:cNvPr id="6" name="菱形 5"/>
            <p:cNvSpPr/>
            <p:nvPr/>
          </p:nvSpPr>
          <p:spPr>
            <a:xfrm>
              <a:off x="835276" y="2286001"/>
              <a:ext cx="2760132" cy="2760132"/>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p:cNvSpPr/>
            <p:nvPr/>
          </p:nvSpPr>
          <p:spPr>
            <a:xfrm>
              <a:off x="3017161" y="3522160"/>
              <a:ext cx="1879548" cy="1879548"/>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2773131" y="1676128"/>
              <a:ext cx="1893528" cy="1893528"/>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4114402" y="1837540"/>
              <a:ext cx="3149108" cy="3149108"/>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6537931" y="3094119"/>
              <a:ext cx="2489146" cy="2489146"/>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a:off x="6516216" y="1621838"/>
              <a:ext cx="1687984" cy="1687984"/>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7879660" y="2551220"/>
              <a:ext cx="877780" cy="877780"/>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8430394" y="2286001"/>
              <a:ext cx="2489146" cy="2489146"/>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圆角矩形 16"/>
          <p:cNvSpPr/>
          <p:nvPr/>
        </p:nvSpPr>
        <p:spPr>
          <a:xfrm rot="2697998">
            <a:off x="2488727" y="3448052"/>
            <a:ext cx="1457110" cy="1457110"/>
          </a:xfrm>
          <a:prstGeom prst="roundRect">
            <a:avLst>
              <a:gd name="adj" fmla="val 972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2697998">
            <a:off x="3986314" y="2076442"/>
            <a:ext cx="1946582" cy="1946582"/>
          </a:xfrm>
          <a:prstGeom prst="roundRect">
            <a:avLst>
              <a:gd name="adj" fmla="val 9729"/>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2697998">
            <a:off x="5976588" y="3522487"/>
            <a:ext cx="1206542" cy="1206542"/>
          </a:xfrm>
          <a:prstGeom prst="roundRect">
            <a:avLst>
              <a:gd name="adj" fmla="val 9729"/>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2697998">
            <a:off x="7280041" y="2076442"/>
            <a:ext cx="1946582" cy="1946582"/>
          </a:xfrm>
          <a:prstGeom prst="roundRect">
            <a:avLst>
              <a:gd name="adj" fmla="val 9729"/>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042544" y="5050768"/>
            <a:ext cx="1198880" cy="398780"/>
          </a:xfrm>
          <a:prstGeom prst="rect">
            <a:avLst/>
          </a:prstGeom>
        </p:spPr>
        <p:txBody>
          <a:bodyPr wrap="none">
            <a:spAutoFit/>
          </a:bodyPr>
          <a:lstStyle/>
          <a:p>
            <a:pPr defTabSz="608965"/>
            <a:r>
              <a:rPr lang="zh-CN" sz="2000" b="1" dirty="0">
                <a:solidFill>
                  <a:schemeClr val="accent1"/>
                </a:solidFill>
                <a:cs typeface="+mn-ea"/>
                <a:sym typeface="+mn-lt"/>
              </a:rPr>
              <a:t>日本模式</a:t>
            </a:r>
            <a:endParaRPr lang="zh-CN" sz="2000" b="1" dirty="0">
              <a:solidFill>
                <a:schemeClr val="accent1"/>
              </a:solidFill>
              <a:cs typeface="+mn-ea"/>
              <a:sym typeface="+mn-lt"/>
            </a:endParaRPr>
          </a:p>
        </p:txBody>
      </p:sp>
      <p:sp>
        <p:nvSpPr>
          <p:cNvPr id="22" name="矩形 21"/>
          <p:cNvSpPr/>
          <p:nvPr/>
        </p:nvSpPr>
        <p:spPr>
          <a:xfrm>
            <a:off x="2042795" y="5741670"/>
            <a:ext cx="3138805" cy="929640"/>
          </a:xfrm>
          <a:prstGeom prst="rect">
            <a:avLst/>
          </a:prstGeom>
        </p:spPr>
        <p:txBody>
          <a:bodyPr wrap="square" numCol="1" spcCol="360000">
            <a:spAutoFit/>
          </a:bodyPr>
          <a:lstStyle/>
          <a:p>
            <a:pPr algn="just" defTabSz="608965">
              <a:lnSpc>
                <a:spcPct val="130000"/>
              </a:lnSpc>
            </a:pPr>
            <a:r>
              <a:rPr lang="zh-CN" altLang="en-US" sz="1400" b="1" dirty="0">
                <a:solidFill>
                  <a:schemeClr val="tx1">
                    <a:lumMod val="85000"/>
                    <a:lumOff val="15000"/>
                  </a:schemeClr>
                </a:solidFill>
                <a:cs typeface="+mn-ea"/>
                <a:sym typeface="+mn-lt"/>
              </a:rPr>
              <a:t>参考了欧盟的立法模式，更多采纳了美国的保护规制，通过政府立法和行业自律实现个人信息安全。。</a:t>
            </a:r>
            <a:endParaRPr lang="zh-CN" altLang="en-US" sz="1400" b="1" dirty="0">
              <a:solidFill>
                <a:schemeClr val="tx1">
                  <a:lumMod val="85000"/>
                  <a:lumOff val="15000"/>
                </a:schemeClr>
              </a:solidFill>
              <a:cs typeface="+mn-ea"/>
              <a:sym typeface="+mn-lt"/>
            </a:endParaRPr>
          </a:p>
        </p:txBody>
      </p:sp>
      <p:sp>
        <p:nvSpPr>
          <p:cNvPr id="23" name="矩形 22"/>
          <p:cNvSpPr/>
          <p:nvPr/>
        </p:nvSpPr>
        <p:spPr>
          <a:xfrm>
            <a:off x="6132747" y="5050768"/>
            <a:ext cx="1198880" cy="398780"/>
          </a:xfrm>
          <a:prstGeom prst="rect">
            <a:avLst/>
          </a:prstGeom>
        </p:spPr>
        <p:txBody>
          <a:bodyPr wrap="none">
            <a:spAutoFit/>
          </a:bodyPr>
          <a:lstStyle/>
          <a:p>
            <a:pPr defTabSz="608965"/>
            <a:r>
              <a:rPr lang="zh-CN" sz="2000" b="1" dirty="0">
                <a:solidFill>
                  <a:schemeClr val="accent3"/>
                </a:solidFill>
                <a:cs typeface="+mn-ea"/>
                <a:sym typeface="+mn-lt"/>
              </a:rPr>
              <a:t>其他模式</a:t>
            </a:r>
            <a:endParaRPr lang="zh-CN" sz="2000" b="1" dirty="0">
              <a:solidFill>
                <a:schemeClr val="accent3"/>
              </a:solidFill>
              <a:cs typeface="+mn-ea"/>
              <a:sym typeface="+mn-lt"/>
            </a:endParaRPr>
          </a:p>
        </p:txBody>
      </p:sp>
      <p:sp>
        <p:nvSpPr>
          <p:cNvPr id="24" name="矩形 23"/>
          <p:cNvSpPr/>
          <p:nvPr/>
        </p:nvSpPr>
        <p:spPr>
          <a:xfrm>
            <a:off x="6133465" y="5461635"/>
            <a:ext cx="3496310" cy="1209675"/>
          </a:xfrm>
          <a:prstGeom prst="rect">
            <a:avLst/>
          </a:prstGeom>
        </p:spPr>
        <p:txBody>
          <a:bodyPr wrap="square" numCol="1" spcCol="360000">
            <a:spAutoFit/>
          </a:bodyPr>
          <a:lstStyle/>
          <a:p>
            <a:pPr algn="just" defTabSz="608965">
              <a:lnSpc>
                <a:spcPct val="130000"/>
              </a:lnSpc>
            </a:pPr>
            <a:r>
              <a:rPr lang="zh-CN" altLang="en-US" sz="1400" b="1" dirty="0">
                <a:solidFill>
                  <a:schemeClr val="tx1">
                    <a:lumMod val="85000"/>
                    <a:lumOff val="15000"/>
                  </a:schemeClr>
                </a:solidFill>
                <a:cs typeface="+mn-ea"/>
                <a:sym typeface="+mn-lt"/>
              </a:rPr>
              <a:t>德国个人数据保护法是比较有代表性的，采取统一立法模式，以信息自决权为宪法基础，以人格权为民法基础，统一规范、保护所有个人数据。</a:t>
            </a:r>
            <a:endParaRPr lang="zh-CN" altLang="en-US" sz="1400" b="1" dirty="0">
              <a:solidFill>
                <a:schemeClr val="tx1">
                  <a:lumMod val="85000"/>
                  <a:lumOff val="15000"/>
                </a:schemeClr>
              </a:solidFill>
              <a:cs typeface="+mn-ea"/>
              <a:sym typeface="+mn-lt"/>
            </a:endParaRPr>
          </a:p>
        </p:txBody>
      </p:sp>
      <p:sp>
        <p:nvSpPr>
          <p:cNvPr id="25" name="矩形 24"/>
          <p:cNvSpPr/>
          <p:nvPr/>
        </p:nvSpPr>
        <p:spPr>
          <a:xfrm>
            <a:off x="4359873" y="226616"/>
            <a:ext cx="1198880" cy="398780"/>
          </a:xfrm>
          <a:prstGeom prst="rect">
            <a:avLst/>
          </a:prstGeom>
        </p:spPr>
        <p:txBody>
          <a:bodyPr wrap="none">
            <a:spAutoFit/>
          </a:bodyPr>
          <a:lstStyle/>
          <a:p>
            <a:pPr defTabSz="608965"/>
            <a:r>
              <a:rPr lang="zh-CN" sz="2000" b="1" dirty="0">
                <a:solidFill>
                  <a:schemeClr val="accent2"/>
                </a:solidFill>
                <a:cs typeface="+mn-ea"/>
                <a:sym typeface="+mn-lt"/>
              </a:rPr>
              <a:t>美国模式</a:t>
            </a:r>
            <a:endParaRPr lang="zh-CN" sz="2000" b="1" dirty="0">
              <a:solidFill>
                <a:schemeClr val="accent2"/>
              </a:solidFill>
              <a:cs typeface="+mn-ea"/>
              <a:sym typeface="+mn-lt"/>
            </a:endParaRPr>
          </a:p>
        </p:txBody>
      </p:sp>
      <p:sp>
        <p:nvSpPr>
          <p:cNvPr id="26" name="矩形 25"/>
          <p:cNvSpPr/>
          <p:nvPr/>
        </p:nvSpPr>
        <p:spPr>
          <a:xfrm>
            <a:off x="3620770" y="703580"/>
            <a:ext cx="2965450" cy="1209675"/>
          </a:xfrm>
          <a:prstGeom prst="rect">
            <a:avLst/>
          </a:prstGeom>
        </p:spPr>
        <p:txBody>
          <a:bodyPr wrap="square" numCol="1" spcCol="360000">
            <a:spAutoFit/>
          </a:bodyPr>
          <a:lstStyle/>
          <a:p>
            <a:pPr algn="just" defTabSz="608965">
              <a:lnSpc>
                <a:spcPct val="130000"/>
              </a:lnSpc>
            </a:pPr>
            <a:r>
              <a:rPr lang="zh-CN" altLang="en-US" sz="1400" b="1" dirty="0">
                <a:solidFill>
                  <a:schemeClr val="tx1">
                    <a:lumMod val="85000"/>
                    <a:lumOff val="15000"/>
                  </a:schemeClr>
                </a:solidFill>
                <a:cs typeface="+mn-ea"/>
                <a:sym typeface="+mn-lt"/>
              </a:rPr>
              <a:t>行业自律模式的倡导者，它采取政府引导下的行业自律，规范行业内个人信息处理行为，同时通过分散立法，辅助行业自律的实施。</a:t>
            </a:r>
            <a:endParaRPr lang="zh-CN" altLang="en-US" sz="1400" b="1" dirty="0">
              <a:solidFill>
                <a:schemeClr val="tx1">
                  <a:lumMod val="85000"/>
                  <a:lumOff val="15000"/>
                </a:schemeClr>
              </a:solidFill>
              <a:cs typeface="+mn-ea"/>
              <a:sym typeface="+mn-lt"/>
            </a:endParaRPr>
          </a:p>
        </p:txBody>
      </p:sp>
      <p:sp>
        <p:nvSpPr>
          <p:cNvPr id="27" name="矩形 26"/>
          <p:cNvSpPr/>
          <p:nvPr/>
        </p:nvSpPr>
        <p:spPr>
          <a:xfrm>
            <a:off x="8052566" y="226616"/>
            <a:ext cx="1198880" cy="398780"/>
          </a:xfrm>
          <a:prstGeom prst="rect">
            <a:avLst/>
          </a:prstGeom>
        </p:spPr>
        <p:txBody>
          <a:bodyPr wrap="none">
            <a:spAutoFit/>
          </a:bodyPr>
          <a:lstStyle/>
          <a:p>
            <a:pPr defTabSz="608965"/>
            <a:r>
              <a:rPr lang="zh-CN" sz="2000" b="1" dirty="0">
                <a:solidFill>
                  <a:schemeClr val="accent4"/>
                </a:solidFill>
                <a:cs typeface="+mn-ea"/>
                <a:sym typeface="+mn-lt"/>
              </a:rPr>
              <a:t>欧盟模式</a:t>
            </a:r>
            <a:endParaRPr lang="zh-CN" sz="2000" b="1" dirty="0">
              <a:solidFill>
                <a:schemeClr val="accent4"/>
              </a:solidFill>
              <a:cs typeface="+mn-ea"/>
              <a:sym typeface="+mn-lt"/>
            </a:endParaRPr>
          </a:p>
        </p:txBody>
      </p:sp>
      <p:sp>
        <p:nvSpPr>
          <p:cNvPr id="28" name="矩形 27"/>
          <p:cNvSpPr/>
          <p:nvPr/>
        </p:nvSpPr>
        <p:spPr>
          <a:xfrm>
            <a:off x="7778247" y="739744"/>
            <a:ext cx="2681855" cy="929640"/>
          </a:xfrm>
          <a:prstGeom prst="rect">
            <a:avLst/>
          </a:prstGeom>
        </p:spPr>
        <p:txBody>
          <a:bodyPr wrap="square" numCol="1" spcCol="360000">
            <a:spAutoFit/>
          </a:bodyPr>
          <a:lstStyle/>
          <a:p>
            <a:pPr algn="just" defTabSz="608965">
              <a:lnSpc>
                <a:spcPct val="130000"/>
              </a:lnSpc>
            </a:pPr>
            <a:r>
              <a:rPr lang="zh-CN" altLang="en-US" sz="1400" b="1" dirty="0">
                <a:solidFill>
                  <a:schemeClr val="tx1">
                    <a:lumMod val="85000"/>
                    <a:lumOff val="15000"/>
                  </a:schemeClr>
                </a:solidFill>
                <a:cs typeface="+mn-ea"/>
                <a:sym typeface="+mn-lt"/>
              </a:rPr>
              <a:t>由国家主导的立法模式。欧盟采用立法模式保护个人信息，是基于保障基本的人格权益。</a:t>
            </a:r>
            <a:endParaRPr lang="zh-CN" altLang="en-US" sz="1400" b="1"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2974723" cy="534035"/>
          </a:xfrm>
        </p:spPr>
        <p:txBody>
          <a:bodyPr/>
          <a:lstStyle/>
          <a:p>
            <a:r>
              <a:rPr lang="zh-CN" altLang="en-US" dirty="0"/>
              <a:t>美国模式</a:t>
            </a:r>
            <a:endParaRPr lang="zh-CN" altLang="en-US" dirty="0"/>
          </a:p>
        </p:txBody>
      </p:sp>
      <p:sp>
        <p:nvSpPr>
          <p:cNvPr id="3" name="文本占位符 2"/>
          <p:cNvSpPr>
            <a:spLocks noGrp="1"/>
          </p:cNvSpPr>
          <p:nvPr>
            <p:ph type="body" sz="quarter" idx="19"/>
          </p:nvPr>
        </p:nvSpPr>
        <p:spPr>
          <a:xfrm>
            <a:off x="835276" y="568940"/>
            <a:ext cx="2974723" cy="368300"/>
          </a:xfrm>
        </p:spPr>
        <p:txBody>
          <a:bodyPr/>
          <a:lstStyle/>
          <a:p>
            <a:r>
              <a:rPr lang="en-US" altLang="zh-CN" dirty="0"/>
              <a:t>Part Four</a:t>
            </a:r>
            <a:endParaRPr lang="en-US" altLang="zh-CN" dirty="0"/>
          </a:p>
        </p:txBody>
      </p:sp>
      <p:cxnSp>
        <p:nvCxnSpPr>
          <p:cNvPr id="6" name="直接连接符 5"/>
          <p:cNvCxnSpPr/>
          <p:nvPr/>
        </p:nvCxnSpPr>
        <p:spPr>
          <a:xfrm>
            <a:off x="4749165" y="1849755"/>
            <a:ext cx="170688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62805" y="3101340"/>
            <a:ext cx="179324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7345" y="5600700"/>
            <a:ext cx="461899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97345" y="4151630"/>
            <a:ext cx="461899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697345" y="3101340"/>
            <a:ext cx="44831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697345" y="2413635"/>
            <a:ext cx="44831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97345" y="1849755"/>
            <a:ext cx="445706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774439" y="2299952"/>
            <a:ext cx="944880" cy="398780"/>
          </a:xfrm>
          <a:prstGeom prst="rect">
            <a:avLst/>
          </a:prstGeom>
        </p:spPr>
        <p:txBody>
          <a:bodyPr wrap="none">
            <a:spAutoFit/>
          </a:bodyPr>
          <a:lstStyle/>
          <a:p>
            <a:pPr defTabSz="608965"/>
            <a:r>
              <a:rPr lang="zh-CN" sz="2000" b="1" dirty="0">
                <a:solidFill>
                  <a:schemeClr val="accent4"/>
                </a:solidFill>
                <a:cs typeface="+mn-ea"/>
                <a:sym typeface="+mn-lt"/>
              </a:rPr>
              <a:t>两原则</a:t>
            </a:r>
            <a:endParaRPr lang="zh-CN" sz="2000" b="1" dirty="0">
              <a:solidFill>
                <a:schemeClr val="accent4"/>
              </a:solidFill>
              <a:cs typeface="+mn-ea"/>
              <a:sym typeface="+mn-lt"/>
            </a:endParaRPr>
          </a:p>
        </p:txBody>
      </p:sp>
      <p:sp>
        <p:nvSpPr>
          <p:cNvPr id="25" name="矩形 24"/>
          <p:cNvSpPr/>
          <p:nvPr/>
        </p:nvSpPr>
        <p:spPr>
          <a:xfrm>
            <a:off x="4749039" y="4020597"/>
            <a:ext cx="1706880" cy="706755"/>
          </a:xfrm>
          <a:prstGeom prst="rect">
            <a:avLst/>
          </a:prstGeom>
        </p:spPr>
        <p:txBody>
          <a:bodyPr wrap="none">
            <a:spAutoFit/>
          </a:bodyPr>
          <a:lstStyle/>
          <a:p>
            <a:pPr defTabSz="608965"/>
            <a:r>
              <a:rPr lang="zh-CN" sz="2000" b="1" dirty="0">
                <a:solidFill>
                  <a:schemeClr val="accent4"/>
                </a:solidFill>
                <a:cs typeface="+mn-ea"/>
                <a:sym typeface="+mn-lt"/>
              </a:rPr>
              <a:t>行业自律模式</a:t>
            </a:r>
            <a:endParaRPr lang="zh-CN" sz="2000" b="1" dirty="0">
              <a:solidFill>
                <a:schemeClr val="accent4"/>
              </a:solidFill>
              <a:cs typeface="+mn-ea"/>
              <a:sym typeface="+mn-lt"/>
            </a:endParaRPr>
          </a:p>
          <a:p>
            <a:pPr defTabSz="608965"/>
            <a:r>
              <a:rPr lang="zh-CN" sz="2000" b="1" dirty="0">
                <a:solidFill>
                  <a:schemeClr val="accent4"/>
                </a:solidFill>
                <a:cs typeface="+mn-ea"/>
                <a:sym typeface="+mn-lt"/>
              </a:rPr>
              <a:t>两层次</a:t>
            </a:r>
            <a:endParaRPr lang="zh-CN" sz="2000" b="1" dirty="0">
              <a:solidFill>
                <a:schemeClr val="accent4"/>
              </a:solidFill>
              <a:cs typeface="+mn-ea"/>
              <a:sym typeface="+mn-lt"/>
            </a:endParaRPr>
          </a:p>
        </p:txBody>
      </p:sp>
      <p:sp>
        <p:nvSpPr>
          <p:cNvPr id="26" name="矩形 25"/>
          <p:cNvSpPr/>
          <p:nvPr/>
        </p:nvSpPr>
        <p:spPr>
          <a:xfrm>
            <a:off x="7693025" y="1927860"/>
            <a:ext cx="3939540" cy="410845"/>
          </a:xfrm>
          <a:prstGeom prst="rect">
            <a:avLst/>
          </a:prstGeom>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收集公民个人信息时，会对公民进行告知。</a:t>
            </a:r>
            <a:endParaRPr lang="zh-CN" altLang="en-US" sz="1600" dirty="0">
              <a:solidFill>
                <a:schemeClr val="tx1">
                  <a:lumMod val="85000"/>
                  <a:lumOff val="15000"/>
                </a:schemeClr>
              </a:solidFill>
              <a:cs typeface="+mn-ea"/>
              <a:sym typeface="+mn-lt"/>
            </a:endParaRPr>
          </a:p>
        </p:txBody>
      </p:sp>
      <p:sp>
        <p:nvSpPr>
          <p:cNvPr id="27" name="矩形 26"/>
          <p:cNvSpPr/>
          <p:nvPr/>
        </p:nvSpPr>
        <p:spPr>
          <a:xfrm>
            <a:off x="7957820" y="2405380"/>
            <a:ext cx="3910330" cy="730885"/>
          </a:xfrm>
          <a:prstGeom prst="rect">
            <a:avLst/>
          </a:prstGeom>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公民对于自己个人信息的处理拥有足够的选择权。</a:t>
            </a:r>
            <a:endParaRPr lang="zh-CN" altLang="en-US" sz="1600" dirty="0">
              <a:solidFill>
                <a:schemeClr val="tx1">
                  <a:lumMod val="85000"/>
                  <a:lumOff val="15000"/>
                </a:schemeClr>
              </a:solidFill>
              <a:cs typeface="+mn-ea"/>
              <a:sym typeface="+mn-lt"/>
            </a:endParaRPr>
          </a:p>
        </p:txBody>
      </p:sp>
      <p:sp>
        <p:nvSpPr>
          <p:cNvPr id="28" name="矩形 27"/>
          <p:cNvSpPr/>
          <p:nvPr/>
        </p:nvSpPr>
        <p:spPr>
          <a:xfrm>
            <a:off x="8483600" y="3298825"/>
            <a:ext cx="3899535" cy="730885"/>
          </a:xfrm>
          <a:prstGeom prst="rect">
            <a:avLst/>
          </a:prstGeom>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为行业内成员提供网络隐私保护的</a:t>
            </a:r>
            <a:endParaRPr lang="zh-CN" altLang="en-US" sz="1600" dirty="0">
              <a:solidFill>
                <a:schemeClr val="tx1">
                  <a:lumMod val="85000"/>
                  <a:lumOff val="15000"/>
                </a:schemeClr>
              </a:solidFill>
              <a:cs typeface="+mn-ea"/>
              <a:sym typeface="+mn-lt"/>
            </a:endParaRPr>
          </a:p>
          <a:p>
            <a:pPr algn="just" defTabSz="608965">
              <a:lnSpc>
                <a:spcPct val="130000"/>
              </a:lnSpc>
            </a:pPr>
            <a:r>
              <a:rPr lang="zh-CN" altLang="en-US" sz="1600" dirty="0">
                <a:solidFill>
                  <a:schemeClr val="tx1">
                    <a:lumMod val="85000"/>
                    <a:lumOff val="15000"/>
                  </a:schemeClr>
                </a:solidFill>
                <a:cs typeface="+mn-ea"/>
                <a:sym typeface="+mn-lt"/>
              </a:rPr>
              <a:t>广为接受的指导建议。</a:t>
            </a:r>
            <a:endParaRPr lang="zh-CN" altLang="en-US" sz="1600" dirty="0">
              <a:solidFill>
                <a:schemeClr val="tx1">
                  <a:lumMod val="85000"/>
                  <a:lumOff val="15000"/>
                </a:schemeClr>
              </a:solidFill>
              <a:cs typeface="+mn-ea"/>
              <a:sym typeface="+mn-lt"/>
            </a:endParaRPr>
          </a:p>
        </p:txBody>
      </p:sp>
      <p:sp>
        <p:nvSpPr>
          <p:cNvPr id="29" name="矩形 28"/>
          <p:cNvSpPr/>
          <p:nvPr/>
        </p:nvSpPr>
        <p:spPr>
          <a:xfrm>
            <a:off x="8738235" y="4203065"/>
            <a:ext cx="3129915" cy="1370965"/>
          </a:xfrm>
          <a:prstGeom prst="rect">
            <a:avLst/>
          </a:prstGeom>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要求许可张贴隐私认证标示的网站，必须遵守网上在线收集、利用个人信息的行为规则，并接受某种形式的监督管理。</a:t>
            </a:r>
            <a:endParaRPr lang="zh-CN" altLang="en-US" sz="1600" dirty="0">
              <a:solidFill>
                <a:schemeClr val="tx1">
                  <a:lumMod val="85000"/>
                  <a:lumOff val="15000"/>
                </a:schemeClr>
              </a:solidFill>
              <a:cs typeface="+mn-ea"/>
              <a:sym typeface="+mn-lt"/>
            </a:endParaRPr>
          </a:p>
        </p:txBody>
      </p:sp>
      <p:sp>
        <p:nvSpPr>
          <p:cNvPr id="30" name="矩形 29"/>
          <p:cNvSpPr/>
          <p:nvPr/>
        </p:nvSpPr>
        <p:spPr>
          <a:xfrm>
            <a:off x="6697107" y="1985214"/>
            <a:ext cx="995680" cy="337185"/>
          </a:xfrm>
          <a:prstGeom prst="rect">
            <a:avLst/>
          </a:prstGeom>
        </p:spPr>
        <p:txBody>
          <a:bodyPr wrap="none">
            <a:spAutoFit/>
          </a:bodyPr>
          <a:lstStyle/>
          <a:p>
            <a:pPr defTabSz="608965"/>
            <a:r>
              <a:rPr lang="zh-CN" altLang="en-US" sz="1600" b="1" dirty="0">
                <a:solidFill>
                  <a:schemeClr val="accent4"/>
                </a:solidFill>
                <a:cs typeface="+mn-ea"/>
                <a:sym typeface="+mn-lt"/>
              </a:rPr>
              <a:t>告知原则</a:t>
            </a:r>
            <a:endParaRPr lang="zh-CN" altLang="en-US" sz="1600" b="1" dirty="0">
              <a:solidFill>
                <a:schemeClr val="accent4"/>
              </a:solidFill>
              <a:cs typeface="+mn-ea"/>
              <a:sym typeface="+mn-lt"/>
            </a:endParaRPr>
          </a:p>
        </p:txBody>
      </p:sp>
      <p:sp>
        <p:nvSpPr>
          <p:cNvPr id="31" name="矩形 30"/>
          <p:cNvSpPr/>
          <p:nvPr/>
        </p:nvSpPr>
        <p:spPr>
          <a:xfrm>
            <a:off x="6697107" y="2509723"/>
            <a:ext cx="1325880" cy="368300"/>
          </a:xfrm>
          <a:prstGeom prst="rect">
            <a:avLst/>
          </a:prstGeom>
        </p:spPr>
        <p:txBody>
          <a:bodyPr wrap="none">
            <a:spAutoFit/>
          </a:bodyPr>
          <a:lstStyle/>
          <a:p>
            <a:pPr algn="l" defTabSz="608965"/>
            <a:r>
              <a:rPr lang="en-US" altLang="zh-CN" b="1" dirty="0">
                <a:solidFill>
                  <a:schemeClr val="accent4"/>
                </a:solidFill>
                <a:cs typeface="+mn-ea"/>
                <a:sym typeface="+mn-lt"/>
              </a:rPr>
              <a:t>选择权原则</a:t>
            </a:r>
            <a:endParaRPr lang="en-US" altLang="zh-CN" b="1" dirty="0">
              <a:solidFill>
                <a:schemeClr val="accent4"/>
              </a:solidFill>
              <a:cs typeface="+mn-ea"/>
              <a:sym typeface="+mn-lt"/>
            </a:endParaRPr>
          </a:p>
        </p:txBody>
      </p:sp>
      <p:sp>
        <p:nvSpPr>
          <p:cNvPr id="32" name="矩形 31"/>
          <p:cNvSpPr/>
          <p:nvPr/>
        </p:nvSpPr>
        <p:spPr>
          <a:xfrm>
            <a:off x="6697107" y="3501830"/>
            <a:ext cx="1783080" cy="368300"/>
          </a:xfrm>
          <a:prstGeom prst="rect">
            <a:avLst/>
          </a:prstGeom>
        </p:spPr>
        <p:txBody>
          <a:bodyPr wrap="none">
            <a:spAutoFit/>
          </a:bodyPr>
          <a:lstStyle/>
          <a:p>
            <a:pPr defTabSz="608965"/>
            <a:r>
              <a:rPr lang="zh-CN" b="1" dirty="0">
                <a:solidFill>
                  <a:schemeClr val="accent4"/>
                </a:solidFill>
                <a:cs typeface="+mn-ea"/>
                <a:sym typeface="+mn-lt"/>
              </a:rPr>
              <a:t>建议性行业指导</a:t>
            </a:r>
            <a:endParaRPr lang="zh-CN" b="1" dirty="0">
              <a:solidFill>
                <a:schemeClr val="accent4"/>
              </a:solidFill>
              <a:cs typeface="+mn-ea"/>
              <a:sym typeface="+mn-lt"/>
            </a:endParaRPr>
          </a:p>
        </p:txBody>
      </p:sp>
      <p:sp>
        <p:nvSpPr>
          <p:cNvPr id="33" name="矩形 32"/>
          <p:cNvSpPr/>
          <p:nvPr/>
        </p:nvSpPr>
        <p:spPr>
          <a:xfrm>
            <a:off x="6705997" y="4719125"/>
            <a:ext cx="2011680" cy="368300"/>
          </a:xfrm>
          <a:prstGeom prst="rect">
            <a:avLst/>
          </a:prstGeom>
        </p:spPr>
        <p:txBody>
          <a:bodyPr wrap="none">
            <a:spAutoFit/>
          </a:bodyPr>
          <a:lstStyle/>
          <a:p>
            <a:pPr algn="l" defTabSz="608965"/>
            <a:r>
              <a:rPr lang="en-US" altLang="zh-CN" b="1" dirty="0">
                <a:solidFill>
                  <a:schemeClr val="accent4"/>
                </a:solidFill>
                <a:cs typeface="+mn-ea"/>
                <a:sym typeface="+mn-lt"/>
              </a:rPr>
              <a:t>网络隐私认证计划</a:t>
            </a:r>
            <a:endParaRPr lang="en-US" altLang="zh-CN" b="1" dirty="0">
              <a:solidFill>
                <a:schemeClr val="accent4"/>
              </a:solidFill>
              <a:cs typeface="+mn-ea"/>
              <a:sym typeface="+mn-lt"/>
            </a:endParaRPr>
          </a:p>
        </p:txBody>
      </p:sp>
      <p:pic>
        <p:nvPicPr>
          <p:cNvPr id="35" name="Picture 2" descr="http://dc.office.msn.com.cn/t/1/7ED2490309B9A21E19CC4A6B31EDAE3.jpg"/>
          <p:cNvPicPr>
            <a:picLocks noChangeAspect="1" noChangeArrowheads="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41513" t="17079" r="21702" b="17508"/>
          <a:stretch>
            <a:fillRect/>
          </a:stretch>
        </p:blipFill>
        <p:spPr bwMode="auto">
          <a:xfrm>
            <a:off x="990249" y="1849506"/>
            <a:ext cx="3672891" cy="36728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4815205" y="5590540"/>
            <a:ext cx="164084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2974723" cy="534035"/>
          </a:xfrm>
        </p:spPr>
        <p:txBody>
          <a:bodyPr/>
          <a:lstStyle/>
          <a:p>
            <a:r>
              <a:rPr lang="zh-CN" altLang="en-US" dirty="0"/>
              <a:t>美国模式</a:t>
            </a:r>
            <a:endParaRPr lang="zh-CN" altLang="en-US" dirty="0"/>
          </a:p>
        </p:txBody>
      </p:sp>
      <p:sp>
        <p:nvSpPr>
          <p:cNvPr id="3" name="文本占位符 2"/>
          <p:cNvSpPr>
            <a:spLocks noGrp="1"/>
          </p:cNvSpPr>
          <p:nvPr>
            <p:ph type="body" sz="quarter" idx="19"/>
          </p:nvPr>
        </p:nvSpPr>
        <p:spPr>
          <a:xfrm>
            <a:off x="835276" y="568940"/>
            <a:ext cx="2974723" cy="368300"/>
          </a:xfrm>
        </p:spPr>
        <p:txBody>
          <a:bodyPr/>
          <a:lstStyle/>
          <a:p>
            <a:r>
              <a:rPr lang="en-US" altLang="zh-CN" dirty="0"/>
              <a:t>Part Four</a:t>
            </a:r>
            <a:endParaRPr lang="en-US" altLang="zh-CN" dirty="0"/>
          </a:p>
        </p:txBody>
      </p:sp>
      <p:cxnSp>
        <p:nvCxnSpPr>
          <p:cNvPr id="6" name="直接连接符 5"/>
          <p:cNvCxnSpPr/>
          <p:nvPr/>
        </p:nvCxnSpPr>
        <p:spPr>
          <a:xfrm>
            <a:off x="4749165" y="2088515"/>
            <a:ext cx="1166495"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157595" y="5346700"/>
            <a:ext cx="515874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57595" y="4151630"/>
            <a:ext cx="515874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57595" y="3101340"/>
            <a:ext cx="502285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57595" y="2626995"/>
            <a:ext cx="502285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157595" y="2088515"/>
            <a:ext cx="502285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716654" y="3346432"/>
            <a:ext cx="1198880" cy="706755"/>
          </a:xfrm>
          <a:prstGeom prst="rect">
            <a:avLst/>
          </a:prstGeom>
        </p:spPr>
        <p:txBody>
          <a:bodyPr wrap="none">
            <a:spAutoFit/>
          </a:bodyPr>
          <a:lstStyle/>
          <a:p>
            <a:pPr algn="l" defTabSz="608965"/>
            <a:r>
              <a:rPr lang="zh-CN" sz="2000" b="1" dirty="0">
                <a:solidFill>
                  <a:schemeClr val="accent4"/>
                </a:solidFill>
                <a:cs typeface="+mn-ea"/>
                <a:sym typeface="+mn-lt"/>
              </a:rPr>
              <a:t>四项公平</a:t>
            </a:r>
            <a:endParaRPr lang="zh-CN" sz="2000" b="1" dirty="0">
              <a:solidFill>
                <a:schemeClr val="accent4"/>
              </a:solidFill>
              <a:cs typeface="+mn-ea"/>
              <a:sym typeface="+mn-lt"/>
            </a:endParaRPr>
          </a:p>
          <a:p>
            <a:pPr algn="l" defTabSz="608965"/>
            <a:r>
              <a:rPr lang="zh-CN" sz="2000" b="1" dirty="0">
                <a:solidFill>
                  <a:schemeClr val="accent4"/>
                </a:solidFill>
                <a:cs typeface="+mn-ea"/>
                <a:sym typeface="+mn-lt"/>
              </a:rPr>
              <a:t>信息原则</a:t>
            </a:r>
            <a:endParaRPr lang="zh-CN" sz="2000" b="1" dirty="0">
              <a:solidFill>
                <a:schemeClr val="accent4"/>
              </a:solidFill>
              <a:cs typeface="+mn-ea"/>
              <a:sym typeface="+mn-lt"/>
            </a:endParaRPr>
          </a:p>
        </p:txBody>
      </p:sp>
      <p:sp>
        <p:nvSpPr>
          <p:cNvPr id="26" name="矩形 25"/>
          <p:cNvSpPr/>
          <p:nvPr/>
        </p:nvSpPr>
        <p:spPr>
          <a:xfrm>
            <a:off x="7135495" y="2128520"/>
            <a:ext cx="3940810" cy="410845"/>
          </a:xfrm>
          <a:prstGeom prst="rect">
            <a:avLst/>
          </a:prstGeom>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收集公民个人信息时，会对公民进行告知。</a:t>
            </a:r>
            <a:endParaRPr lang="zh-CN" altLang="en-US" sz="1600" dirty="0">
              <a:solidFill>
                <a:schemeClr val="tx1">
                  <a:lumMod val="85000"/>
                  <a:lumOff val="15000"/>
                </a:schemeClr>
              </a:solidFill>
              <a:cs typeface="+mn-ea"/>
              <a:sym typeface="+mn-lt"/>
            </a:endParaRPr>
          </a:p>
        </p:txBody>
      </p:sp>
      <p:sp>
        <p:nvSpPr>
          <p:cNvPr id="27" name="矩形 26"/>
          <p:cNvSpPr/>
          <p:nvPr/>
        </p:nvSpPr>
        <p:spPr>
          <a:xfrm>
            <a:off x="7360285" y="2641600"/>
            <a:ext cx="4533265" cy="410845"/>
          </a:xfrm>
          <a:prstGeom prst="rect">
            <a:avLst/>
          </a:prstGeom>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公民对于自己个人信息的处理拥有足够的选择权。</a:t>
            </a:r>
            <a:endParaRPr lang="zh-CN" altLang="en-US" sz="1600" dirty="0">
              <a:solidFill>
                <a:schemeClr val="tx1">
                  <a:lumMod val="85000"/>
                  <a:lumOff val="15000"/>
                </a:schemeClr>
              </a:solidFill>
              <a:cs typeface="+mn-ea"/>
              <a:sym typeface="+mn-lt"/>
            </a:endParaRPr>
          </a:p>
        </p:txBody>
      </p:sp>
      <p:sp>
        <p:nvSpPr>
          <p:cNvPr id="28" name="矩形 27"/>
          <p:cNvSpPr/>
          <p:nvPr/>
        </p:nvSpPr>
        <p:spPr>
          <a:xfrm>
            <a:off x="7843520" y="3126105"/>
            <a:ext cx="3946525" cy="1050925"/>
          </a:xfrm>
          <a:prstGeom prst="rect">
            <a:avLst/>
          </a:prstGeom>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个人信息主体有权查看所收集的本人的个人信息，并有权质疑个人信息的准确性和完整性。</a:t>
            </a:r>
            <a:endParaRPr lang="zh-CN" altLang="en-US" sz="1600" dirty="0">
              <a:solidFill>
                <a:schemeClr val="tx1">
                  <a:lumMod val="85000"/>
                  <a:lumOff val="15000"/>
                </a:schemeClr>
              </a:solidFill>
              <a:cs typeface="+mn-ea"/>
              <a:sym typeface="+mn-lt"/>
            </a:endParaRPr>
          </a:p>
        </p:txBody>
      </p:sp>
      <p:sp>
        <p:nvSpPr>
          <p:cNvPr id="29" name="矩形 28"/>
          <p:cNvSpPr/>
          <p:nvPr/>
        </p:nvSpPr>
        <p:spPr>
          <a:xfrm>
            <a:off x="8108315" y="4264025"/>
            <a:ext cx="3340735" cy="1050925"/>
          </a:xfrm>
          <a:prstGeom prst="rect">
            <a:avLst/>
          </a:prstGeom>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应采取足够的管理、技术措施，防止未经授权的查看、损毁、使用、披露个人信息</a:t>
            </a:r>
            <a:endParaRPr lang="zh-CN" altLang="en-US" sz="1600" dirty="0">
              <a:solidFill>
                <a:schemeClr val="tx1">
                  <a:lumMod val="85000"/>
                  <a:lumOff val="15000"/>
                </a:schemeClr>
              </a:solidFill>
              <a:cs typeface="+mn-ea"/>
              <a:sym typeface="+mn-lt"/>
            </a:endParaRPr>
          </a:p>
        </p:txBody>
      </p:sp>
      <p:sp>
        <p:nvSpPr>
          <p:cNvPr id="30" name="矩形 29"/>
          <p:cNvSpPr/>
          <p:nvPr/>
        </p:nvSpPr>
        <p:spPr>
          <a:xfrm>
            <a:off x="6156087" y="2170634"/>
            <a:ext cx="995680" cy="337185"/>
          </a:xfrm>
          <a:prstGeom prst="rect">
            <a:avLst/>
          </a:prstGeom>
        </p:spPr>
        <p:txBody>
          <a:bodyPr wrap="none">
            <a:spAutoFit/>
          </a:bodyPr>
          <a:lstStyle/>
          <a:p>
            <a:pPr algn="l" defTabSz="608965"/>
            <a:r>
              <a:rPr lang="zh-CN" altLang="en-US" sz="1600" b="1" dirty="0">
                <a:solidFill>
                  <a:schemeClr val="accent4"/>
                </a:solidFill>
                <a:cs typeface="+mn-ea"/>
                <a:sym typeface="+mn-lt"/>
              </a:rPr>
              <a:t>知会原则</a:t>
            </a:r>
            <a:endParaRPr lang="zh-CN" altLang="en-US" sz="1600" b="1" dirty="0">
              <a:solidFill>
                <a:schemeClr val="accent4"/>
              </a:solidFill>
              <a:cs typeface="+mn-ea"/>
              <a:sym typeface="+mn-lt"/>
            </a:endParaRPr>
          </a:p>
        </p:txBody>
      </p:sp>
      <p:sp>
        <p:nvSpPr>
          <p:cNvPr id="31" name="矩形 30"/>
          <p:cNvSpPr/>
          <p:nvPr/>
        </p:nvSpPr>
        <p:spPr>
          <a:xfrm>
            <a:off x="6135767" y="2702763"/>
            <a:ext cx="1325880" cy="368300"/>
          </a:xfrm>
          <a:prstGeom prst="rect">
            <a:avLst/>
          </a:prstGeom>
        </p:spPr>
        <p:txBody>
          <a:bodyPr wrap="none">
            <a:spAutoFit/>
          </a:bodyPr>
          <a:lstStyle/>
          <a:p>
            <a:pPr algn="l" defTabSz="608965"/>
            <a:r>
              <a:rPr lang="en-US" altLang="zh-CN" b="1" dirty="0">
                <a:solidFill>
                  <a:schemeClr val="accent4"/>
                </a:solidFill>
                <a:cs typeface="+mn-ea"/>
                <a:sym typeface="+mn-lt"/>
              </a:rPr>
              <a:t>选择权原则</a:t>
            </a:r>
            <a:endParaRPr lang="en-US" altLang="zh-CN" b="1" dirty="0">
              <a:solidFill>
                <a:schemeClr val="accent4"/>
              </a:solidFill>
              <a:cs typeface="+mn-ea"/>
              <a:sym typeface="+mn-lt"/>
            </a:endParaRPr>
          </a:p>
        </p:txBody>
      </p:sp>
      <p:sp>
        <p:nvSpPr>
          <p:cNvPr id="32" name="矩形 31"/>
          <p:cNvSpPr/>
          <p:nvPr/>
        </p:nvSpPr>
        <p:spPr>
          <a:xfrm>
            <a:off x="6141482" y="3481510"/>
            <a:ext cx="1783080" cy="368300"/>
          </a:xfrm>
          <a:prstGeom prst="rect">
            <a:avLst/>
          </a:prstGeom>
        </p:spPr>
        <p:txBody>
          <a:bodyPr wrap="none">
            <a:spAutoFit/>
          </a:bodyPr>
          <a:lstStyle/>
          <a:p>
            <a:pPr algn="l" defTabSz="608965"/>
            <a:r>
              <a:rPr lang="zh-CN" b="1" dirty="0">
                <a:solidFill>
                  <a:schemeClr val="accent4"/>
                </a:solidFill>
                <a:cs typeface="+mn-ea"/>
                <a:sym typeface="+mn-lt"/>
              </a:rPr>
              <a:t>通道与参与原则</a:t>
            </a:r>
            <a:endParaRPr lang="zh-CN" b="1" dirty="0">
              <a:solidFill>
                <a:schemeClr val="accent4"/>
              </a:solidFill>
              <a:cs typeface="+mn-ea"/>
              <a:sym typeface="+mn-lt"/>
            </a:endParaRPr>
          </a:p>
        </p:txBody>
      </p:sp>
      <p:sp>
        <p:nvSpPr>
          <p:cNvPr id="33" name="矩形 32"/>
          <p:cNvSpPr/>
          <p:nvPr/>
        </p:nvSpPr>
        <p:spPr>
          <a:xfrm>
            <a:off x="6141720" y="4566920"/>
            <a:ext cx="2174875" cy="368300"/>
          </a:xfrm>
          <a:prstGeom prst="rect">
            <a:avLst/>
          </a:prstGeom>
        </p:spPr>
        <p:txBody>
          <a:bodyPr wrap="square">
            <a:spAutoFit/>
          </a:bodyPr>
          <a:lstStyle/>
          <a:p>
            <a:pPr algn="l" defTabSz="608965"/>
            <a:r>
              <a:rPr lang="en-US" altLang="zh-CN" b="1" dirty="0">
                <a:solidFill>
                  <a:schemeClr val="accent4"/>
                </a:solidFill>
                <a:cs typeface="+mn-ea"/>
                <a:sym typeface="+mn-lt"/>
              </a:rPr>
              <a:t>完全与完整性原则</a:t>
            </a:r>
            <a:endParaRPr lang="en-US" altLang="zh-CN" b="1" dirty="0">
              <a:solidFill>
                <a:schemeClr val="accent4"/>
              </a:solidFill>
              <a:cs typeface="+mn-ea"/>
              <a:sym typeface="+mn-lt"/>
            </a:endParaRPr>
          </a:p>
        </p:txBody>
      </p:sp>
      <p:pic>
        <p:nvPicPr>
          <p:cNvPr id="35" name="Picture 2" descr="http://dc.office.msn.com.cn/t/1/7ED2490309B9A21E19CC4A6B31EDAE3.jpg"/>
          <p:cNvPicPr>
            <a:picLocks noChangeAspect="1" noChangeArrowheads="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41513" t="17079" r="21702" b="17508"/>
          <a:stretch>
            <a:fillRect/>
          </a:stretch>
        </p:blipFill>
        <p:spPr bwMode="auto">
          <a:xfrm>
            <a:off x="990249" y="1849506"/>
            <a:ext cx="3672891" cy="36728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4815205" y="5346700"/>
            <a:ext cx="1100455"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矩形标注 3"/>
          <p:cNvSpPr/>
          <p:nvPr/>
        </p:nvSpPr>
        <p:spPr>
          <a:xfrm>
            <a:off x="7791450" y="1004570"/>
            <a:ext cx="2296160" cy="61658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这两点就是美国模式的两原则哦</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025" y="409575"/>
            <a:ext cx="11075035" cy="534035"/>
          </a:xfrm>
        </p:spPr>
        <p:txBody>
          <a:bodyPr wrap="square"/>
          <a:lstStyle/>
          <a:p>
            <a:r>
              <a:rPr lang="zh-CN" altLang="en-US" dirty="0"/>
              <a:t>《网络安全信息共享法》（CISA）六方面规定</a:t>
            </a:r>
            <a:endParaRPr lang="zh-CN" altLang="en-US" dirty="0"/>
          </a:p>
        </p:txBody>
      </p:sp>
      <p:sp>
        <p:nvSpPr>
          <p:cNvPr id="3" name="文本占位符 2"/>
          <p:cNvSpPr>
            <a:spLocks noGrp="1"/>
          </p:cNvSpPr>
          <p:nvPr>
            <p:ph type="body" sz="quarter" idx="19"/>
          </p:nvPr>
        </p:nvSpPr>
        <p:spPr>
          <a:xfrm>
            <a:off x="835276" y="111740"/>
            <a:ext cx="2974723" cy="368300"/>
          </a:xfrm>
        </p:spPr>
        <p:txBody>
          <a:bodyPr/>
          <a:lstStyle/>
          <a:p>
            <a:r>
              <a:rPr lang="en-US" altLang="zh-CN" dirty="0"/>
              <a:t>Part Four</a:t>
            </a:r>
            <a:endParaRPr lang="en-US" altLang="zh-CN" dirty="0"/>
          </a:p>
        </p:txBody>
      </p:sp>
      <p:sp>
        <p:nvSpPr>
          <p:cNvPr id="5" name="文本框 4"/>
          <p:cNvSpPr txBox="1"/>
          <p:nvPr/>
        </p:nvSpPr>
        <p:spPr>
          <a:xfrm>
            <a:off x="742255" y="1838904"/>
            <a:ext cx="833883" cy="1446550"/>
          </a:xfrm>
          <a:prstGeom prst="rect">
            <a:avLst/>
          </a:prstGeom>
          <a:noFill/>
        </p:spPr>
        <p:txBody>
          <a:bodyPr wrap="none" rtlCol="0">
            <a:spAutoFit/>
          </a:bodyPr>
          <a:lstStyle/>
          <a:p>
            <a:r>
              <a:rPr lang="en-US" altLang="zh-CN" sz="8800" b="1" dirty="0">
                <a:solidFill>
                  <a:schemeClr val="accent1"/>
                </a:solidFill>
              </a:rPr>
              <a:t>1</a:t>
            </a:r>
            <a:endParaRPr lang="zh-CN" altLang="en-US" sz="8800" b="1" dirty="0">
              <a:solidFill>
                <a:schemeClr val="accent1"/>
              </a:solidFill>
            </a:endParaRPr>
          </a:p>
        </p:txBody>
      </p:sp>
      <p:sp>
        <p:nvSpPr>
          <p:cNvPr id="8" name="矩形 7"/>
          <p:cNvSpPr/>
          <p:nvPr/>
        </p:nvSpPr>
        <p:spPr>
          <a:xfrm>
            <a:off x="1536700" y="1457325"/>
            <a:ext cx="3799840" cy="706755"/>
          </a:xfrm>
          <a:prstGeom prst="rect">
            <a:avLst/>
          </a:prstGeom>
          <a:solidFill>
            <a:schemeClr val="accent1"/>
          </a:solidFill>
          <a:ln>
            <a:solidFill>
              <a:schemeClr val="accent1"/>
            </a:solidFill>
          </a:ln>
        </p:spPr>
        <p:txBody>
          <a:bodyPr wrap="square">
            <a:spAutoFit/>
          </a:bodyPr>
          <a:lstStyle/>
          <a:p>
            <a:pPr defTabSz="608965"/>
            <a:r>
              <a:rPr lang="zh-CN" altLang="en-US" sz="2000" b="1" dirty="0">
                <a:solidFill>
                  <a:schemeClr val="bg1"/>
                </a:solidFill>
                <a:cs typeface="+mn-ea"/>
                <a:sym typeface="+mn-lt"/>
              </a:rPr>
              <a:t>规定了联邦政府的网络安全信息共享</a:t>
            </a:r>
            <a:endParaRPr lang="zh-CN" altLang="en-US" sz="2000" b="1" dirty="0">
              <a:solidFill>
                <a:schemeClr val="bg1"/>
              </a:solidFill>
              <a:cs typeface="+mn-ea"/>
              <a:sym typeface="+mn-lt"/>
            </a:endParaRPr>
          </a:p>
        </p:txBody>
      </p:sp>
      <p:sp>
        <p:nvSpPr>
          <p:cNvPr id="9" name="矩形 8"/>
          <p:cNvSpPr/>
          <p:nvPr/>
        </p:nvSpPr>
        <p:spPr>
          <a:xfrm>
            <a:off x="1536700" y="2105660"/>
            <a:ext cx="3799840" cy="1370965"/>
          </a:xfrm>
          <a:prstGeom prst="rect">
            <a:avLst/>
          </a:prstGeom>
          <a:ln>
            <a:solidFill>
              <a:schemeClr val="accent1"/>
            </a:solidFill>
          </a:ln>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机构之间共享非机密的“网络威胁指标”和“防御措施”，比较机密的内容只与拥有足够安全指标的外界共享，共享保护隐私信息方式的内容。</a:t>
            </a:r>
            <a:endParaRPr lang="zh-CN" altLang="en-US" sz="1600" dirty="0">
              <a:solidFill>
                <a:schemeClr val="tx1">
                  <a:lumMod val="85000"/>
                  <a:lumOff val="15000"/>
                </a:schemeClr>
              </a:solidFill>
              <a:cs typeface="+mn-ea"/>
              <a:sym typeface="+mn-lt"/>
            </a:endParaRPr>
          </a:p>
        </p:txBody>
      </p:sp>
      <p:sp>
        <p:nvSpPr>
          <p:cNvPr id="13" name="文本框 12"/>
          <p:cNvSpPr txBox="1"/>
          <p:nvPr/>
        </p:nvSpPr>
        <p:spPr>
          <a:xfrm>
            <a:off x="732095" y="4157449"/>
            <a:ext cx="825500" cy="1445260"/>
          </a:xfrm>
          <a:prstGeom prst="rect">
            <a:avLst/>
          </a:prstGeom>
          <a:noFill/>
        </p:spPr>
        <p:txBody>
          <a:bodyPr wrap="none" rtlCol="0">
            <a:spAutoFit/>
          </a:bodyPr>
          <a:lstStyle/>
          <a:p>
            <a:r>
              <a:rPr lang="en-US" altLang="zh-CN" sz="8800" b="1" dirty="0">
                <a:solidFill>
                  <a:schemeClr val="accent3"/>
                </a:solidFill>
              </a:rPr>
              <a:t>2</a:t>
            </a:r>
            <a:endParaRPr lang="en-US" altLang="zh-CN" sz="8800" b="1" dirty="0">
              <a:solidFill>
                <a:schemeClr val="accent3"/>
              </a:solidFill>
            </a:endParaRPr>
          </a:p>
        </p:txBody>
      </p:sp>
      <p:sp>
        <p:nvSpPr>
          <p:cNvPr id="14" name="矩形 13"/>
          <p:cNvSpPr/>
          <p:nvPr/>
        </p:nvSpPr>
        <p:spPr>
          <a:xfrm>
            <a:off x="1525905" y="4055745"/>
            <a:ext cx="3810000" cy="706755"/>
          </a:xfrm>
          <a:prstGeom prst="rect">
            <a:avLst/>
          </a:prstGeom>
          <a:solidFill>
            <a:schemeClr val="accent3"/>
          </a:solidFill>
          <a:ln>
            <a:solidFill>
              <a:schemeClr val="accent3"/>
            </a:solidFill>
          </a:ln>
        </p:spPr>
        <p:txBody>
          <a:bodyPr wrap="square">
            <a:spAutoFit/>
          </a:bodyPr>
          <a:lstStyle/>
          <a:p>
            <a:pPr defTabSz="608965"/>
            <a:r>
              <a:rPr lang="zh-CN" altLang="en-US" sz="2000" b="1" dirty="0">
                <a:solidFill>
                  <a:schemeClr val="bg1"/>
                </a:solidFill>
                <a:cs typeface="+mn-ea"/>
                <a:sym typeface="+mn-lt"/>
              </a:rPr>
              <a:t>规定了非联邦主体的网络安全信息共享</a:t>
            </a:r>
            <a:endParaRPr lang="zh-CN" altLang="en-US" sz="2000" b="1" dirty="0">
              <a:solidFill>
                <a:schemeClr val="bg1"/>
              </a:solidFill>
              <a:cs typeface="+mn-ea"/>
              <a:sym typeface="+mn-lt"/>
            </a:endParaRPr>
          </a:p>
        </p:txBody>
      </p:sp>
      <p:sp>
        <p:nvSpPr>
          <p:cNvPr id="15" name="矩形 14"/>
          <p:cNvSpPr/>
          <p:nvPr/>
        </p:nvSpPr>
        <p:spPr>
          <a:xfrm>
            <a:off x="1525905" y="4699635"/>
            <a:ext cx="3810635" cy="1050925"/>
          </a:xfrm>
          <a:prstGeom prst="rect">
            <a:avLst/>
          </a:prstGeom>
          <a:ln>
            <a:solidFill>
              <a:schemeClr val="accent3"/>
            </a:solidFill>
          </a:ln>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授权非联邦主体以网络安全目的可以与联邦机构和其他非联邦主体共享“网络威胁指标”和“防御措施”</a:t>
            </a:r>
            <a:endParaRPr lang="zh-CN" altLang="en-US" sz="1600" dirty="0">
              <a:solidFill>
                <a:schemeClr val="tx1">
                  <a:lumMod val="85000"/>
                  <a:lumOff val="15000"/>
                </a:schemeClr>
              </a:solidFill>
              <a:cs typeface="+mn-ea"/>
              <a:sym typeface="+mn-lt"/>
            </a:endParaRPr>
          </a:p>
        </p:txBody>
      </p:sp>
      <p:sp>
        <p:nvSpPr>
          <p:cNvPr id="31" name="文本框 30"/>
          <p:cNvSpPr txBox="1"/>
          <p:nvPr/>
        </p:nvSpPr>
        <p:spPr>
          <a:xfrm>
            <a:off x="5781615" y="3010004"/>
            <a:ext cx="825500" cy="1445260"/>
          </a:xfrm>
          <a:prstGeom prst="rect">
            <a:avLst/>
          </a:prstGeom>
          <a:noFill/>
        </p:spPr>
        <p:txBody>
          <a:bodyPr wrap="none" rtlCol="0">
            <a:spAutoFit/>
          </a:bodyPr>
          <a:lstStyle/>
          <a:p>
            <a:r>
              <a:rPr lang="en-US" altLang="zh-CN" sz="8800" b="1" dirty="0">
                <a:solidFill>
                  <a:schemeClr val="accent5"/>
                </a:solidFill>
              </a:rPr>
              <a:t>3</a:t>
            </a:r>
            <a:endParaRPr lang="en-US" altLang="zh-CN" sz="8800" b="1" dirty="0">
              <a:solidFill>
                <a:schemeClr val="accent5"/>
              </a:solidFill>
            </a:endParaRPr>
          </a:p>
        </p:txBody>
      </p:sp>
      <p:sp>
        <p:nvSpPr>
          <p:cNvPr id="32" name="矩形 31"/>
          <p:cNvSpPr/>
          <p:nvPr/>
        </p:nvSpPr>
        <p:spPr>
          <a:xfrm>
            <a:off x="6555105" y="2562860"/>
            <a:ext cx="4637405" cy="398780"/>
          </a:xfrm>
          <a:prstGeom prst="rect">
            <a:avLst/>
          </a:prstGeom>
          <a:solidFill>
            <a:schemeClr val="accent5"/>
          </a:solidFill>
          <a:ln>
            <a:solidFill>
              <a:schemeClr val="accent5"/>
            </a:solidFill>
          </a:ln>
        </p:spPr>
        <p:txBody>
          <a:bodyPr wrap="square">
            <a:spAutoFit/>
          </a:bodyPr>
          <a:lstStyle/>
          <a:p>
            <a:pPr defTabSz="608965"/>
            <a:r>
              <a:rPr lang="zh-CN" altLang="en-US" sz="2000" b="1" dirty="0">
                <a:solidFill>
                  <a:schemeClr val="bg1"/>
                </a:solidFill>
                <a:cs typeface="+mn-ea"/>
                <a:sym typeface="+mn-lt"/>
              </a:rPr>
              <a:t>规定私主体的责任豁免以鼓励信息共享</a:t>
            </a:r>
            <a:endParaRPr lang="zh-CN" altLang="en-US" sz="2000" b="1" dirty="0">
              <a:solidFill>
                <a:schemeClr val="bg1"/>
              </a:solidFill>
              <a:cs typeface="+mn-ea"/>
              <a:sym typeface="+mn-lt"/>
            </a:endParaRPr>
          </a:p>
        </p:txBody>
      </p:sp>
      <p:sp>
        <p:nvSpPr>
          <p:cNvPr id="33" name="矩形 32"/>
          <p:cNvSpPr/>
          <p:nvPr/>
        </p:nvSpPr>
        <p:spPr>
          <a:xfrm>
            <a:off x="6564630" y="2962910"/>
            <a:ext cx="4627880" cy="2011045"/>
          </a:xfrm>
          <a:prstGeom prst="rect">
            <a:avLst/>
          </a:prstGeom>
          <a:ln>
            <a:solidFill>
              <a:schemeClr val="accent5"/>
            </a:solidFill>
          </a:ln>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私主体有权对自身的信息安全进行监视，同时，在获得其他主体的授权下，也可以对其他信息系统进行监视，也可以对其他信息系统进行防御措施。联邦主体和非联邦主体有义务进行网络安全信息共享，但是私主体不被强迫进行网络安全信息共享。</a:t>
            </a:r>
            <a:endParaRPr lang="zh-CN" altLang="en-US" sz="16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025" y="409575"/>
            <a:ext cx="11075035" cy="534035"/>
          </a:xfrm>
        </p:spPr>
        <p:txBody>
          <a:bodyPr wrap="square"/>
          <a:lstStyle/>
          <a:p>
            <a:r>
              <a:rPr lang="zh-CN" altLang="en-US" dirty="0"/>
              <a:t>《网络安全信息共享法》（CISA）六方面规定</a:t>
            </a:r>
            <a:endParaRPr lang="zh-CN" altLang="en-US" dirty="0"/>
          </a:p>
        </p:txBody>
      </p:sp>
      <p:sp>
        <p:nvSpPr>
          <p:cNvPr id="3" name="文本占位符 2"/>
          <p:cNvSpPr>
            <a:spLocks noGrp="1"/>
          </p:cNvSpPr>
          <p:nvPr>
            <p:ph type="body" sz="quarter" idx="19"/>
          </p:nvPr>
        </p:nvSpPr>
        <p:spPr>
          <a:xfrm>
            <a:off x="835276" y="111740"/>
            <a:ext cx="2974723" cy="368300"/>
          </a:xfrm>
        </p:spPr>
        <p:txBody>
          <a:bodyPr/>
          <a:lstStyle/>
          <a:p>
            <a:r>
              <a:rPr lang="en-US" altLang="zh-CN" dirty="0"/>
              <a:t>Part Four</a:t>
            </a:r>
            <a:endParaRPr lang="en-US" altLang="zh-CN" dirty="0"/>
          </a:p>
        </p:txBody>
      </p:sp>
      <p:sp>
        <p:nvSpPr>
          <p:cNvPr id="10" name="文本框 9"/>
          <p:cNvSpPr txBox="1"/>
          <p:nvPr/>
        </p:nvSpPr>
        <p:spPr>
          <a:xfrm>
            <a:off x="1036320" y="3576264"/>
            <a:ext cx="825500" cy="1445260"/>
          </a:xfrm>
          <a:prstGeom prst="rect">
            <a:avLst/>
          </a:prstGeom>
          <a:noFill/>
        </p:spPr>
        <p:txBody>
          <a:bodyPr wrap="none" rtlCol="0">
            <a:spAutoFit/>
          </a:bodyPr>
          <a:lstStyle/>
          <a:p>
            <a:r>
              <a:rPr lang="en-US" altLang="zh-CN" sz="8800" b="1" dirty="0">
                <a:solidFill>
                  <a:schemeClr val="accent2"/>
                </a:solidFill>
              </a:rPr>
              <a:t>4</a:t>
            </a:r>
            <a:endParaRPr lang="en-US" altLang="zh-CN" sz="8800" b="1" dirty="0">
              <a:solidFill>
                <a:schemeClr val="accent2"/>
              </a:solidFill>
            </a:endParaRPr>
          </a:p>
        </p:txBody>
      </p:sp>
      <p:sp>
        <p:nvSpPr>
          <p:cNvPr id="11" name="矩形 10"/>
          <p:cNvSpPr/>
          <p:nvPr/>
        </p:nvSpPr>
        <p:spPr>
          <a:xfrm>
            <a:off x="1830070" y="3738880"/>
            <a:ext cx="3261995" cy="706755"/>
          </a:xfrm>
          <a:prstGeom prst="rect">
            <a:avLst/>
          </a:prstGeom>
          <a:solidFill>
            <a:schemeClr val="accent2"/>
          </a:solidFill>
          <a:ln>
            <a:solidFill>
              <a:schemeClr val="accent2"/>
            </a:solidFill>
          </a:ln>
        </p:spPr>
        <p:txBody>
          <a:bodyPr wrap="square">
            <a:spAutoFit/>
          </a:bodyPr>
          <a:lstStyle/>
          <a:p>
            <a:pPr defTabSz="608965"/>
            <a:r>
              <a:rPr lang="zh-CN" altLang="en-US" sz="2000" b="1" dirty="0">
                <a:solidFill>
                  <a:schemeClr val="bg1"/>
                </a:solidFill>
                <a:cs typeface="+mn-ea"/>
                <a:sym typeface="+mn-lt"/>
              </a:rPr>
              <a:t>规定了隐私，自由和私权利的保护</a:t>
            </a:r>
            <a:endParaRPr lang="zh-CN" altLang="en-US" sz="2000" b="1" dirty="0">
              <a:solidFill>
                <a:schemeClr val="bg1"/>
              </a:solidFill>
              <a:cs typeface="+mn-ea"/>
              <a:sym typeface="+mn-lt"/>
            </a:endParaRPr>
          </a:p>
        </p:txBody>
      </p:sp>
      <p:sp>
        <p:nvSpPr>
          <p:cNvPr id="12" name="矩形 11"/>
          <p:cNvSpPr/>
          <p:nvPr/>
        </p:nvSpPr>
        <p:spPr>
          <a:xfrm>
            <a:off x="1830070" y="4358640"/>
            <a:ext cx="3261360" cy="1370965"/>
          </a:xfrm>
          <a:prstGeom prst="rect">
            <a:avLst/>
          </a:prstGeom>
          <a:ln>
            <a:solidFill>
              <a:schemeClr val="accent2"/>
            </a:solidFill>
          </a:ln>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如果发现了个人隐私信息内容，必须立刻进行移除，同时，保证系统中的内容都在合法且严谨的情况下进行使用。</a:t>
            </a:r>
            <a:endParaRPr lang="zh-CN" altLang="en-US" sz="1600" dirty="0">
              <a:solidFill>
                <a:schemeClr val="tx1">
                  <a:lumMod val="85000"/>
                  <a:lumOff val="15000"/>
                </a:schemeClr>
              </a:solidFill>
              <a:cs typeface="+mn-ea"/>
              <a:sym typeface="+mn-lt"/>
            </a:endParaRPr>
          </a:p>
        </p:txBody>
      </p:sp>
      <p:sp>
        <p:nvSpPr>
          <p:cNvPr id="16" name="文本框 15"/>
          <p:cNvSpPr txBox="1"/>
          <p:nvPr/>
        </p:nvSpPr>
        <p:spPr>
          <a:xfrm>
            <a:off x="3230880" y="1221209"/>
            <a:ext cx="825500" cy="1445260"/>
          </a:xfrm>
          <a:prstGeom prst="rect">
            <a:avLst/>
          </a:prstGeom>
          <a:noFill/>
        </p:spPr>
        <p:txBody>
          <a:bodyPr wrap="none" rtlCol="0">
            <a:spAutoFit/>
          </a:bodyPr>
          <a:lstStyle/>
          <a:p>
            <a:r>
              <a:rPr lang="en-US" altLang="zh-CN" sz="8800" b="1" dirty="0">
                <a:solidFill>
                  <a:schemeClr val="accent4"/>
                </a:solidFill>
              </a:rPr>
              <a:t>5</a:t>
            </a:r>
            <a:endParaRPr lang="en-US" altLang="zh-CN" sz="8800" b="1" dirty="0">
              <a:solidFill>
                <a:schemeClr val="accent4"/>
              </a:solidFill>
            </a:endParaRPr>
          </a:p>
        </p:txBody>
      </p:sp>
      <p:sp>
        <p:nvSpPr>
          <p:cNvPr id="17" name="矩形 16"/>
          <p:cNvSpPr/>
          <p:nvPr/>
        </p:nvSpPr>
        <p:spPr>
          <a:xfrm>
            <a:off x="4024630" y="1383665"/>
            <a:ext cx="3261360" cy="706755"/>
          </a:xfrm>
          <a:prstGeom prst="rect">
            <a:avLst/>
          </a:prstGeom>
          <a:solidFill>
            <a:schemeClr val="accent4"/>
          </a:solidFill>
          <a:ln>
            <a:solidFill>
              <a:schemeClr val="accent4"/>
            </a:solidFill>
          </a:ln>
        </p:spPr>
        <p:txBody>
          <a:bodyPr wrap="square">
            <a:spAutoFit/>
          </a:bodyPr>
          <a:lstStyle/>
          <a:p>
            <a:pPr defTabSz="608965"/>
            <a:r>
              <a:rPr lang="zh-CN" altLang="en-US" sz="2000" b="1" dirty="0">
                <a:solidFill>
                  <a:schemeClr val="bg1"/>
                </a:solidFill>
                <a:cs typeface="+mn-ea"/>
                <a:sym typeface="+mn-lt"/>
              </a:rPr>
              <a:t>限制政府所获网络安全信息的用途</a:t>
            </a:r>
            <a:endParaRPr lang="zh-CN" altLang="en-US" sz="2000" b="1" dirty="0">
              <a:solidFill>
                <a:schemeClr val="bg1"/>
              </a:solidFill>
              <a:cs typeface="+mn-ea"/>
              <a:sym typeface="+mn-lt"/>
            </a:endParaRPr>
          </a:p>
        </p:txBody>
      </p:sp>
      <p:sp>
        <p:nvSpPr>
          <p:cNvPr id="18" name="矩形 17"/>
          <p:cNvSpPr/>
          <p:nvPr/>
        </p:nvSpPr>
        <p:spPr>
          <a:xfrm>
            <a:off x="4024630" y="2027555"/>
            <a:ext cx="3261360" cy="1370965"/>
          </a:xfrm>
          <a:prstGeom prst="rect">
            <a:avLst/>
          </a:prstGeom>
          <a:ln>
            <a:solidFill>
              <a:schemeClr val="accent4"/>
            </a:solidFill>
          </a:ln>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政府所得到的网络安全信息只能用于网络安全目的比如对网络安全威胁与漏洞的披露，对恐怖分子等内容的追踪，</a:t>
            </a:r>
            <a:endParaRPr lang="zh-CN" altLang="en-US" sz="1600" dirty="0">
              <a:solidFill>
                <a:schemeClr val="tx1">
                  <a:lumMod val="85000"/>
                  <a:lumOff val="15000"/>
                </a:schemeClr>
              </a:solidFill>
              <a:cs typeface="+mn-ea"/>
              <a:sym typeface="+mn-lt"/>
            </a:endParaRPr>
          </a:p>
        </p:txBody>
      </p:sp>
      <p:sp>
        <p:nvSpPr>
          <p:cNvPr id="34" name="文本框 33"/>
          <p:cNvSpPr txBox="1"/>
          <p:nvPr/>
        </p:nvSpPr>
        <p:spPr>
          <a:xfrm>
            <a:off x="5852160" y="3832964"/>
            <a:ext cx="833883" cy="1446550"/>
          </a:xfrm>
          <a:prstGeom prst="rect">
            <a:avLst/>
          </a:prstGeom>
          <a:noFill/>
        </p:spPr>
        <p:txBody>
          <a:bodyPr wrap="none" rtlCol="0">
            <a:spAutoFit/>
          </a:bodyPr>
          <a:lstStyle/>
          <a:p>
            <a:r>
              <a:rPr lang="en-US" altLang="zh-CN" sz="8800" b="1" dirty="0"/>
              <a:t>6</a:t>
            </a:r>
            <a:endParaRPr lang="zh-CN" altLang="en-US" sz="8800" b="1" dirty="0"/>
          </a:p>
        </p:txBody>
      </p:sp>
      <p:sp>
        <p:nvSpPr>
          <p:cNvPr id="35" name="矩形 34"/>
          <p:cNvSpPr/>
          <p:nvPr/>
        </p:nvSpPr>
        <p:spPr>
          <a:xfrm>
            <a:off x="6645910" y="3995420"/>
            <a:ext cx="3261360" cy="706755"/>
          </a:xfrm>
          <a:prstGeom prst="rect">
            <a:avLst/>
          </a:prstGeom>
          <a:solidFill>
            <a:schemeClr val="tx1"/>
          </a:solidFill>
          <a:ln>
            <a:solidFill>
              <a:schemeClr val="tx1"/>
            </a:solidFill>
          </a:ln>
        </p:spPr>
        <p:txBody>
          <a:bodyPr wrap="square">
            <a:spAutoFit/>
          </a:bodyPr>
          <a:lstStyle/>
          <a:p>
            <a:pPr defTabSz="608965"/>
            <a:r>
              <a:rPr lang="zh-CN" altLang="en-US" sz="2000" b="1" dirty="0">
                <a:solidFill>
                  <a:schemeClr val="bg1"/>
                </a:solidFill>
                <a:cs typeface="+mn-ea"/>
                <a:sym typeface="+mn-lt"/>
              </a:rPr>
              <a:t>规定了联邦机构向国会定期报告制</a:t>
            </a:r>
            <a:endParaRPr lang="zh-CN" altLang="en-US" sz="2000" b="1" dirty="0">
              <a:solidFill>
                <a:schemeClr val="bg1"/>
              </a:solidFill>
              <a:cs typeface="+mn-ea"/>
              <a:sym typeface="+mn-lt"/>
            </a:endParaRPr>
          </a:p>
        </p:txBody>
      </p:sp>
      <p:sp>
        <p:nvSpPr>
          <p:cNvPr id="36" name="矩形 35"/>
          <p:cNvSpPr/>
          <p:nvPr/>
        </p:nvSpPr>
        <p:spPr>
          <a:xfrm>
            <a:off x="6645910" y="4702175"/>
            <a:ext cx="3261360" cy="730885"/>
          </a:xfrm>
          <a:prstGeom prst="rect">
            <a:avLst/>
          </a:prstGeom>
          <a:ln>
            <a:solidFill>
              <a:schemeClr val="tx1"/>
            </a:solidFill>
          </a:ln>
        </p:spPr>
        <p:txBody>
          <a:bodyPr wrap="square" numCol="1" spcCol="360000">
            <a:spAutoFit/>
          </a:bodyPr>
          <a:lstStyle/>
          <a:p>
            <a:pPr algn="just" defTabSz="608965">
              <a:lnSpc>
                <a:spcPct val="130000"/>
              </a:lnSpc>
            </a:pPr>
            <a:r>
              <a:rPr lang="zh-CN" altLang="en-US" sz="1600" dirty="0">
                <a:solidFill>
                  <a:schemeClr val="tx1">
                    <a:lumMod val="85000"/>
                    <a:lumOff val="15000"/>
                  </a:schemeClr>
                </a:solidFill>
                <a:cs typeface="+mn-ea"/>
                <a:sym typeface="+mn-lt"/>
              </a:rPr>
              <a:t>每年对网络安全信息系统的总结报告</a:t>
            </a:r>
            <a:endParaRPr lang="zh-CN" altLang="en-US" sz="16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2819957" y="3265143"/>
            <a:ext cx="3197354" cy="1200329"/>
          </a:xfrm>
        </p:spPr>
        <p:txBody>
          <a:bodyPr/>
          <a:lstStyle/>
          <a:p>
            <a:r>
              <a:rPr lang="en-US" altLang="zh-CN" sz="7200" dirty="0"/>
              <a:t>Thanks</a:t>
            </a:r>
            <a:endParaRPr lang="zh-CN" altLang="en-US" sz="7200" dirty="0"/>
          </a:p>
        </p:txBody>
      </p:sp>
      <p:sp>
        <p:nvSpPr>
          <p:cNvPr id="4" name="文本占位符 3"/>
          <p:cNvSpPr>
            <a:spLocks noGrp="1"/>
          </p:cNvSpPr>
          <p:nvPr>
            <p:ph type="body" sz="quarter" idx="16"/>
          </p:nvPr>
        </p:nvSpPr>
        <p:spPr>
          <a:prstGeom prst="rect">
            <a:avLst/>
          </a:prstGeom>
        </p:spPr>
        <p:txBody>
          <a:bodyPr/>
          <a:lstStyle/>
          <a:p>
            <a:pPr algn="r"/>
            <a:r>
              <a:rPr lang="zh-CN" altLang="en-US" dirty="0"/>
              <a:t>欢迎指导</a:t>
            </a:r>
            <a:endParaRPr lang="zh-CN" altLang="en-US" dirty="0"/>
          </a:p>
        </p:txBody>
      </p:sp>
      <p:sp>
        <p:nvSpPr>
          <p:cNvPr id="3" name="文本占位符 2"/>
          <p:cNvSpPr>
            <a:spLocks noGrp="1"/>
          </p:cNvSpPr>
          <p:nvPr>
            <p:ph type="body" sz="quarter" idx="17"/>
          </p:nvPr>
        </p:nvSpPr>
        <p:spPr/>
        <p:txBody>
          <a:bodyPr/>
          <a:lstStyle/>
          <a:p>
            <a:r>
              <a:rPr lang="en-US" altLang="zh-CN" dirty="0"/>
              <a:t>Presented by OfficePLUS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hasCustomPrompt="1"/>
          </p:nvPr>
        </p:nvSpPr>
        <p:spPr>
          <a:xfrm>
            <a:off x="4706938" y="2649538"/>
            <a:ext cx="2808288" cy="1089025"/>
          </a:xfrm>
        </p:spPr>
        <p:txBody>
          <a:bodyPr wrap="square" rtlCol="0">
            <a:spAutoFit/>
          </a:bodyPr>
          <a:lstStyle/>
          <a:p>
            <a:pPr marL="0" marR="0" lvl="0" indent="0" algn="ctr" defTabSz="914400" rtl="0" eaLnBrk="1" fontAlgn="auto" latinLnBrk="0" hangingPunct="1">
              <a:lnSpc>
                <a:spcPct val="90000"/>
              </a:lnSpc>
              <a:spcBef>
                <a:spcPts val="1000"/>
              </a:spcBef>
              <a:spcAft>
                <a:spcPct val="0"/>
              </a:spcAft>
              <a:buClrTx/>
              <a:buSzTx/>
              <a:buFont typeface="Arial" panose="020B0604020202020204" pitchFamily="34" charset="0"/>
              <a:buNone/>
              <a:defRPr/>
            </a:pPr>
            <a:r>
              <a:rPr kumimoji="0" lang="en-US" altLang="zh-CN" sz="7200" b="1" i="0" u="none" strike="noStrike" kern="1200" cap="none" spc="0" normalizeH="0" baseline="0" noProof="1">
                <a:ln>
                  <a:noFill/>
                </a:ln>
                <a:solidFill>
                  <a:schemeClr val="accent4"/>
                </a:solidFill>
                <a:effectLst/>
                <a:uLnTx/>
                <a:uFillTx/>
                <a:latin typeface="+mn-lt"/>
                <a:ea typeface="微软雅黑" panose="020B0503020204020204" pitchFamily="34" charset="-122"/>
                <a:cs typeface="+mn-cs"/>
              </a:rPr>
              <a:t>Part 1</a:t>
            </a:r>
            <a:endParaRPr kumimoji="0" lang="zh-CN" altLang="en-US" sz="7200" b="1" i="0" u="none" strike="noStrike" kern="1200" cap="none" spc="0" normalizeH="0" baseline="0" noProof="1">
              <a:ln>
                <a:noFill/>
              </a:ln>
              <a:solidFill>
                <a:schemeClr val="accent4"/>
              </a:solidFill>
              <a:effectLst/>
              <a:uLnTx/>
              <a:uFillTx/>
              <a:latin typeface="+mn-lt"/>
              <a:ea typeface="微软雅黑" panose="020B0503020204020204" pitchFamily="34" charset="-122"/>
              <a:cs typeface="+mn-cs"/>
            </a:endParaRPr>
          </a:p>
        </p:txBody>
      </p:sp>
      <p:sp>
        <p:nvSpPr>
          <p:cNvPr id="16387" name="文本占位符 1"/>
          <p:cNvSpPr>
            <a:spLocks noGrp="1"/>
          </p:cNvSpPr>
          <p:nvPr/>
        </p:nvSpPr>
        <p:spPr>
          <a:xfrm>
            <a:off x="4476750" y="3944938"/>
            <a:ext cx="3238500" cy="839787"/>
          </a:xfrm>
          <a:prstGeom prst="rect">
            <a:avLst/>
          </a:prstGeom>
          <a:noFill/>
          <a:ln w="9525">
            <a:noFill/>
          </a:ln>
        </p:spPr>
        <p:txBody>
          <a:bodyPr>
            <a:spAutoFit/>
          </a:bodyPr>
          <a:p>
            <a:pPr algn="ctr" eaLnBrk="1" hangingPunct="1">
              <a:lnSpc>
                <a:spcPct val="90000"/>
              </a:lnSpc>
              <a:spcBef>
                <a:spcPts val="1000"/>
              </a:spcBef>
              <a:buFont typeface="Arial" panose="020B0604020202020204" pitchFamily="34" charset="0"/>
              <a:buNone/>
            </a:pPr>
            <a:r>
              <a:rPr lang="en-US" altLang="en-US" sz="5400" b="1" dirty="0">
                <a:solidFill>
                  <a:srgbClr val="0070C0"/>
                </a:solidFill>
                <a:latin typeface="Segoe UI" panose="020B0502040204020203" charset="0"/>
              </a:rPr>
              <a:t>个人隐私</a:t>
            </a:r>
            <a:endParaRPr lang="en-US" altLang="en-US" sz="5400" b="1" dirty="0">
              <a:solidFill>
                <a:srgbClr val="0070C0"/>
              </a:solidFill>
              <a:latin typeface="Segoe UI" panose="020B0502040204020203" charset="0"/>
            </a:endParaRPr>
          </a:p>
        </p:txBody>
      </p:sp>
      <p:sp>
        <p:nvSpPr>
          <p:cNvPr id="3" name="文本框 2"/>
          <p:cNvSpPr txBox="1"/>
          <p:nvPr/>
        </p:nvSpPr>
        <p:spPr>
          <a:xfrm>
            <a:off x="5062855" y="5983605"/>
            <a:ext cx="2707005" cy="368300"/>
          </a:xfrm>
          <a:prstGeom prst="rect">
            <a:avLst/>
          </a:prstGeom>
          <a:noFill/>
        </p:spPr>
        <p:txBody>
          <a:bodyPr wrap="square" rtlCol="0">
            <a:spAutoFit/>
          </a:bodyPr>
          <a:p>
            <a:r>
              <a:rPr lang="en-US" altLang="zh-CN"/>
              <a:t>By </a:t>
            </a:r>
            <a:r>
              <a:rPr lang="zh-CN" altLang="en-US"/>
              <a:t>朱志儒、周启恒</a:t>
            </a:r>
            <a:endParaRPr lang="zh-CN" altLang="en-US"/>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占位符 1"/>
          <p:cNvSpPr>
            <a:spLocks noGrp="1"/>
          </p:cNvSpPr>
          <p:nvPr>
            <p:ph type="body" sz="quarter" idx="18" hasCustomPrompt="1"/>
          </p:nvPr>
        </p:nvSpPr>
        <p:spPr>
          <a:xfrm>
            <a:off x="835025" y="938213"/>
            <a:ext cx="2974975" cy="533400"/>
          </a:xfrm>
          <a:ln>
            <a:noFill/>
          </a:ln>
        </p:spPr>
        <p:txBody>
          <a:bodyPr wrap="square">
            <a:spAutoFit/>
          </a:bodyPr>
          <a:p>
            <a:pPr eaLnBrk="1" hangingPunct="1"/>
            <a:r>
              <a:rPr lang="zh-CN" altLang="zh-CN" kern="1200" dirty="0">
                <a:latin typeface="+mn-lt"/>
                <a:ea typeface="+mn-ea"/>
                <a:cs typeface="+mn-cs"/>
              </a:rPr>
              <a:t>个人隐私</a:t>
            </a:r>
            <a:endParaRPr lang="zh-CN" altLang="zh-CN" kern="1200" dirty="0">
              <a:latin typeface="+mn-lt"/>
              <a:ea typeface="+mn-ea"/>
              <a:cs typeface="+mn-cs"/>
            </a:endParaRPr>
          </a:p>
        </p:txBody>
      </p:sp>
      <p:sp>
        <p:nvSpPr>
          <p:cNvPr id="17411" name="文本占位符 2"/>
          <p:cNvSpPr>
            <a:spLocks noGrp="1"/>
          </p:cNvSpPr>
          <p:nvPr>
            <p:ph type="body" sz="quarter" idx="19" hasCustomPrompt="1"/>
          </p:nvPr>
        </p:nvSpPr>
        <p:spPr>
          <a:xfrm>
            <a:off x="835025" y="568325"/>
            <a:ext cx="2974975" cy="481013"/>
          </a:xfrm>
          <a:ln>
            <a:noFill/>
          </a:ln>
        </p:spPr>
        <p:txBody>
          <a:bodyPr wrap="square">
            <a:spAutoFit/>
          </a:bodyPr>
          <a:p>
            <a:pPr eaLnBrk="1" hangingPunct="1"/>
            <a:r>
              <a:rPr lang="en-US" altLang="zh-CN" kern="1200" dirty="0">
                <a:latin typeface="+mn-lt"/>
                <a:ea typeface="+mn-ea"/>
                <a:cs typeface="+mn-cs"/>
              </a:rPr>
              <a:t>Part One</a:t>
            </a:r>
            <a:endParaRPr lang="en-US" altLang="zh-CN" kern="1200" dirty="0">
              <a:latin typeface="+mn-lt"/>
              <a:ea typeface="+mn-ea"/>
              <a:cs typeface="+mn-cs"/>
            </a:endParaRPr>
          </a:p>
        </p:txBody>
      </p:sp>
      <p:sp>
        <p:nvSpPr>
          <p:cNvPr id="6" name="矩形 5"/>
          <p:cNvSpPr/>
          <p:nvPr/>
        </p:nvSpPr>
        <p:spPr>
          <a:xfrm>
            <a:off x="984250" y="1625600"/>
            <a:ext cx="1392238" cy="1692275"/>
          </a:xfrm>
          <a:prstGeom prst="rect">
            <a:avLst/>
          </a:prstGeom>
        </p:spPr>
        <p:txBody>
          <a:bodyPr wrap="none">
            <a:spAutoFit/>
          </a:bodyPr>
          <a:lstStyle/>
          <a:p>
            <a:pPr marL="0" marR="0" lvl="0" indent="0" algn="just" defTabSz="608965" rtl="0" eaLnBrk="1" fontAlgn="auto" latinLnBrk="0" hangingPunct="1">
              <a:lnSpc>
                <a:spcPct val="13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1.</a:t>
            </a:r>
            <a:r>
              <a:rPr kumimoji="0" lang="zh-CN" altLang="en-US"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个人信息</a:t>
            </a:r>
            <a:endParaRPr kumimoji="0" lang="zh-CN" altLang="en-US" sz="20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0" marR="0" lvl="0" indent="0" algn="just" defTabSz="608965" rtl="0" eaLnBrk="1" fontAlgn="auto" latinLnBrk="0" hangingPunct="1">
              <a:lnSpc>
                <a:spcPct val="13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2.</a:t>
            </a:r>
            <a:r>
              <a:rPr kumimoji="0" lang="zh-CN" altLang="en-US"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设备信息</a:t>
            </a:r>
            <a:endParaRPr kumimoji="0" lang="zh-CN" altLang="en-US" sz="20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0" marR="0" lvl="0" indent="0" algn="just" defTabSz="608965" rtl="0" eaLnBrk="1" fontAlgn="auto" latinLnBrk="0" hangingPunct="1">
              <a:lnSpc>
                <a:spcPct val="13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3.</a:t>
            </a:r>
            <a:r>
              <a:rPr kumimoji="0" lang="zh-CN" altLang="en-US"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日志信息</a:t>
            </a:r>
            <a:endParaRPr kumimoji="0" lang="zh-CN" altLang="en-US" sz="20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0" marR="0" lvl="0" indent="0" algn="just" defTabSz="608965" rtl="0" eaLnBrk="1" fontAlgn="auto" latinLnBrk="0" hangingPunct="1">
              <a:lnSpc>
                <a:spcPct val="13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4.</a:t>
            </a:r>
            <a:r>
              <a:rPr kumimoji="0" lang="zh-CN" altLang="en-US"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位置信息</a:t>
            </a:r>
            <a:endParaRPr kumimoji="0" lang="zh-CN" altLang="en-US" sz="2000" b="0"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
        <p:nvSpPr>
          <p:cNvPr id="4" name="圆角矩形 3"/>
          <p:cNvSpPr/>
          <p:nvPr/>
        </p:nvSpPr>
        <p:spPr>
          <a:xfrm>
            <a:off x="912813" y="3941763"/>
            <a:ext cx="9526588" cy="165100"/>
          </a:xfrm>
          <a:prstGeom prst="roundRect">
            <a:avLst>
              <a:gd name="adj" fmla="val 231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8" name="Group 11"/>
          <p:cNvGrpSpPr>
            <a:grpSpLocks noChangeAspect="1"/>
          </p:cNvGrpSpPr>
          <p:nvPr/>
        </p:nvGrpSpPr>
        <p:grpSpPr bwMode="auto">
          <a:xfrm>
            <a:off x="829471" y="4445300"/>
            <a:ext cx="1270000" cy="901701"/>
            <a:chOff x="1407" y="1098"/>
            <a:chExt cx="800" cy="568"/>
          </a:xfrm>
          <a:solidFill>
            <a:schemeClr val="accent4"/>
          </a:solidFill>
        </p:grpSpPr>
        <p:sp>
          <p:nvSpPr>
            <p:cNvPr id="9"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10"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11"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12"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13"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14"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15"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16"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grpSp>
      <p:grpSp>
        <p:nvGrpSpPr>
          <p:cNvPr id="17" name="Group 121"/>
          <p:cNvGrpSpPr>
            <a:grpSpLocks noChangeAspect="1"/>
          </p:cNvGrpSpPr>
          <p:nvPr/>
        </p:nvGrpSpPr>
        <p:grpSpPr bwMode="auto">
          <a:xfrm>
            <a:off x="3727993" y="4446888"/>
            <a:ext cx="1055688" cy="898525"/>
            <a:chOff x="515" y="3088"/>
            <a:chExt cx="665" cy="566"/>
          </a:xfrm>
          <a:solidFill>
            <a:schemeClr val="accent4"/>
          </a:solidFill>
        </p:grpSpPr>
        <p:sp>
          <p:nvSpPr>
            <p:cNvPr id="18"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19"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20"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21"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22"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23"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24"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25"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26"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grpSp>
      <p:grpSp>
        <p:nvGrpSpPr>
          <p:cNvPr id="27" name="Group 11"/>
          <p:cNvGrpSpPr>
            <a:grpSpLocks noChangeAspect="1"/>
          </p:cNvGrpSpPr>
          <p:nvPr/>
        </p:nvGrpSpPr>
        <p:grpSpPr bwMode="auto">
          <a:xfrm>
            <a:off x="6412202" y="4445300"/>
            <a:ext cx="1270001" cy="901701"/>
            <a:chOff x="1407" y="1098"/>
            <a:chExt cx="800" cy="568"/>
          </a:xfrm>
          <a:solidFill>
            <a:schemeClr val="accent4"/>
          </a:solidFill>
        </p:grpSpPr>
        <p:sp>
          <p:nvSpPr>
            <p:cNvPr id="28"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29"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30"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31"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32"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33"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34"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35"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grpSp>
      <p:grpSp>
        <p:nvGrpSpPr>
          <p:cNvPr id="36" name="Group 121"/>
          <p:cNvGrpSpPr>
            <a:grpSpLocks noChangeAspect="1"/>
          </p:cNvGrpSpPr>
          <p:nvPr/>
        </p:nvGrpSpPr>
        <p:grpSpPr bwMode="auto">
          <a:xfrm>
            <a:off x="9310725" y="4446888"/>
            <a:ext cx="1055688" cy="898525"/>
            <a:chOff x="515" y="3088"/>
            <a:chExt cx="665" cy="566"/>
          </a:xfrm>
          <a:solidFill>
            <a:schemeClr val="accent4"/>
          </a:solidFill>
        </p:grpSpPr>
        <p:sp>
          <p:nvSpPr>
            <p:cNvPr id="37"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3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39"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40"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41"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42"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43"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44"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sp>
          <p:nvSpPr>
            <p:cNvPr id="45"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Segoe UI" panose="020B0502040204020203" charset="0"/>
                <a:ea typeface="微软雅黑" panose="020B0503020204020204" pitchFamily="34" charset="-122"/>
                <a:cs typeface="+mn-cs"/>
              </a:endParaRPr>
            </a:p>
          </p:txBody>
        </p:sp>
      </p:grpSp>
      <p:sp>
        <p:nvSpPr>
          <p:cNvPr id="50" name="矩形 49"/>
          <p:cNvSpPr/>
          <p:nvPr/>
        </p:nvSpPr>
        <p:spPr>
          <a:xfrm>
            <a:off x="6373813" y="1625600"/>
            <a:ext cx="4056063" cy="1692275"/>
          </a:xfrm>
          <a:prstGeom prst="rect">
            <a:avLst/>
          </a:prstGeom>
        </p:spPr>
        <p:txBody>
          <a:bodyPr wrap="none">
            <a:spAutoFit/>
          </a:bodyPr>
          <a:lstStyle/>
          <a:p>
            <a:pPr marL="0" marR="0" lvl="0" indent="0" algn="just" defTabSz="608965" rtl="0" eaLnBrk="1" fontAlgn="auto" latinLnBrk="0" hangingPunct="1">
              <a:lnSpc>
                <a:spcPct val="13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5.</a:t>
            </a:r>
            <a:r>
              <a:rPr kumimoji="0" lang="zh-CN" altLang="en-US"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唯一应用程序编号</a:t>
            </a:r>
            <a:endParaRPr kumimoji="0" lang="zh-CN" altLang="en-US" sz="20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0" marR="0" lvl="0" indent="0" algn="just" defTabSz="608965" rtl="0" eaLnBrk="1" fontAlgn="auto" latinLnBrk="0" hangingPunct="1">
              <a:lnSpc>
                <a:spcPct val="13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6.</a:t>
            </a:r>
            <a:r>
              <a:rPr kumimoji="0" lang="zh-CN" altLang="en-US"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本地存</a:t>
            </a:r>
            <a:r>
              <a:rPr kumimoji="0" lang="zh-CN" altLang="en-US" sz="2000" b="0" i="0" u="none" strike="noStrike" kern="1200" cap="none" spc="0" normalizeH="0" baseline="0" noProof="1" smtClean="0">
                <a:ln>
                  <a:noFill/>
                </a:ln>
                <a:solidFill>
                  <a:schemeClr val="tx1">
                    <a:lumMod val="85000"/>
                    <a:lumOff val="15000"/>
                  </a:schemeClr>
                </a:solidFill>
                <a:effectLst/>
                <a:uLnTx/>
                <a:uFillTx/>
                <a:latin typeface="+mn-lt"/>
                <a:ea typeface="+mn-ea"/>
                <a:cs typeface="+mn-ea"/>
                <a:sym typeface="+mn-lt"/>
              </a:rPr>
              <a:t>储</a:t>
            </a:r>
            <a:endParaRPr kumimoji="0" lang="zh-CN" altLang="en-US" sz="20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0" marR="0" lvl="0" indent="0" algn="just" defTabSz="608965" rtl="0" eaLnBrk="1" fontAlgn="auto" latinLnBrk="0" hangingPunct="1">
              <a:lnSpc>
                <a:spcPct val="13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7.</a:t>
            </a:r>
            <a:r>
              <a:rPr kumimoji="0" lang="zh-CN" altLang="en-US"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Cookie 和类似技术（像素标签</a:t>
            </a:r>
            <a:r>
              <a:rPr kumimoji="0" lang="zh-CN" altLang="en-US" sz="2000" b="0" i="0" u="none" strike="noStrike" kern="1200" cap="none" spc="0" normalizeH="0" baseline="0" noProof="1" smtClean="0">
                <a:ln>
                  <a:noFill/>
                </a:ln>
                <a:solidFill>
                  <a:schemeClr val="tx1">
                    <a:lumMod val="85000"/>
                    <a:lumOff val="15000"/>
                  </a:schemeClr>
                </a:solidFill>
                <a:effectLst/>
                <a:uLnTx/>
                <a:uFillTx/>
                <a:latin typeface="+mn-lt"/>
                <a:ea typeface="+mn-ea"/>
                <a:cs typeface="+mn-ea"/>
                <a:sym typeface="+mn-lt"/>
              </a:rPr>
              <a:t>）</a:t>
            </a:r>
            <a:endParaRPr kumimoji="0" lang="zh-CN" altLang="en-US" sz="20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0" marR="0" lvl="0" indent="0" algn="just" defTabSz="608965" rtl="0" eaLnBrk="1" fontAlgn="auto" latinLnBrk="0" hangingPunct="1">
              <a:lnSpc>
                <a:spcPct val="13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8.</a:t>
            </a:r>
            <a:r>
              <a:rPr kumimoji="0" lang="zh-CN" altLang="en-US" sz="20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敏感的个人信息</a:t>
            </a:r>
            <a:endParaRPr kumimoji="0" lang="zh-CN" altLang="en-US" sz="2000" b="1"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占位符 1"/>
          <p:cNvSpPr>
            <a:spLocks noGrp="1"/>
          </p:cNvSpPr>
          <p:nvPr>
            <p:ph type="body" sz="quarter" idx="18" hasCustomPrompt="1"/>
          </p:nvPr>
        </p:nvSpPr>
        <p:spPr>
          <a:xfrm>
            <a:off x="835025" y="938213"/>
            <a:ext cx="2974975" cy="533400"/>
          </a:xfrm>
          <a:ln>
            <a:noFill/>
          </a:ln>
        </p:spPr>
        <p:txBody>
          <a:bodyPr wrap="square">
            <a:spAutoFit/>
          </a:bodyPr>
          <a:p>
            <a:pPr eaLnBrk="1" hangingPunct="1"/>
            <a:r>
              <a:rPr lang="zh-CN" altLang="zh-CN" kern="1200" dirty="0">
                <a:latin typeface="+mn-lt"/>
                <a:ea typeface="+mn-ea"/>
                <a:cs typeface="+mn-cs"/>
                <a:sym typeface="微软雅黑" panose="020B0503020204020204" pitchFamily="34" charset="-122"/>
              </a:rPr>
              <a:t>个人隐私</a:t>
            </a:r>
            <a:endParaRPr lang="zh-CN" altLang="en-US" kern="1200" dirty="0">
              <a:latin typeface="+mn-lt"/>
              <a:ea typeface="+mn-ea"/>
              <a:cs typeface="+mn-cs"/>
            </a:endParaRPr>
          </a:p>
        </p:txBody>
      </p:sp>
      <p:sp>
        <p:nvSpPr>
          <p:cNvPr id="18435" name="文本占位符 2"/>
          <p:cNvSpPr>
            <a:spLocks noGrp="1"/>
          </p:cNvSpPr>
          <p:nvPr>
            <p:ph type="body" sz="quarter" idx="19" hasCustomPrompt="1"/>
          </p:nvPr>
        </p:nvSpPr>
        <p:spPr>
          <a:xfrm>
            <a:off x="835025" y="568325"/>
            <a:ext cx="2974975" cy="481013"/>
          </a:xfrm>
          <a:ln>
            <a:noFill/>
          </a:ln>
        </p:spPr>
        <p:txBody>
          <a:bodyPr wrap="square">
            <a:spAutoFit/>
          </a:bodyPr>
          <a:p>
            <a:pPr eaLnBrk="1" hangingPunct="1"/>
            <a:r>
              <a:rPr lang="en-US" altLang="zh-CN" kern="1200" dirty="0">
                <a:latin typeface="+mn-lt"/>
                <a:ea typeface="+mn-ea"/>
                <a:cs typeface="+mn-cs"/>
              </a:rPr>
              <a:t>Part One</a:t>
            </a:r>
            <a:endParaRPr lang="en-US" altLang="zh-CN" kern="1200" dirty="0">
              <a:latin typeface="+mn-lt"/>
              <a:ea typeface="+mn-ea"/>
              <a:cs typeface="+mn-cs"/>
            </a:endParaRPr>
          </a:p>
        </p:txBody>
      </p:sp>
      <p:sp>
        <p:nvSpPr>
          <p:cNvPr id="7" name="矩形 6"/>
          <p:cNvSpPr/>
          <p:nvPr/>
        </p:nvSpPr>
        <p:spPr>
          <a:xfrm>
            <a:off x="835025" y="1789113"/>
            <a:ext cx="1096963" cy="368300"/>
          </a:xfrm>
          <a:prstGeom prst="rect">
            <a:avLst/>
          </a:prstGeom>
        </p:spPr>
        <p:txBody>
          <a:bodyPr wrap="none">
            <a:spAutoFit/>
          </a:bodyPr>
          <a:lstStyle/>
          <a:p>
            <a:pPr marL="0" marR="0" lvl="0" indent="0" algn="l" defTabSz="608965" rtl="0" eaLnBrk="1" fontAlgn="auto"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1">
                <a:ln>
                  <a:noFill/>
                </a:ln>
                <a:solidFill>
                  <a:schemeClr val="accent4"/>
                </a:solidFill>
                <a:effectLst/>
                <a:uLnTx/>
                <a:uFillTx/>
                <a:latin typeface="+mn-lt"/>
                <a:ea typeface="+mn-ea"/>
                <a:cs typeface="+mn-ea"/>
                <a:sym typeface="+mn-lt"/>
              </a:rPr>
              <a:t>个人信息</a:t>
            </a:r>
            <a:endParaRPr kumimoji="0" lang="en-US" altLang="zh-CN" sz="1800" b="1"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
        <p:nvSpPr>
          <p:cNvPr id="18437" name="矩形 7"/>
          <p:cNvSpPr/>
          <p:nvPr/>
        </p:nvSpPr>
        <p:spPr>
          <a:xfrm>
            <a:off x="835025" y="2230438"/>
            <a:ext cx="10895013" cy="811212"/>
          </a:xfrm>
          <a:prstGeom prst="rect">
            <a:avLst/>
          </a:prstGeom>
          <a:noFill/>
          <a:ln w="9525">
            <a:noFill/>
          </a:ln>
        </p:spPr>
        <p:txBody>
          <a:bodyPr>
            <a:spAutoFit/>
          </a:bodyPr>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名称、电子邮箱、电话号码、信用卡号、照片、生日、性别、位置信息、账户、网上的浏览记录、所使用的设备信息、日志信息等</a:t>
            </a:r>
            <a:endParaRPr lang="zh-CN" altLang="en-US" dirty="0">
              <a:solidFill>
                <a:srgbClr val="262626"/>
              </a:solidFill>
              <a:latin typeface="Segoe UI" panose="020B0502040204020203" charset="0"/>
              <a:sym typeface="Segoe UI" panose="020B0502040204020203" charset="0"/>
            </a:endParaRPr>
          </a:p>
        </p:txBody>
      </p:sp>
      <p:sp>
        <p:nvSpPr>
          <p:cNvPr id="11" name="矩形 10"/>
          <p:cNvSpPr/>
          <p:nvPr/>
        </p:nvSpPr>
        <p:spPr>
          <a:xfrm>
            <a:off x="835025" y="3127375"/>
            <a:ext cx="1096963" cy="368300"/>
          </a:xfrm>
          <a:prstGeom prst="rect">
            <a:avLst/>
          </a:prstGeom>
        </p:spPr>
        <p:txBody>
          <a:bodyPr wrap="none">
            <a:spAutoFit/>
          </a:bodyPr>
          <a:lstStyle/>
          <a:p>
            <a:pPr marL="0" marR="0" lvl="0" indent="0" algn="l" defTabSz="608965" rtl="0" eaLnBrk="1" fontAlgn="auto"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1">
                <a:ln>
                  <a:noFill/>
                </a:ln>
                <a:solidFill>
                  <a:schemeClr val="accent4"/>
                </a:solidFill>
                <a:effectLst/>
                <a:uLnTx/>
                <a:uFillTx/>
                <a:latin typeface="+mn-lt"/>
                <a:ea typeface="+mn-ea"/>
                <a:cs typeface="+mn-ea"/>
                <a:sym typeface="+mn-lt"/>
              </a:rPr>
              <a:t>设备信息</a:t>
            </a:r>
            <a:endParaRPr kumimoji="0" lang="en-US" altLang="zh-CN" sz="1800" b="1"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
        <p:nvSpPr>
          <p:cNvPr id="18439" name="矩形 12"/>
          <p:cNvSpPr/>
          <p:nvPr/>
        </p:nvSpPr>
        <p:spPr>
          <a:xfrm>
            <a:off x="835025" y="3570288"/>
            <a:ext cx="10728325" cy="809625"/>
          </a:xfrm>
          <a:prstGeom prst="rect">
            <a:avLst/>
          </a:prstGeom>
          <a:noFill/>
          <a:ln w="9525">
            <a:noFill/>
          </a:ln>
        </p:spPr>
        <p:txBody>
          <a:bodyPr>
            <a:spAutoFit/>
          </a:bodyPr>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app会收集设备专用的信息（例如硬件型号、操作系统版本、唯一设备标识符以及包括电话号码在内的移动网络信息）app可能会将设备标识符或电话号码与您的帐户相关联</a:t>
            </a:r>
            <a:endParaRPr lang="zh-CN" altLang="en-US" dirty="0">
              <a:solidFill>
                <a:srgbClr val="262626"/>
              </a:solidFill>
              <a:latin typeface="Segoe UI" panose="020B0502040204020203" charset="0"/>
              <a:sym typeface="Segoe UI" panose="020B0502040204020203" charset="0"/>
            </a:endParaRPr>
          </a:p>
        </p:txBody>
      </p:sp>
      <p:sp>
        <p:nvSpPr>
          <p:cNvPr id="14" name="矩形 13"/>
          <p:cNvSpPr/>
          <p:nvPr/>
        </p:nvSpPr>
        <p:spPr>
          <a:xfrm>
            <a:off x="835025" y="4470400"/>
            <a:ext cx="1096963" cy="368300"/>
          </a:xfrm>
          <a:prstGeom prst="rect">
            <a:avLst/>
          </a:prstGeom>
        </p:spPr>
        <p:txBody>
          <a:bodyPr wrap="none">
            <a:spAutoFit/>
          </a:bodyPr>
          <a:lstStyle/>
          <a:p>
            <a:pPr marL="0" marR="0" lvl="0" indent="0" algn="l" defTabSz="608965"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chemeClr val="accent4"/>
                </a:solidFill>
                <a:effectLst/>
                <a:uLnTx/>
                <a:uFillTx/>
                <a:latin typeface="+mn-lt"/>
                <a:ea typeface="+mn-ea"/>
                <a:cs typeface="+mn-ea"/>
                <a:sym typeface="+mn-lt"/>
              </a:rPr>
              <a:t>位置信息</a:t>
            </a:r>
            <a:endParaRPr kumimoji="0" lang="zh-CN" altLang="en-US" sz="1800" b="1"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
        <p:nvSpPr>
          <p:cNvPr id="18441" name="矩形 14"/>
          <p:cNvSpPr/>
          <p:nvPr/>
        </p:nvSpPr>
        <p:spPr>
          <a:xfrm>
            <a:off x="835025" y="4911725"/>
            <a:ext cx="10583863" cy="811213"/>
          </a:xfrm>
          <a:prstGeom prst="rect">
            <a:avLst/>
          </a:prstGeom>
          <a:noFill/>
          <a:ln w="9525">
            <a:noFill/>
          </a:ln>
        </p:spPr>
        <p:txBody>
          <a:bodyPr>
            <a:spAutoFit/>
          </a:bodyPr>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收集和处理有关用户实际所在位置的信息，会使用各种技术进行定位，这些技术包括 IP 地址、GPS 以及能够提供相关信息的其他传感器（比如说可能会为Wi-Fi接入点和基站的信息）</a:t>
            </a:r>
            <a:endParaRPr lang="zh-CN" altLang="en-US" dirty="0">
              <a:solidFill>
                <a:srgbClr val="262626"/>
              </a:solidFill>
              <a:latin typeface="Segoe UI" panose="020B0502040204020203" charset="0"/>
              <a:sym typeface="Segoe UI" panose="020B0502040204020203" charset="0"/>
            </a:endParaRPr>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占位符 1"/>
          <p:cNvSpPr>
            <a:spLocks noGrp="1"/>
          </p:cNvSpPr>
          <p:nvPr>
            <p:ph type="body" sz="quarter" idx="18" hasCustomPrompt="1"/>
          </p:nvPr>
        </p:nvSpPr>
        <p:spPr>
          <a:xfrm>
            <a:off x="835025" y="938213"/>
            <a:ext cx="2974975" cy="533400"/>
          </a:xfrm>
          <a:ln>
            <a:noFill/>
          </a:ln>
        </p:spPr>
        <p:txBody>
          <a:bodyPr wrap="square">
            <a:spAutoFit/>
          </a:bodyPr>
          <a:p>
            <a:pPr eaLnBrk="1" hangingPunct="1"/>
            <a:r>
              <a:rPr lang="zh-CN" altLang="zh-CN" kern="1200" dirty="0">
                <a:latin typeface="+mn-lt"/>
                <a:ea typeface="+mn-ea"/>
                <a:cs typeface="+mn-cs"/>
                <a:sym typeface="微软雅黑" panose="020B0503020204020204" pitchFamily="34" charset="-122"/>
              </a:rPr>
              <a:t>个人隐私</a:t>
            </a:r>
            <a:endParaRPr lang="zh-CN" altLang="en-US" kern="1200" dirty="0">
              <a:latin typeface="+mn-lt"/>
              <a:ea typeface="+mn-ea"/>
              <a:cs typeface="+mn-cs"/>
            </a:endParaRPr>
          </a:p>
        </p:txBody>
      </p:sp>
      <p:sp>
        <p:nvSpPr>
          <p:cNvPr id="19459" name="文本占位符 2"/>
          <p:cNvSpPr>
            <a:spLocks noGrp="1"/>
          </p:cNvSpPr>
          <p:nvPr>
            <p:ph type="body" sz="quarter" idx="19" hasCustomPrompt="1"/>
          </p:nvPr>
        </p:nvSpPr>
        <p:spPr>
          <a:xfrm>
            <a:off x="835025" y="568325"/>
            <a:ext cx="2974975" cy="481013"/>
          </a:xfrm>
          <a:ln>
            <a:noFill/>
          </a:ln>
        </p:spPr>
        <p:txBody>
          <a:bodyPr wrap="square">
            <a:spAutoFit/>
          </a:bodyPr>
          <a:p>
            <a:pPr eaLnBrk="1" hangingPunct="1"/>
            <a:r>
              <a:rPr lang="en-US" altLang="zh-CN" kern="1200" dirty="0">
                <a:latin typeface="+mn-lt"/>
                <a:ea typeface="+mn-ea"/>
                <a:cs typeface="+mn-cs"/>
              </a:rPr>
              <a:t>Part One</a:t>
            </a:r>
            <a:endParaRPr lang="en-US" altLang="zh-CN" kern="1200" dirty="0">
              <a:latin typeface="+mn-lt"/>
              <a:ea typeface="+mn-ea"/>
              <a:cs typeface="+mn-cs"/>
            </a:endParaRPr>
          </a:p>
        </p:txBody>
      </p:sp>
      <p:sp>
        <p:nvSpPr>
          <p:cNvPr id="7" name="矩形 6"/>
          <p:cNvSpPr/>
          <p:nvPr/>
        </p:nvSpPr>
        <p:spPr>
          <a:xfrm>
            <a:off x="835025" y="1789113"/>
            <a:ext cx="1096963" cy="368300"/>
          </a:xfrm>
          <a:prstGeom prst="rect">
            <a:avLst/>
          </a:prstGeom>
        </p:spPr>
        <p:txBody>
          <a:bodyPr wrap="none">
            <a:spAutoFit/>
          </a:bodyPr>
          <a:lstStyle/>
          <a:p>
            <a:pPr marL="0" marR="0" lvl="0" indent="0" algn="l" defTabSz="608965"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chemeClr val="accent4"/>
                </a:solidFill>
                <a:effectLst/>
                <a:uLnTx/>
                <a:uFillTx/>
                <a:latin typeface="+mn-lt"/>
                <a:ea typeface="+mn-ea"/>
                <a:cs typeface="+mn-ea"/>
                <a:sym typeface="+mn-lt"/>
              </a:rPr>
              <a:t>日志信息</a:t>
            </a:r>
            <a:endParaRPr kumimoji="0" lang="zh-CN" altLang="en-US" sz="1800" b="1"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
        <p:nvSpPr>
          <p:cNvPr id="8" name="矩形 7"/>
          <p:cNvSpPr/>
          <p:nvPr/>
        </p:nvSpPr>
        <p:spPr>
          <a:xfrm>
            <a:off x="835025" y="2230438"/>
            <a:ext cx="8670925" cy="3328988"/>
          </a:xfrm>
          <a:prstGeom prst="rect">
            <a:avLst/>
          </a:prstGeom>
        </p:spPr>
        <p:txBody>
          <a:bodyPr spcCol="360000">
            <a:spAutoFit/>
          </a:bodyPr>
          <a:lstStyle/>
          <a:p>
            <a:pPr marL="0" marR="0" lvl="0" indent="0" algn="just" defTabSz="608965" rtl="0" eaLnBrk="1" fontAlgn="auto" latinLnBrk="0" hangingPunct="1">
              <a:lnSpc>
                <a:spcPct val="13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我们使用app的服务或查看由app提供的内容时，它将会自动收集某些信息并存</a:t>
            </a:r>
            <a:endParaRPr kumimoji="0" lang="zh-CN" altLang="en-US" sz="18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0" marR="0" lvl="0" indent="0" algn="just" defTabSz="608965" rtl="0" eaLnBrk="1" fontAlgn="auto" latinLnBrk="0" hangingPunct="1">
              <a:lnSpc>
                <a:spcPct val="13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储到服务器日志中。此类信息包括：</a:t>
            </a:r>
            <a:endParaRPr kumimoji="0" lang="zh-CN" altLang="en-US" sz="18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285750" marR="0" lvl="0" indent="-285750" algn="just" defTabSz="608965" rtl="0" eaLnBrk="1" fontAlgn="auto" latinLnBrk="0" hangingPunct="1">
              <a:lnSpc>
                <a:spcPct val="13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对软件服务的详细使用情况，例如搜索查询内容；</a:t>
            </a:r>
            <a:endParaRPr kumimoji="0" lang="zh-CN" altLang="en-US" sz="18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285750" marR="0" lvl="0" indent="-285750" algn="just" defTabSz="608965" rtl="0" eaLnBrk="1" fontAlgn="auto" latinLnBrk="0" hangingPunct="1">
              <a:lnSpc>
                <a:spcPct val="13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电话日志信息，例如电话号码、主叫方号码、呼叫转移号码、通话时间和日期、</a:t>
            </a:r>
            <a:endParaRPr kumimoji="0" lang="zh-CN" altLang="en-US" sz="18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0" marR="0" lvl="0" indent="0" algn="just" defTabSz="608965" rtl="0" eaLnBrk="1" fontAlgn="auto" latinLnBrk="0" hangingPunct="1">
              <a:lnSpc>
                <a:spcPct val="13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通话时长、短信路由信息以及通话类型；</a:t>
            </a:r>
            <a:endParaRPr kumimoji="0" lang="zh-CN" altLang="en-US" sz="18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285750" marR="0" lvl="0" indent="-285750" algn="just" defTabSz="608965" rtl="0" eaLnBrk="1" fontAlgn="auto" latinLnBrk="0" hangingPunct="1">
              <a:lnSpc>
                <a:spcPct val="13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IP 地址；</a:t>
            </a:r>
            <a:endParaRPr kumimoji="0" lang="zh-CN" altLang="en-US" sz="18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285750" marR="0" lvl="0" indent="-285750" algn="just" defTabSz="608965" rtl="0" eaLnBrk="1" fontAlgn="auto" latinLnBrk="0" hangingPunct="1">
              <a:lnSpc>
                <a:spcPct val="13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设备事件信息：例如崩溃、系统活动、硬件设置、浏览器类型、浏览器语言、</a:t>
            </a:r>
            <a:endParaRPr kumimoji="0" lang="zh-CN" altLang="en-US" sz="18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0" marR="0" lvl="0" indent="0" algn="just" defTabSz="608965" rtl="0" eaLnBrk="1" fontAlgn="auto" latinLnBrk="0" hangingPunct="1">
              <a:lnSpc>
                <a:spcPct val="13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用户提出请求的日期和时间以及引荐网址；</a:t>
            </a:r>
            <a:endParaRPr kumimoji="0" lang="zh-CN" altLang="en-US" sz="18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a:p>
            <a:pPr marL="285750" marR="0" lvl="0" indent="-285750" algn="just" defTabSz="608965" rtl="0" eaLnBrk="1" fontAlgn="auto" latinLnBrk="0" hangingPunct="1">
              <a:lnSpc>
                <a:spcPct val="13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1">
                <a:ln>
                  <a:noFill/>
                </a:ln>
                <a:solidFill>
                  <a:schemeClr val="tx1">
                    <a:lumMod val="85000"/>
                    <a:lumOff val="15000"/>
                  </a:schemeClr>
                </a:solidFill>
                <a:effectLst/>
                <a:uLnTx/>
                <a:uFillTx/>
                <a:latin typeface="+mn-lt"/>
                <a:ea typeface="+mn-ea"/>
                <a:cs typeface="+mn-ea"/>
                <a:sym typeface="+mn-lt"/>
              </a:rPr>
              <a:t>可唯一标识浏览器或帐户的 Cookie；</a:t>
            </a:r>
            <a:endParaRPr kumimoji="0" lang="zh-CN" altLang="en-US" sz="1800" b="0" i="0" u="none" strike="noStrike" kern="1200" cap="none" spc="0" normalizeH="0" baseline="0" noProof="1">
              <a:ln>
                <a:noFill/>
              </a:ln>
              <a:solidFill>
                <a:schemeClr val="tx1">
                  <a:lumMod val="85000"/>
                  <a:lumOff val="15000"/>
                </a:schemeClr>
              </a:solidFill>
              <a:effectLst/>
              <a:uLnTx/>
              <a:uFillTx/>
              <a:latin typeface="Segoe UI" panose="020B0502040204020203" charset="0"/>
              <a:ea typeface="微软雅黑" panose="020B0503020204020204" pitchFamily="34" charset="-122"/>
              <a:cs typeface="+mn-ea"/>
              <a:sym typeface="+mn-lt"/>
            </a:endParaRPr>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1"/>
          <p:cNvSpPr>
            <a:spLocks noGrp="1"/>
          </p:cNvSpPr>
          <p:nvPr>
            <p:ph type="body" sz="quarter" idx="18" hasCustomPrompt="1"/>
          </p:nvPr>
        </p:nvSpPr>
        <p:spPr>
          <a:xfrm>
            <a:off x="835025" y="938213"/>
            <a:ext cx="2974975" cy="533400"/>
          </a:xfrm>
          <a:ln>
            <a:noFill/>
          </a:ln>
        </p:spPr>
        <p:txBody>
          <a:bodyPr wrap="square">
            <a:spAutoFit/>
          </a:bodyPr>
          <a:p>
            <a:pPr eaLnBrk="1" hangingPunct="1"/>
            <a:r>
              <a:rPr lang="zh-CN" altLang="zh-CN" kern="1200" dirty="0">
                <a:latin typeface="+mn-lt"/>
                <a:ea typeface="+mn-ea"/>
                <a:cs typeface="+mn-cs"/>
                <a:sym typeface="微软雅黑" panose="020B0503020204020204" pitchFamily="34" charset="-122"/>
              </a:rPr>
              <a:t>个人隐私</a:t>
            </a:r>
            <a:endParaRPr lang="zh-CN" altLang="en-US" kern="1200" dirty="0">
              <a:latin typeface="+mn-lt"/>
              <a:ea typeface="+mn-ea"/>
              <a:cs typeface="+mn-cs"/>
            </a:endParaRPr>
          </a:p>
        </p:txBody>
      </p:sp>
      <p:sp>
        <p:nvSpPr>
          <p:cNvPr id="20483" name="文本占位符 2"/>
          <p:cNvSpPr>
            <a:spLocks noGrp="1"/>
          </p:cNvSpPr>
          <p:nvPr>
            <p:ph type="body" sz="quarter" idx="19" hasCustomPrompt="1"/>
          </p:nvPr>
        </p:nvSpPr>
        <p:spPr>
          <a:xfrm>
            <a:off x="835025" y="568325"/>
            <a:ext cx="2974975" cy="481013"/>
          </a:xfrm>
          <a:ln>
            <a:noFill/>
          </a:ln>
        </p:spPr>
        <p:txBody>
          <a:bodyPr wrap="square">
            <a:spAutoFit/>
          </a:bodyPr>
          <a:p>
            <a:pPr eaLnBrk="1" hangingPunct="1"/>
            <a:r>
              <a:rPr lang="en-US" altLang="zh-CN" kern="1200" dirty="0">
                <a:latin typeface="+mn-lt"/>
                <a:ea typeface="+mn-ea"/>
                <a:cs typeface="+mn-cs"/>
              </a:rPr>
              <a:t>Part One</a:t>
            </a:r>
            <a:endParaRPr lang="en-US" altLang="zh-CN" kern="1200" dirty="0">
              <a:latin typeface="+mn-lt"/>
              <a:ea typeface="+mn-ea"/>
              <a:cs typeface="+mn-cs"/>
            </a:endParaRPr>
          </a:p>
        </p:txBody>
      </p:sp>
      <p:sp>
        <p:nvSpPr>
          <p:cNvPr id="7" name="矩形 6"/>
          <p:cNvSpPr/>
          <p:nvPr/>
        </p:nvSpPr>
        <p:spPr>
          <a:xfrm>
            <a:off x="835025" y="1789113"/>
            <a:ext cx="2011363" cy="368300"/>
          </a:xfrm>
          <a:prstGeom prst="rect">
            <a:avLst/>
          </a:prstGeom>
        </p:spPr>
        <p:txBody>
          <a:bodyPr wrap="none">
            <a:spAutoFit/>
          </a:bodyPr>
          <a:lstStyle/>
          <a:p>
            <a:pPr marL="0" marR="0" lvl="0" indent="0" algn="l" defTabSz="608965" rtl="0" eaLnBrk="1" fontAlgn="auto"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1">
                <a:ln>
                  <a:noFill/>
                </a:ln>
                <a:solidFill>
                  <a:schemeClr val="accent4"/>
                </a:solidFill>
                <a:effectLst/>
                <a:uLnTx/>
                <a:uFillTx/>
                <a:latin typeface="+mn-lt"/>
                <a:ea typeface="+mn-ea"/>
                <a:cs typeface="+mn-ea"/>
                <a:sym typeface="+mn-lt"/>
              </a:rPr>
              <a:t>唯一应用程序编号</a:t>
            </a:r>
            <a:endParaRPr kumimoji="0" lang="en-US" altLang="zh-CN" sz="1800" b="1"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
        <p:nvSpPr>
          <p:cNvPr id="20485" name="矩形 7"/>
          <p:cNvSpPr/>
          <p:nvPr/>
        </p:nvSpPr>
        <p:spPr>
          <a:xfrm>
            <a:off x="835025" y="2230438"/>
            <a:ext cx="10895013" cy="811212"/>
          </a:xfrm>
          <a:prstGeom prst="rect">
            <a:avLst/>
          </a:prstGeom>
          <a:noFill/>
          <a:ln w="9525">
            <a:noFill/>
          </a:ln>
        </p:spPr>
        <p:txBody>
          <a:bodyPr>
            <a:spAutoFit/>
          </a:bodyPr>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我们安装或卸载相关服务或当这些服务定期与app的服务器通信（例如对app进行自动更新）时，app会将此编号以及与安装相关的信息（例如操作系统类型和应用程序版本号）发送给服务器。</a:t>
            </a:r>
            <a:endParaRPr lang="zh-CN" altLang="en-US" dirty="0">
              <a:solidFill>
                <a:srgbClr val="262626"/>
              </a:solidFill>
              <a:latin typeface="Segoe UI" panose="020B0502040204020203" charset="0"/>
              <a:sym typeface="Segoe UI" panose="020B0502040204020203" charset="0"/>
            </a:endParaRPr>
          </a:p>
        </p:txBody>
      </p:sp>
      <p:sp>
        <p:nvSpPr>
          <p:cNvPr id="11" name="矩形 10"/>
          <p:cNvSpPr/>
          <p:nvPr/>
        </p:nvSpPr>
        <p:spPr>
          <a:xfrm>
            <a:off x="835025" y="3127375"/>
            <a:ext cx="1096963" cy="368300"/>
          </a:xfrm>
          <a:prstGeom prst="rect">
            <a:avLst/>
          </a:prstGeom>
        </p:spPr>
        <p:txBody>
          <a:bodyPr wrap="none">
            <a:spAutoFit/>
          </a:bodyPr>
          <a:lstStyle/>
          <a:p>
            <a:pPr marL="0" marR="0" lvl="0" indent="0" algn="l" defTabSz="608965" rtl="0" eaLnBrk="1" fontAlgn="auto"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1">
                <a:ln>
                  <a:noFill/>
                </a:ln>
                <a:solidFill>
                  <a:schemeClr val="accent4"/>
                </a:solidFill>
                <a:effectLst/>
                <a:uLnTx/>
                <a:uFillTx/>
                <a:latin typeface="+mn-lt"/>
                <a:ea typeface="+mn-ea"/>
                <a:cs typeface="+mn-ea"/>
                <a:sym typeface="+mn-lt"/>
              </a:rPr>
              <a:t>本地存储</a:t>
            </a:r>
            <a:endParaRPr kumimoji="0" lang="en-US" altLang="zh-CN" sz="1800" b="1"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
        <p:nvSpPr>
          <p:cNvPr id="20487" name="矩形 12"/>
          <p:cNvSpPr/>
          <p:nvPr/>
        </p:nvSpPr>
        <p:spPr>
          <a:xfrm>
            <a:off x="835025" y="3495675"/>
            <a:ext cx="10728325" cy="809625"/>
          </a:xfrm>
          <a:prstGeom prst="rect">
            <a:avLst/>
          </a:prstGeom>
          <a:noFill/>
          <a:ln w="9525">
            <a:noFill/>
          </a:ln>
        </p:spPr>
        <p:txBody>
          <a:bodyPr>
            <a:spAutoFit/>
          </a:bodyPr>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使用浏览器网络存储等机制（包括HTML5）和应用数据缓存，收集设备上的信息（包括个人信息）并进行本地存储</a:t>
            </a:r>
            <a:endParaRPr lang="zh-CN" altLang="en-US" dirty="0">
              <a:solidFill>
                <a:srgbClr val="262626"/>
              </a:solidFill>
              <a:latin typeface="Segoe UI" panose="020B0502040204020203" charset="0"/>
              <a:sym typeface="Segoe UI" panose="020B0502040204020203" charset="0"/>
            </a:endParaRPr>
          </a:p>
        </p:txBody>
      </p:sp>
      <p:sp>
        <p:nvSpPr>
          <p:cNvPr id="14" name="矩形 13"/>
          <p:cNvSpPr/>
          <p:nvPr/>
        </p:nvSpPr>
        <p:spPr>
          <a:xfrm>
            <a:off x="835025" y="4470400"/>
            <a:ext cx="1782763" cy="368300"/>
          </a:xfrm>
          <a:prstGeom prst="rect">
            <a:avLst/>
          </a:prstGeom>
        </p:spPr>
        <p:txBody>
          <a:bodyPr wrap="none">
            <a:spAutoFit/>
          </a:bodyPr>
          <a:lstStyle/>
          <a:p>
            <a:pPr marL="0" marR="0" lvl="0" indent="0" algn="l" defTabSz="608965"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chemeClr val="accent4"/>
                </a:solidFill>
                <a:effectLst/>
                <a:uLnTx/>
                <a:uFillTx/>
                <a:latin typeface="+mn-lt"/>
                <a:ea typeface="+mn-ea"/>
                <a:cs typeface="+mn-ea"/>
                <a:sym typeface="+mn-lt"/>
              </a:rPr>
              <a:t>敏感的个人信息</a:t>
            </a:r>
            <a:endParaRPr kumimoji="0" lang="zh-CN" altLang="en-US" sz="1800" b="1"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
        <p:nvSpPr>
          <p:cNvPr id="20489" name="矩形 14"/>
          <p:cNvSpPr/>
          <p:nvPr/>
        </p:nvSpPr>
        <p:spPr>
          <a:xfrm>
            <a:off x="835025" y="4911725"/>
            <a:ext cx="10583863" cy="450850"/>
          </a:xfrm>
          <a:prstGeom prst="rect">
            <a:avLst/>
          </a:prstGeom>
          <a:noFill/>
          <a:ln w="9525">
            <a:noFill/>
          </a:ln>
        </p:spPr>
        <p:txBody>
          <a:bodyPr>
            <a:spAutoFit/>
          </a:bodyPr>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这是一种特殊类别的个人信息，与保密的就医情况、种族或民族、政治或宗教信仰或性倾向有关。</a:t>
            </a:r>
            <a:endParaRPr lang="zh-CN" altLang="en-US" dirty="0">
              <a:solidFill>
                <a:srgbClr val="262626"/>
              </a:solidFill>
              <a:latin typeface="Segoe UI" panose="020B0502040204020203" charset="0"/>
              <a:sym typeface="Segoe UI" panose="020B0502040204020203" charset="0"/>
            </a:endParaRPr>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占位符 1"/>
          <p:cNvSpPr>
            <a:spLocks noGrp="1"/>
          </p:cNvSpPr>
          <p:nvPr>
            <p:ph type="body" sz="quarter" idx="18" hasCustomPrompt="1"/>
          </p:nvPr>
        </p:nvSpPr>
        <p:spPr>
          <a:xfrm>
            <a:off x="835025" y="938213"/>
            <a:ext cx="2974975" cy="533400"/>
          </a:xfrm>
          <a:ln>
            <a:noFill/>
          </a:ln>
        </p:spPr>
        <p:txBody>
          <a:bodyPr wrap="square">
            <a:spAutoFit/>
          </a:bodyPr>
          <a:p>
            <a:pPr eaLnBrk="1" hangingPunct="1"/>
            <a:r>
              <a:rPr lang="zh-CN" altLang="zh-CN" kern="1200" dirty="0">
                <a:latin typeface="+mn-lt"/>
                <a:ea typeface="+mn-ea"/>
                <a:cs typeface="+mn-cs"/>
                <a:sym typeface="微软雅黑" panose="020B0503020204020204" pitchFamily="34" charset="-122"/>
              </a:rPr>
              <a:t>个人隐私</a:t>
            </a:r>
            <a:endParaRPr lang="zh-CN" altLang="en-US" kern="1200" dirty="0">
              <a:latin typeface="+mn-lt"/>
              <a:ea typeface="+mn-ea"/>
              <a:cs typeface="+mn-cs"/>
            </a:endParaRPr>
          </a:p>
        </p:txBody>
      </p:sp>
      <p:sp>
        <p:nvSpPr>
          <p:cNvPr id="21507" name="文本占位符 2"/>
          <p:cNvSpPr>
            <a:spLocks noGrp="1"/>
          </p:cNvSpPr>
          <p:nvPr>
            <p:ph type="body" sz="quarter" idx="19" hasCustomPrompt="1"/>
          </p:nvPr>
        </p:nvSpPr>
        <p:spPr>
          <a:xfrm>
            <a:off x="835025" y="568325"/>
            <a:ext cx="2974975" cy="481013"/>
          </a:xfrm>
          <a:ln>
            <a:noFill/>
          </a:ln>
        </p:spPr>
        <p:txBody>
          <a:bodyPr wrap="square">
            <a:spAutoFit/>
          </a:bodyPr>
          <a:p>
            <a:pPr eaLnBrk="1" hangingPunct="1"/>
            <a:r>
              <a:rPr lang="en-US" altLang="zh-CN" kern="1200" dirty="0">
                <a:latin typeface="+mn-lt"/>
                <a:ea typeface="+mn-ea"/>
                <a:cs typeface="+mn-cs"/>
              </a:rPr>
              <a:t>Part One</a:t>
            </a:r>
            <a:endParaRPr lang="en-US" altLang="zh-CN" kern="1200" dirty="0">
              <a:latin typeface="+mn-lt"/>
              <a:ea typeface="+mn-ea"/>
              <a:cs typeface="+mn-cs"/>
            </a:endParaRPr>
          </a:p>
        </p:txBody>
      </p:sp>
      <p:sp>
        <p:nvSpPr>
          <p:cNvPr id="7" name="矩形 6"/>
          <p:cNvSpPr/>
          <p:nvPr/>
        </p:nvSpPr>
        <p:spPr>
          <a:xfrm>
            <a:off x="835025" y="1789113"/>
            <a:ext cx="3498850" cy="368300"/>
          </a:xfrm>
          <a:prstGeom prst="rect">
            <a:avLst/>
          </a:prstGeom>
        </p:spPr>
        <p:txBody>
          <a:bodyPr wrap="none">
            <a:spAutoFit/>
          </a:bodyPr>
          <a:lstStyle/>
          <a:p>
            <a:pPr marL="0" marR="0" lvl="0" indent="0" algn="l" defTabSz="608965"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chemeClr val="accent4"/>
                </a:solidFill>
                <a:effectLst/>
                <a:uLnTx/>
                <a:uFillTx/>
                <a:latin typeface="+mn-lt"/>
                <a:ea typeface="+mn-ea"/>
                <a:cs typeface="+mn-ea"/>
                <a:sym typeface="+mn-lt"/>
              </a:rPr>
              <a:t>Cookie 和类似技术（像素标签）</a:t>
            </a:r>
            <a:endParaRPr kumimoji="0" lang="zh-CN" altLang="en-US" sz="1800" b="1" i="0" u="none" strike="noStrike" kern="1200" cap="none" spc="0" normalizeH="0" baseline="0" noProof="1">
              <a:ln>
                <a:noFill/>
              </a:ln>
              <a:solidFill>
                <a:schemeClr val="accent4"/>
              </a:solidFill>
              <a:effectLst/>
              <a:uLnTx/>
              <a:uFillTx/>
              <a:latin typeface="Segoe UI" panose="020B0502040204020203" charset="0"/>
              <a:ea typeface="微软雅黑" panose="020B0503020204020204" pitchFamily="34" charset="-122"/>
              <a:cs typeface="+mn-ea"/>
              <a:sym typeface="+mn-lt"/>
            </a:endParaRPr>
          </a:p>
        </p:txBody>
      </p:sp>
      <p:sp>
        <p:nvSpPr>
          <p:cNvPr id="21509" name="矩形 7"/>
          <p:cNvSpPr/>
          <p:nvPr/>
        </p:nvSpPr>
        <p:spPr>
          <a:xfrm>
            <a:off x="835025" y="2230438"/>
            <a:ext cx="8428038" cy="4048125"/>
          </a:xfrm>
          <a:prstGeom prst="rect">
            <a:avLst/>
          </a:prstGeom>
          <a:noFill/>
          <a:ln w="9525">
            <a:noFill/>
          </a:ln>
        </p:spPr>
        <p:txBody>
          <a:bodyPr>
            <a:spAutoFit/>
          </a:bodyPr>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Cookie是包含字符串的小文件，会在您访问网站时发送到您的计算机上。</a:t>
            </a:r>
            <a:endParaRPr lang="zh-CN" altLang="en-US" dirty="0">
              <a:solidFill>
                <a:srgbClr val="262626"/>
              </a:solidFill>
              <a:latin typeface="Segoe UI" panose="020B0502040204020203" charset="0"/>
              <a:sym typeface="Segoe UI" panose="020B0502040204020203" charset="0"/>
            </a:endParaRPr>
          </a:p>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当您再次访问网站时，网站就可通过 Cookie 识别您的浏览器。Cookie 可能会存储用户使用偏好及其他信息。您可以重置浏览器，让浏览器拒绝所有的 Cookie，或是在发送 Cookie 时提示一下。</a:t>
            </a:r>
            <a:endParaRPr lang="zh-CN" altLang="en-US" dirty="0">
              <a:solidFill>
                <a:srgbClr val="262626"/>
              </a:solidFill>
              <a:latin typeface="Segoe UI" panose="020B0502040204020203" charset="0"/>
              <a:sym typeface="Segoe UI" panose="020B0502040204020203" charset="0"/>
            </a:endParaRPr>
          </a:p>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不过如果没有 Cookie，某些网站功能或服务可能无法正常工作。</a:t>
            </a:r>
            <a:endParaRPr lang="zh-CN" altLang="en-US" dirty="0">
              <a:solidFill>
                <a:srgbClr val="262626"/>
              </a:solidFill>
              <a:latin typeface="Segoe UI" panose="020B0502040204020203" charset="0"/>
              <a:sym typeface="Segoe UI" panose="020B0502040204020203" charset="0"/>
            </a:endParaRPr>
          </a:p>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因此，在无法使用或不适合使用 Cookie 的其他平台上，则采用其他技术（例如可在 Android 移动设备上使用的广告 ID）来代替 Cookie。</a:t>
            </a:r>
            <a:endParaRPr lang="zh-CN" altLang="en-US" dirty="0">
              <a:solidFill>
                <a:srgbClr val="262626"/>
              </a:solidFill>
              <a:latin typeface="Segoe UI" panose="020B0502040204020203" charset="0"/>
              <a:sym typeface="Segoe UI" panose="020B0502040204020203" charset="0"/>
            </a:endParaRPr>
          </a:p>
          <a:p>
            <a:pPr algn="just" defTabSz="609600" eaLnBrk="1" hangingPunct="1">
              <a:lnSpc>
                <a:spcPct val="130000"/>
              </a:lnSpc>
            </a:pPr>
            <a:endParaRPr lang="zh-CN" altLang="en-US" dirty="0">
              <a:solidFill>
                <a:srgbClr val="262626"/>
              </a:solidFill>
              <a:latin typeface="Segoe UI" panose="020B0502040204020203" charset="0"/>
              <a:sym typeface="Segoe UI" panose="020B0502040204020203" charset="0"/>
            </a:endParaRPr>
          </a:p>
          <a:p>
            <a:pPr algn="just" defTabSz="609600" eaLnBrk="1" hangingPunct="1">
              <a:lnSpc>
                <a:spcPct val="130000"/>
              </a:lnSpc>
            </a:pPr>
            <a:r>
              <a:rPr lang="zh-CN" altLang="en-US" b="1" dirty="0">
                <a:solidFill>
                  <a:srgbClr val="262626"/>
                </a:solidFill>
                <a:latin typeface="Segoe UI" panose="020B0502040204020203" charset="0"/>
                <a:sym typeface="Segoe UI" panose="020B0502040204020203" charset="0"/>
              </a:rPr>
              <a:t>像素标签：</a:t>
            </a:r>
            <a:endParaRPr lang="zh-CN" altLang="en-US" b="1" dirty="0">
              <a:solidFill>
                <a:srgbClr val="262626"/>
              </a:solidFill>
              <a:latin typeface="Segoe UI" panose="020B0502040204020203" charset="0"/>
              <a:sym typeface="Segoe UI" panose="020B0502040204020203" charset="0"/>
            </a:endParaRPr>
          </a:p>
          <a:p>
            <a:pPr algn="just" defTabSz="609600" eaLnBrk="1" hangingPunct="1">
              <a:lnSpc>
                <a:spcPct val="130000"/>
              </a:lnSpc>
            </a:pPr>
            <a:r>
              <a:rPr lang="zh-CN" altLang="en-US" dirty="0">
                <a:solidFill>
                  <a:srgbClr val="262626"/>
                </a:solidFill>
                <a:latin typeface="Segoe UI" panose="020B0502040204020203" charset="0"/>
                <a:sym typeface="Segoe UI" panose="020B0502040204020203" charset="0"/>
              </a:rPr>
              <a:t>像素标签是应用于网站或电子邮件正文中的一种技术，用于跟踪网站上的活动或者打开或阅读电子邮件的时间，它通常与 Cookie 结合使用。</a:t>
            </a:r>
            <a:endParaRPr lang="zh-CN" altLang="en-US" dirty="0">
              <a:solidFill>
                <a:srgbClr val="262626"/>
              </a:solidFill>
              <a:latin typeface="Segoe UI" panose="020B0502040204020203" charset="0"/>
              <a:sym typeface="Segoe UI" panose="020B0502040204020203" charset="0"/>
            </a:endParaRPr>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7200" dirty="0"/>
              <a:t>Part 2</a:t>
            </a:r>
            <a:endParaRPr lang="en-US" altLang="zh-CN" sz="7200" dirty="0"/>
          </a:p>
        </p:txBody>
      </p:sp>
      <p:sp>
        <p:nvSpPr>
          <p:cNvPr id="3" name="文本占位符 2"/>
          <p:cNvSpPr>
            <a:spLocks noGrp="1"/>
          </p:cNvSpPr>
          <p:nvPr>
            <p:ph type="body" sz="quarter" idx="11"/>
          </p:nvPr>
        </p:nvSpPr>
        <p:spPr>
          <a:xfrm>
            <a:off x="4838884" y="3731836"/>
            <a:ext cx="2646878" cy="1678408"/>
          </a:xfrm>
        </p:spPr>
        <p:txBody>
          <a:bodyPr/>
          <a:lstStyle/>
          <a:p>
            <a:pPr algn="ctr"/>
            <a:r>
              <a:rPr lang="zh-CN" altLang="zh-CN" sz="3200" dirty="0"/>
              <a:t>我国目前对于</a:t>
            </a:r>
            <a:endParaRPr lang="en-US" altLang="zh-CN" sz="3200" dirty="0"/>
          </a:p>
          <a:p>
            <a:pPr algn="ctr"/>
            <a:r>
              <a:rPr lang="zh-CN" altLang="zh-CN" sz="3200" dirty="0"/>
              <a:t>个人信息的</a:t>
            </a:r>
            <a:endParaRPr lang="en-US" altLang="zh-CN" sz="3200" dirty="0"/>
          </a:p>
          <a:p>
            <a:pPr algn="ctr"/>
            <a:r>
              <a:rPr lang="zh-CN" altLang="zh-CN" sz="3200" dirty="0"/>
              <a:t>保护现状 </a:t>
            </a:r>
            <a:endParaRPr lang="zh-CN" altLang="en-US" sz="3200" dirty="0"/>
          </a:p>
        </p:txBody>
      </p:sp>
      <p:sp>
        <p:nvSpPr>
          <p:cNvPr id="5" name="文本框 4"/>
          <p:cNvSpPr txBox="1"/>
          <p:nvPr/>
        </p:nvSpPr>
        <p:spPr>
          <a:xfrm>
            <a:off x="5145405" y="6046470"/>
            <a:ext cx="2117090" cy="368300"/>
          </a:xfrm>
          <a:prstGeom prst="rect">
            <a:avLst/>
          </a:prstGeom>
          <a:noFill/>
        </p:spPr>
        <p:txBody>
          <a:bodyPr wrap="square" rtlCol="0">
            <a:spAutoFit/>
          </a:bodyPr>
          <a:lstStyle/>
          <a:p>
            <a:r>
              <a:rPr lang="en-US" altLang="zh-CN" dirty="0"/>
              <a:t>By </a:t>
            </a:r>
            <a:r>
              <a:rPr lang="zh-CN" altLang="en-US" dirty="0"/>
              <a:t>周睿、庄开鸿</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sld>
</file>

<file path=ppt/theme/theme1.xml><?xml version="1.0" encoding="utf-8"?>
<a:theme xmlns:a="http://schemas.openxmlformats.org/drawingml/2006/main" name="模板页面">
  <a:themeElements>
    <a:clrScheme name="自定义 1">
      <a:dk1>
        <a:sysClr val="windowText" lastClr="000000"/>
      </a:dk1>
      <a:lt1>
        <a:sysClr val="window" lastClr="FFFFFF"/>
      </a:lt1>
      <a:dk2>
        <a:srgbClr val="000000"/>
      </a:dk2>
      <a:lt2>
        <a:srgbClr val="FFFFFF"/>
      </a:lt2>
      <a:accent1>
        <a:srgbClr val="92D050"/>
      </a:accent1>
      <a:accent2>
        <a:srgbClr val="00B050"/>
      </a:accent2>
      <a:accent3>
        <a:srgbClr val="00B0F0"/>
      </a:accent3>
      <a:accent4>
        <a:srgbClr val="0070C0"/>
      </a:accent4>
      <a:accent5>
        <a:srgbClr val="002060"/>
      </a:accent5>
      <a:accent6>
        <a:srgbClr val="FFFFFF"/>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4641</Words>
  <Application>WPS 演示</Application>
  <PresentationFormat>宽屏</PresentationFormat>
  <Paragraphs>366</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25</vt:i4>
      </vt:variant>
    </vt:vector>
  </HeadingPairs>
  <TitlesOfParts>
    <vt:vector size="40" baseType="lpstr">
      <vt:lpstr>Arial</vt:lpstr>
      <vt:lpstr>宋体</vt:lpstr>
      <vt:lpstr>Wingdings</vt:lpstr>
      <vt:lpstr>微软雅黑</vt:lpstr>
      <vt:lpstr>Segoe UI Light</vt:lpstr>
      <vt:lpstr>Segoe UI Light</vt:lpstr>
      <vt:lpstr>Century Gothic</vt:lpstr>
      <vt:lpstr>Segoe UI</vt:lpstr>
      <vt:lpstr>Arial Unicode MS</vt:lpstr>
      <vt:lpstr>等线</vt:lpstr>
      <vt:lpstr>仿宋</vt:lpstr>
      <vt:lpstr>Times</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TheKing1399702846</cp:lastModifiedBy>
  <cp:revision>62</cp:revision>
  <dcterms:created xsi:type="dcterms:W3CDTF">2015-08-18T02:51:00Z</dcterms:created>
  <dcterms:modified xsi:type="dcterms:W3CDTF">2017-12-17T16:31:25Z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