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51A-38A8-432E-A677-3129B08B2E31}" type="datetimeFigureOut">
              <a:rPr lang="zh-CN" altLang="en-US" smtClean="0"/>
              <a:t>2013/3/7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0065-C6B5-46A8-A0F8-B119EE8E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1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51A-38A8-432E-A677-3129B08B2E31}" type="datetimeFigureOut">
              <a:rPr lang="zh-CN" altLang="en-US" smtClean="0"/>
              <a:t>2013/3/7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0065-C6B5-46A8-A0F8-B119EE8E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55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51A-38A8-432E-A677-3129B08B2E31}" type="datetimeFigureOut">
              <a:rPr lang="zh-CN" altLang="en-US" smtClean="0"/>
              <a:t>2013/3/7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0065-C6B5-46A8-A0F8-B119EE8E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5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51A-38A8-432E-A677-3129B08B2E31}" type="datetimeFigureOut">
              <a:rPr lang="zh-CN" altLang="en-US" smtClean="0"/>
              <a:t>2013/3/7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0065-C6B5-46A8-A0F8-B119EE8E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1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51A-38A8-432E-A677-3129B08B2E31}" type="datetimeFigureOut">
              <a:rPr lang="zh-CN" altLang="en-US" smtClean="0"/>
              <a:t>2013/3/7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0065-C6B5-46A8-A0F8-B119EE8E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6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51A-38A8-432E-A677-3129B08B2E31}" type="datetimeFigureOut">
              <a:rPr lang="zh-CN" altLang="en-US" smtClean="0"/>
              <a:t>2013/3/7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0065-C6B5-46A8-A0F8-B119EE8E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2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51A-38A8-432E-A677-3129B08B2E31}" type="datetimeFigureOut">
              <a:rPr lang="zh-CN" altLang="en-US" smtClean="0"/>
              <a:t>2013/3/7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0065-C6B5-46A8-A0F8-B119EE8E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3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51A-38A8-432E-A677-3129B08B2E31}" type="datetimeFigureOut">
              <a:rPr lang="zh-CN" altLang="en-US" smtClean="0"/>
              <a:t>2013/3/7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0065-C6B5-46A8-A0F8-B119EE8E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7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51A-38A8-432E-A677-3129B08B2E31}" type="datetimeFigureOut">
              <a:rPr lang="zh-CN" altLang="en-US" smtClean="0"/>
              <a:t>2013/3/7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0065-C6B5-46A8-A0F8-B119EE8E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1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51A-38A8-432E-A677-3129B08B2E31}" type="datetimeFigureOut">
              <a:rPr lang="zh-CN" altLang="en-US" smtClean="0"/>
              <a:t>2013/3/7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0065-C6B5-46A8-A0F8-B119EE8E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751A-38A8-432E-A677-3129B08B2E31}" type="datetimeFigureOut">
              <a:rPr lang="zh-CN" altLang="en-US" smtClean="0"/>
              <a:t>2013/3/7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0065-C6B5-46A8-A0F8-B119EE8E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9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751A-38A8-432E-A677-3129B08B2E31}" type="datetimeFigureOut">
              <a:rPr lang="zh-CN" altLang="en-US" smtClean="0"/>
              <a:t>2013/3/7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0065-C6B5-46A8-A0F8-B119EE8E0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VS2010 </a:t>
            </a:r>
            <a:r>
              <a:rPr lang="zh-CN" altLang="en-US" dirty="0" smtClean="0"/>
              <a:t>之调试工具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04056" y="2967335"/>
            <a:ext cx="8172400" cy="3774033"/>
            <a:chOff x="504056" y="2967335"/>
            <a:chExt cx="8172400" cy="3774033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456" y="4407743"/>
              <a:ext cx="8001000" cy="2333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504056" y="2967335"/>
              <a:ext cx="802838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zh-CN" altLang="en-US" sz="2800" dirty="0" smtClean="0"/>
                <a:t>先打开监视框</a:t>
              </a:r>
              <a:r>
                <a:rPr lang="en-US" altLang="zh-CN" sz="2800" dirty="0" smtClean="0"/>
                <a:t>(</a:t>
              </a:r>
              <a:r>
                <a:rPr lang="zh-CN" altLang="en-US" sz="2800" dirty="0" smtClean="0"/>
                <a:t>监视</a:t>
              </a:r>
              <a:r>
                <a:rPr lang="en-US" altLang="zh-CN" sz="2800" dirty="0" smtClean="0"/>
                <a:t>1~4</a:t>
              </a:r>
              <a:r>
                <a:rPr lang="zh-CN" altLang="en-US" sz="2800" dirty="0" smtClean="0"/>
                <a:t>随意一个即可</a:t>
              </a:r>
              <a:r>
                <a:rPr lang="en-US" altLang="zh-CN" sz="2800" dirty="0" smtClean="0"/>
                <a:t>)</a:t>
              </a:r>
              <a:r>
                <a:rPr lang="zh-CN" altLang="en-US" sz="2800" dirty="0" smtClean="0"/>
                <a:t>：调试</a:t>
              </a:r>
              <a:r>
                <a:rPr lang="en-US" altLang="zh-CN" sz="2800" dirty="0" smtClean="0">
                  <a:sym typeface="Wingdings" pitchFamily="2" charset="2"/>
                </a:rPr>
                <a:t></a:t>
              </a:r>
              <a:r>
                <a:rPr lang="zh-CN" altLang="en-US" sz="2800" dirty="0" smtClean="0">
                  <a:sym typeface="Wingdings" pitchFamily="2" charset="2"/>
                </a:rPr>
                <a:t>窗口</a:t>
              </a:r>
              <a:r>
                <a:rPr lang="en-US" altLang="zh-CN" sz="2800" dirty="0" smtClean="0">
                  <a:sym typeface="Wingdings" pitchFamily="2" charset="2"/>
                </a:rPr>
                <a:t></a:t>
              </a:r>
              <a:r>
                <a:rPr lang="zh-CN" altLang="en-US" sz="2800" dirty="0" smtClean="0">
                  <a:sym typeface="Wingdings" pitchFamily="2" charset="2"/>
                </a:rPr>
                <a:t>监视</a:t>
              </a:r>
              <a:r>
                <a:rPr lang="en-US" altLang="zh-CN" sz="2800" dirty="0" smtClean="0">
                  <a:sym typeface="Wingdings" pitchFamily="2" charset="2"/>
                </a:rPr>
                <a:t></a:t>
              </a:r>
              <a:r>
                <a:rPr lang="zh-CN" altLang="en-US" sz="2800" dirty="0" smtClean="0">
                  <a:sym typeface="Wingdings" pitchFamily="2" charset="2"/>
                </a:rPr>
                <a:t>监视</a:t>
              </a:r>
              <a:r>
                <a:rPr lang="en-US" altLang="zh-CN" sz="2800" dirty="0" smtClean="0">
                  <a:sym typeface="Wingdings" pitchFamily="2" charset="2"/>
                </a:rPr>
                <a:t>1</a:t>
              </a:r>
              <a:r>
                <a:rPr lang="zh-CN" altLang="en-US" sz="2800" dirty="0" smtClean="0">
                  <a:sym typeface="Wingdings" pitchFamily="2" charset="2"/>
                </a:rPr>
                <a:t>，注意，需要在调试状态才能打开监视框。</a:t>
              </a:r>
              <a:endParaRPr lang="zh-CN" altLang="en-US" sz="28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查看变量的值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在调试当中，需要查看某些变量的值来判断程序是否执行正确。</a:t>
            </a:r>
            <a:r>
              <a:rPr lang="en-US" altLang="zh-CN" sz="2800" dirty="0" smtClean="0"/>
              <a:t>VS2010</a:t>
            </a:r>
            <a:r>
              <a:rPr lang="zh-CN" altLang="en-US" sz="2800" dirty="0" smtClean="0"/>
              <a:t>提供了此功能。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查看方法如下：</a:t>
            </a:r>
            <a:endParaRPr lang="en-US" altLang="zh-CN" sz="2800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467543" y="2975900"/>
            <a:ext cx="8496945" cy="3333420"/>
            <a:chOff x="467543" y="2975900"/>
            <a:chExt cx="8496945" cy="3333420"/>
          </a:xfrm>
        </p:grpSpPr>
        <p:sp>
          <p:nvSpPr>
            <p:cNvPr id="4" name="TextBox 3"/>
            <p:cNvSpPr txBox="1"/>
            <p:nvPr/>
          </p:nvSpPr>
          <p:spPr>
            <a:xfrm>
              <a:off x="467543" y="2975900"/>
              <a:ext cx="8496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 startAt="2"/>
              </a:pPr>
              <a:r>
                <a:rPr lang="zh-CN" altLang="en-US" sz="2800" dirty="0" smtClean="0">
                  <a:sym typeface="Wingdings" pitchFamily="2" charset="2"/>
                </a:rPr>
                <a:t>在监视框中输入你要查看的变量名即可。</a:t>
              </a:r>
              <a:endParaRPr lang="zh-CN" altLang="en-US" sz="2800" dirty="0" smtClean="0"/>
            </a:p>
            <a:p>
              <a:endParaRPr lang="zh-CN" altLang="en-US" sz="2800" dirty="0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455" y="3573016"/>
              <a:ext cx="7223843" cy="2736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636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运行到光标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在调试的时候，一般是在需要调试的代码前加一个断点，然后反复的按</a:t>
            </a:r>
            <a:r>
              <a:rPr lang="en-US" altLang="zh-CN" sz="2800" dirty="0" smtClean="0"/>
              <a:t>F10/F11</a:t>
            </a:r>
            <a:r>
              <a:rPr lang="zh-CN" altLang="en-US" sz="2800" dirty="0" smtClean="0"/>
              <a:t>来逐行调试代码，直到到达想要研究的确切位置。</a:t>
            </a:r>
            <a:r>
              <a:rPr lang="zh-CN" altLang="en-US" sz="2800" dirty="0"/>
              <a:t>当</a:t>
            </a:r>
            <a:r>
              <a:rPr lang="zh-CN" altLang="en-US" sz="2800" dirty="0" smtClean="0"/>
              <a:t>需要仔细观察所跨过的每行代码，这样使用</a:t>
            </a:r>
            <a:r>
              <a:rPr lang="en-US" altLang="zh-CN" sz="2800" dirty="0" smtClean="0"/>
              <a:t>F10/F11 </a:t>
            </a:r>
            <a:r>
              <a:rPr lang="zh-CN" altLang="en-US" sz="2800" dirty="0" smtClean="0"/>
              <a:t>就很合理。 但是更普遍的是，只想快点进入真正关心的那行代码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这是使用</a:t>
            </a:r>
            <a:r>
              <a:rPr lang="en-US" altLang="zh-CN" sz="2800" dirty="0" smtClean="0"/>
              <a:t>F10/F11 </a:t>
            </a:r>
            <a:r>
              <a:rPr lang="zh-CN" altLang="en-US" sz="2800" dirty="0" smtClean="0"/>
              <a:t>就不是最好的选择了。</a:t>
            </a:r>
            <a:endParaRPr lang="en-US" altLang="zh-CN" sz="2800" dirty="0" smtClean="0"/>
          </a:p>
          <a:p>
            <a:r>
              <a:rPr lang="zh-CN" altLang="en-US" sz="2800" dirty="0" smtClean="0"/>
              <a:t>“运行到光标</a:t>
            </a:r>
            <a:r>
              <a:rPr lang="en-US" altLang="zh-CN" sz="2800" dirty="0" smtClean="0"/>
              <a:t>(ctrl+10)</a:t>
            </a:r>
            <a:r>
              <a:rPr lang="zh-CN" altLang="en-US" sz="2800" dirty="0" smtClean="0"/>
              <a:t>”是一个不错的选择。只需简单地把你的光标放在代码中你想程序运行到的那一行，然后同时敲</a:t>
            </a:r>
            <a:r>
              <a:rPr lang="en-US" altLang="zh-CN" sz="2800" dirty="0" smtClean="0"/>
              <a:t>Ctrl+F10</a:t>
            </a:r>
            <a:r>
              <a:rPr lang="zh-CN" altLang="en-US" sz="2800" dirty="0" smtClean="0"/>
              <a:t>。这样程序就会运行到光标所在的那一行， 然后执行中止</a:t>
            </a:r>
            <a:endParaRPr lang="zh-CN" altLang="en-US" sz="2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36512" y="2077566"/>
            <a:ext cx="9145016" cy="3355518"/>
            <a:chOff x="-36512" y="2077566"/>
            <a:chExt cx="9145016" cy="3355518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512" y="2089809"/>
              <a:ext cx="3924300" cy="334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6104" y="2077566"/>
              <a:ext cx="3962400" cy="329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右箭头 13"/>
            <p:cNvSpPr/>
            <p:nvPr/>
          </p:nvSpPr>
          <p:spPr>
            <a:xfrm>
              <a:off x="3995936" y="3456594"/>
              <a:ext cx="1258316" cy="4044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07904" y="2780928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使用“运行</a:t>
              </a:r>
              <a:endParaRPr lang="en-US" altLang="zh-CN" sz="2000" b="1" dirty="0" smtClean="0"/>
            </a:p>
            <a:p>
              <a:pPr algn="ctr"/>
              <a:r>
                <a:rPr lang="zh-CN" altLang="en-US" sz="2000" b="1" dirty="0" smtClean="0"/>
                <a:t>到光标”功能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89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即时</a:t>
            </a:r>
            <a:r>
              <a:rPr lang="zh-CN" altLang="en-US" dirty="0" smtClean="0"/>
              <a:t>窗口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即时窗口用于计算表达式、执行语句、输出变量值等。 在调试期间输入表达式，由开发语言对其进行计算或执行。 打开方法：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调试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窗口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zh-CN" altLang="en-US" sz="2800" dirty="0" smtClean="0">
                <a:sym typeface="Wingdings" pitchFamily="2" charset="2"/>
              </a:rPr>
              <a:t>即时，快捷键</a:t>
            </a:r>
            <a:r>
              <a:rPr lang="en-US" altLang="zh-CN" sz="2800" dirty="0" err="1" smtClean="0">
                <a:sym typeface="Wingdings" pitchFamily="2" charset="2"/>
              </a:rPr>
              <a:t>ctrl+alt+I</a:t>
            </a:r>
            <a:endParaRPr lang="en-US" altLang="zh-CN" sz="28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800" dirty="0" smtClean="0">
                <a:sym typeface="Wingdings" pitchFamily="2" charset="2"/>
              </a:rPr>
              <a:t>例子：</a:t>
            </a:r>
            <a:endParaRPr lang="en-US" altLang="zh-CN" sz="28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zh-CN" altLang="en-US" sz="2800" dirty="0" smtClean="0">
                <a:sym typeface="Wingdings" pitchFamily="2" charset="2"/>
              </a:rPr>
              <a:t>计算</a:t>
            </a:r>
            <a:r>
              <a:rPr lang="en-US" altLang="zh-CN" sz="2800" dirty="0" err="1" smtClean="0">
                <a:sym typeface="Wingdings" pitchFamily="2" charset="2"/>
              </a:rPr>
              <a:t>ans</a:t>
            </a:r>
            <a:r>
              <a:rPr lang="en-US" altLang="zh-CN" sz="2800" dirty="0" smtClean="0">
                <a:sym typeface="Wingdings" pitchFamily="2" charset="2"/>
              </a:rPr>
              <a:t> + 10</a:t>
            </a:r>
            <a:r>
              <a:rPr lang="zh-CN" altLang="en-US" sz="2800" dirty="0" smtClean="0">
                <a:sym typeface="Wingdings" pitchFamily="2" charset="2"/>
              </a:rPr>
              <a:t>的值：</a:t>
            </a:r>
            <a:endParaRPr lang="zh-CN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6992"/>
            <a:ext cx="40005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9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VS2010</a:t>
            </a:r>
            <a:r>
              <a:rPr lang="zh-CN" altLang="en-US" dirty="0" smtClean="0"/>
              <a:t>主界面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7253354" cy="548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4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编译、链接、生成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当编写完一个源程序后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就需要编译、</a:t>
            </a:r>
            <a:r>
              <a:rPr lang="zh-CN" altLang="en-US" dirty="0" smtClean="0"/>
              <a:t>链接</a:t>
            </a:r>
            <a:r>
              <a:rPr lang="zh-CN" altLang="en-US" dirty="0" smtClean="0"/>
              <a:t>和运行等工作。</a:t>
            </a:r>
            <a:r>
              <a:rPr lang="en-US" altLang="zh-CN" dirty="0" smtClean="0"/>
              <a:t>VS2010</a:t>
            </a:r>
            <a:r>
              <a:rPr lang="zh-CN" altLang="en-US" dirty="0" smtClean="0"/>
              <a:t>提供了编译链接的功能：</a:t>
            </a:r>
            <a:endParaRPr lang="en-US" altLang="zh-CN" dirty="0" smtClean="0"/>
          </a:p>
          <a:p>
            <a:r>
              <a:rPr lang="zh-CN" altLang="en-US" dirty="0" smtClean="0"/>
              <a:t>编译：生成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编译，快捷键</a:t>
            </a:r>
            <a:r>
              <a:rPr lang="en-US" altLang="zh-CN" dirty="0" smtClean="0">
                <a:sym typeface="Wingdings" pitchFamily="2" charset="2"/>
              </a:rPr>
              <a:t>ctrl+F7</a:t>
            </a:r>
          </a:p>
          <a:p>
            <a:r>
              <a:rPr lang="zh-CN" altLang="en-US" dirty="0" smtClean="0"/>
              <a:t>链接生成：生成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生成解决方案，快捷键</a:t>
            </a:r>
            <a:r>
              <a:rPr lang="en-US" altLang="zh-CN" dirty="0" smtClean="0">
                <a:sym typeface="Wingdings" pitchFamily="2" charset="2"/>
              </a:rPr>
              <a:t>F7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40993"/>
            <a:ext cx="40576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2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编译是检查语法的正确性。如果存在语法错</a:t>
            </a:r>
            <a:r>
              <a:rPr lang="en-US" altLang="zh-CN" dirty="0" smtClean="0"/>
              <a:t>, VS2010</a:t>
            </a:r>
            <a:r>
              <a:rPr lang="zh-CN" altLang="en-US" dirty="0" smtClean="0"/>
              <a:t>会列出各错误语句的行号和错误原因。有时</a:t>
            </a:r>
            <a:r>
              <a:rPr lang="zh-CN" altLang="en-US" dirty="0"/>
              <a:t>，</a:t>
            </a:r>
            <a:r>
              <a:rPr lang="zh-CN" altLang="en-US" dirty="0" smtClean="0"/>
              <a:t>一个错误会带来一系列错误</a:t>
            </a:r>
            <a:r>
              <a:rPr lang="en-US" altLang="zh-CN" dirty="0" smtClean="0"/>
              <a:t>. </a:t>
            </a:r>
            <a:r>
              <a:rPr lang="zh-CN" altLang="en-US" dirty="0" smtClean="0"/>
              <a:t>甚至指出的错误行号也不够“准确”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这时需在当前语句前后进行查找</a:t>
            </a:r>
            <a:r>
              <a:rPr lang="en-US" altLang="zh-CN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832823" cy="516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44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链接、生成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84176"/>
            <a:ext cx="8784976" cy="5141168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该过程是生成可执行文件，</a:t>
            </a:r>
            <a:r>
              <a:rPr lang="zh-CN" altLang="en-US" sz="2000" dirty="0" smtClean="0"/>
              <a:t>在链接过程中，若所需要的库文件或子程序不存在，则不会成功地生成执行文件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终止生成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生成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zh-CN" altLang="en-US" sz="2400" dirty="0" smtClean="0">
                <a:sym typeface="Wingdings" pitchFamily="2" charset="2"/>
              </a:rPr>
              <a:t>取消，</a:t>
            </a:r>
            <a:r>
              <a:rPr lang="zh-CN" altLang="en-US" sz="2400" dirty="0" smtClean="0"/>
              <a:t>快捷键</a:t>
            </a:r>
            <a:r>
              <a:rPr lang="en-US" altLang="zh-CN" sz="2400" dirty="0" err="1" smtClean="0"/>
              <a:t>Ctrl+Break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000" dirty="0" smtClean="0"/>
              <a:t>在某些异常情况下，“生成”功能不能正常结束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用户可强行终止当前生成执行文件的工作。</a:t>
            </a:r>
            <a:endParaRPr lang="en-US" altLang="zh-CN" sz="2000" dirty="0" smtClean="0"/>
          </a:p>
          <a:p>
            <a:r>
              <a:rPr lang="zh-CN" altLang="en-US" sz="2000" dirty="0" smtClean="0"/>
              <a:t>一般情况下，用户不使用该功能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97037"/>
            <a:ext cx="29813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221088"/>
            <a:ext cx="820891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生成并运行</a:t>
            </a:r>
            <a:r>
              <a:rPr lang="en-US" altLang="zh-CN" sz="2400" dirty="0"/>
              <a:t>(</a:t>
            </a:r>
            <a:r>
              <a:rPr lang="zh-CN" altLang="en-US" sz="2400" dirty="0"/>
              <a:t>调试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zh-CN" altLang="en-US" sz="2400" dirty="0">
                <a:sym typeface="Wingdings" pitchFamily="2" charset="2"/>
              </a:rPr>
              <a:t>开始执行，</a:t>
            </a:r>
            <a:r>
              <a:rPr lang="zh-CN" altLang="en-US" sz="2400" dirty="0"/>
              <a:t>快捷键</a:t>
            </a:r>
            <a:r>
              <a:rPr lang="en-US" altLang="zh-CN" sz="2400" dirty="0"/>
              <a:t>Ctrl+F5)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/>
              <a:t>该功能包含“编译”和“生成”。</a:t>
            </a:r>
            <a:r>
              <a:rPr lang="en-US" altLang="zh-CN" sz="2000" dirty="0"/>
              <a:t> </a:t>
            </a:r>
            <a:r>
              <a:rPr lang="zh-CN" altLang="en-US" sz="2000" dirty="0"/>
              <a:t>在没有任何错误的情况下</a:t>
            </a:r>
            <a:r>
              <a:rPr lang="en-US" altLang="zh-CN" sz="2000" dirty="0"/>
              <a:t>,</a:t>
            </a:r>
            <a:r>
              <a:rPr lang="zh-CN" altLang="en-US" sz="2000" dirty="0"/>
              <a:t>，编程环境将直接进入程序的“运行”阶段。</a:t>
            </a:r>
            <a:endParaRPr lang="en-US" altLang="zh-CN" sz="20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/>
              <a:t>若存在语法错</a:t>
            </a:r>
            <a:r>
              <a:rPr lang="en-US" altLang="zh-CN" sz="2000" dirty="0"/>
              <a:t>, </a:t>
            </a:r>
            <a:r>
              <a:rPr lang="zh-CN" altLang="en-US" sz="2000" dirty="0"/>
              <a:t>则显示信息与“编译”功能一样。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/>
              <a:t>若生成有错</a:t>
            </a:r>
            <a:r>
              <a:rPr lang="en-US" altLang="zh-CN" sz="2000" dirty="0"/>
              <a:t>, </a:t>
            </a:r>
            <a:r>
              <a:rPr lang="zh-CN" altLang="en-US" sz="2000" dirty="0"/>
              <a:t>则显示信息与“生成”功能一样。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/>
              <a:t>通常可直接使用该功能来取代“编译”和“生成”二项操作</a:t>
            </a:r>
            <a:r>
              <a:rPr lang="en-US" altLang="zh-CN" sz="2000" dirty="0"/>
              <a:t>.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435" y="3074980"/>
            <a:ext cx="2743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3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单步调试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</a:t>
            </a:r>
            <a:r>
              <a:rPr lang="zh-CN" altLang="en-US" dirty="0"/>
              <a:t>程序开发中，为了找到程序的</a:t>
            </a:r>
            <a:r>
              <a:rPr lang="en-US" altLang="zh-CN" dirty="0"/>
              <a:t>bug</a:t>
            </a:r>
            <a:r>
              <a:rPr lang="zh-CN" altLang="en-US" dirty="0"/>
              <a:t>，通常采用的一种调试手段，一步一步跟踪程序执行的流程，</a:t>
            </a:r>
            <a:r>
              <a:rPr lang="zh-CN" altLang="en-US" dirty="0" smtClean="0"/>
              <a:t>根据变量的</a:t>
            </a:r>
            <a:r>
              <a:rPr lang="zh-CN" altLang="en-US" dirty="0"/>
              <a:t>值，找到错误的原因。</a:t>
            </a:r>
            <a:endParaRPr lang="en-US" altLang="zh-CN" dirty="0" smtClean="0"/>
          </a:p>
          <a:p>
            <a:r>
              <a:rPr lang="zh-CN" altLang="en-US" dirty="0" smtClean="0"/>
              <a:t>打开调试工具栏</a:t>
            </a:r>
            <a:r>
              <a:rPr lang="zh-CN" altLang="en-US" dirty="0"/>
              <a:t>：</a:t>
            </a:r>
            <a:r>
              <a:rPr lang="zh-CN" altLang="en-US" dirty="0" smtClean="0"/>
              <a:t>视图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工具栏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调试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27954"/>
            <a:ext cx="8610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2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调试的重要按键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F5</a:t>
            </a:r>
            <a:r>
              <a:rPr lang="zh-CN" altLang="en-US" dirty="0" smtClean="0"/>
              <a:t> ：调试状态运行程序</a:t>
            </a:r>
            <a:r>
              <a:rPr lang="zh-CN" altLang="en-US" dirty="0"/>
              <a:t>，</a:t>
            </a:r>
            <a:r>
              <a:rPr lang="zh-CN" altLang="en-US" dirty="0" smtClean="0"/>
              <a:t>程序执行到有断点的地方会停下来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F9</a:t>
            </a:r>
            <a:r>
              <a:rPr lang="zh-CN" altLang="en-US" dirty="0" smtClean="0"/>
              <a:t>：在当前光标所在的行下断点，如果当前行已经有断点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则取消断点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F10</a:t>
            </a:r>
            <a:r>
              <a:rPr lang="zh-CN" altLang="en-US" dirty="0" smtClean="0"/>
              <a:t> ：</a:t>
            </a:r>
            <a:r>
              <a:rPr lang="zh-CN" altLang="en-US" dirty="0" smtClean="0"/>
              <a:t>单步执行程序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CTRL+F10</a:t>
            </a:r>
            <a:r>
              <a:rPr lang="zh-CN" altLang="en-US" dirty="0" smtClean="0"/>
              <a:t> ：</a:t>
            </a:r>
            <a:r>
              <a:rPr lang="zh-CN" altLang="en-US" dirty="0" smtClean="0"/>
              <a:t>运行到光标所在行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F11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F10</a:t>
            </a:r>
            <a:r>
              <a:rPr lang="zh-CN" altLang="en-US" dirty="0" smtClean="0"/>
              <a:t>的区别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如果当前执行语句是函数调用，则会进入函数里面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SHIFT+F11</a:t>
            </a:r>
            <a:r>
              <a:rPr lang="zh-CN" altLang="en-US" dirty="0" smtClean="0"/>
              <a:t> ：</a:t>
            </a:r>
            <a:r>
              <a:rPr lang="zh-CN" altLang="en-US" dirty="0" smtClean="0"/>
              <a:t>跳出当前所在函数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90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断点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在代码里按</a:t>
            </a:r>
            <a:r>
              <a:rPr lang="en-US" altLang="zh-CN" sz="3600" dirty="0" smtClean="0"/>
              <a:t>F9</a:t>
            </a:r>
            <a:r>
              <a:rPr lang="zh-CN" altLang="en-US" sz="3600" dirty="0" smtClean="0"/>
              <a:t>为某一行设置一个断点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/>
          </a:p>
          <a:p>
            <a:r>
              <a:rPr lang="zh-CN" altLang="en-US" sz="3600" dirty="0" smtClean="0"/>
              <a:t>条件断点：上面设置的是无条件的断点，当到达一个这种断点时，程序总会停下来，有时候我们只需要满足某些条件才停下来，这时可以设置条件断点，当满足条件，程序才暂停执行。</a:t>
            </a:r>
            <a:endParaRPr lang="en-US" altLang="zh-CN" sz="3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0093"/>
            <a:ext cx="8568952" cy="4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23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条件断点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设置方法：先设置一个无条件断点，然后右击断点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编辑器左边的红色圆圈，在右键菜单中，选择“条件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”</a:t>
            </a:r>
            <a:endParaRPr lang="zh-CN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22860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50" y="2627734"/>
            <a:ext cx="47053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5140349"/>
            <a:ext cx="8316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弹</a:t>
            </a:r>
            <a:r>
              <a:rPr lang="zh-CN" altLang="en-US" sz="2800" dirty="0" smtClean="0"/>
              <a:t>出对话框</a:t>
            </a:r>
            <a:r>
              <a:rPr lang="zh-CN" altLang="en-US" sz="2800" dirty="0"/>
              <a:t>， 允许你指明某种条件，只有当这种条件成立时，断点才能达到。 例如：我们可以通过写下面的</a:t>
            </a:r>
            <a:r>
              <a:rPr lang="zh-CN" altLang="en-US" sz="2800" dirty="0" smtClean="0"/>
              <a:t>表达式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== 5)</a:t>
            </a:r>
            <a:r>
              <a:rPr lang="zh-CN" altLang="en-US" sz="2800" dirty="0" smtClean="0"/>
              <a:t>来</a:t>
            </a:r>
            <a:r>
              <a:rPr lang="zh-CN" altLang="en-US" sz="2800" dirty="0"/>
              <a:t>指明，只有</a:t>
            </a:r>
            <a:r>
              <a:rPr lang="zh-CN" altLang="en-US" sz="2800" dirty="0" smtClean="0"/>
              <a:t>当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等于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时，</a:t>
            </a:r>
            <a:r>
              <a:rPr lang="zh-CN" altLang="en-US" sz="2800" dirty="0"/>
              <a:t>才中止</a:t>
            </a:r>
            <a:r>
              <a:rPr lang="zh-CN" altLang="en-US" sz="2800" dirty="0" smtClean="0"/>
              <a:t>程序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394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825</Words>
  <Application>Microsoft Office PowerPoint</Application>
  <PresentationFormat>全屏显示(4:3)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VS2010 之调试工具</vt:lpstr>
      <vt:lpstr>VS2010主界面</vt:lpstr>
      <vt:lpstr>编译、链接、生成</vt:lpstr>
      <vt:lpstr>编译程序</vt:lpstr>
      <vt:lpstr>链接、生成</vt:lpstr>
      <vt:lpstr>调试</vt:lpstr>
      <vt:lpstr>调试的重要按键</vt:lpstr>
      <vt:lpstr>断点</vt:lpstr>
      <vt:lpstr>条件断点</vt:lpstr>
      <vt:lpstr>查看变量的值</vt:lpstr>
      <vt:lpstr>运行到光标</vt:lpstr>
      <vt:lpstr>即时窗口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VS2010 之调试工具</dc:title>
  <dc:creator>alfredtofu</dc:creator>
  <cp:lastModifiedBy>alfredtofu</cp:lastModifiedBy>
  <cp:revision>21</cp:revision>
  <dcterms:created xsi:type="dcterms:W3CDTF">2013-03-07T14:14:06Z</dcterms:created>
  <dcterms:modified xsi:type="dcterms:W3CDTF">2013-03-07T16:41:51Z</dcterms:modified>
</cp:coreProperties>
</file>