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4" r:id="rId4"/>
    <p:sldId id="262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83F2-01AC-4A70-9665-A88605CBBF4B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BAA4-E7B4-46F7-B2CD-853978A00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4D067-5984-4722-8305-30CD2B906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分治法：折半搜索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BAA4-E7B4-46F7-B2CD-853978A001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8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前几周的实验都比较简单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BAA4-E7B4-46F7-B2CD-853978A001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j.me/43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j.me/46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fod/kbhit.html" TargetMode="External"/><Relationship Id="rId2" Type="http://schemas.openxmlformats.org/officeDocument/2006/relationships/hyperlink" Target="http://www.cplusplus.com/reference/cstdlib/syste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2132856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程序设计</a:t>
            </a:r>
            <a:r>
              <a:rPr lang="en-US" altLang="zh-CN" sz="6000" dirty="0" smtClean="0"/>
              <a:t>Ⅱ</a:t>
            </a:r>
          </a:p>
          <a:p>
            <a:pPr algn="r"/>
            <a:r>
              <a:rPr lang="en-US" altLang="zh-CN" sz="6000" dirty="0" smtClean="0"/>
              <a:t>--</a:t>
            </a:r>
            <a:r>
              <a:rPr lang="en-US" altLang="zh-CN" sz="6000" dirty="0"/>
              <a:t>C</a:t>
            </a:r>
            <a:r>
              <a:rPr lang="en-US" altLang="zh-CN" sz="6000" dirty="0" smtClean="0"/>
              <a:t>++(</a:t>
            </a:r>
            <a:r>
              <a:rPr lang="zh-CN" altLang="en-US" sz="6000" dirty="0" smtClean="0"/>
              <a:t>面向对象</a:t>
            </a:r>
            <a:r>
              <a:rPr lang="en-US" altLang="zh-CN" sz="6000" dirty="0" smtClean="0"/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55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r>
              <a:rPr lang="en-US" altLang="zh-CN" dirty="0" smtClean="0"/>
              <a:t>(quick sort)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56452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速度</a:t>
            </a:r>
            <a:r>
              <a:rPr lang="zh-CN" altLang="en-US" dirty="0" smtClean="0"/>
              <a:t>快、开销少，适用场景很广泛</a:t>
            </a:r>
            <a:endParaRPr lang="en-US" altLang="zh-CN" dirty="0" smtClean="0"/>
          </a:p>
          <a:p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把一个复杂的问题分成两个或更多的相同或相似的子问题，直到最后子问题可以简单的直接求解，原问题的解即子问题的解的合并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从数列中挑出一个元素，称为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基准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重新排序数列，所有元素比基准值小的摆放在基准前面，所有元素比基准值大的摆在基准的后面（相同的数可以到任一边）。在这个分区退出之后，该基准就处于数列的中间位置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递归</a:t>
            </a:r>
            <a:r>
              <a:rPr lang="zh-CN" altLang="en-US" dirty="0" smtClean="0"/>
              <a:t>地把</a:t>
            </a:r>
            <a:r>
              <a:rPr lang="zh-CN" altLang="en-US" dirty="0"/>
              <a:t>小于基准值元素的子数列和大于基准值元素的子数列排序。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(quick sort)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8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例：排序此序列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选出基准，这里选序列的第一个元素</a:t>
            </a:r>
            <a:r>
              <a:rPr lang="en-US" altLang="zh-CN" sz="2400" dirty="0" smtClean="0"/>
              <a:t>55</a:t>
            </a:r>
            <a:r>
              <a:rPr lang="zh-CN" altLang="en-US" sz="2400" dirty="0" smtClean="0"/>
              <a:t>，对原序列进行划分，结果如下：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递归的对左</a:t>
            </a:r>
            <a:r>
              <a:rPr lang="en-US" altLang="zh-CN" sz="2400" dirty="0"/>
              <a:t>[</a:t>
            </a:r>
            <a:r>
              <a:rPr lang="en-US" altLang="zh-CN" sz="2400" dirty="0" smtClean="0"/>
              <a:t>5,9,13,42]</a:t>
            </a:r>
            <a:r>
              <a:rPr lang="zh-CN" altLang="en-US" sz="2400" dirty="0" smtClean="0"/>
              <a:t>、右</a:t>
            </a:r>
            <a:r>
              <a:rPr lang="en-US" altLang="zh-CN" sz="2400" dirty="0" smtClean="0"/>
              <a:t>[47,46,70,46,81]</a:t>
            </a:r>
            <a:r>
              <a:rPr lang="zh-CN" altLang="en-US" sz="2400" dirty="0" smtClean="0"/>
              <a:t>子序列进行排序：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05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由于每个子序列又会划分为左右两个子序列，这样一直递归下去即可对原序列排序，最终得到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37489"/>
              </p:ext>
            </p:extLst>
          </p:nvPr>
        </p:nvGraphicFramePr>
        <p:xfrm>
          <a:off x="1331636" y="1988840"/>
          <a:ext cx="626470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20324"/>
              </p:ext>
            </p:extLst>
          </p:nvPr>
        </p:nvGraphicFramePr>
        <p:xfrm>
          <a:off x="1331640" y="3212976"/>
          <a:ext cx="626470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50746"/>
              </p:ext>
            </p:extLst>
          </p:nvPr>
        </p:nvGraphicFramePr>
        <p:xfrm>
          <a:off x="1686056" y="4266912"/>
          <a:ext cx="25202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55057"/>
              </p:ext>
            </p:extLst>
          </p:nvPr>
        </p:nvGraphicFramePr>
        <p:xfrm>
          <a:off x="1686056" y="5013176"/>
          <a:ext cx="25202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33400"/>
              </p:ext>
            </p:extLst>
          </p:nvPr>
        </p:nvGraphicFramePr>
        <p:xfrm>
          <a:off x="4828532" y="4267218"/>
          <a:ext cx="312222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4"/>
                <a:gridCol w="624444"/>
                <a:gridCol w="624444"/>
                <a:gridCol w="624444"/>
                <a:gridCol w="62444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8560"/>
              </p:ext>
            </p:extLst>
          </p:nvPr>
        </p:nvGraphicFramePr>
        <p:xfrm>
          <a:off x="4834156" y="5013176"/>
          <a:ext cx="312222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4"/>
                <a:gridCol w="624444"/>
                <a:gridCol w="624444"/>
                <a:gridCol w="624444"/>
                <a:gridCol w="62444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14861"/>
              </p:ext>
            </p:extLst>
          </p:nvPr>
        </p:nvGraphicFramePr>
        <p:xfrm>
          <a:off x="1331640" y="6345542"/>
          <a:ext cx="626470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  <a:gridCol w="62647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编写一个内联函数，要求：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此</a:t>
            </a:r>
            <a:r>
              <a:rPr lang="zh-CN" altLang="en-US" dirty="0" smtClean="0"/>
              <a:t>函数可接收一个或两个整型参数。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若参数为一个，则直接返回该参数的值。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若参数为两个，则返回两数相加的结果。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提示，要用缺省参数</a:t>
            </a:r>
            <a:r>
              <a:rPr lang="en-US" altLang="zh-CN" dirty="0" smtClean="0"/>
              <a:t>(default argument)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比如，假设函数名为</a:t>
            </a:r>
            <a:r>
              <a:rPr lang="en-US" altLang="zh-CN" dirty="0" smtClean="0"/>
              <a:t>fun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fun(1)</a:t>
            </a:r>
            <a:r>
              <a:rPr lang="zh-CN" altLang="en-US" dirty="0" smtClean="0"/>
              <a:t>则返回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fun(1,2)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实现两个变量值的交换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整数、浮点数、字符串，字符串用类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即可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，传参方式为按引用传递</a:t>
            </a:r>
            <a:r>
              <a:rPr lang="en-US" altLang="zh-CN" dirty="0" smtClean="0"/>
              <a:t>(pass-by-reference)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http://soj.me/4312</a:t>
            </a:r>
            <a:r>
              <a:rPr lang="en-US" altLang="zh-CN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soj.me/4629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2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贪吃蛇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system (</a:t>
            </a:r>
            <a:r>
              <a:rPr lang="en-US" dirty="0" err="1"/>
              <a:t>const</a:t>
            </a:r>
            <a:r>
              <a:rPr lang="en-US" dirty="0"/>
              <a:t> char* command</a:t>
            </a:r>
            <a:r>
              <a:rPr lang="en-US" dirty="0" smtClean="0"/>
              <a:t>);</a:t>
            </a:r>
          </a:p>
          <a:p>
            <a:pPr lvl="1"/>
            <a:r>
              <a:rPr lang="zh-CN" altLang="en-US" dirty="0" smtClean="0"/>
              <a:t>执行系统命令。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http://www.cplusplus.com/reference/cstdlib/system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kbhit</a:t>
            </a:r>
            <a:r>
              <a:rPr lang="en-US" dirty="0"/>
              <a:t>(void</a:t>
            </a:r>
            <a:r>
              <a:rPr lang="en-US" dirty="0" smtClean="0"/>
              <a:t>);</a:t>
            </a:r>
          </a:p>
          <a:p>
            <a:pPr lvl="1"/>
            <a:r>
              <a:rPr lang="zh-CN" altLang="en-US" dirty="0" smtClean="0"/>
              <a:t>无按键返回</a:t>
            </a:r>
            <a:r>
              <a:rPr lang="en-US" altLang="zh-CN" dirty="0" smtClean="0"/>
              <a:t>0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www.cprogramming.com/fod/kbhit.html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435</Words>
  <Application>Microsoft Office PowerPoint</Application>
  <PresentationFormat>全屏显示(4:3)</PresentationFormat>
  <Paragraphs>90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演示文稿</vt:lpstr>
      <vt:lpstr>快速排序(quick sort)</vt:lpstr>
      <vt:lpstr>快速排序(quick sort)</vt:lpstr>
      <vt:lpstr>作业</vt:lpstr>
      <vt:lpstr>贪吃蛇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alfredtofu</dc:creator>
  <cp:lastModifiedBy>Zhujin Liang</cp:lastModifiedBy>
  <cp:revision>41</cp:revision>
  <dcterms:created xsi:type="dcterms:W3CDTF">2013-03-05T12:30:39Z</dcterms:created>
  <dcterms:modified xsi:type="dcterms:W3CDTF">2013-03-13T05:48:24Z</dcterms:modified>
</cp:coreProperties>
</file>