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3" r:id="rId8"/>
    <p:sldId id="283" r:id="rId9"/>
    <p:sldId id="285" r:id="rId10"/>
    <p:sldId id="268" r:id="rId11"/>
    <p:sldId id="266" r:id="rId12"/>
    <p:sldId id="284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0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9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Defend XX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保卫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XX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3227070" y="4012218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郑映雪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16337327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朱志儒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16337341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郑宇骁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16337328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9" name="椭圆 18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385188" y="186851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数据库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lang="en-US" altLang="zh-CN" sz="1600" b="1" dirty="0" err="1">
                <a:solidFill>
                  <a:prstClr val="white"/>
                </a:solidFill>
                <a:cs typeface="+mn-ea"/>
                <a:sym typeface="+mn-lt"/>
              </a:rPr>
              <a:t>Mysql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385084" y="1868516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前端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lang="en-US" altLang="zh-CN" sz="1600" b="1" dirty="0">
                <a:solidFill>
                  <a:prstClr val="white"/>
                </a:solidFill>
                <a:cs typeface="+mn-ea"/>
                <a:sym typeface="+mn-lt"/>
              </a:rPr>
              <a:t>Bootstrap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后端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lang="en-US" altLang="zh-CN" sz="1600" b="1" dirty="0">
                <a:solidFill>
                  <a:prstClr val="white"/>
                </a:solidFill>
                <a:cs typeface="+mn-ea"/>
                <a:sym typeface="+mn-lt"/>
              </a:rPr>
              <a:t>Python/PHP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游戏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385188" y="186330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798184" y="186330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F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M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500" b="1" noProof="0" dirty="0">
                <a:solidFill>
                  <a:prstClr val="white"/>
                </a:solidFill>
                <a:cs typeface="+mn-ea"/>
                <a:sym typeface="+mn-lt"/>
              </a:rPr>
              <a:t>C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529687" y="53505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用于接收来源于游戏客户端的数据与访问数据库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516019" y="50443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后端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4"/>
          <p:cNvCxnSpPr/>
          <p:nvPr/>
        </p:nvCxnSpPr>
        <p:spPr>
          <a:xfrm>
            <a:off x="6328128" y="5082469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2"/>
          <p:cNvSpPr txBox="1"/>
          <p:nvPr/>
        </p:nvSpPr>
        <p:spPr>
          <a:xfrm>
            <a:off x="6529687" y="4289557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主要实现炮弹的相关参数，包括炮弹种类、炮弹速度、炮弹威力等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6516019" y="398339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0" name="Straight Connector 56"/>
          <p:cNvCxnSpPr/>
          <p:nvPr/>
        </p:nvCxnSpPr>
        <p:spPr>
          <a:xfrm>
            <a:off x="6328128" y="400245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 txBox="1"/>
          <p:nvPr/>
        </p:nvSpPr>
        <p:spPr>
          <a:xfrm>
            <a:off x="6529687" y="322858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一个用于查看排行榜的简单网页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16019" y="292242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前端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28128" y="294332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29687" y="2169463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存储不同玩家的昵称与分数</a:t>
            </a:r>
          </a:p>
        </p:txBody>
      </p:sp>
      <p:sp>
        <p:nvSpPr>
          <p:cNvPr id="45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数据库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功能分类</a:t>
            </a:r>
          </a:p>
        </p:txBody>
      </p:sp>
    </p:spTree>
    <p:extLst>
      <p:ext uri="{BB962C8B-B14F-4D97-AF65-F5344CB8AC3E}">
        <p14:creationId xmlns:p14="http://schemas.microsoft.com/office/powerpoint/2010/main" val="60176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427718" y="2686049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zh-CN" sz="1600" b="1" dirty="0" err="1">
                <a:solidFill>
                  <a:prstClr val="white"/>
                </a:solidFill>
                <a:cs typeface="+mn-ea"/>
                <a:sym typeface="+mn-lt"/>
              </a:rPr>
              <a:t>Tkinter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427614" y="2686049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Ogre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427718" y="2680837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840714" y="2680837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F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 Placeholder 32"/>
          <p:cNvSpPr txBox="1"/>
          <p:nvPr/>
        </p:nvSpPr>
        <p:spPr>
          <a:xfrm>
            <a:off x="6561584" y="4046119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noProof="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贴图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渲染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碰撞检测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47916" y="3739960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Ogre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60025" y="3760856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61584" y="298699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开始页面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设置页面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结算页面</a:t>
            </a:r>
          </a:p>
        </p:txBody>
      </p:sp>
      <p:sp>
        <p:nvSpPr>
          <p:cNvPr id="45" name="Text Placeholder 33"/>
          <p:cNvSpPr txBox="1"/>
          <p:nvPr/>
        </p:nvSpPr>
        <p:spPr>
          <a:xfrm>
            <a:off x="6547916" y="268083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Tkinter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60025" y="2680837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功能分类</a:t>
            </a:r>
          </a:p>
        </p:txBody>
      </p:sp>
    </p:spTree>
    <p:extLst>
      <p:ext uri="{BB962C8B-B14F-4D97-AF65-F5344CB8AC3E}">
        <p14:creationId xmlns:p14="http://schemas.microsoft.com/office/powerpoint/2010/main" val="249361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4889" y="290494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  <a:r>
                <a:rPr kumimoji="1" lang="en-US" altLang="zh-CN" sz="140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Overview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582918" y="2904945"/>
            <a:ext cx="3061160" cy="751139"/>
            <a:chOff x="4123410" y="1826618"/>
            <a:chExt cx="3061160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5" y="1840895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功能分类</a:t>
              </a: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Functional</a:t>
              </a:r>
              <a:r>
                <a:rPr kumimoji="1" lang="en-US" altLang="zh-CN" sz="140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classification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147259" y="2904945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使用技术</a:t>
              </a: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Technology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896806" y="1258679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132942" y="186983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Project  Overview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zh-CN" altLang="en-US" b="1" dirty="0">
                <a:cs typeface="+mn-ea"/>
                <a:sym typeface="+mn-lt"/>
              </a:rPr>
              <a:t>项目概述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1939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放置防御塔攻击来犯之敌的基础玩法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19471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塔防游戏</a:t>
            </a:r>
            <a:endParaRPr lang="en-AU" sz="1400" b="1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019873"/>
            <a:ext cx="3895156" cy="644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建立炮台，消灭怪物，获取积分，无限闯关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276674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创意策略</a:t>
            </a:r>
            <a:endParaRPr lang="en-AU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3806431"/>
            <a:ext cx="3895156" cy="491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保卫萝卜、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Kingdom Rush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、植物大战僵尸、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Toy Soldiers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Defense Grid: The Awakening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Fieldrunners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等等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6" y="355971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类似游戏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29571" y="1947193"/>
            <a:ext cx="551992" cy="551992"/>
            <a:chOff x="6636986" y="2554201"/>
            <a:chExt cx="551992" cy="551992"/>
          </a:xfrm>
        </p:grpSpPr>
        <p:sp>
          <p:nvSpPr>
            <p:cNvPr id="13" name="Oval 53"/>
            <p:cNvSpPr>
              <a:spLocks noChangeAspect="1"/>
            </p:cNvSpPr>
            <p:nvPr/>
          </p:nvSpPr>
          <p:spPr>
            <a:xfrm>
              <a:off x="6636986" y="2554201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224"/>
            <p:cNvSpPr>
              <a:spLocks noEditPoints="1" noChangeArrowheads="1"/>
            </p:cNvSpPr>
            <p:nvPr/>
          </p:nvSpPr>
          <p:spPr bwMode="auto">
            <a:xfrm>
              <a:off x="6764434" y="2681662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29571" y="2743485"/>
            <a:ext cx="551992" cy="551992"/>
            <a:chOff x="6636986" y="3739165"/>
            <a:chExt cx="551992" cy="551992"/>
          </a:xfrm>
        </p:grpSpPr>
        <p:sp>
          <p:nvSpPr>
            <p:cNvPr id="16" name="Oval 54"/>
            <p:cNvSpPr>
              <a:spLocks noChangeAspect="1"/>
            </p:cNvSpPr>
            <p:nvPr/>
          </p:nvSpPr>
          <p:spPr>
            <a:xfrm>
              <a:off x="6636986" y="3739165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05"/>
            <p:cNvSpPr>
              <a:spLocks noEditPoints="1" noChangeArrowheads="1"/>
            </p:cNvSpPr>
            <p:nvPr/>
          </p:nvSpPr>
          <p:spPr bwMode="auto">
            <a:xfrm>
              <a:off x="6748948" y="3832395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9571" y="3546617"/>
            <a:ext cx="551992" cy="551992"/>
            <a:chOff x="6636986" y="4948697"/>
            <a:chExt cx="551992" cy="551992"/>
          </a:xfrm>
        </p:grpSpPr>
        <p:sp>
          <p:nvSpPr>
            <p:cNvPr id="19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" y="1871217"/>
            <a:ext cx="6124575" cy="344805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6529571" y="4487666"/>
            <a:ext cx="551992" cy="563123"/>
            <a:chOff x="6206326" y="4928073"/>
            <a:chExt cx="699076" cy="699074"/>
          </a:xfrm>
        </p:grpSpPr>
        <p:sp>
          <p:nvSpPr>
            <p:cNvPr id="27" name="Oval 110"/>
            <p:cNvSpPr/>
            <p:nvPr/>
          </p:nvSpPr>
          <p:spPr>
            <a:xfrm>
              <a:off x="6206326" y="4928073"/>
              <a:ext cx="699076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23"/>
            <p:cNvSpPr>
              <a:spLocks noEditPoints="1" noChangeArrowheads="1"/>
            </p:cNvSpPr>
            <p:nvPr/>
          </p:nvSpPr>
          <p:spPr bwMode="auto">
            <a:xfrm>
              <a:off x="6391800" y="5105201"/>
              <a:ext cx="328128" cy="34481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101"/>
                <a:gd name="T140" fmla="*/ 96 w 96"/>
                <a:gd name="T141" fmla="*/ 101 h 10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Text Placeholder 32"/>
          <p:cNvSpPr txBox="1"/>
          <p:nvPr/>
        </p:nvSpPr>
        <p:spPr>
          <a:xfrm>
            <a:off x="7266884" y="4774509"/>
            <a:ext cx="3895156" cy="491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Windows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Linux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MacOS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7266886" y="452779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运行环境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47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1" name="Text Placeholder 33"/>
          <p:cNvSpPr txBox="1"/>
          <p:nvPr/>
        </p:nvSpPr>
        <p:spPr>
          <a:xfrm>
            <a:off x="3115021" y="1728756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游戏类型：塔防</a:t>
            </a:r>
            <a:endParaRPr lang="en-AU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310506" y="493368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3038186" y="2598725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游戏一开始将指定怪物的行走路线并给予玩家一定数量的积分，玩家可以使用该积分在怪物经过的地点建立炮台。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有许多种类的炮台可供选择，每种炮台均有不同的效果。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每当玩家消灭一个怪物时就会获得相应的积分。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玩家撑过一定波数怪物后即可算作闯关成功，但当到达终点的怪物数量超出一定限额时即为闯关失败。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随着关数的增加游戏的难度也将相应提升，怪物行走的路线将会变得复杂，但同时也会解锁更加强力的炮台。</a:t>
            </a:r>
          </a:p>
        </p:txBody>
      </p:sp>
      <p:sp>
        <p:nvSpPr>
          <p:cNvPr id="42" name="Oval 21"/>
          <p:cNvSpPr/>
          <p:nvPr/>
        </p:nvSpPr>
        <p:spPr>
          <a:xfrm>
            <a:off x="706746" y="122461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Group 8"/>
          <p:cNvGrpSpPr/>
          <p:nvPr/>
        </p:nvGrpSpPr>
        <p:grpSpPr>
          <a:xfrm>
            <a:off x="1338716" y="172875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3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Functional classification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主要功能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310506" y="493368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3029394" y="2969026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What’s new?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Oval 21"/>
          <p:cNvSpPr/>
          <p:nvPr/>
        </p:nvSpPr>
        <p:spPr>
          <a:xfrm>
            <a:off x="425392" y="2598725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Group 8"/>
          <p:cNvGrpSpPr/>
          <p:nvPr/>
        </p:nvGrpSpPr>
        <p:grpSpPr>
          <a:xfrm>
            <a:off x="1057362" y="3102870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0" name="Text Placeholder 32"/>
          <p:cNvSpPr txBox="1"/>
          <p:nvPr/>
        </p:nvSpPr>
        <p:spPr>
          <a:xfrm>
            <a:off x="3190586" y="2751125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02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4459288" y="2160588"/>
            <a:ext cx="3273425" cy="3271837"/>
            <a:chOff x="4459288" y="2338388"/>
            <a:chExt cx="3273425" cy="3271837"/>
          </a:xfrm>
        </p:grpSpPr>
        <p:sp>
          <p:nvSpPr>
            <p:cNvPr id="5" name="任意多边形 19"/>
            <p:cNvSpPr/>
            <p:nvPr/>
          </p:nvSpPr>
          <p:spPr>
            <a:xfrm flipH="1" flipV="1">
              <a:off x="4459288" y="2338388"/>
              <a:ext cx="1636712" cy="1636712"/>
            </a:xfrm>
            <a:custGeom>
              <a:avLst/>
              <a:gdLst>
                <a:gd name="connsiteX0" fmla="*/ 1636295 w 1636295"/>
                <a:gd name="connsiteY0" fmla="*/ 1636295 h 1636295"/>
                <a:gd name="connsiteX1" fmla="*/ 818148 w 1636295"/>
                <a:gd name="connsiteY1" fmla="*/ 1636295 h 1636295"/>
                <a:gd name="connsiteX2" fmla="*/ 0 w 1636295"/>
                <a:gd name="connsiteY2" fmla="*/ 818147 h 1636295"/>
                <a:gd name="connsiteX3" fmla="*/ 1 w 1636295"/>
                <a:gd name="connsiteY3" fmla="*/ 818147 h 1636295"/>
                <a:gd name="connsiteX4" fmla="*/ 0 w 1636295"/>
                <a:gd name="connsiteY4" fmla="*/ 818127 h 1636295"/>
                <a:gd name="connsiteX5" fmla="*/ 4223 w 1636295"/>
                <a:gd name="connsiteY5" fmla="*/ 734496 h 1636295"/>
                <a:gd name="connsiteX6" fmla="*/ 16621 w 1636295"/>
                <a:gd name="connsiteY6" fmla="*/ 653262 h 1636295"/>
                <a:gd name="connsiteX7" fmla="*/ 18920 w 1636295"/>
                <a:gd name="connsiteY7" fmla="*/ 644322 h 1636295"/>
                <a:gd name="connsiteX8" fmla="*/ 40353 w 1636295"/>
                <a:gd name="connsiteY8" fmla="*/ 713368 h 1636295"/>
                <a:gd name="connsiteX9" fmla="*/ 513494 w 1636295"/>
                <a:gd name="connsiteY9" fmla="*/ 1026987 h 1636295"/>
                <a:gd name="connsiteX10" fmla="*/ 1026987 w 1636295"/>
                <a:gd name="connsiteY10" fmla="*/ 1026987 h 1636295"/>
                <a:gd name="connsiteX11" fmla="*/ 1026987 w 1636295"/>
                <a:gd name="connsiteY11" fmla="*/ 513493 h 1636295"/>
                <a:gd name="connsiteX12" fmla="*/ 713368 w 1636295"/>
                <a:gd name="connsiteY12" fmla="*/ 40352 h 1636295"/>
                <a:gd name="connsiteX13" fmla="*/ 644324 w 1636295"/>
                <a:gd name="connsiteY13" fmla="*/ 18919 h 1636295"/>
                <a:gd name="connsiteX14" fmla="*/ 653262 w 1636295"/>
                <a:gd name="connsiteY14" fmla="*/ 16621 h 1636295"/>
                <a:gd name="connsiteX15" fmla="*/ 734496 w 1636295"/>
                <a:gd name="connsiteY15" fmla="*/ 4223 h 1636295"/>
                <a:gd name="connsiteX16" fmla="*/ 818127 w 1636295"/>
                <a:gd name="connsiteY16" fmla="*/ 0 h 1636295"/>
                <a:gd name="connsiteX17" fmla="*/ 818147 w 1636295"/>
                <a:gd name="connsiteY17" fmla="*/ 1 h 1636295"/>
                <a:gd name="connsiteX18" fmla="*/ 818167 w 1636295"/>
                <a:gd name="connsiteY18" fmla="*/ 0 h 1636295"/>
                <a:gd name="connsiteX19" fmla="*/ 901798 w 1636295"/>
                <a:gd name="connsiteY19" fmla="*/ 4223 h 1636295"/>
                <a:gd name="connsiteX20" fmla="*/ 1636295 w 1636295"/>
                <a:gd name="connsiteY20" fmla="*/ 818147 h 1636295"/>
                <a:gd name="connsiteX21" fmla="*/ 1636295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1636295" y="1636295"/>
                  </a:moveTo>
                  <a:lnTo>
                    <a:pt x="818148" y="1636295"/>
                  </a:lnTo>
                  <a:cubicBezTo>
                    <a:pt x="366297" y="1636295"/>
                    <a:pt x="0" y="1269998"/>
                    <a:pt x="0" y="818147"/>
                  </a:cubicBezTo>
                  <a:lnTo>
                    <a:pt x="1" y="818147"/>
                  </a:lnTo>
                  <a:lnTo>
                    <a:pt x="0" y="818127"/>
                  </a:lnTo>
                  <a:lnTo>
                    <a:pt x="4223" y="734496"/>
                  </a:lnTo>
                  <a:cubicBezTo>
                    <a:pt x="7016" y="706992"/>
                    <a:pt x="11172" y="679891"/>
                    <a:pt x="16621" y="653262"/>
                  </a:cubicBezTo>
                  <a:lnTo>
                    <a:pt x="18920" y="644322"/>
                  </a:lnTo>
                  <a:lnTo>
                    <a:pt x="40353" y="713368"/>
                  </a:lnTo>
                  <a:cubicBezTo>
                    <a:pt x="118306" y="897669"/>
                    <a:pt x="300798" y="1026987"/>
                    <a:pt x="513494" y="1026987"/>
                  </a:cubicBezTo>
                  <a:lnTo>
                    <a:pt x="1026987" y="1026987"/>
                  </a:lnTo>
                  <a:lnTo>
                    <a:pt x="1026987" y="513493"/>
                  </a:lnTo>
                  <a:cubicBezTo>
                    <a:pt x="1026987" y="300797"/>
                    <a:pt x="897669" y="118305"/>
                    <a:pt x="713368" y="40352"/>
                  </a:cubicBezTo>
                  <a:lnTo>
                    <a:pt x="644324" y="18919"/>
                  </a:lnTo>
                  <a:lnTo>
                    <a:pt x="653262" y="16621"/>
                  </a:lnTo>
                  <a:cubicBezTo>
                    <a:pt x="679892" y="11172"/>
                    <a:pt x="706993" y="7016"/>
                    <a:pt x="734496" y="4223"/>
                  </a:cubicBezTo>
                  <a:lnTo>
                    <a:pt x="818127" y="0"/>
                  </a:lnTo>
                  <a:lnTo>
                    <a:pt x="818147" y="1"/>
                  </a:lnTo>
                  <a:lnTo>
                    <a:pt x="818167" y="0"/>
                  </a:lnTo>
                  <a:lnTo>
                    <a:pt x="901798" y="4223"/>
                  </a:lnTo>
                  <a:cubicBezTo>
                    <a:pt x="1314355" y="46120"/>
                    <a:pt x="1636295" y="394537"/>
                    <a:pt x="1636295" y="818147"/>
                  </a:cubicBezTo>
                  <a:lnTo>
                    <a:pt x="1636295" y="163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18"/>
            <p:cNvSpPr/>
            <p:nvPr/>
          </p:nvSpPr>
          <p:spPr>
            <a:xfrm flipH="1" flipV="1">
              <a:off x="6096000" y="2338388"/>
              <a:ext cx="1636713" cy="1636712"/>
            </a:xfrm>
            <a:custGeom>
              <a:avLst/>
              <a:gdLst>
                <a:gd name="connsiteX0" fmla="*/ 818147 w 1636295"/>
                <a:gd name="connsiteY0" fmla="*/ 1636295 h 1636295"/>
                <a:gd name="connsiteX1" fmla="*/ 0 w 1636295"/>
                <a:gd name="connsiteY1" fmla="*/ 1636295 h 1636295"/>
                <a:gd name="connsiteX2" fmla="*/ 0 w 1636295"/>
                <a:gd name="connsiteY2" fmla="*/ 818147 h 1636295"/>
                <a:gd name="connsiteX3" fmla="*/ 734497 w 1636295"/>
                <a:gd name="connsiteY3" fmla="*/ 4223 h 1636295"/>
                <a:gd name="connsiteX4" fmla="*/ 818128 w 1636295"/>
                <a:gd name="connsiteY4" fmla="*/ 0 h 1636295"/>
                <a:gd name="connsiteX5" fmla="*/ 818148 w 1636295"/>
                <a:gd name="connsiteY5" fmla="*/ 1 h 1636295"/>
                <a:gd name="connsiteX6" fmla="*/ 818168 w 1636295"/>
                <a:gd name="connsiteY6" fmla="*/ 0 h 1636295"/>
                <a:gd name="connsiteX7" fmla="*/ 901799 w 1636295"/>
                <a:gd name="connsiteY7" fmla="*/ 4223 h 1636295"/>
                <a:gd name="connsiteX8" fmla="*/ 983033 w 1636295"/>
                <a:gd name="connsiteY8" fmla="*/ 16621 h 1636295"/>
                <a:gd name="connsiteX9" fmla="*/ 991971 w 1636295"/>
                <a:gd name="connsiteY9" fmla="*/ 18919 h 1636295"/>
                <a:gd name="connsiteX10" fmla="*/ 922927 w 1636295"/>
                <a:gd name="connsiteY10" fmla="*/ 40352 h 1636295"/>
                <a:gd name="connsiteX11" fmla="*/ 609308 w 1636295"/>
                <a:gd name="connsiteY11" fmla="*/ 513493 h 1636295"/>
                <a:gd name="connsiteX12" fmla="*/ 609308 w 1636295"/>
                <a:gd name="connsiteY12" fmla="*/ 1026987 h 1636295"/>
                <a:gd name="connsiteX13" fmla="*/ 1122801 w 1636295"/>
                <a:gd name="connsiteY13" fmla="*/ 1026987 h 1636295"/>
                <a:gd name="connsiteX14" fmla="*/ 1595942 w 1636295"/>
                <a:gd name="connsiteY14" fmla="*/ 713368 h 1636295"/>
                <a:gd name="connsiteX15" fmla="*/ 1617375 w 1636295"/>
                <a:gd name="connsiteY15" fmla="*/ 644322 h 1636295"/>
                <a:gd name="connsiteX16" fmla="*/ 1619674 w 1636295"/>
                <a:gd name="connsiteY16" fmla="*/ 653262 h 1636295"/>
                <a:gd name="connsiteX17" fmla="*/ 1632072 w 1636295"/>
                <a:gd name="connsiteY17" fmla="*/ 734496 h 1636295"/>
                <a:gd name="connsiteX18" fmla="*/ 1636295 w 1636295"/>
                <a:gd name="connsiteY18" fmla="*/ 818127 h 1636295"/>
                <a:gd name="connsiteX19" fmla="*/ 1636294 w 1636295"/>
                <a:gd name="connsiteY19" fmla="*/ 818147 h 1636295"/>
                <a:gd name="connsiteX20" fmla="*/ 1636295 w 1636295"/>
                <a:gd name="connsiteY20" fmla="*/ 818147 h 1636295"/>
                <a:gd name="connsiteX21" fmla="*/ 818147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47" y="1636295"/>
                  </a:moveTo>
                  <a:lnTo>
                    <a:pt x="0" y="1636295"/>
                  </a:lnTo>
                  <a:lnTo>
                    <a:pt x="0" y="818147"/>
                  </a:lnTo>
                  <a:cubicBezTo>
                    <a:pt x="0" y="394537"/>
                    <a:pt x="321940" y="46120"/>
                    <a:pt x="734497" y="4223"/>
                  </a:cubicBezTo>
                  <a:lnTo>
                    <a:pt x="818128" y="0"/>
                  </a:lnTo>
                  <a:lnTo>
                    <a:pt x="818148" y="1"/>
                  </a:lnTo>
                  <a:lnTo>
                    <a:pt x="818168" y="0"/>
                  </a:lnTo>
                  <a:lnTo>
                    <a:pt x="901799" y="4223"/>
                  </a:lnTo>
                  <a:cubicBezTo>
                    <a:pt x="929302" y="7016"/>
                    <a:pt x="956403" y="11172"/>
                    <a:pt x="983033" y="16621"/>
                  </a:cubicBezTo>
                  <a:lnTo>
                    <a:pt x="991971" y="18919"/>
                  </a:lnTo>
                  <a:lnTo>
                    <a:pt x="922927" y="40352"/>
                  </a:lnTo>
                  <a:cubicBezTo>
                    <a:pt x="738626" y="118305"/>
                    <a:pt x="609308" y="300797"/>
                    <a:pt x="609308" y="513493"/>
                  </a:cubicBezTo>
                  <a:lnTo>
                    <a:pt x="609308" y="1026987"/>
                  </a:lnTo>
                  <a:lnTo>
                    <a:pt x="1122801" y="1026987"/>
                  </a:lnTo>
                  <a:cubicBezTo>
                    <a:pt x="1335497" y="1026987"/>
                    <a:pt x="1517989" y="897669"/>
                    <a:pt x="1595942" y="713368"/>
                  </a:cubicBezTo>
                  <a:lnTo>
                    <a:pt x="1617375" y="644322"/>
                  </a:lnTo>
                  <a:lnTo>
                    <a:pt x="1619674" y="653262"/>
                  </a:lnTo>
                  <a:cubicBezTo>
                    <a:pt x="1625123" y="679891"/>
                    <a:pt x="1629279" y="706992"/>
                    <a:pt x="1632072" y="734496"/>
                  </a:cubicBezTo>
                  <a:lnTo>
                    <a:pt x="1636295" y="818127"/>
                  </a:lnTo>
                  <a:lnTo>
                    <a:pt x="1636294" y="818147"/>
                  </a:lnTo>
                  <a:lnTo>
                    <a:pt x="1636295" y="818147"/>
                  </a:lnTo>
                  <a:cubicBezTo>
                    <a:pt x="1636295" y="1269998"/>
                    <a:pt x="1269998" y="1636295"/>
                    <a:pt x="818147" y="1636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15"/>
            <p:cNvSpPr/>
            <p:nvPr/>
          </p:nvSpPr>
          <p:spPr>
            <a:xfrm flipH="1" flipV="1">
              <a:off x="4459288" y="3975100"/>
              <a:ext cx="1636712" cy="1635125"/>
            </a:xfrm>
            <a:custGeom>
              <a:avLst/>
              <a:gdLst>
                <a:gd name="connsiteX0" fmla="*/ 818167 w 1636295"/>
                <a:gd name="connsiteY0" fmla="*/ 1636295 h 1636295"/>
                <a:gd name="connsiteX1" fmla="*/ 818147 w 1636295"/>
                <a:gd name="connsiteY1" fmla="*/ 1636294 h 1636295"/>
                <a:gd name="connsiteX2" fmla="*/ 818127 w 1636295"/>
                <a:gd name="connsiteY2" fmla="*/ 1636295 h 1636295"/>
                <a:gd name="connsiteX3" fmla="*/ 734496 w 1636295"/>
                <a:gd name="connsiteY3" fmla="*/ 1632072 h 1636295"/>
                <a:gd name="connsiteX4" fmla="*/ 653262 w 1636295"/>
                <a:gd name="connsiteY4" fmla="*/ 1619674 h 1636295"/>
                <a:gd name="connsiteX5" fmla="*/ 644324 w 1636295"/>
                <a:gd name="connsiteY5" fmla="*/ 1617376 h 1636295"/>
                <a:gd name="connsiteX6" fmla="*/ 713368 w 1636295"/>
                <a:gd name="connsiteY6" fmla="*/ 1595943 h 1636295"/>
                <a:gd name="connsiteX7" fmla="*/ 1026987 w 1636295"/>
                <a:gd name="connsiteY7" fmla="*/ 1122802 h 1636295"/>
                <a:gd name="connsiteX8" fmla="*/ 1026987 w 1636295"/>
                <a:gd name="connsiteY8" fmla="*/ 609308 h 1636295"/>
                <a:gd name="connsiteX9" fmla="*/ 513494 w 1636295"/>
                <a:gd name="connsiteY9" fmla="*/ 609308 h 1636295"/>
                <a:gd name="connsiteX10" fmla="*/ 40353 w 1636295"/>
                <a:gd name="connsiteY10" fmla="*/ 922927 h 1636295"/>
                <a:gd name="connsiteX11" fmla="*/ 18920 w 1636295"/>
                <a:gd name="connsiteY11" fmla="*/ 991973 h 1636295"/>
                <a:gd name="connsiteX12" fmla="*/ 16621 w 1636295"/>
                <a:gd name="connsiteY12" fmla="*/ 983033 h 1636295"/>
                <a:gd name="connsiteX13" fmla="*/ 4223 w 1636295"/>
                <a:gd name="connsiteY13" fmla="*/ 901799 h 1636295"/>
                <a:gd name="connsiteX14" fmla="*/ 0 w 1636295"/>
                <a:gd name="connsiteY14" fmla="*/ 818168 h 1636295"/>
                <a:gd name="connsiteX15" fmla="*/ 1 w 1636295"/>
                <a:gd name="connsiteY15" fmla="*/ 818148 h 1636295"/>
                <a:gd name="connsiteX16" fmla="*/ 0 w 1636295"/>
                <a:gd name="connsiteY16" fmla="*/ 818148 h 1636295"/>
                <a:gd name="connsiteX17" fmla="*/ 818148 w 1636295"/>
                <a:gd name="connsiteY17" fmla="*/ 0 h 1636295"/>
                <a:gd name="connsiteX18" fmla="*/ 1636295 w 1636295"/>
                <a:gd name="connsiteY18" fmla="*/ 0 h 1636295"/>
                <a:gd name="connsiteX19" fmla="*/ 1636295 w 1636295"/>
                <a:gd name="connsiteY19" fmla="*/ 818148 h 1636295"/>
                <a:gd name="connsiteX20" fmla="*/ 901798 w 1636295"/>
                <a:gd name="connsiteY20" fmla="*/ 1632072 h 1636295"/>
                <a:gd name="connsiteX21" fmla="*/ 818167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67" y="1636295"/>
                  </a:moveTo>
                  <a:lnTo>
                    <a:pt x="818147" y="1636294"/>
                  </a:lnTo>
                  <a:lnTo>
                    <a:pt x="818127" y="1636295"/>
                  </a:lnTo>
                  <a:lnTo>
                    <a:pt x="734496" y="1632072"/>
                  </a:lnTo>
                  <a:cubicBezTo>
                    <a:pt x="706993" y="1629279"/>
                    <a:pt x="679892" y="1625124"/>
                    <a:pt x="653262" y="1619674"/>
                  </a:cubicBezTo>
                  <a:lnTo>
                    <a:pt x="644324" y="1617376"/>
                  </a:lnTo>
                  <a:lnTo>
                    <a:pt x="713368" y="1595943"/>
                  </a:lnTo>
                  <a:cubicBezTo>
                    <a:pt x="897669" y="1517991"/>
                    <a:pt x="1026987" y="1335498"/>
                    <a:pt x="1026987" y="1122802"/>
                  </a:cubicBezTo>
                  <a:lnTo>
                    <a:pt x="1026987" y="609308"/>
                  </a:lnTo>
                  <a:lnTo>
                    <a:pt x="513494" y="609308"/>
                  </a:lnTo>
                  <a:cubicBezTo>
                    <a:pt x="300798" y="609308"/>
                    <a:pt x="118306" y="738626"/>
                    <a:pt x="40353" y="922927"/>
                  </a:cubicBezTo>
                  <a:lnTo>
                    <a:pt x="18920" y="991973"/>
                  </a:lnTo>
                  <a:lnTo>
                    <a:pt x="16621" y="983033"/>
                  </a:lnTo>
                  <a:cubicBezTo>
                    <a:pt x="11172" y="956404"/>
                    <a:pt x="7016" y="929303"/>
                    <a:pt x="4223" y="901799"/>
                  </a:cubicBezTo>
                  <a:lnTo>
                    <a:pt x="0" y="818168"/>
                  </a:lnTo>
                  <a:lnTo>
                    <a:pt x="1" y="818148"/>
                  </a:lnTo>
                  <a:lnTo>
                    <a:pt x="0" y="818148"/>
                  </a:lnTo>
                  <a:cubicBezTo>
                    <a:pt x="0" y="366297"/>
                    <a:pt x="366297" y="0"/>
                    <a:pt x="818148" y="0"/>
                  </a:cubicBezTo>
                  <a:lnTo>
                    <a:pt x="1636295" y="0"/>
                  </a:lnTo>
                  <a:lnTo>
                    <a:pt x="1636295" y="818148"/>
                  </a:lnTo>
                  <a:cubicBezTo>
                    <a:pt x="1636295" y="1241759"/>
                    <a:pt x="1314355" y="1590175"/>
                    <a:pt x="901798" y="1632072"/>
                  </a:cubicBezTo>
                  <a:lnTo>
                    <a:pt x="818167" y="16362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12"/>
            <p:cNvSpPr/>
            <p:nvPr/>
          </p:nvSpPr>
          <p:spPr>
            <a:xfrm flipH="1" flipV="1">
              <a:off x="6096000" y="3975100"/>
              <a:ext cx="1636713" cy="1635125"/>
            </a:xfrm>
            <a:custGeom>
              <a:avLst/>
              <a:gdLst>
                <a:gd name="connsiteX0" fmla="*/ 818168 w 1636295"/>
                <a:gd name="connsiteY0" fmla="*/ 1636295 h 1636295"/>
                <a:gd name="connsiteX1" fmla="*/ 818148 w 1636295"/>
                <a:gd name="connsiteY1" fmla="*/ 1636294 h 1636295"/>
                <a:gd name="connsiteX2" fmla="*/ 818128 w 1636295"/>
                <a:gd name="connsiteY2" fmla="*/ 1636295 h 1636295"/>
                <a:gd name="connsiteX3" fmla="*/ 734497 w 1636295"/>
                <a:gd name="connsiteY3" fmla="*/ 1632072 h 1636295"/>
                <a:gd name="connsiteX4" fmla="*/ 0 w 1636295"/>
                <a:gd name="connsiteY4" fmla="*/ 818148 h 1636295"/>
                <a:gd name="connsiteX5" fmla="*/ 0 w 1636295"/>
                <a:gd name="connsiteY5" fmla="*/ 0 h 1636295"/>
                <a:gd name="connsiteX6" fmla="*/ 818147 w 1636295"/>
                <a:gd name="connsiteY6" fmla="*/ 0 h 1636295"/>
                <a:gd name="connsiteX7" fmla="*/ 1636295 w 1636295"/>
                <a:gd name="connsiteY7" fmla="*/ 818148 h 1636295"/>
                <a:gd name="connsiteX8" fmla="*/ 1636294 w 1636295"/>
                <a:gd name="connsiteY8" fmla="*/ 818148 h 1636295"/>
                <a:gd name="connsiteX9" fmla="*/ 1636295 w 1636295"/>
                <a:gd name="connsiteY9" fmla="*/ 818168 h 1636295"/>
                <a:gd name="connsiteX10" fmla="*/ 1632072 w 1636295"/>
                <a:gd name="connsiteY10" fmla="*/ 901799 h 1636295"/>
                <a:gd name="connsiteX11" fmla="*/ 1619674 w 1636295"/>
                <a:gd name="connsiteY11" fmla="*/ 983033 h 1636295"/>
                <a:gd name="connsiteX12" fmla="*/ 1617375 w 1636295"/>
                <a:gd name="connsiteY12" fmla="*/ 991973 h 1636295"/>
                <a:gd name="connsiteX13" fmla="*/ 1595942 w 1636295"/>
                <a:gd name="connsiteY13" fmla="*/ 922927 h 1636295"/>
                <a:gd name="connsiteX14" fmla="*/ 1122801 w 1636295"/>
                <a:gd name="connsiteY14" fmla="*/ 609308 h 1636295"/>
                <a:gd name="connsiteX15" fmla="*/ 609308 w 1636295"/>
                <a:gd name="connsiteY15" fmla="*/ 609308 h 1636295"/>
                <a:gd name="connsiteX16" fmla="*/ 609308 w 1636295"/>
                <a:gd name="connsiteY16" fmla="*/ 1122802 h 1636295"/>
                <a:gd name="connsiteX17" fmla="*/ 922927 w 1636295"/>
                <a:gd name="connsiteY17" fmla="*/ 1595943 h 1636295"/>
                <a:gd name="connsiteX18" fmla="*/ 991971 w 1636295"/>
                <a:gd name="connsiteY18" fmla="*/ 1617376 h 1636295"/>
                <a:gd name="connsiteX19" fmla="*/ 983033 w 1636295"/>
                <a:gd name="connsiteY19" fmla="*/ 1619674 h 1636295"/>
                <a:gd name="connsiteX20" fmla="*/ 901799 w 1636295"/>
                <a:gd name="connsiteY20" fmla="*/ 1632072 h 1636295"/>
                <a:gd name="connsiteX21" fmla="*/ 818168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68" y="1636295"/>
                  </a:moveTo>
                  <a:lnTo>
                    <a:pt x="818148" y="1636294"/>
                  </a:lnTo>
                  <a:lnTo>
                    <a:pt x="818128" y="1636295"/>
                  </a:lnTo>
                  <a:lnTo>
                    <a:pt x="734497" y="1632072"/>
                  </a:lnTo>
                  <a:cubicBezTo>
                    <a:pt x="321940" y="1590175"/>
                    <a:pt x="0" y="1241759"/>
                    <a:pt x="0" y="818148"/>
                  </a:cubicBezTo>
                  <a:lnTo>
                    <a:pt x="0" y="0"/>
                  </a:lnTo>
                  <a:lnTo>
                    <a:pt x="818147" y="0"/>
                  </a:lnTo>
                  <a:cubicBezTo>
                    <a:pt x="1269998" y="0"/>
                    <a:pt x="1636295" y="366297"/>
                    <a:pt x="1636295" y="818148"/>
                  </a:cubicBezTo>
                  <a:lnTo>
                    <a:pt x="1636294" y="818148"/>
                  </a:lnTo>
                  <a:lnTo>
                    <a:pt x="1636295" y="818168"/>
                  </a:lnTo>
                  <a:lnTo>
                    <a:pt x="1632072" y="901799"/>
                  </a:lnTo>
                  <a:cubicBezTo>
                    <a:pt x="1629279" y="929303"/>
                    <a:pt x="1625123" y="956404"/>
                    <a:pt x="1619674" y="983033"/>
                  </a:cubicBezTo>
                  <a:lnTo>
                    <a:pt x="1617375" y="991973"/>
                  </a:lnTo>
                  <a:lnTo>
                    <a:pt x="1595942" y="922927"/>
                  </a:lnTo>
                  <a:cubicBezTo>
                    <a:pt x="1517989" y="738626"/>
                    <a:pt x="1335497" y="609308"/>
                    <a:pt x="1122801" y="609308"/>
                  </a:cubicBezTo>
                  <a:lnTo>
                    <a:pt x="609308" y="609308"/>
                  </a:lnTo>
                  <a:lnTo>
                    <a:pt x="609308" y="1122802"/>
                  </a:lnTo>
                  <a:cubicBezTo>
                    <a:pt x="609308" y="1335498"/>
                    <a:pt x="738626" y="1517991"/>
                    <a:pt x="922927" y="1595943"/>
                  </a:cubicBezTo>
                  <a:lnTo>
                    <a:pt x="991971" y="1617376"/>
                  </a:lnTo>
                  <a:lnTo>
                    <a:pt x="983033" y="1619674"/>
                  </a:lnTo>
                  <a:cubicBezTo>
                    <a:pt x="956403" y="1625124"/>
                    <a:pt x="929302" y="1629279"/>
                    <a:pt x="901799" y="1632072"/>
                  </a:cubicBezTo>
                  <a:lnTo>
                    <a:pt x="818168" y="163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5495925" y="3554413"/>
              <a:ext cx="1200150" cy="903287"/>
            </a:xfrm>
            <a:custGeom>
              <a:avLst/>
              <a:gdLst>
                <a:gd name="T0" fmla="*/ 222 w 434"/>
                <a:gd name="T1" fmla="*/ 75 h 328"/>
                <a:gd name="T2" fmla="*/ 251 w 434"/>
                <a:gd name="T3" fmla="*/ 10 h 328"/>
                <a:gd name="T4" fmla="*/ 198 w 434"/>
                <a:gd name="T5" fmla="*/ 21 h 328"/>
                <a:gd name="T6" fmla="*/ 147 w 434"/>
                <a:gd name="T7" fmla="*/ 13 h 328"/>
                <a:gd name="T8" fmla="*/ 179 w 434"/>
                <a:gd name="T9" fmla="*/ 76 h 328"/>
                <a:gd name="T10" fmla="*/ 182 w 434"/>
                <a:gd name="T11" fmla="*/ 309 h 328"/>
                <a:gd name="T12" fmla="*/ 222 w 434"/>
                <a:gd name="T13" fmla="*/ 75 h 328"/>
                <a:gd name="T14" fmla="*/ 243 w 434"/>
                <a:gd name="T15" fmla="*/ 219 h 328"/>
                <a:gd name="T16" fmla="*/ 233 w 434"/>
                <a:gd name="T17" fmla="*/ 237 h 328"/>
                <a:gd name="T18" fmla="*/ 212 w 434"/>
                <a:gd name="T19" fmla="*/ 245 h 328"/>
                <a:gd name="T20" fmla="*/ 212 w 434"/>
                <a:gd name="T21" fmla="*/ 252 h 328"/>
                <a:gd name="T22" fmla="*/ 210 w 434"/>
                <a:gd name="T23" fmla="*/ 258 h 328"/>
                <a:gd name="T24" fmla="*/ 202 w 434"/>
                <a:gd name="T25" fmla="*/ 259 h 328"/>
                <a:gd name="T26" fmla="*/ 197 w 434"/>
                <a:gd name="T27" fmla="*/ 252 h 328"/>
                <a:gd name="T28" fmla="*/ 197 w 434"/>
                <a:gd name="T29" fmla="*/ 244 h 328"/>
                <a:gd name="T30" fmla="*/ 194 w 434"/>
                <a:gd name="T31" fmla="*/ 243 h 328"/>
                <a:gd name="T32" fmla="*/ 176 w 434"/>
                <a:gd name="T33" fmla="*/ 232 h 328"/>
                <a:gd name="T34" fmla="*/ 170 w 434"/>
                <a:gd name="T35" fmla="*/ 223 h 328"/>
                <a:gd name="T36" fmla="*/ 169 w 434"/>
                <a:gd name="T37" fmla="*/ 220 h 328"/>
                <a:gd name="T38" fmla="*/ 168 w 434"/>
                <a:gd name="T39" fmla="*/ 217 h 328"/>
                <a:gd name="T40" fmla="*/ 169 w 434"/>
                <a:gd name="T41" fmla="*/ 213 h 328"/>
                <a:gd name="T42" fmla="*/ 176 w 434"/>
                <a:gd name="T43" fmla="*/ 209 h 328"/>
                <a:gd name="T44" fmla="*/ 183 w 434"/>
                <a:gd name="T45" fmla="*/ 214 h 328"/>
                <a:gd name="T46" fmla="*/ 184 w 434"/>
                <a:gd name="T47" fmla="*/ 217 h 328"/>
                <a:gd name="T48" fmla="*/ 185 w 434"/>
                <a:gd name="T49" fmla="*/ 219 h 328"/>
                <a:gd name="T50" fmla="*/ 188 w 434"/>
                <a:gd name="T51" fmla="*/ 223 h 328"/>
                <a:gd name="T52" fmla="*/ 197 w 434"/>
                <a:gd name="T53" fmla="*/ 229 h 328"/>
                <a:gd name="T54" fmla="*/ 197 w 434"/>
                <a:gd name="T55" fmla="*/ 199 h 328"/>
                <a:gd name="T56" fmla="*/ 178 w 434"/>
                <a:gd name="T57" fmla="*/ 191 h 328"/>
                <a:gd name="T58" fmla="*/ 171 w 434"/>
                <a:gd name="T59" fmla="*/ 183 h 328"/>
                <a:gd name="T60" fmla="*/ 169 w 434"/>
                <a:gd name="T61" fmla="*/ 172 h 328"/>
                <a:gd name="T62" fmla="*/ 171 w 434"/>
                <a:gd name="T63" fmla="*/ 162 h 328"/>
                <a:gd name="T64" fmla="*/ 177 w 434"/>
                <a:gd name="T65" fmla="*/ 153 h 328"/>
                <a:gd name="T66" fmla="*/ 197 w 434"/>
                <a:gd name="T67" fmla="*/ 144 h 328"/>
                <a:gd name="T68" fmla="*/ 197 w 434"/>
                <a:gd name="T69" fmla="*/ 144 h 328"/>
                <a:gd name="T70" fmla="*/ 197 w 434"/>
                <a:gd name="T71" fmla="*/ 136 h 328"/>
                <a:gd name="T72" fmla="*/ 200 w 434"/>
                <a:gd name="T73" fmla="*/ 131 h 328"/>
                <a:gd name="T74" fmla="*/ 208 w 434"/>
                <a:gd name="T75" fmla="*/ 129 h 328"/>
                <a:gd name="T76" fmla="*/ 212 w 434"/>
                <a:gd name="T77" fmla="*/ 136 h 328"/>
                <a:gd name="T78" fmla="*/ 212 w 434"/>
                <a:gd name="T79" fmla="*/ 144 h 328"/>
                <a:gd name="T80" fmla="*/ 212 w 434"/>
                <a:gd name="T81" fmla="*/ 144 h 328"/>
                <a:gd name="T82" fmla="*/ 215 w 434"/>
                <a:gd name="T83" fmla="*/ 145 h 328"/>
                <a:gd name="T84" fmla="*/ 235 w 434"/>
                <a:gd name="T85" fmla="*/ 154 h 328"/>
                <a:gd name="T86" fmla="*/ 240 w 434"/>
                <a:gd name="T87" fmla="*/ 163 h 328"/>
                <a:gd name="T88" fmla="*/ 242 w 434"/>
                <a:gd name="T89" fmla="*/ 165 h 328"/>
                <a:gd name="T90" fmla="*/ 242 w 434"/>
                <a:gd name="T91" fmla="*/ 168 h 328"/>
                <a:gd name="T92" fmla="*/ 242 w 434"/>
                <a:gd name="T93" fmla="*/ 172 h 328"/>
                <a:gd name="T94" fmla="*/ 235 w 434"/>
                <a:gd name="T95" fmla="*/ 177 h 328"/>
                <a:gd name="T96" fmla="*/ 228 w 434"/>
                <a:gd name="T97" fmla="*/ 172 h 328"/>
                <a:gd name="T98" fmla="*/ 227 w 434"/>
                <a:gd name="T99" fmla="*/ 169 h 328"/>
                <a:gd name="T100" fmla="*/ 226 w 434"/>
                <a:gd name="T101" fmla="*/ 167 h 328"/>
                <a:gd name="T102" fmla="*/ 222 w 434"/>
                <a:gd name="T103" fmla="*/ 163 h 328"/>
                <a:gd name="T104" fmla="*/ 212 w 434"/>
                <a:gd name="T105" fmla="*/ 159 h 328"/>
                <a:gd name="T106" fmla="*/ 212 w 434"/>
                <a:gd name="T107" fmla="*/ 187 h 328"/>
                <a:gd name="T108" fmla="*/ 225 w 434"/>
                <a:gd name="T109" fmla="*/ 191 h 328"/>
                <a:gd name="T110" fmla="*/ 240 w 434"/>
                <a:gd name="T111" fmla="*/ 203 h 328"/>
                <a:gd name="T112" fmla="*/ 240 w 434"/>
                <a:gd name="T113" fmla="*/ 203 h 328"/>
                <a:gd name="T114" fmla="*/ 240 w 434"/>
                <a:gd name="T115" fmla="*/ 203 h 328"/>
                <a:gd name="T116" fmla="*/ 243 w 434"/>
                <a:gd name="T117" fmla="*/ 2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" h="328">
                  <a:moveTo>
                    <a:pt x="222" y="75"/>
                  </a:moveTo>
                  <a:cubicBezTo>
                    <a:pt x="245" y="55"/>
                    <a:pt x="260" y="12"/>
                    <a:pt x="251" y="10"/>
                  </a:cubicBezTo>
                  <a:cubicBezTo>
                    <a:pt x="238" y="8"/>
                    <a:pt x="211" y="19"/>
                    <a:pt x="198" y="21"/>
                  </a:cubicBezTo>
                  <a:cubicBezTo>
                    <a:pt x="179" y="23"/>
                    <a:pt x="159" y="0"/>
                    <a:pt x="147" y="13"/>
                  </a:cubicBezTo>
                  <a:cubicBezTo>
                    <a:pt x="138" y="23"/>
                    <a:pt x="154" y="60"/>
                    <a:pt x="179" y="76"/>
                  </a:cubicBezTo>
                  <a:cubicBezTo>
                    <a:pt x="105" y="113"/>
                    <a:pt x="0" y="296"/>
                    <a:pt x="182" y="309"/>
                  </a:cubicBezTo>
                  <a:cubicBezTo>
                    <a:pt x="434" y="328"/>
                    <a:pt x="308" y="110"/>
                    <a:pt x="222" y="75"/>
                  </a:cubicBezTo>
                  <a:close/>
                  <a:moveTo>
                    <a:pt x="243" y="219"/>
                  </a:moveTo>
                  <a:cubicBezTo>
                    <a:pt x="243" y="226"/>
                    <a:pt x="239" y="233"/>
                    <a:pt x="233" y="237"/>
                  </a:cubicBezTo>
                  <a:cubicBezTo>
                    <a:pt x="227" y="242"/>
                    <a:pt x="220" y="244"/>
                    <a:pt x="212" y="245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2" y="255"/>
                    <a:pt x="211" y="257"/>
                    <a:pt x="210" y="258"/>
                  </a:cubicBezTo>
                  <a:cubicBezTo>
                    <a:pt x="208" y="260"/>
                    <a:pt x="204" y="260"/>
                    <a:pt x="202" y="259"/>
                  </a:cubicBezTo>
                  <a:cubicBezTo>
                    <a:pt x="199" y="258"/>
                    <a:pt x="197" y="255"/>
                    <a:pt x="197" y="252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6" y="244"/>
                    <a:pt x="195" y="243"/>
                    <a:pt x="194" y="243"/>
                  </a:cubicBezTo>
                  <a:cubicBezTo>
                    <a:pt x="187" y="241"/>
                    <a:pt x="180" y="237"/>
                    <a:pt x="176" y="232"/>
                  </a:cubicBezTo>
                  <a:cubicBezTo>
                    <a:pt x="173" y="229"/>
                    <a:pt x="171" y="226"/>
                    <a:pt x="170" y="223"/>
                  </a:cubicBezTo>
                  <a:cubicBezTo>
                    <a:pt x="170" y="222"/>
                    <a:pt x="169" y="221"/>
                    <a:pt x="169" y="220"/>
                  </a:cubicBezTo>
                  <a:cubicBezTo>
                    <a:pt x="169" y="219"/>
                    <a:pt x="169" y="218"/>
                    <a:pt x="168" y="217"/>
                  </a:cubicBezTo>
                  <a:cubicBezTo>
                    <a:pt x="168" y="216"/>
                    <a:pt x="169" y="214"/>
                    <a:pt x="169" y="213"/>
                  </a:cubicBezTo>
                  <a:cubicBezTo>
                    <a:pt x="171" y="211"/>
                    <a:pt x="174" y="209"/>
                    <a:pt x="176" y="209"/>
                  </a:cubicBezTo>
                  <a:cubicBezTo>
                    <a:pt x="179" y="210"/>
                    <a:pt x="182" y="212"/>
                    <a:pt x="183" y="214"/>
                  </a:cubicBezTo>
                  <a:cubicBezTo>
                    <a:pt x="183" y="215"/>
                    <a:pt x="183" y="216"/>
                    <a:pt x="184" y="217"/>
                  </a:cubicBezTo>
                  <a:cubicBezTo>
                    <a:pt x="184" y="218"/>
                    <a:pt x="184" y="219"/>
                    <a:pt x="185" y="219"/>
                  </a:cubicBezTo>
                  <a:cubicBezTo>
                    <a:pt x="186" y="221"/>
                    <a:pt x="187" y="222"/>
                    <a:pt x="188" y="223"/>
                  </a:cubicBezTo>
                  <a:cubicBezTo>
                    <a:pt x="191" y="226"/>
                    <a:pt x="194" y="228"/>
                    <a:pt x="197" y="229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1" y="198"/>
                    <a:pt x="184" y="195"/>
                    <a:pt x="178" y="191"/>
                  </a:cubicBezTo>
                  <a:cubicBezTo>
                    <a:pt x="175" y="189"/>
                    <a:pt x="173" y="186"/>
                    <a:pt x="171" y="183"/>
                  </a:cubicBezTo>
                  <a:cubicBezTo>
                    <a:pt x="170" y="180"/>
                    <a:pt x="169" y="176"/>
                    <a:pt x="169" y="172"/>
                  </a:cubicBezTo>
                  <a:cubicBezTo>
                    <a:pt x="169" y="169"/>
                    <a:pt x="170" y="165"/>
                    <a:pt x="171" y="162"/>
                  </a:cubicBezTo>
                  <a:cubicBezTo>
                    <a:pt x="173" y="158"/>
                    <a:pt x="175" y="156"/>
                    <a:pt x="177" y="153"/>
                  </a:cubicBezTo>
                  <a:cubicBezTo>
                    <a:pt x="183" y="148"/>
                    <a:pt x="190" y="145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7" y="134"/>
                    <a:pt x="198" y="132"/>
                    <a:pt x="200" y="131"/>
                  </a:cubicBezTo>
                  <a:cubicBezTo>
                    <a:pt x="202" y="129"/>
                    <a:pt x="205" y="128"/>
                    <a:pt x="208" y="129"/>
                  </a:cubicBezTo>
                  <a:cubicBezTo>
                    <a:pt x="211" y="131"/>
                    <a:pt x="212" y="133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3" y="145"/>
                    <a:pt x="214" y="145"/>
                    <a:pt x="215" y="145"/>
                  </a:cubicBezTo>
                  <a:cubicBezTo>
                    <a:pt x="222" y="146"/>
                    <a:pt x="229" y="149"/>
                    <a:pt x="235" y="154"/>
                  </a:cubicBezTo>
                  <a:cubicBezTo>
                    <a:pt x="237" y="157"/>
                    <a:pt x="239" y="160"/>
                    <a:pt x="240" y="163"/>
                  </a:cubicBezTo>
                  <a:cubicBezTo>
                    <a:pt x="241" y="164"/>
                    <a:pt x="241" y="165"/>
                    <a:pt x="242" y="165"/>
                  </a:cubicBezTo>
                  <a:cubicBezTo>
                    <a:pt x="242" y="166"/>
                    <a:pt x="242" y="167"/>
                    <a:pt x="242" y="168"/>
                  </a:cubicBezTo>
                  <a:cubicBezTo>
                    <a:pt x="242" y="170"/>
                    <a:pt x="242" y="171"/>
                    <a:pt x="242" y="172"/>
                  </a:cubicBezTo>
                  <a:cubicBezTo>
                    <a:pt x="240" y="175"/>
                    <a:pt x="238" y="177"/>
                    <a:pt x="235" y="177"/>
                  </a:cubicBezTo>
                  <a:cubicBezTo>
                    <a:pt x="232" y="176"/>
                    <a:pt x="229" y="175"/>
                    <a:pt x="228" y="172"/>
                  </a:cubicBezTo>
                  <a:cubicBezTo>
                    <a:pt x="228" y="171"/>
                    <a:pt x="228" y="170"/>
                    <a:pt x="227" y="169"/>
                  </a:cubicBezTo>
                  <a:cubicBezTo>
                    <a:pt x="227" y="169"/>
                    <a:pt x="226" y="168"/>
                    <a:pt x="226" y="167"/>
                  </a:cubicBezTo>
                  <a:cubicBezTo>
                    <a:pt x="225" y="166"/>
                    <a:pt x="224" y="164"/>
                    <a:pt x="222" y="163"/>
                  </a:cubicBezTo>
                  <a:cubicBezTo>
                    <a:pt x="219" y="161"/>
                    <a:pt x="216" y="160"/>
                    <a:pt x="212" y="159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7" y="188"/>
                    <a:pt x="221" y="190"/>
                    <a:pt x="225" y="191"/>
                  </a:cubicBezTo>
                  <a:cubicBezTo>
                    <a:pt x="231" y="194"/>
                    <a:pt x="237" y="197"/>
                    <a:pt x="240" y="203"/>
                  </a:cubicBezTo>
                  <a:cubicBezTo>
                    <a:pt x="240" y="202"/>
                    <a:pt x="239" y="201"/>
                    <a:pt x="240" y="203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43" y="208"/>
                    <a:pt x="244" y="214"/>
                    <a:pt x="243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978775" y="1803400"/>
            <a:ext cx="222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联网排名</a:t>
            </a:r>
          </a:p>
        </p:txBody>
      </p:sp>
      <p:sp>
        <p:nvSpPr>
          <p:cNvPr id="11" name="矩形 10"/>
          <p:cNvSpPr/>
          <p:nvPr/>
        </p:nvSpPr>
        <p:spPr>
          <a:xfrm>
            <a:off x="7978775" y="2160588"/>
            <a:ext cx="31654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通过建立一个后端服务器，实现上传成绩与联网排名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8775" y="4119146"/>
            <a:ext cx="2482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地形</a:t>
            </a:r>
          </a:p>
        </p:txBody>
      </p:sp>
      <p:sp>
        <p:nvSpPr>
          <p:cNvPr id="13" name="矩形 12"/>
          <p:cNvSpPr/>
          <p:nvPr/>
        </p:nvSpPr>
        <p:spPr>
          <a:xfrm>
            <a:off x="7978775" y="4476334"/>
            <a:ext cx="31654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增加高低地形，不同的敌人类型与不同的炮塔类型对地形起伏有不同的效果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5976" y="1803400"/>
            <a:ext cx="212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可移动的炮塔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750" y="2160588"/>
            <a:ext cx="31654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允许某些特殊类型的炮塔沿指定的或是自定义的路线移动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3076" y="4119146"/>
            <a:ext cx="2470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2.5D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画面（可能）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047750" y="4476334"/>
            <a:ext cx="316547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更加精美的画面与效果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4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Technology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技术实现（预计）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179</TotalTime>
  <Words>413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Lato</vt:lpstr>
      <vt:lpstr>Raleway</vt:lpstr>
      <vt:lpstr>宋体</vt:lpstr>
      <vt:lpstr>微软雅黑</vt:lpstr>
      <vt:lpstr>Arial</vt:lpstr>
      <vt:lpstr>Calibri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Jair Zhu</cp:lastModifiedBy>
  <cp:revision>33</cp:revision>
  <dcterms:created xsi:type="dcterms:W3CDTF">2017-02-13T15:17:59Z</dcterms:created>
  <dcterms:modified xsi:type="dcterms:W3CDTF">2018-04-16T01:59:10Z</dcterms:modified>
</cp:coreProperties>
</file>