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8" r:id="rId3"/>
  </p:sldMasterIdLst>
  <p:handoutMasterIdLst>
    <p:handoutMasterId r:id="rId14"/>
  </p:handoutMasterIdLst>
  <p:sldIdLst>
    <p:sldId id="256" r:id="rId4"/>
    <p:sldId id="327" r:id="rId5"/>
    <p:sldId id="379" r:id="rId6"/>
    <p:sldId id="343" r:id="rId7"/>
    <p:sldId id="380" r:id="rId8"/>
    <p:sldId id="381" r:id="rId9"/>
    <p:sldId id="382" r:id="rId10"/>
    <p:sldId id="377" r:id="rId11"/>
    <p:sldId id="319" r:id="rId12"/>
    <p:sldId id="270" r:id="rId1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30F19E6-45D0-4FF0-B590-8A57E55B37A4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AACB96-699E-42E2-8909-04807D2485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DCCB1-B4F4-403D-BBDD-21E68045C1CF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8EAF-6FC5-4D16-AE0B-F2DAEEF00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40D6-AF6A-4B50-998E-3F39599D9D7A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6CA4-EC99-42D3-9525-FC0667D3C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AAFF-6256-4789-BF33-0D5C13A7ADD4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78FEB-FDFC-40ED-BA7D-9FCD25A9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8FAA-E34D-4302-A26E-26051C59B7E0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B728-29D0-4BF3-9B98-242976433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38975-07B3-4914-A617-CAFBD6C49E41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036D9-BF1E-4092-BF6D-69C670FF6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A7EB-BE5E-4F12-97BD-4A84A6AFA881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B50C-A648-46E6-A236-335CDE3C1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D51B-D771-4D32-B1A8-404042444945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ADAD5-6E22-4507-8488-ABA506C3D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7A9E-B6FD-441A-9AA2-4D67511EDBE6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041D-3741-45D1-8101-CB6076A00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766B-D32B-45C9-B1E6-A6A564EBED70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1716-5167-4135-A105-AD3302341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FAC4-7F8D-4277-A3C1-801DD2A1519B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0123-FA63-4084-AA70-225B580C9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F23BA-CAD3-42CF-B243-D4CDCCB49D14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099D-B5B2-49F3-8407-CB1807324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C639-0793-48E0-8139-16F09340A9A9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52E0-FFEC-455C-BF3D-917ADD9AB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4220-424C-461A-A148-677F7DE2B244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E1A17-8835-4772-8989-A88FECA02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85E7-B13A-4A5A-A3BC-5E13A5E297A7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9DF3-B21A-4550-80E9-5637D4535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3FA-21D2-4916-9FC0-27204604264E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5E67C-6E99-436D-8422-1ADEEDA89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11C6D-A68A-4454-A836-8E86C8BE7FFC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6D013-D9C6-49F7-9FBD-12FF2EA55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D16AC4E-8124-4077-AE4D-511CBDD21E52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4F1EF48-B5B4-40EF-A064-E66E4A99E7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0781C-D915-4188-B33C-96947E97F9C1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B0D4-20C0-48E2-BD4F-05A6FC5329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EC0B5-4724-4EAD-A7F2-695AF4C17F03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6D708-31E7-4830-B036-D3BF58F092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F19A-7DD6-407C-9E93-8DE5FF2BD76C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240DD-EBE6-441B-8121-AA1532FC26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07477-BD8B-40E5-9FC5-2A2BD304B34B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D649D-EFC1-4C28-854B-87A1509C13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D81CF-72D6-42CF-BCEF-4DB4E2536A22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48F89-3C5D-4135-A575-0997EAE6D7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6BE0-C236-4B9D-89FB-27E806DD54CE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A17C-BA7D-49BE-A55D-92AB6EFCC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34EAD-A551-4A8B-8555-15BEA9EF796C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21E74-0632-4ECE-890B-F7FE258A615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CB86B16F-6485-43DD-A50A-CF3D04A11C63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AA4E2-1406-44D0-9CCC-C14548E5A61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65CF47-E85B-4689-9C29-9C1AC8168F8C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22424A-2CD1-4D20-BB5E-1DD96D9138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E98A5-82CA-415C-820D-295198880961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16CDF-AAE4-4E22-86D9-13B6CB269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5E8F2-6938-4050-9221-13C8A2277486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98354-355C-45B4-BEBA-17C69E8084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95F8-D9F8-448E-8AE0-39F03E1EA0CA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F557A-FD6F-4652-A5A6-C09390686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241-A79A-455F-83D2-45352CC35BAE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EA8E-551E-42DB-BCED-B4C9A553A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0441-8E61-4A4B-AA7A-01B0B7D50D42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2F32-08EA-4D15-BC6F-FF6102E1D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2476-FD74-4BA8-9678-E4DBA1546E43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48B4-E37D-4348-8DE1-42E6C37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8F72D-4423-4056-9EA3-14287AA3F28A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B7AE-C0B3-4AA8-BB58-E19E534FA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2310-2A72-4B0A-B76C-C29878D669D2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0625-1ACD-44E9-9D14-AAE5AB4E2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0C1166-1D5F-4588-9AA6-28D08B045650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3C4F46-FDB4-42E5-97FD-E5321313C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E3EF43-D817-4983-B8F5-F51D252A0188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7968A3-D2BB-43A6-9A42-291EC817C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91531F-8B62-4115-82A2-5EF7F7F53796}" type="datetimeFigureOut">
              <a:rPr lang="zh-CN" altLang="en-US" smtClean="0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921AA5-1DD8-44FE-BF92-F1F68783C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96944" cy="1859006"/>
          </a:xfrm>
        </p:spPr>
        <p:txBody>
          <a:bodyPr/>
          <a:lstStyle/>
          <a:p>
            <a:pPr algn="ctr"/>
            <a:r>
              <a:rPr lang="zh-CN" altLang="en-US" dirty="0"/>
              <a:t>第十一讲：测试代码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5400" dirty="0"/>
              <a:t>			</a:t>
            </a:r>
            <a:r>
              <a:rPr lang="zh-CN" altLang="en-US" sz="5400" dirty="0"/>
              <a:t>谢谢！</a:t>
            </a:r>
            <a:endParaRPr lang="zh-CN" altLang="en-US" sz="7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编写函数或类，可以为其编写测试，通过测试确保代码在面对各种输入时都能按预期工作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在程序中修改或添加代码时，可能会导致原来能正常运行的代码无法正常运行，这时有必要对代码重新进行测试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代码测试</a:t>
            </a:r>
          </a:p>
        </p:txBody>
      </p:sp>
    </p:spTree>
    <p:extLst>
      <p:ext uri="{BB962C8B-B14F-4D97-AF65-F5344CB8AC3E}">
        <p14:creationId xmlns:p14="http://schemas.microsoft.com/office/powerpoint/2010/main" val="25480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单元测试用于核实函数的某个方面没有问题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测试用例是一组单元测试，这些单元测试一起核实函数在各种情形下的行为都符合要求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良好的测试用例应考虑函数可能收到的各种输入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全覆盖测试包含一整套单元测试，这些单元测试一起核实函数在各种情况下行为都符合要求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单元测试和测试用例</a:t>
            </a:r>
          </a:p>
        </p:txBody>
      </p:sp>
    </p:spTree>
    <p:extLst>
      <p:ext uri="{BB962C8B-B14F-4D97-AF65-F5344CB8AC3E}">
        <p14:creationId xmlns:p14="http://schemas.microsoft.com/office/powerpoint/2010/main" val="5023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：一个待测试的函数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endParaRPr lang="en-US" altLang="zh-CN" sz="25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73907F-FBD7-4CC2-983B-CE7A4A6A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9" y="1547664"/>
            <a:ext cx="7570611" cy="18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：单元测试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endParaRPr lang="en-US" altLang="zh-CN" sz="2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0F6E54-920A-4F20-A069-10082B4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579296" cy="3950802"/>
          </a:xfrm>
          <a:prstGeom prst="rect">
            <a:avLst/>
          </a:prstGeom>
        </p:spPr>
      </p:pic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F27D46-26C5-4265-9808-6DFEFDB5B5B5}"/>
              </a:ext>
            </a:extLst>
          </p:cNvPr>
          <p:cNvSpPr txBox="1">
            <a:spLocks/>
          </p:cNvSpPr>
          <p:nvPr/>
        </p:nvSpPr>
        <p:spPr>
          <a:xfrm>
            <a:off x="74825" y="5215210"/>
            <a:ext cx="8579296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r>
              <a:rPr lang="en-US" altLang="zh-CN" dirty="0" err="1"/>
              <a:t>unittest.main</a:t>
            </a:r>
            <a:r>
              <a:rPr lang="zh-CN" altLang="en-US" dirty="0"/>
              <a:t>会去自动执行程序中以</a:t>
            </a:r>
            <a:r>
              <a:rPr lang="en-US" altLang="zh-CN" dirty="0"/>
              <a:t>test</a:t>
            </a:r>
            <a:r>
              <a:rPr lang="zh-CN" altLang="en-US" dirty="0"/>
              <a:t>开头的函数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D0D25-313E-412E-A526-EFB2402B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26" y="1405627"/>
            <a:ext cx="2622636" cy="12312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F85787-1A47-445B-8C9F-9BB733E32D3F}"/>
              </a:ext>
            </a:extLst>
          </p:cNvPr>
          <p:cNvSpPr txBox="1"/>
          <p:nvPr/>
        </p:nvSpPr>
        <p:spPr>
          <a:xfrm>
            <a:off x="6483216" y="876306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91925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：一个待测试的类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endParaRPr lang="en-US" altLang="zh-CN" sz="2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34F9F8-A12E-4B6A-9F05-6866728D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3" y="1380391"/>
            <a:ext cx="6320688" cy="39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：单元测试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61E7FA9-8CDA-463C-AA67-BAF698A5DF3F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8363272" cy="1728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40000"/>
              </a:lnSpc>
            </a:pPr>
            <a:endParaRPr lang="en-US" altLang="zh-CN" sz="2500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F27D46-26C5-4265-9808-6DFEFDB5B5B5}"/>
              </a:ext>
            </a:extLst>
          </p:cNvPr>
          <p:cNvSpPr txBox="1">
            <a:spLocks/>
          </p:cNvSpPr>
          <p:nvPr/>
        </p:nvSpPr>
        <p:spPr>
          <a:xfrm>
            <a:off x="74825" y="5589240"/>
            <a:ext cx="8579296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50000"/>
              </a:lnSpc>
            </a:pPr>
            <a:r>
              <a:rPr lang="en-US" altLang="zh-CN" dirty="0" err="1"/>
              <a:t>setUp</a:t>
            </a:r>
            <a:r>
              <a:rPr lang="zh-CN" altLang="en-US" dirty="0"/>
              <a:t>在每次创建对象时执行一次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F85787-1A47-445B-8C9F-9BB733E32D3F}"/>
              </a:ext>
            </a:extLst>
          </p:cNvPr>
          <p:cNvSpPr txBox="1"/>
          <p:nvPr/>
        </p:nvSpPr>
        <p:spPr>
          <a:xfrm>
            <a:off x="6732239" y="4005064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C1283D-1916-420F-822C-3BB0C626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2" y="1371918"/>
            <a:ext cx="6607585" cy="42893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8A430D-1567-4DAA-8B62-D6E81699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549986"/>
            <a:ext cx="2238095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测试和单元测试的概念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UnitTest</a:t>
            </a:r>
            <a:r>
              <a:rPr lang="zh-CN" altLang="en-US" dirty="0"/>
              <a:t>来进行单元测试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9338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755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教材中第</a:t>
            </a:r>
            <a:r>
              <a:rPr lang="en-US" altLang="zh-CN" dirty="0"/>
              <a:t>11</a:t>
            </a:r>
            <a:r>
              <a:rPr lang="zh-CN" altLang="en-US" dirty="0"/>
              <a:t>章课后的练习，选一些写到你的博客上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27870137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211</Words>
  <Application>Microsoft Office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自定义设计方案</vt:lpstr>
      <vt:lpstr>1_自定义设计方案</vt:lpstr>
      <vt:lpstr>聚合</vt:lpstr>
      <vt:lpstr>第十一讲：测试代码</vt:lpstr>
      <vt:lpstr>代码测试</vt:lpstr>
      <vt:lpstr>单元测试和测试用例</vt:lpstr>
      <vt:lpstr>例1：一个待测试的函数</vt:lpstr>
      <vt:lpstr>例1：单元测试</vt:lpstr>
      <vt:lpstr>例2：一个待测试的类</vt:lpstr>
      <vt:lpstr>例2：单元测试</vt:lpstr>
      <vt:lpstr>总结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 @ SYSU</dc:title>
  <dc:creator>lin</dc:creator>
  <cp:lastModifiedBy>林瀚</cp:lastModifiedBy>
  <cp:revision>211</cp:revision>
  <cp:lastPrinted>2018-04-04T07:57:17Z</cp:lastPrinted>
  <dcterms:created xsi:type="dcterms:W3CDTF">2012-01-07T15:01:08Z</dcterms:created>
  <dcterms:modified xsi:type="dcterms:W3CDTF">2018-04-08T19:19:31Z</dcterms:modified>
</cp:coreProperties>
</file>