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08" r:id="rId3"/>
  </p:sldMasterIdLst>
  <p:handoutMasterIdLst>
    <p:handoutMasterId r:id="rId19"/>
  </p:handoutMasterIdLst>
  <p:sldIdLst>
    <p:sldId id="256" r:id="rId4"/>
    <p:sldId id="327" r:id="rId5"/>
    <p:sldId id="343" r:id="rId6"/>
    <p:sldId id="365" r:id="rId7"/>
    <p:sldId id="350" r:id="rId8"/>
    <p:sldId id="366" r:id="rId9"/>
    <p:sldId id="351" r:id="rId10"/>
    <p:sldId id="357" r:id="rId11"/>
    <p:sldId id="367" r:id="rId12"/>
    <p:sldId id="358" r:id="rId13"/>
    <p:sldId id="369" r:id="rId14"/>
    <p:sldId id="371" r:id="rId15"/>
    <p:sldId id="318" r:id="rId16"/>
    <p:sldId id="319" r:id="rId17"/>
    <p:sldId id="270" r:id="rId1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30F19E6-45D0-4FF0-B590-8A57E55B37A4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AACB96-699E-42E2-8909-04807D2485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DCCB1-B4F4-403D-BBDD-21E68045C1CF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8EAF-6FC5-4D16-AE0B-F2DAEEF00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40D6-AF6A-4B50-998E-3F39599D9D7A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6CA4-EC99-42D3-9525-FC0667D3C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AAFF-6256-4789-BF33-0D5C13A7ADD4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78FEB-FDFC-40ED-BA7D-9FCD25A96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8FAA-E34D-4302-A26E-26051C59B7E0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B728-29D0-4BF3-9B98-242976433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38975-07B3-4914-A617-CAFBD6C49E41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036D9-BF1E-4092-BF6D-69C670FF6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A7EB-BE5E-4F12-97BD-4A84A6AFA881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2B50C-A648-46E6-A236-335CDE3C1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D51B-D771-4D32-B1A8-404042444945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ADAD5-6E22-4507-8488-ABA506C3D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7A9E-B6FD-441A-9AA2-4D67511EDBE6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041D-3741-45D1-8101-CB6076A00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A766B-D32B-45C9-B1E6-A6A564EBED70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91716-5167-4135-A105-AD3302341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FAC4-7F8D-4277-A3C1-801DD2A1519B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40123-FA63-4084-AA70-225B580C9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F23BA-CAD3-42CF-B243-D4CDCCB49D14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099D-B5B2-49F3-8407-CB1807324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C639-0793-48E0-8139-16F09340A9A9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752E0-FFEC-455C-BF3D-917ADD9AB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74220-424C-461A-A148-677F7DE2B244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E1A17-8835-4772-8989-A88FECA023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285E7-B13A-4A5A-A3BC-5E13A5E297A7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F9DF3-B21A-4550-80E9-5637D4535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63FA-21D2-4916-9FC0-27204604264E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5E67C-6E99-436D-8422-1ADEEDA89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11C6D-A68A-4454-A836-8E86C8BE7FFC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6D013-D9C6-49F7-9FBD-12FF2EA55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D16AC4E-8124-4077-AE4D-511CBDD21E52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4F1EF48-B5B4-40EF-A064-E66E4A99E7D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0781C-D915-4188-B33C-96947E97F9C1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DB0D4-20C0-48E2-BD4F-05A6FC5329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EC0B5-4724-4EAD-A7F2-695AF4C17F03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6D708-31E7-4830-B036-D3BF58F092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FF19A-7DD6-407C-9E93-8DE5FF2BD76C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240DD-EBE6-441B-8121-AA1532FC26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07477-BD8B-40E5-9FC5-2A2BD304B34B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D649D-EFC1-4C28-854B-87A1509C13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D81CF-72D6-42CF-BCEF-4DB4E2536A22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48F89-3C5D-4135-A575-0997EAE6D7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6BE0-C236-4B9D-89FB-27E806DD54CE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A17C-BA7D-49BE-A55D-92AB6EFCC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34EAD-A551-4A8B-8555-15BEA9EF796C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21E74-0632-4ECE-890B-F7FE258A615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CB86B16F-6485-43DD-A50A-CF3D04A11C63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AA4E2-1406-44D0-9CCC-C14548E5A61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65CF47-E85B-4689-9C29-9C1AC8168F8C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22424A-2CD1-4D20-BB5E-1DD96D91384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E98A5-82CA-415C-820D-295198880961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16CDF-AAE4-4E22-86D9-13B6CB269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5E8F2-6938-4050-9221-13C8A2277486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98354-355C-45B4-BEBA-17C69E80840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E95F8-D9F8-448E-8AE0-39F03E1EA0CA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F557A-FD6F-4652-A5A6-C09390686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7241-A79A-455F-83D2-45352CC35BAE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EA8E-551E-42DB-BCED-B4C9A553A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0441-8E61-4A4B-AA7A-01B0B7D50D42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02F32-08EA-4D15-BC6F-FF6102E1D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2476-FD74-4BA8-9678-E4DBA1546E43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48B4-E37D-4348-8DE1-42E6C374F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8F72D-4423-4056-9EA3-14287AA3F28A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B7AE-C0B3-4AA8-BB58-E19E534FA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E2310-2A72-4B0A-B76C-C29878D669D2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20625-1ACD-44E9-9D14-AAE5AB4E2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0C1166-1D5F-4588-9AA6-28D08B045650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3C4F46-FDB4-42E5-97FD-E5321313C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E3EF43-D817-4983-B8F5-F51D252A0188}" type="datetimeFigureOut">
              <a:rPr lang="zh-CN" altLang="en-US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7968A3-D2BB-43A6-9A42-291EC817C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91531F-8B62-4115-82A2-5EF7F7F53796}" type="datetimeFigureOut">
              <a:rPr lang="zh-CN" altLang="en-US" smtClean="0"/>
              <a:pPr>
                <a:defRPr/>
              </a:pPr>
              <a:t>2018/4/1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921AA5-1DD8-44FE-BF92-F1F68783C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496944" cy="1859006"/>
          </a:xfrm>
        </p:spPr>
        <p:txBody>
          <a:bodyPr/>
          <a:lstStyle/>
          <a:p>
            <a:pPr algn="ctr"/>
            <a:r>
              <a:rPr lang="zh-CN" altLang="en-US" dirty="0"/>
              <a:t>第九讲：类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继承的例子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8F4F86-0761-440D-B165-6EFE22C4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0808"/>
            <a:ext cx="9059507" cy="43924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3A270F-2AE5-4E0E-86B9-8BA45F16D0C4}"/>
              </a:ext>
            </a:extLst>
          </p:cNvPr>
          <p:cNvSpPr txBox="1"/>
          <p:nvPr/>
        </p:nvSpPr>
        <p:spPr>
          <a:xfrm>
            <a:off x="179512" y="11868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electric_car.py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385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继承的例子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3A270F-2AE5-4E0E-86B9-8BA45F16D0C4}"/>
              </a:ext>
            </a:extLst>
          </p:cNvPr>
          <p:cNvSpPr txBox="1"/>
          <p:nvPr/>
        </p:nvSpPr>
        <p:spPr>
          <a:xfrm>
            <a:off x="251520" y="11868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my_cars.py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A8AE0-F3F8-49BC-992B-C161C9E3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0" y="1710758"/>
            <a:ext cx="7683646" cy="22497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D8FE0B-6A3B-41C4-84F9-6FACF86C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4049297"/>
            <a:ext cx="3888432" cy="8176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5F7E97-0CCF-40E9-8065-518128FD698D}"/>
              </a:ext>
            </a:extLst>
          </p:cNvPr>
          <p:cNvSpPr txBox="1"/>
          <p:nvPr/>
        </p:nvSpPr>
        <p:spPr>
          <a:xfrm>
            <a:off x="467544" y="4119463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71544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类命名采用驼峰命名法，即将类名中的每个单词的首字母都大写，而不使用下划线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实例（对象）名和模块名都采用小写模式，在单词之间加下划线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在类中，可使用一个空行来分隔方法；而在模块中，可以用两个空行来分离类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类编码风格</a:t>
            </a:r>
          </a:p>
        </p:txBody>
      </p:sp>
    </p:spTree>
    <p:extLst>
      <p:ext uri="{BB962C8B-B14F-4D97-AF65-F5344CB8AC3E}">
        <p14:creationId xmlns:p14="http://schemas.microsoft.com/office/powerpoint/2010/main" val="350952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类编码风格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下一讲将讲文件和异常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9264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教材中第</a:t>
            </a:r>
            <a:r>
              <a:rPr lang="en-US" altLang="zh-CN" dirty="0"/>
              <a:t>9</a:t>
            </a:r>
            <a:r>
              <a:rPr lang="zh-CN" altLang="en-US" dirty="0"/>
              <a:t>章课后的练习，选一些写到你的博客上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27870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sz="5400" dirty="0"/>
              <a:t>			</a:t>
            </a:r>
            <a:r>
              <a:rPr lang="zh-CN" altLang="en-US" sz="5400" dirty="0"/>
              <a:t>谢谢！</a:t>
            </a:r>
            <a:endParaRPr lang="zh-CN" altLang="en-US" sz="7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类和对象可以更好地模拟现实世界的事物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继承、重载等机制有助于提高程序的可重用性和可扩展性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在大型项目中，面向对象机制让程序更易于维护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25480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类的定义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0417E86-1892-4B03-9412-82E8531F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429000"/>
            <a:ext cx="8363272" cy="3154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类的名称通常使用“驼峰”命名法，即组成类名的每个单词的首字母大写，如</a:t>
            </a:r>
            <a:r>
              <a:rPr lang="en-US" altLang="zh-CN" dirty="0"/>
              <a:t>Dog, </a:t>
            </a:r>
            <a:r>
              <a:rPr lang="en-US" altLang="zh-CN" dirty="0" err="1"/>
              <a:t>ElectricCar</a:t>
            </a:r>
            <a:r>
              <a:rPr lang="zh-CN" altLang="en-US" dirty="0"/>
              <a:t>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是类的构造函数，当用类创建对象时会自动调用这一函数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DCB3AB-BF0E-4DB2-9A04-051146AE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00950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类的定义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10417E86-1892-4B03-9412-82E8531F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429000"/>
            <a:ext cx="8363272" cy="3154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每个类的成员函数都有参数</a:t>
            </a:r>
            <a:r>
              <a:rPr lang="en-US" altLang="zh-CN" dirty="0"/>
              <a:t>self</a:t>
            </a:r>
            <a:r>
              <a:rPr lang="zh-CN" altLang="en-US" dirty="0"/>
              <a:t>，用于指向类创建对对象本身，调用类的成员函数不需要传参数给</a:t>
            </a:r>
            <a:r>
              <a:rPr lang="en-US" altLang="zh-CN" dirty="0"/>
              <a:t>self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self.</a:t>
            </a:r>
            <a:r>
              <a:rPr lang="zh-CN" altLang="en-US" dirty="0"/>
              <a:t>变量名 来创建、修改和访问类的成员变量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DCB3AB-BF0E-4DB2-9A04-051146AE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00950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声明对象和调用成员函数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1E5B7-001E-4B0C-B755-67CD3D7FAA11}"/>
              </a:ext>
            </a:extLst>
          </p:cNvPr>
          <p:cNvSpPr txBox="1"/>
          <p:nvPr/>
        </p:nvSpPr>
        <p:spPr>
          <a:xfrm>
            <a:off x="827584" y="4191471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FD56CAA4-5ADB-4520-9C19-A3E88132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4" y="3933056"/>
            <a:ext cx="3168352" cy="2625536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sz="2400" dirty="0"/>
              <a:t>注意</a:t>
            </a:r>
            <a:r>
              <a:rPr lang="en-US" altLang="zh-CN" sz="2400" dirty="0"/>
              <a:t>1</a:t>
            </a:r>
            <a:r>
              <a:rPr lang="zh-CN" altLang="en-US" sz="2400" dirty="0"/>
              <a:t>：对象的命名全部采用小写</a:t>
            </a:r>
            <a:endParaRPr lang="en-US" altLang="zh-CN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2400" dirty="0"/>
              <a:t>注意</a:t>
            </a:r>
            <a:r>
              <a:rPr lang="en-US" altLang="zh-CN" sz="2400" dirty="0"/>
              <a:t>2</a:t>
            </a:r>
            <a:r>
              <a:rPr lang="zh-CN" altLang="en-US" sz="2400" dirty="0"/>
              <a:t>：不需要传参数给</a:t>
            </a:r>
            <a:r>
              <a:rPr lang="en-US" altLang="zh-CN" sz="2400" dirty="0"/>
              <a:t>self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B0F994-4F1B-4E2E-AD20-171C8FCB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07520"/>
            <a:ext cx="8290326" cy="26255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8F47B0-E579-433F-BEEE-0E7AAD88B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4135566"/>
            <a:ext cx="2986490" cy="18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复杂一些的例子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30460D-BC4E-4105-A495-BBD1D48C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057285" cy="38003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555AA1-5E22-409D-A76F-3DF472BE395E}"/>
              </a:ext>
            </a:extLst>
          </p:cNvPr>
          <p:cNvSpPr txBox="1"/>
          <p:nvPr/>
        </p:nvSpPr>
        <p:spPr>
          <a:xfrm>
            <a:off x="179512" y="123297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car.py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92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09"/>
            <a:ext cx="8229600" cy="1443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类名 </a:t>
            </a:r>
            <a:r>
              <a:rPr lang="en-US" altLang="zh-CN" dirty="0"/>
              <a:t>– </a:t>
            </a:r>
            <a:r>
              <a:rPr lang="zh-CN" altLang="en-US" dirty="0"/>
              <a:t>导入指定模块中的指定类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导入其它模块中的类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8119BC-8528-44FA-930B-A95F5BE8FD64}"/>
              </a:ext>
            </a:extLst>
          </p:cNvPr>
          <p:cNvSpPr txBox="1"/>
          <p:nvPr/>
        </p:nvSpPr>
        <p:spPr>
          <a:xfrm>
            <a:off x="755575" y="5033388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8D258-FD84-46BA-96E9-FD395FEB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00674"/>
            <a:ext cx="5616624" cy="1766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766E74-FCB9-4414-A384-D18F717C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83" y="5073744"/>
            <a:ext cx="3818779" cy="5875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035A5C-7C62-4589-A0B4-52F8158882D3}"/>
              </a:ext>
            </a:extLst>
          </p:cNvPr>
          <p:cNvSpPr txBox="1"/>
          <p:nvPr/>
        </p:nvSpPr>
        <p:spPr>
          <a:xfrm>
            <a:off x="755576" y="25649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my_car.py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07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面向对象中的继承机制，让我们可以很好地重用和扩充已有的代码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继承模拟了现实世界中很常见的一般和特殊的关系：子类继承父类，父类和子类的关系就如同一般和特殊的关系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定义类时，用 </a:t>
            </a:r>
            <a:r>
              <a:rPr lang="en-US" altLang="zh-CN" dirty="0"/>
              <a:t>class </a:t>
            </a:r>
            <a:r>
              <a:rPr lang="zh-CN" altLang="en-US" dirty="0"/>
              <a:t>子类名</a:t>
            </a:r>
            <a:r>
              <a:rPr lang="en-US" altLang="zh-CN" dirty="0"/>
              <a:t>(</a:t>
            </a:r>
            <a:r>
              <a:rPr lang="zh-CN" altLang="en-US" dirty="0"/>
              <a:t>父类名</a:t>
            </a:r>
            <a:r>
              <a:rPr lang="en-US" altLang="zh-CN" dirty="0"/>
              <a:t>) </a:t>
            </a:r>
            <a:r>
              <a:rPr lang="zh-CN" altLang="en-US" dirty="0"/>
              <a:t>来让子类继承父类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继承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629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子类继承父类所有的成员变量和成员函数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子类也可以重写父类中的成员函数，这样在子类的对象中调用这一成员函数时，只调用子类中的这一成员函数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在子类中，可以通过</a:t>
            </a:r>
            <a:r>
              <a:rPr lang="en-US" altLang="zh-CN" dirty="0"/>
              <a:t>super()</a:t>
            </a:r>
            <a:r>
              <a:rPr lang="zh-CN" altLang="en-US" dirty="0"/>
              <a:t>来指向父类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继承</a:t>
            </a:r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AFD21D1D-CA9E-4F69-8DB6-8AAA24ECF0DA}"/>
              </a:ext>
            </a:extLst>
          </p:cNvPr>
          <p:cNvSpPr txBox="1">
            <a:spLocks/>
          </p:cNvSpPr>
          <p:nvPr/>
        </p:nvSpPr>
        <p:spPr>
          <a:xfrm>
            <a:off x="609600" y="5327369"/>
            <a:ext cx="8229600" cy="28541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32310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463</Words>
  <Application>Microsoft Office PowerPoint</Application>
  <PresentationFormat>全屏显示(4:3)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自定义设计方案</vt:lpstr>
      <vt:lpstr>1_自定义设计方案</vt:lpstr>
      <vt:lpstr>聚合</vt:lpstr>
      <vt:lpstr>第九讲：类</vt:lpstr>
      <vt:lpstr>面向对象编程</vt:lpstr>
      <vt:lpstr>类的定义</vt:lpstr>
      <vt:lpstr>类的定义</vt:lpstr>
      <vt:lpstr>声明对象和调用成员函数</vt:lpstr>
      <vt:lpstr>复杂一些的例子</vt:lpstr>
      <vt:lpstr>导入其它模块中的类</vt:lpstr>
      <vt:lpstr>继承</vt:lpstr>
      <vt:lpstr>继承</vt:lpstr>
      <vt:lpstr>继承的例子</vt:lpstr>
      <vt:lpstr>继承的例子</vt:lpstr>
      <vt:lpstr>类编码风格</vt:lpstr>
      <vt:lpstr>总结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 @ SYSU</dc:title>
  <dc:creator>lin</dc:creator>
  <cp:lastModifiedBy>林瀚</cp:lastModifiedBy>
  <cp:revision>190</cp:revision>
  <cp:lastPrinted>2018-03-14T10:37:54Z</cp:lastPrinted>
  <dcterms:created xsi:type="dcterms:W3CDTF">2012-01-07T15:01:08Z</dcterms:created>
  <dcterms:modified xsi:type="dcterms:W3CDTF">2018-04-01T16:48:54Z</dcterms:modified>
</cp:coreProperties>
</file>