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708" r:id="rId3"/>
  </p:sldMasterIdLst>
  <p:handoutMasterIdLst>
    <p:handoutMasterId r:id="rId15"/>
  </p:handoutMasterIdLst>
  <p:sldIdLst>
    <p:sldId id="256" r:id="rId4"/>
    <p:sldId id="327" r:id="rId5"/>
    <p:sldId id="380" r:id="rId6"/>
    <p:sldId id="379" r:id="rId7"/>
    <p:sldId id="381" r:id="rId8"/>
    <p:sldId id="382" r:id="rId9"/>
    <p:sldId id="383" r:id="rId10"/>
    <p:sldId id="384" r:id="rId11"/>
    <p:sldId id="386" r:id="rId12"/>
    <p:sldId id="385" r:id="rId13"/>
    <p:sldId id="270" r:id="rId14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530F19E6-45D0-4FF0-B590-8A57E55B37A4}" type="datetimeFigureOut">
              <a:rPr lang="zh-CN" altLang="en-US"/>
              <a:pPr>
                <a:defRPr/>
              </a:pPr>
              <a:t>2018/4/11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3AACB96-699E-42E2-8909-04807D2485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3DCCB1-B4F4-403D-BBDD-21E68045C1CF}" type="datetimeFigureOut">
              <a:rPr lang="zh-CN" altLang="en-US"/>
              <a:pPr>
                <a:defRPr/>
              </a:pPr>
              <a:t>2018/4/11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368EAF-6FC5-4D16-AE0B-F2DAEEF00A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740D6-AF6A-4B50-998E-3F39599D9D7A}" type="datetimeFigureOut">
              <a:rPr lang="zh-CN" altLang="en-US"/>
              <a:pPr>
                <a:defRPr/>
              </a:pPr>
              <a:t>2018/4/11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86CA4-EC99-42D3-9525-FC0667D3C65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63AAFF-6256-4789-BF33-0D5C13A7ADD4}" type="datetimeFigureOut">
              <a:rPr lang="zh-CN" altLang="en-US"/>
              <a:pPr>
                <a:defRPr/>
              </a:pPr>
              <a:t>2018/4/11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878FEB-FDFC-40ED-BA7D-9FCD25A964B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C48FAA-E34D-4302-A26E-26051C59B7E0}" type="datetimeFigureOut">
              <a:rPr lang="zh-CN" altLang="en-US"/>
              <a:pPr>
                <a:defRPr/>
              </a:pPr>
              <a:t>2018/4/11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AEB728-29D0-4BF3-9B98-2429764331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38975-07B3-4914-A617-CAFBD6C49E41}" type="datetimeFigureOut">
              <a:rPr lang="zh-CN" altLang="en-US"/>
              <a:pPr>
                <a:defRPr/>
              </a:pPr>
              <a:t>2018/4/11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1036D9-BF1E-4092-BF6D-69C670FF61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66A7EB-BE5E-4F12-97BD-4A84A6AFA881}" type="datetimeFigureOut">
              <a:rPr lang="zh-CN" altLang="en-US"/>
              <a:pPr>
                <a:defRPr/>
              </a:pPr>
              <a:t>2018/4/11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62B50C-A648-46E6-A236-335CDE3C199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16D51B-D771-4D32-B1A8-404042444945}" type="datetimeFigureOut">
              <a:rPr lang="zh-CN" altLang="en-US"/>
              <a:pPr>
                <a:defRPr/>
              </a:pPr>
              <a:t>2018/4/11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3ADAD5-6E22-4507-8488-ABA506C3DDA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EC7A9E-B6FD-441A-9AA2-4D67511EDBE6}" type="datetimeFigureOut">
              <a:rPr lang="zh-CN" altLang="en-US"/>
              <a:pPr>
                <a:defRPr/>
              </a:pPr>
              <a:t>2018/4/11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C9041D-3741-45D1-8101-CB6076A002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3A766B-D32B-45C9-B1E6-A6A564EBED70}" type="datetimeFigureOut">
              <a:rPr lang="zh-CN" altLang="en-US"/>
              <a:pPr>
                <a:defRPr/>
              </a:pPr>
              <a:t>2018/4/11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A91716-5167-4135-A105-AD3302341EA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66FAC4-7F8D-4277-A3C1-801DD2A1519B}" type="datetimeFigureOut">
              <a:rPr lang="zh-CN" altLang="en-US"/>
              <a:pPr>
                <a:defRPr/>
              </a:pPr>
              <a:t>2018/4/11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40123-FA63-4084-AA70-225B580C99E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AF23BA-CAD3-42CF-B243-D4CDCCB49D14}" type="datetimeFigureOut">
              <a:rPr lang="zh-CN" altLang="en-US"/>
              <a:pPr>
                <a:defRPr/>
              </a:pPr>
              <a:t>2018/4/11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9C099D-B5B2-49F3-8407-CB18073244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D1C639-0793-48E0-8139-16F09340A9A9}" type="datetimeFigureOut">
              <a:rPr lang="zh-CN" altLang="en-US"/>
              <a:pPr>
                <a:defRPr/>
              </a:pPr>
              <a:t>2018/4/11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F752E0-FFEC-455C-BF3D-917ADD9AB5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A74220-424C-461A-A148-677F7DE2B244}" type="datetimeFigureOut">
              <a:rPr lang="zh-CN" altLang="en-US"/>
              <a:pPr>
                <a:defRPr/>
              </a:pPr>
              <a:t>2018/4/11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8E1A17-8835-4772-8989-A88FECA023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A285E7-B13A-4A5A-A3BC-5E13A5E297A7}" type="datetimeFigureOut">
              <a:rPr lang="zh-CN" altLang="en-US"/>
              <a:pPr>
                <a:defRPr/>
              </a:pPr>
              <a:t>2018/4/11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F9DF3-B21A-4550-80E9-5637D453548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0263FA-21D2-4916-9FC0-27204604264E}" type="datetimeFigureOut">
              <a:rPr lang="zh-CN" altLang="en-US"/>
              <a:pPr>
                <a:defRPr/>
              </a:pPr>
              <a:t>2018/4/11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5E67C-6E99-436D-8422-1ADEEDA89F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511C6D-A68A-4454-A836-8E86C8BE7FFC}" type="datetimeFigureOut">
              <a:rPr lang="zh-CN" altLang="en-US"/>
              <a:pPr>
                <a:defRPr/>
              </a:pPr>
              <a:t>2018/4/11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E6D013-D9C6-49F7-9FBD-12FF2EA557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5D16AC4E-8124-4077-AE4D-511CBDD21E52}" type="datetimeFigureOut">
              <a:rPr lang="zh-CN" altLang="en-US" smtClean="0"/>
              <a:pPr>
                <a:defRPr/>
              </a:pPr>
              <a:t>2018/4/11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64F1EF48-B5B4-40EF-A064-E66E4A99E7D8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10781C-D915-4188-B33C-96947E97F9C1}" type="datetimeFigureOut">
              <a:rPr lang="zh-CN" altLang="en-US" smtClean="0"/>
              <a:pPr>
                <a:defRPr/>
              </a:pPr>
              <a:t>2018/4/11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DDB0D4-20C0-48E2-BD4F-05A6FC5329C9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80EC0B5-4724-4EAD-A7F2-695AF4C17F03}" type="datetimeFigureOut">
              <a:rPr lang="zh-CN" altLang="en-US" smtClean="0"/>
              <a:pPr>
                <a:defRPr/>
              </a:pPr>
              <a:t>2018/4/11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46D708-31E7-4830-B036-D3BF58F092B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9FF19A-7DD6-407C-9E93-8DE5FF2BD76C}" type="datetimeFigureOut">
              <a:rPr lang="zh-CN" altLang="en-US" smtClean="0"/>
              <a:pPr>
                <a:defRPr/>
              </a:pPr>
              <a:t>2018/4/11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7240DD-EBE6-441B-8121-AA1532FC260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E407477-BD8B-40E5-9FC5-2A2BD304B34B}" type="datetimeFigureOut">
              <a:rPr lang="zh-CN" altLang="en-US" smtClean="0"/>
              <a:pPr>
                <a:defRPr/>
              </a:pPr>
              <a:t>2018/4/11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4D649D-EFC1-4C28-854B-87A1509C1398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8D81CF-72D6-42CF-BCEF-4DB4E2536A22}" type="datetimeFigureOut">
              <a:rPr lang="zh-CN" altLang="en-US" smtClean="0"/>
              <a:pPr>
                <a:defRPr/>
              </a:pPr>
              <a:t>2018/4/11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148F89-3C5D-4135-A575-0997EAE6D7D3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DE6BE0-C236-4B9D-89FB-27E806DD54CE}" type="datetimeFigureOut">
              <a:rPr lang="zh-CN" altLang="en-US"/>
              <a:pPr>
                <a:defRPr/>
              </a:pPr>
              <a:t>2018/4/11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ADA17C-BA7D-49BE-A55D-92AB6EFCC02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434EAD-A551-4A8B-8555-15BEA9EF796C}" type="datetimeFigureOut">
              <a:rPr lang="zh-CN" altLang="en-US" smtClean="0"/>
              <a:pPr>
                <a:defRPr/>
              </a:pPr>
              <a:t>2018/4/11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921E74-0632-4ECE-890B-F7FE258A6159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pPr>
              <a:defRPr/>
            </a:pPr>
            <a:fld id="{CB86B16F-6485-43DD-A50A-CF3D04A11C63}" type="datetimeFigureOut">
              <a:rPr lang="zh-CN" altLang="en-US" smtClean="0"/>
              <a:pPr>
                <a:defRPr/>
              </a:pPr>
              <a:t>2018/4/11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8AA4E2-1406-44D0-9CCC-C14548E5A611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1465CF47-E85B-4689-9C29-9C1AC8168F8C}" type="datetimeFigureOut">
              <a:rPr lang="zh-CN" altLang="en-US" smtClean="0"/>
              <a:pPr>
                <a:defRPr/>
              </a:pPr>
              <a:t>2018/4/11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7922424A-2CD1-4D20-BB5E-1DD96D913841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AE98A5-82CA-415C-820D-295198880961}" type="datetimeFigureOut">
              <a:rPr lang="zh-CN" altLang="en-US" smtClean="0"/>
              <a:pPr>
                <a:defRPr/>
              </a:pPr>
              <a:t>2018/4/11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816CDF-AAE4-4E22-86D9-13B6CB269F85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65E8F2-6938-4050-9221-13C8A2277486}" type="datetimeFigureOut">
              <a:rPr lang="zh-CN" altLang="en-US" smtClean="0"/>
              <a:pPr>
                <a:defRPr/>
              </a:pPr>
              <a:t>2018/4/11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798354-355C-45B4-BEBA-17C69E808407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7E95F8-D9F8-448E-8AE0-39F03E1EA0CA}" type="datetimeFigureOut">
              <a:rPr lang="zh-CN" altLang="en-US"/>
              <a:pPr>
                <a:defRPr/>
              </a:pPr>
              <a:t>2018/4/11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EF557A-FD6F-4652-A5A6-C093906869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0D7241-A79A-455F-83D2-45352CC35BAE}" type="datetimeFigureOut">
              <a:rPr lang="zh-CN" altLang="en-US"/>
              <a:pPr>
                <a:defRPr/>
              </a:pPr>
              <a:t>2018/4/11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C4EA8E-551E-42DB-BCED-B4C9A553A71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EE0441-8E61-4A4B-AA7A-01B0B7D50D42}" type="datetimeFigureOut">
              <a:rPr lang="zh-CN" altLang="en-US"/>
              <a:pPr>
                <a:defRPr/>
              </a:pPr>
              <a:t>2018/4/11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E02F32-08EA-4D15-BC6F-FF6102E1DB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542476-FD74-4BA8-9678-E4DBA1546E43}" type="datetimeFigureOut">
              <a:rPr lang="zh-CN" altLang="en-US"/>
              <a:pPr>
                <a:defRPr/>
              </a:pPr>
              <a:t>2018/4/11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3F48B4-E37D-4348-8DE1-42E6C374FC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88F72D-4423-4056-9EA3-14287AA3F28A}" type="datetimeFigureOut">
              <a:rPr lang="zh-CN" altLang="en-US"/>
              <a:pPr>
                <a:defRPr/>
              </a:pPr>
              <a:t>2018/4/11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F2B7AE-C0B3-4AA8-BB58-E19E534FACE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FE2310-2A72-4B0A-B76C-C29878D669D2}" type="datetimeFigureOut">
              <a:rPr lang="zh-CN" altLang="en-US"/>
              <a:pPr>
                <a:defRPr/>
              </a:pPr>
              <a:t>2018/4/11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220625-1ACD-44E9-9D14-AAE5AB4E23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40C1166-1D5F-4588-9AA6-28D08B045650}" type="datetimeFigureOut">
              <a:rPr lang="zh-CN" altLang="en-US"/>
              <a:pPr>
                <a:defRPr/>
              </a:pPr>
              <a:t>2018/4/11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63C4F46-FDB4-42E5-97FD-E5321313CC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EE3EF43-D817-4983-B8F5-F51D252A0188}" type="datetimeFigureOut">
              <a:rPr lang="zh-CN" altLang="en-US"/>
              <a:pPr>
                <a:defRPr/>
              </a:pPr>
              <a:t>2018/4/11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97968A3-D2BB-43A6-9A42-291EC817C8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8391531F-8B62-4115-82A2-5EF7F7F53796}" type="datetimeFigureOut">
              <a:rPr lang="zh-CN" altLang="en-US" smtClean="0"/>
              <a:pPr>
                <a:defRPr/>
              </a:pPr>
              <a:t>2018/4/11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D0921AA5-1DD8-44FE-BF92-F1F68783C11C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/>
          </p:nvPr>
        </p:nvSpPr>
        <p:spPr>
          <a:xfrm>
            <a:off x="323528" y="1752601"/>
            <a:ext cx="8496944" cy="1859006"/>
          </a:xfrm>
        </p:spPr>
        <p:txBody>
          <a:bodyPr/>
          <a:lstStyle/>
          <a:p>
            <a:pPr algn="ctr"/>
            <a:r>
              <a:rPr lang="zh-CN" altLang="en-US" dirty="0"/>
              <a:t>项目概览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内容占位符 1">
            <a:extLst>
              <a:ext uri="{FF2B5EF4-FFF2-40B4-BE49-F238E27FC236}">
                <a16:creationId xmlns:a16="http://schemas.microsoft.com/office/drawing/2014/main" id="{355201D5-9081-495C-9CDD-6DDB4D943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7312"/>
            <a:ext cx="8229600" cy="497200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***（学号：********）：负责*********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***（学号：********）：负责*********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***（学号：********）：负责*********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***（学号：********）：负责*********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7E773F3-899E-4960-87FC-A8F2EDB0B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项目分工</a:t>
            </a:r>
          </a:p>
        </p:txBody>
      </p:sp>
    </p:spTree>
    <p:extLst>
      <p:ext uri="{BB962C8B-B14F-4D97-AF65-F5344CB8AC3E}">
        <p14:creationId xmlns:p14="http://schemas.microsoft.com/office/powerpoint/2010/main" val="1841813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pPr>
              <a:buNone/>
            </a:pPr>
            <a:r>
              <a:rPr lang="en-US" altLang="zh-CN" sz="5400" dirty="0"/>
              <a:t>			</a:t>
            </a:r>
            <a:r>
              <a:rPr lang="zh-CN" altLang="en-US" sz="5400" dirty="0"/>
              <a:t>谢谢！</a:t>
            </a:r>
            <a:endParaRPr lang="zh-CN" altLang="en-US" sz="72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内容占位符 1">
            <a:extLst>
              <a:ext uri="{FF2B5EF4-FFF2-40B4-BE49-F238E27FC236}">
                <a16:creationId xmlns:a16="http://schemas.microsoft.com/office/drawing/2014/main" id="{355201D5-9081-495C-9CDD-6DDB4D943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7312"/>
            <a:ext cx="8229600" cy="39638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实用性或趣味性：</a:t>
            </a:r>
            <a:r>
              <a:rPr lang="en-US" altLang="zh-CN" dirty="0"/>
              <a:t>20</a:t>
            </a:r>
            <a:r>
              <a:rPr lang="zh-CN" altLang="en-US" dirty="0"/>
              <a:t>分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创新性：</a:t>
            </a:r>
            <a:r>
              <a:rPr lang="en-US" altLang="zh-CN" dirty="0"/>
              <a:t>20</a:t>
            </a:r>
            <a:r>
              <a:rPr lang="zh-CN" altLang="en-US" dirty="0"/>
              <a:t>分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预计技术难度：</a:t>
            </a:r>
            <a:r>
              <a:rPr lang="en-US" altLang="zh-CN" dirty="0"/>
              <a:t>20</a:t>
            </a:r>
            <a:r>
              <a:rPr lang="zh-CN" altLang="en-US" dirty="0"/>
              <a:t>分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预计工作量：</a:t>
            </a:r>
            <a:r>
              <a:rPr lang="en-US" altLang="zh-CN" dirty="0"/>
              <a:t>20</a:t>
            </a:r>
            <a:r>
              <a:rPr lang="zh-CN" altLang="en-US" dirty="0"/>
              <a:t>分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清晰程度：</a:t>
            </a:r>
            <a:r>
              <a:rPr lang="en-US" altLang="zh-CN" dirty="0"/>
              <a:t>20</a:t>
            </a:r>
            <a:r>
              <a:rPr lang="zh-CN" altLang="en-US" dirty="0"/>
              <a:t>分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7E773F3-899E-4960-87FC-A8F2EDB0B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评分标准</a:t>
            </a:r>
          </a:p>
        </p:txBody>
      </p:sp>
    </p:spTree>
    <p:extLst>
      <p:ext uri="{BB962C8B-B14F-4D97-AF65-F5344CB8AC3E}">
        <p14:creationId xmlns:p14="http://schemas.microsoft.com/office/powerpoint/2010/main" val="2548054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27D683-940F-4721-AB34-4A69EDDA0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</a:t>
            </a:r>
            <a:r>
              <a:rPr lang="en-US" altLang="zh-CN" dirty="0"/>
              <a:t>1</a:t>
            </a:r>
            <a:r>
              <a:rPr lang="zh-CN" altLang="en-US" dirty="0"/>
              <a:t>：外星人入侵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B577BD-A798-4058-8D7F-A736073D0F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040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内容占位符 1">
            <a:extLst>
              <a:ext uri="{FF2B5EF4-FFF2-40B4-BE49-F238E27FC236}">
                <a16:creationId xmlns:a16="http://schemas.microsoft.com/office/drawing/2014/main" id="{355201D5-9081-495C-9CDD-6DDB4D943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7312"/>
            <a:ext cx="8229600" cy="39638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一款</a:t>
            </a:r>
            <a:r>
              <a:rPr lang="en-US" altLang="zh-CN" dirty="0"/>
              <a:t>2D</a:t>
            </a:r>
            <a:r>
              <a:rPr lang="zh-CN" altLang="en-US" dirty="0"/>
              <a:t>游戏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用</a:t>
            </a:r>
            <a:r>
              <a:rPr lang="en-US" altLang="zh-CN" dirty="0" err="1"/>
              <a:t>Pygame</a:t>
            </a:r>
            <a:r>
              <a:rPr lang="zh-CN" altLang="en-US" dirty="0"/>
              <a:t>包开发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主要功能：玩家控制一艘飞船，飞船通过移动和发射子弹来消灭一群向下移动的外星人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类似游戏：微信的打飞机游戏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运行环境：</a:t>
            </a:r>
            <a:r>
              <a:rPr lang="en-US" altLang="zh-CN" dirty="0"/>
              <a:t>Windows/Linux/OS X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7E773F3-899E-4960-87FC-A8F2EDB0B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项目概览</a:t>
            </a:r>
          </a:p>
        </p:txBody>
      </p:sp>
    </p:spTree>
    <p:extLst>
      <p:ext uri="{BB962C8B-B14F-4D97-AF65-F5344CB8AC3E}">
        <p14:creationId xmlns:p14="http://schemas.microsoft.com/office/powerpoint/2010/main" val="1049270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内容占位符 1">
            <a:extLst>
              <a:ext uri="{FF2B5EF4-FFF2-40B4-BE49-F238E27FC236}">
                <a16:creationId xmlns:a16="http://schemas.microsoft.com/office/drawing/2014/main" id="{355201D5-9081-495C-9CDD-6DDB4D943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7312"/>
            <a:ext cx="8229600" cy="39638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游戏启动进入界面，刚开始玩家控制的飞船出线在屏幕底部中央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玩家可以使用箭头键左右移动飞船，使用空格键进行射击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游戏开始后，不断有外星人出线在天空中，他们在屏幕中向下移动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7E773F3-899E-4960-87FC-A8F2EDB0B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功能描述</a:t>
            </a:r>
          </a:p>
        </p:txBody>
      </p:sp>
    </p:spTree>
    <p:extLst>
      <p:ext uri="{BB962C8B-B14F-4D97-AF65-F5344CB8AC3E}">
        <p14:creationId xmlns:p14="http://schemas.microsoft.com/office/powerpoint/2010/main" val="1819023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内容占位符 1">
            <a:extLst>
              <a:ext uri="{FF2B5EF4-FFF2-40B4-BE49-F238E27FC236}">
                <a16:creationId xmlns:a16="http://schemas.microsoft.com/office/drawing/2014/main" id="{355201D5-9081-495C-9CDD-6DDB4D943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7312"/>
            <a:ext cx="8229600" cy="39638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玩家的任务是射杀这些外星人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玩家将当前的外星人全部消灭后，将出现一群新的外星人，他们的移动速度比之前的更快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只要有外星人撞到了玩家的飞船或到达屏幕底部，玩家就损失一艘飞船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玩家总共有三艘飞船，飞船都损失完游戏结束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7E773F3-899E-4960-87FC-A8F2EDB0B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功能描述</a:t>
            </a:r>
          </a:p>
        </p:txBody>
      </p:sp>
    </p:spTree>
    <p:extLst>
      <p:ext uri="{BB962C8B-B14F-4D97-AF65-F5344CB8AC3E}">
        <p14:creationId xmlns:p14="http://schemas.microsoft.com/office/powerpoint/2010/main" val="4115677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内容占位符 1">
            <a:extLst>
              <a:ext uri="{FF2B5EF4-FFF2-40B4-BE49-F238E27FC236}">
                <a16:creationId xmlns:a16="http://schemas.microsoft.com/office/drawing/2014/main" id="{355201D5-9081-495C-9CDD-6DDB4D943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7312"/>
            <a:ext cx="8229600" cy="39638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设置类</a:t>
            </a:r>
            <a:r>
              <a:rPr lang="en-US" altLang="zh-CN" dirty="0"/>
              <a:t>Settings</a:t>
            </a:r>
            <a:r>
              <a:rPr lang="zh-CN" altLang="en-US" dirty="0"/>
              <a:t>：主要用于游戏初始化时，对游戏的参数进行设置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飞船类</a:t>
            </a:r>
            <a:r>
              <a:rPr lang="en-US" altLang="zh-CN" dirty="0"/>
              <a:t>Ship</a:t>
            </a:r>
            <a:r>
              <a:rPr lang="zh-CN" altLang="en-US" dirty="0"/>
              <a:t>：主要实现飞船相应按键后的动作，包括移动和发射子弹等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子弹类</a:t>
            </a:r>
            <a:r>
              <a:rPr lang="en-US" altLang="zh-CN" dirty="0"/>
              <a:t>Bullet</a:t>
            </a:r>
            <a:r>
              <a:rPr lang="zh-CN" altLang="en-US" dirty="0"/>
              <a:t>：设置子弹大小、速度等属性，实现子弹在屏幕上移动等的功能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7E773F3-899E-4960-87FC-A8F2EDB0B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主要的类</a:t>
            </a:r>
          </a:p>
        </p:txBody>
      </p:sp>
    </p:spTree>
    <p:extLst>
      <p:ext uri="{BB962C8B-B14F-4D97-AF65-F5344CB8AC3E}">
        <p14:creationId xmlns:p14="http://schemas.microsoft.com/office/powerpoint/2010/main" val="3955404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内容占位符 1">
            <a:extLst>
              <a:ext uri="{FF2B5EF4-FFF2-40B4-BE49-F238E27FC236}">
                <a16:creationId xmlns:a16="http://schemas.microsoft.com/office/drawing/2014/main" id="{355201D5-9081-495C-9CDD-6DDB4D943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7312"/>
            <a:ext cx="8229600" cy="497200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外星人类</a:t>
            </a:r>
            <a:r>
              <a:rPr lang="en-US" altLang="zh-CN" dirty="0"/>
              <a:t>Alien</a:t>
            </a:r>
            <a:r>
              <a:rPr lang="zh-CN" altLang="en-US" dirty="0"/>
              <a:t>：设置外星人的初始位置、大小和移动速度等属性，提供方法来实现外星人的出现、移动、爆炸以及成功到达屏幕底端等功能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按钮类</a:t>
            </a:r>
            <a:r>
              <a:rPr lang="en-US" altLang="zh-CN" dirty="0"/>
              <a:t>Button</a:t>
            </a:r>
            <a:r>
              <a:rPr lang="zh-CN" altLang="en-US" dirty="0"/>
              <a:t>：实现一个按钮，游戏启动时，玩家可以按这个按钮来开始游戏，一局游戏结束后，玩家可以按这个按钮来重新开始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记分牌类</a:t>
            </a:r>
            <a:r>
              <a:rPr lang="en-US" altLang="zh-CN" dirty="0"/>
              <a:t>Scoreboard</a:t>
            </a:r>
            <a:r>
              <a:rPr lang="zh-CN" altLang="en-US" dirty="0"/>
              <a:t>：用于统计和显示玩家的得分以及剩余飞船数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7E773F3-899E-4960-87FC-A8F2EDB0B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主要的类</a:t>
            </a:r>
          </a:p>
        </p:txBody>
      </p:sp>
    </p:spTree>
    <p:extLst>
      <p:ext uri="{BB962C8B-B14F-4D97-AF65-F5344CB8AC3E}">
        <p14:creationId xmlns:p14="http://schemas.microsoft.com/office/powerpoint/2010/main" val="1284922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内容占位符 1">
            <a:extLst>
              <a:ext uri="{FF2B5EF4-FFF2-40B4-BE49-F238E27FC236}">
                <a16:creationId xmlns:a16="http://schemas.microsoft.com/office/drawing/2014/main" id="{355201D5-9081-495C-9CDD-6DDB4D943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7312"/>
            <a:ext cx="8229600" cy="497200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通过</a:t>
            </a:r>
            <a:r>
              <a:rPr lang="en-US" altLang="zh-CN" dirty="0" err="1"/>
              <a:t>Pygame</a:t>
            </a:r>
            <a:r>
              <a:rPr lang="zh-CN" altLang="en-US" dirty="0"/>
              <a:t>来绘制图像、实现飞船移动、射击以及外星人移动等动画效果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实现对键盘按键和鼠标动作的相应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检测游戏对象之间是否发生碰撞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避免游戏对象发生不符合物理规律的移动，如一个对象“穿过”另一对象，移动越出屏幕等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7E773F3-899E-4960-87FC-A8F2EDB0B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主要技术</a:t>
            </a:r>
          </a:p>
        </p:txBody>
      </p:sp>
    </p:spTree>
    <p:extLst>
      <p:ext uri="{BB962C8B-B14F-4D97-AF65-F5344CB8AC3E}">
        <p14:creationId xmlns:p14="http://schemas.microsoft.com/office/powerpoint/2010/main" val="3120033904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5471</TotalTime>
  <Words>449</Words>
  <Application>Microsoft Office PowerPoint</Application>
  <PresentationFormat>全屏显示(4:3)</PresentationFormat>
  <Paragraphs>44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黑体</vt:lpstr>
      <vt:lpstr>宋体</vt:lpstr>
      <vt:lpstr>Arial</vt:lpstr>
      <vt:lpstr>Calibri</vt:lpstr>
      <vt:lpstr>Lucida Sans Unicode</vt:lpstr>
      <vt:lpstr>Verdana</vt:lpstr>
      <vt:lpstr>Wingdings 2</vt:lpstr>
      <vt:lpstr>Wingdings 3</vt:lpstr>
      <vt:lpstr>自定义设计方案</vt:lpstr>
      <vt:lpstr>1_自定义设计方案</vt:lpstr>
      <vt:lpstr>聚合</vt:lpstr>
      <vt:lpstr>项目概览</vt:lpstr>
      <vt:lpstr>评分标准</vt:lpstr>
      <vt:lpstr>项目1：外星人入侵</vt:lpstr>
      <vt:lpstr>项目概览</vt:lpstr>
      <vt:lpstr>功能描述</vt:lpstr>
      <vt:lpstr>功能描述</vt:lpstr>
      <vt:lpstr>主要的类</vt:lpstr>
      <vt:lpstr>主要的类</vt:lpstr>
      <vt:lpstr>主要技术</vt:lpstr>
      <vt:lpstr>项目分工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ACM-ICPC @ SYSU</dc:title>
  <dc:creator>lin</dc:creator>
  <cp:lastModifiedBy>林瀚</cp:lastModifiedBy>
  <cp:revision>217</cp:revision>
  <cp:lastPrinted>2018-04-04T07:57:17Z</cp:lastPrinted>
  <dcterms:created xsi:type="dcterms:W3CDTF">2012-01-07T15:01:08Z</dcterms:created>
  <dcterms:modified xsi:type="dcterms:W3CDTF">2018-04-11T10:21:57Z</dcterms:modified>
</cp:coreProperties>
</file>