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5DB14-1EE2-470F-A1A3-3F48FAD27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522794-E63C-4DFA-8488-6AB73D1D3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B2EEA-A088-4351-91A1-4F16F8EF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31A-99BF-44D2-8CFB-F9E802B6AC4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369E89-DD59-49C7-8799-89E73A76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91E92C-4BFE-457C-859B-3391E910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96C0-0B79-440C-875E-D55BC266A9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90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B7AB1-B5EA-4A01-A2A6-8A8B13B8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A0962E-D42B-45B4-BADE-E1F78A41B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52D248-D420-4B7F-A7C2-F6BEDB8D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31A-99BF-44D2-8CFB-F9E802B6AC4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B51FC1-7495-47E2-B070-86A37921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FA68A1-6ABF-4E07-B50E-19FF9410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96C0-0B79-440C-875E-D55BC266A9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72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77221B7-3299-440F-BF20-4E41685D4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C8C1C6-21FF-43BA-A17E-677087131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2D096F-ECA3-4B85-967F-83071B04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31A-99BF-44D2-8CFB-F9E802B6AC4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6459BA-A34A-4A61-B682-65252DAF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24CEED-DF89-4D1C-AF87-A6680217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96C0-0B79-440C-875E-D55BC266A9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07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E687A-239F-4EBC-A5EF-A30B03BD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1095E-EFD2-4CC7-AF89-3515FBA6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BEA8B6-BF86-4593-B906-391DEDE1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31A-99BF-44D2-8CFB-F9E802B6AC4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DE155D-4AA3-497B-A274-30D35BD2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AF6845-857D-41C4-B634-87B0A51A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96C0-0B79-440C-875E-D55BC266A9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98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54102-89B8-4FE8-AEDF-6B0419E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BC8AD9-18B1-4CEF-AA70-20010FB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F4DFE-6F44-4732-807E-7FD66372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31A-99BF-44D2-8CFB-F9E802B6AC4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1DC252-C691-4486-AFF5-CB8B3D11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C23CBE-04D3-45C6-A799-BC51A713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96C0-0B79-440C-875E-D55BC266A9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31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03D28-7226-47C7-8D6A-2DB9D5A9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972FD6-C49C-42DA-9AA8-239D800AB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9B7DAA-1EF3-4B38-B37F-3545CD683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D28CEF-93B3-4598-8B92-3A73EB42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31A-99BF-44D2-8CFB-F9E802B6AC4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B9B052-8F61-4E6E-8A6A-5C420CC9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12AC41-8433-4D96-AEFA-D0B30B4D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96C0-0B79-440C-875E-D55BC266A9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58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761C0-5E7C-436C-82B7-093015A0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2B8676-2DE7-4560-8911-1BB8DFC64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ADA41D-40C7-4417-9527-57A057435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C545C7-F8D0-4507-8C87-2FEE7823E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C539D11-E05C-44B6-A28E-992BC38F3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E5A9ED8-E025-4E28-ADD1-442C9C92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31A-99BF-44D2-8CFB-F9E802B6AC4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8474AC-A3CC-4315-9871-24F2CD30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684F7D-BE86-40A6-B0A1-B0501C04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96C0-0B79-440C-875E-D55BC266A9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10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F8816-7D91-456B-A700-913A80E0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559673-511B-4AA4-B72E-858DA418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31A-99BF-44D2-8CFB-F9E802B6AC4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554192-2670-4282-924D-95896241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B4612C-456C-4A1C-A1DA-137814EA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96C0-0B79-440C-875E-D55BC266A9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38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27DD79-2153-48E6-9CE8-BB6FFBC5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31A-99BF-44D2-8CFB-F9E802B6AC4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FACA84-B324-47A6-AC41-17D6E697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B34E7E-E05D-4A55-B026-81C60AC9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96C0-0B79-440C-875E-D55BC266A9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26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65AFC-1ED9-4DA8-B04C-AF9D507E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AB13CF-E66E-4583-B891-D12D3BE9D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BE6B90-69E3-49EB-982C-B91CB18D9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881A8A-88CB-4EF9-AD9C-86AB9E67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31A-99BF-44D2-8CFB-F9E802B6AC4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5607C6-D1B6-4A24-85B5-E1D8C919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E0A8BF-2D9B-4A41-85F3-672D8099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96C0-0B79-440C-875E-D55BC266A9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26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6C911-AB33-4AE7-B91F-807D6252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DABF45-43B1-484C-8016-4F0232E6E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635B1B-649D-4E85-9CA8-1E91EDB9B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900849-BE59-42D2-BA29-11BF5987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31A-99BF-44D2-8CFB-F9E802B6AC4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D27751-7380-4CBF-B26D-CAA7BB5C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4307E8-4876-4AFF-A0B8-C94AA6C0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96C0-0B79-440C-875E-D55BC266A9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23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0C0A1F-D743-4CAB-8C7B-08CA19F7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022640-9237-4E05-B115-2135D20A4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E67796-2BDC-4582-933B-545AC1CE8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231A-99BF-44D2-8CFB-F9E802B6AC4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7D4EC5-6733-4FBC-95A3-3BC06D5A3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7CAA3-D9A9-4335-9A6B-BF8B31FDC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296C0-0B79-440C-875E-D55BC266A9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30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2EFF4A0-0E38-4B57-9FAA-6C451A0D0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r="18666"/>
          <a:stretch/>
        </p:blipFill>
        <p:spPr>
          <a:xfrm>
            <a:off x="0" y="157151"/>
            <a:ext cx="7526215" cy="670084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CB69806-2212-4380-89EC-A8A5C09FBD8E}"/>
              </a:ext>
            </a:extLst>
          </p:cNvPr>
          <p:cNvSpPr/>
          <p:nvPr/>
        </p:nvSpPr>
        <p:spPr>
          <a:xfrm>
            <a:off x="7498079" y="0"/>
            <a:ext cx="466578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17FE07-DE0E-4572-8A06-42CD450F2E44}"/>
              </a:ext>
            </a:extLst>
          </p:cNvPr>
          <p:cNvSpPr txBox="1"/>
          <p:nvPr/>
        </p:nvSpPr>
        <p:spPr>
          <a:xfrm>
            <a:off x="7658832" y="76200"/>
            <a:ext cx="4372414" cy="6637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000" dirty="0">
                <a:solidFill>
                  <a:srgbClr val="92D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氏名：</a:t>
            </a:r>
            <a:r>
              <a:rPr lang="ja-JP" altLang="en-US" sz="20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伊藤 健二（３０歳）</a:t>
            </a:r>
            <a:endParaRPr lang="en-US" altLang="ja-JP" sz="20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000" dirty="0">
                <a:solidFill>
                  <a:srgbClr val="92D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所属：</a:t>
            </a:r>
            <a:r>
              <a:rPr kumimoji="1"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株</a:t>
            </a:r>
            <a:r>
              <a:rPr kumimoji="1"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ダイセキ環境ソリューション</a:t>
            </a:r>
            <a:endParaRPr kumimoji="1"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000" dirty="0">
                <a:solidFill>
                  <a:srgbClr val="92D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経歴：</a:t>
            </a:r>
            <a:endParaRPr kumimoji="1" lang="en-US" altLang="ja-JP" sz="2000" dirty="0">
              <a:solidFill>
                <a:srgbClr val="92D05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学生時代は放射性物質を用いた自然界の物質動態推定（特に</a:t>
            </a:r>
            <a:r>
              <a:rPr lang="en-US" altLang="ja-JP" sz="2000" dirty="0">
                <a:solidFill>
                  <a:srgbClr val="FFFF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C14</a:t>
            </a:r>
            <a:r>
              <a:rPr lang="ja-JP" altLang="en-US" sz="20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を用いた年代推定</a:t>
            </a:r>
            <a:r>
              <a:rPr lang="en-US" altLang="ja-JP" sz="20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lang="ja-JP" altLang="en-US" sz="20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を研究</a:t>
            </a:r>
            <a:endParaRPr lang="en-US" altLang="ja-JP" sz="20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現在は</a:t>
            </a:r>
            <a:r>
              <a:rPr kumimoji="1" lang="ja-JP" altLang="en-US" sz="2000" dirty="0">
                <a:solidFill>
                  <a:srgbClr val="FFFF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社内</a:t>
            </a:r>
            <a:r>
              <a:rPr kumimoji="1" lang="en-US" altLang="ja-JP" sz="2000" dirty="0">
                <a:solidFill>
                  <a:srgbClr val="FFFF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SE</a:t>
            </a:r>
            <a:r>
              <a:rPr kumimoji="1" lang="ja-JP" altLang="en-US" sz="20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として勤務</a:t>
            </a:r>
            <a:endParaRPr kumimoji="1" lang="en-US" altLang="ja-JP" sz="20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>
                <a:solidFill>
                  <a:srgbClr val="92D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プログラミング：</a:t>
            </a:r>
            <a:endParaRPr lang="en-US" altLang="ja-JP" sz="2000" dirty="0">
              <a:solidFill>
                <a:srgbClr val="92D05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0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研究では</a:t>
            </a:r>
            <a:r>
              <a:rPr lang="en-US" altLang="ja-JP" sz="2000" dirty="0">
                <a:solidFill>
                  <a:srgbClr val="FFFF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FORTRAN</a:t>
            </a:r>
            <a:r>
              <a:rPr lang="ja-JP" altLang="en-US" sz="20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を使用、　業務では</a:t>
            </a:r>
            <a:r>
              <a:rPr lang="en-US" altLang="ja-JP" sz="20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lang="ja-JP" altLang="en-US" sz="20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系基礎言語がほとんど（</a:t>
            </a:r>
            <a:r>
              <a:rPr lang="en-US" altLang="ja-JP" sz="2000" dirty="0">
                <a:solidFill>
                  <a:srgbClr val="FFFF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HTML</a:t>
            </a:r>
            <a:r>
              <a:rPr lang="ja-JP" altLang="en-US" sz="2000" dirty="0">
                <a:solidFill>
                  <a:srgbClr val="FFFF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lang="en-US" altLang="ja-JP" sz="2000" dirty="0">
                <a:solidFill>
                  <a:srgbClr val="FFFF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CSS</a:t>
            </a:r>
            <a:r>
              <a:rPr lang="ja-JP" altLang="en-US" sz="2000" dirty="0">
                <a:solidFill>
                  <a:srgbClr val="FFFF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lang="en-US" altLang="ja-JP" sz="2000" dirty="0">
                <a:solidFill>
                  <a:srgbClr val="FFFF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JavaScript</a:t>
            </a:r>
            <a:r>
              <a:rPr lang="en-US" altLang="ja-JP" sz="20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0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昨年より独学で</a:t>
            </a:r>
            <a:r>
              <a:rPr lang="en-US" altLang="ja-JP" sz="2000" dirty="0">
                <a:solidFill>
                  <a:srgbClr val="FFFF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python</a:t>
            </a:r>
            <a:r>
              <a:rPr lang="ja-JP" altLang="en-US" sz="20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学習中、業務の自動化画策中</a:t>
            </a:r>
            <a:endParaRPr lang="en-US" altLang="ja-JP" sz="20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228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87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 健二</dc:creator>
  <cp:lastModifiedBy>伊藤 健二</cp:lastModifiedBy>
  <cp:revision>5</cp:revision>
  <dcterms:created xsi:type="dcterms:W3CDTF">2020-02-14T03:40:31Z</dcterms:created>
  <dcterms:modified xsi:type="dcterms:W3CDTF">2020-02-14T04:47:34Z</dcterms:modified>
</cp:coreProperties>
</file>