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8" r:id="rId3"/>
    <p:sldId id="274" r:id="rId4"/>
    <p:sldId id="277" r:id="rId5"/>
    <p:sldId id="276" r:id="rId6"/>
    <p:sldId id="270" r:id="rId7"/>
    <p:sldId id="271" r:id="rId8"/>
    <p:sldId id="273" r:id="rId9"/>
    <p:sldId id="272" r:id="rId10"/>
    <p:sldId id="279" r:id="rId11"/>
    <p:sldId id="280" r:id="rId12"/>
    <p:sldId id="281" r:id="rId13"/>
    <p:sldId id="269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83" r:id="rId25"/>
    <p:sldId id="267" r:id="rId26"/>
    <p:sldId id="268" r:id="rId27"/>
    <p:sldId id="284" r:id="rId28"/>
    <p:sldId id="285" r:id="rId29"/>
    <p:sldId id="282" r:id="rId30"/>
    <p:sldId id="275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F3A1BD-9041-4FDF-BE20-1640EAD5696A}">
          <p14:sldIdLst>
            <p14:sldId id="256"/>
            <p14:sldId id="278"/>
            <p14:sldId id="274"/>
            <p14:sldId id="277"/>
            <p14:sldId id="276"/>
            <p14:sldId id="270"/>
            <p14:sldId id="271"/>
            <p14:sldId id="273"/>
            <p14:sldId id="272"/>
            <p14:sldId id="279"/>
            <p14:sldId id="280"/>
            <p14:sldId id="281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3"/>
            <p14:sldId id="267"/>
            <p14:sldId id="268"/>
            <p14:sldId id="284"/>
            <p14:sldId id="285"/>
            <p14:sldId id="282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58AE-2228-4D9C-8789-7B6797F03576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F4B2-4EFD-4B05-85C7-96FA61CDD6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仮書き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1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絶対スモウを思い浮かべるハズだけど、意外感出す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k-tai.watch.impress.co.jp/docs/news/701590.html" TargetMode="External"/><Relationship Id="rId2" Type="http://schemas.openxmlformats.org/officeDocument/2006/relationships/hyperlink" Target="https://mmdlabo.jp/investigation/detail_143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どす</a:t>
            </a:r>
            <a:r>
              <a:rPr lang="ja-JP" altLang="en-US" dirty="0" smtClean="0"/>
              <a:t>こい、相撲</a:t>
            </a:r>
            <a:r>
              <a:rPr lang="ja-JP" altLang="en-US" dirty="0"/>
              <a:t>物語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smtClean="0"/>
              <a:t>～</a:t>
            </a:r>
            <a:r>
              <a:rPr lang="en-US" altLang="ja-JP" sz="3200" dirty="0"/>
              <a:t>SUMO</a:t>
            </a:r>
            <a:r>
              <a:rPr lang="ja-JP" altLang="en-US" sz="3200" dirty="0"/>
              <a:t>　</a:t>
            </a:r>
            <a:r>
              <a:rPr lang="en-US" altLang="ja-JP" sz="3200" dirty="0"/>
              <a:t>OF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DEATH</a:t>
            </a:r>
            <a:r>
              <a:rPr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秋山海　山中山</a:t>
            </a:r>
            <a:endParaRPr lang="en-US" altLang="ja-JP" dirty="0" smtClean="0"/>
          </a:p>
          <a:p>
            <a:r>
              <a:rPr kumimoji="1" lang="ja-JP" altLang="en-US" dirty="0" smtClean="0"/>
              <a:t>土屋丸　鈴木龍　</a:t>
            </a:r>
            <a:r>
              <a:rPr lang="ja-JP" altLang="en-US" dirty="0" smtClean="0"/>
              <a:t>菅野花　</a:t>
            </a:r>
            <a:r>
              <a:rPr kumimoji="1" lang="ja-JP" altLang="en-US" dirty="0" smtClean="0"/>
              <a:t>池田勝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なぜ相撲？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相撲を題材にしたゲームは今までに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なく、新鮮かつ斬新。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国民的スポーツであり、歴史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古い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の国技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人気の低迷が叫ばれる相撲の活性化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51720" y="3717032"/>
            <a:ext cx="4824536" cy="2016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スマホでゲームをする若者層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へ</a:t>
            </a:r>
            <a:endParaRPr lang="en-US" altLang="ja-JP" sz="2400" b="1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相撲のアピール</a:t>
            </a:r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行える！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87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改めて、我々が提案するのは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304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タイトルキャプ画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6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力士の育成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My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力士を作成し、相撲部屋に入門。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様々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なトレーニング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でパワーアップ。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カスタマイズ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も可能。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力士の対戦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鍛えた力士同士で対戦。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84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序章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主人公は廃業寸前の相撲部屋に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入門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した</a:t>
            </a:r>
            <a:r>
              <a:rPr lang="ja-JP" altLang="en-US" dirty="0" smtClean="0">
                <a:solidFill>
                  <a:schemeClr val="bg2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新人</a:t>
            </a:r>
            <a:r>
              <a:rPr lang="ja-JP" altLang="en-US" dirty="0" smtClean="0">
                <a:solidFill>
                  <a:schemeClr val="bg2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！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も左も決まり手もわからないまま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最強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の横綱を目指し、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笑いあり涙ありの修行の日々がスタート！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3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2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力士を作る</a:t>
            </a:r>
            <a:r>
              <a:rPr kumimoji="1" lang="ja-JP" altLang="en-US" dirty="0" err="1" smtClean="0"/>
              <a:t>っす</a:t>
            </a:r>
            <a:r>
              <a:rPr kumimoji="1" lang="ja-JP" altLang="en-US" dirty="0" smtClean="0"/>
              <a:t>！！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力士作成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700808"/>
            <a:ext cx="7387184" cy="4111017"/>
          </a:xfrm>
        </p:spPr>
        <p:txBody>
          <a:bodyPr/>
          <a:lstStyle/>
          <a:p>
            <a:r>
              <a:rPr kumimoji="1" lang="ja-JP" altLang="en-US" dirty="0" smtClean="0"/>
              <a:t>自分好みの力士を作成！</a:t>
            </a:r>
            <a:endParaRPr kumimoji="1" lang="en-US" altLang="ja-JP" dirty="0" smtClean="0"/>
          </a:p>
          <a:p>
            <a:r>
              <a:rPr lang="ja-JP" altLang="en-US" dirty="0"/>
              <a:t>選択</a:t>
            </a:r>
            <a:r>
              <a:rPr lang="ja-JP" altLang="en-US" dirty="0" smtClean="0"/>
              <a:t>したパーツで力士の初期パラメータが決定。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07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相撲部屋に入門し様々なイベントに挑戦！</a:t>
            </a:r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7864" y="3186123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　会話の画面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稽古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89897" y="155679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相撲特有の様々なトレーニングで力士としての技を磨く！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58278" y="5013176"/>
            <a:ext cx="3425690" cy="144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err="1" smtClean="0">
                <a:solidFill>
                  <a:schemeClr val="bg1"/>
                </a:solidFill>
              </a:rPr>
              <a:t>てっぽう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画面を連打（張り手）！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早くクリアするほどパラメータアップ！！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132856"/>
            <a:ext cx="3638220" cy="252448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6992"/>
            <a:ext cx="373432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稽古の後はメシ！元気回復！</a:t>
            </a:r>
            <a:endParaRPr lang="en-US" altLang="ja-JP" dirty="0"/>
          </a:p>
          <a:p>
            <a:r>
              <a:rPr lang="ja-JP" altLang="en-US" dirty="0"/>
              <a:t>実在の食料品メーカーとコラボした食事も提供予定！（永谷園とか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0558" y="3184668"/>
            <a:ext cx="3734321" cy="26006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6175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取組み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548680"/>
            <a:ext cx="7358114" cy="526314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2015</a:t>
            </a: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料理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をやってモテよう！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男気料理アプリを企画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2016</a:t>
            </a: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今回、我々は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スマートフォンのゲームアプリ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企画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いたします！！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93404"/>
            <a:ext cx="3672408" cy="18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3131840" y="5301208"/>
            <a:ext cx="1872208" cy="864096"/>
          </a:xfrm>
          <a:prstGeom prst="wedgeEllipseCallout">
            <a:avLst>
              <a:gd name="adj1" fmla="val 78652"/>
              <a:gd name="adj2" fmla="val -680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なんで？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バトル形式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試合後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4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取組みモード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92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相撲ショップ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広告収入</a:t>
            </a:r>
            <a:endParaRPr lang="en-US" altLang="ja-JP" dirty="0"/>
          </a:p>
          <a:p>
            <a:r>
              <a:rPr lang="ja-JP" altLang="en-US" dirty="0"/>
              <a:t>→食品会社とタイアップ！</a:t>
            </a:r>
            <a:br>
              <a:rPr lang="ja-JP" altLang="en-US" dirty="0"/>
            </a:br>
            <a:r>
              <a:rPr lang="ja-JP" altLang="en-US" dirty="0"/>
              <a:t>→取り組みモードで相撲中継のような感じで、ロード中に</a:t>
            </a:r>
            <a:r>
              <a:rPr lang="en-US" altLang="ja-JP" dirty="0"/>
              <a:t>CM</a:t>
            </a:r>
            <a:r>
              <a:rPr lang="ja-JP" altLang="en-US" dirty="0"/>
              <a:t>挿入</a:t>
            </a:r>
            <a:r>
              <a:rPr lang="en-US" altLang="ja-JP" dirty="0"/>
              <a:t>(</a:t>
            </a:r>
            <a:r>
              <a:rPr lang="ja-JP" altLang="en-US" dirty="0"/>
              <a:t>スキップ可</a:t>
            </a:r>
            <a:r>
              <a:rPr lang="en-US" altLang="ja-JP" dirty="0"/>
              <a:t>)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  <a:p>
            <a:r>
              <a:rPr lang="ja-JP" altLang="en-US" dirty="0"/>
              <a:t>→食品会社、スポーツ新聞、相撲雑誌</a:t>
            </a:r>
            <a:br>
              <a:rPr lang="ja-JP" altLang="en-US" dirty="0"/>
            </a:br>
            <a:r>
              <a:rPr lang="ja-JP" altLang="en-US" dirty="0"/>
              <a:t>相撲物語モードのメシで実在の食べ物をだす</a:t>
            </a:r>
            <a:r>
              <a:rPr lang="ja-JP" altLang="en-US" dirty="0" smtClean="0"/>
              <a:t>！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2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着せ替えでガチャ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相撲ショップで力士のカスタマイズアイテムをゲット！有料コンテンツとして提供予定</a:t>
            </a:r>
            <a:endParaRPr lang="en-US" altLang="ja-JP" dirty="0"/>
          </a:p>
          <a:p>
            <a:r>
              <a:rPr lang="ja-JP" altLang="en-US" dirty="0"/>
              <a:t>技でガチャ！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取り組みで使用する技のうち、ガチャ限定技をゲット！有料コンテンツとして提供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50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相撲物語で、力士視点のみではなく親方目線でのモード追加</a:t>
            </a:r>
            <a:br>
              <a:rPr lang="ja-JP" altLang="en-US" dirty="0"/>
            </a:br>
            <a:r>
              <a:rPr lang="ja-JP" altLang="en-US" dirty="0"/>
              <a:t>→部屋を経営！横綱力士の育成を目指す！</a:t>
            </a:r>
            <a:endParaRPr lang="en-US" altLang="ja-JP" dirty="0"/>
          </a:p>
          <a:p>
            <a:r>
              <a:rPr lang="ja-JP" altLang="en-US" dirty="0"/>
              <a:t>プロレス転向編の追加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→相撲物語モードでトラブルによって廃業した力士をプロレスラーとして再復帰させるプロレスモード</a:t>
            </a:r>
            <a:r>
              <a:rPr lang="ja-JP" altLang="en-US" dirty="0" smtClean="0"/>
              <a:t>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強み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弱み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18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弱みの改善のために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弱みの改善のため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7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今回実現できなかったこと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1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2696"/>
            <a:ext cx="7358114" cy="454306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スマホで利用するアプリのジャンル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→トップ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、動画、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SNS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534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157192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MMD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研究所と株式会社コロプラが提供する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スマートフォン向け</a:t>
            </a:r>
            <a:endParaRPr lang="en-US" altLang="ja-JP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インターネットリサーチサービス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「スマートアンサー」で共同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調査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699792" y="2924944"/>
            <a:ext cx="40324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9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smtClean="0">
                <a:hlinkClick r:id="rId2"/>
              </a:rPr>
              <a:t>https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mmdlabo.jp/investigation/detail_1432.html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lang="en-US" altLang="ja-JP" sz="2000" dirty="0">
                <a:hlinkClick r:id="rId3"/>
              </a:rPr>
              <a:t>http://</a:t>
            </a:r>
            <a:r>
              <a:rPr lang="en-US" altLang="ja-JP" sz="2000" dirty="0" smtClean="0">
                <a:hlinkClick r:id="rId3"/>
              </a:rPr>
              <a:t>k-tai.watch.impress.co.jp/docs/news/701590.html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74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101896" cy="32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229200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App 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Annie</a:t>
            </a:r>
            <a:r>
              <a:rPr lang="ja-JP" altLang="en-US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世界の主要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5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大市場でのモバイルアプリ利用状況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658143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先進国のアプリ利用</a:t>
            </a:r>
            <a:r>
              <a:rPr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時間</a:t>
            </a:r>
            <a:endParaRPr lang="en-US" altLang="ja-JP" sz="3200" dirty="0" smtClean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、韓国がダントツ</a:t>
            </a:r>
            <a:endParaRPr kumimoji="1" lang="ja-JP" altLang="en-US" sz="3200" dirty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2492896"/>
            <a:ext cx="1008112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ユーザーのうち、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アプリでゲームをプレイする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可能性は高い！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＆</a:t>
            </a:r>
            <a:endParaRPr lang="en-US" altLang="ja-JP" dirty="0" smtClean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ゲームをプレイする人は、長い時間をかけてプレイをしてもらえる可能性が高い。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→ビジネスチャンス</a:t>
            </a:r>
            <a:r>
              <a:rPr lang="ja-JP" altLang="en-US" dirty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可能性が高い！！</a:t>
            </a:r>
            <a:endParaRPr lang="en-US" altLang="ja-JP" dirty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4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548680"/>
            <a:ext cx="7358114" cy="53180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スマホのゲームといったら、　　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皆さんは何を思い浮かべますか？？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パスド〇ラ？　コ〇プラ？　グラブ〇？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06223"/>
            <a:ext cx="2285714" cy="22857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04" y="3065398"/>
            <a:ext cx="2281436" cy="216736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85511" y="2057286"/>
            <a:ext cx="6336704" cy="20162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ただし、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パズル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系とか</a:t>
            </a:r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RPG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とか</a:t>
            </a:r>
            <a:endParaRPr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ある程度ジャンルとしては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出尽くしており、目新しさは皆無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今我々のいる両国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です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が、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を思い浮かべますか？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5104"/>
            <a:ext cx="1944216" cy="225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43608" y="4774976"/>
            <a:ext cx="543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しごん？？</a:t>
            </a:r>
            <a:endParaRPr lang="en-US" altLang="ja-JP" sz="5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91936" y="3437097"/>
            <a:ext cx="543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ユーネット？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90" y="3411122"/>
            <a:ext cx="12096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32856"/>
            <a:ext cx="1411042" cy="116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3568" y="2393569"/>
            <a:ext cx="543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大江戸博物館？</a:t>
            </a:r>
            <a:endParaRPr lang="en-US" altLang="ja-JP" sz="3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5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そうだね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9" y="1412776"/>
            <a:ext cx="5250807" cy="345053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203848" y="494116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</a:rPr>
              <a:t>相撲だね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まで相撲を題材にした本格的な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ゲーム・アプリを皆さんは知っていますか？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爆発 1 4"/>
          <p:cNvSpPr/>
          <p:nvPr/>
        </p:nvSpPr>
        <p:spPr>
          <a:xfrm>
            <a:off x="4427984" y="3032956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完全なる盲点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899592" y="1628800"/>
            <a:ext cx="3744416" cy="244827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スモウ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×</a:t>
            </a:r>
          </a:p>
          <a:p>
            <a:pPr algn="ctr"/>
            <a:r>
              <a:rPr kumimoji="1" lang="ja-JP" altLang="en-US" dirty="0" smtClean="0"/>
              <a:t>スマホ</a:t>
            </a:r>
            <a:r>
              <a:rPr lang="ja-JP" altLang="en-US" dirty="0"/>
              <a:t>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6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706</TotalTime>
  <Words>571</Words>
  <Application>Microsoft Office PowerPoint</Application>
  <PresentationFormat>画面に合わせる (4:3)</PresentationFormat>
  <Paragraphs>134</Paragraphs>
  <Slides>30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紅梅匂</vt:lpstr>
      <vt:lpstr>どすこい、相撲物語 ～SUMO　OF　DEATH～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そうだね</vt:lpstr>
      <vt:lpstr>PowerPoint プレゼンテーション</vt:lpstr>
      <vt:lpstr>PowerPoint プレゼンテーション</vt:lpstr>
      <vt:lpstr>PowerPoint プレゼンテーション</vt:lpstr>
      <vt:lpstr>相撲物語</vt:lpstr>
      <vt:lpstr>序章</vt:lpstr>
      <vt:lpstr>メニュー画面</vt:lpstr>
      <vt:lpstr>力士を作るっす！！ 力士作成&gt;画面</vt:lpstr>
      <vt:lpstr>相撲物語&gt;メイン</vt:lpstr>
      <vt:lpstr>相撲物語&gt;稽古</vt:lpstr>
      <vt:lpstr>相撲物語&gt;食事</vt:lpstr>
      <vt:lpstr>相撲物語&gt;取組み</vt:lpstr>
      <vt:lpstr>相撲物語&gt;バトル形式</vt:lpstr>
      <vt:lpstr>相撲物語&gt;試合後</vt:lpstr>
      <vt:lpstr>取組みモード</vt:lpstr>
      <vt:lpstr>相撲ショップ</vt:lpstr>
      <vt:lpstr>収益構造</vt:lpstr>
      <vt:lpstr>収益構造</vt:lpstr>
      <vt:lpstr>今後の展開</vt:lpstr>
      <vt:lpstr>まとめ</vt:lpstr>
      <vt:lpstr>弱みの改善のために</vt:lpstr>
      <vt:lpstr>今回実現できなかったこと</vt:lpstr>
      <vt:lpstr>参考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　OF　DEATH</dc:title>
  <dc:creator>ikedatadashige</dc:creator>
  <cp:lastModifiedBy>ikedatadashige</cp:lastModifiedBy>
  <cp:revision>33</cp:revision>
  <dcterms:created xsi:type="dcterms:W3CDTF">2016-06-06T15:31:10Z</dcterms:created>
  <dcterms:modified xsi:type="dcterms:W3CDTF">2016-06-18T13:09:43Z</dcterms:modified>
</cp:coreProperties>
</file>