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2016/6/7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DEATH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試合後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43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力士を作る</a:t>
            </a:r>
            <a:r>
              <a:rPr kumimoji="1" lang="ja-JP" altLang="en-US" dirty="0" err="1" smtClean="0"/>
              <a:t>っす</a:t>
            </a:r>
            <a:r>
              <a:rPr kumimoji="1" lang="ja-JP" altLang="en-US" dirty="0" smtClean="0"/>
              <a:t>！！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力士作成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700808"/>
            <a:ext cx="7387184" cy="411101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8</TotalTime>
  <Words>51</Words>
  <Application>Microsoft Office PowerPoint</Application>
  <PresentationFormat>画面に合わせる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紅梅匂</vt:lpstr>
      <vt:lpstr>どすこい、相撲物語 ～SUMO　OF　DEATH～</vt:lpstr>
      <vt:lpstr>序章</vt:lpstr>
      <vt:lpstr>相撲物語モード</vt:lpstr>
      <vt:lpstr>力士を作るっす！！ 力士作成&gt;画面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相撲物語&gt;試合後</vt:lpstr>
      <vt:lpstr>取組みモード</vt:lpstr>
      <vt:lpstr>相撲ショップ</vt:lpstr>
      <vt:lpstr>収益構造</vt:lpstr>
      <vt:lpstr>今後の展開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3</cp:revision>
  <dcterms:created xsi:type="dcterms:W3CDTF">2016-06-06T15:31:10Z</dcterms:created>
  <dcterms:modified xsi:type="dcterms:W3CDTF">2016-06-06T15:46:09Z</dcterms:modified>
</cp:coreProperties>
</file>